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60" r:id="rId4"/>
    <p:sldId id="256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09" d="100"/>
          <a:sy n="109" d="100"/>
        </p:scale>
        <p:origin x="6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2A54FB-8426-E347-86C3-5389291947C7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69A169-924B-8748-A823-804B047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614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universal-language-model-fine-tuning-for-te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ment/" TargetMode="External"/><Relationship Id="rId2" Type="http://schemas.openxmlformats.org/officeDocument/2006/relationships/hyperlink" Target="https://paperswithcode.com/paper/universal-language-model-fine-tuning-for-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E46-5683-C244-8260-EE32A06D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365125"/>
            <a:ext cx="10515600" cy="3739042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</a:t>
            </a:r>
            <a:r>
              <a:rPr lang="en-US" sz="6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Classification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Jeremy Howard and Sebastian Ruder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arxiv.org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/abs/1801.06146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3D0-B211-6A4D-96E6-627F9796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42" y="4420079"/>
            <a:ext cx="4674918" cy="207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Shoumik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(45563659)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Shivani Kukreti (45666547)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Suresh (45502897)</a:t>
            </a:r>
          </a:p>
        </p:txBody>
      </p:sp>
    </p:spTree>
    <p:extLst>
      <p:ext uri="{BB962C8B-B14F-4D97-AF65-F5344CB8AC3E}">
        <p14:creationId xmlns:p14="http://schemas.microsoft.com/office/powerpoint/2010/main" val="32030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7D9D-7D94-C444-8250-C7AD2E52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1180-C8B3-D64B-87CA-9F8FA04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600" dirty="0">
                <a:latin typeface="Al Nile" pitchFamily="2" charset="-78"/>
                <a:cs typeface="Al Nile" pitchFamily="2" charset="-78"/>
              </a:rPr>
              <a:t>This research paper uses Transfer Learning that can be applied to any task in NLP.</a:t>
            </a:r>
          </a:p>
          <a:p>
            <a:pPr algn="just"/>
            <a:r>
              <a:rPr lang="en-US" sz="3600" dirty="0">
                <a:latin typeface="Al Nile" pitchFamily="2" charset="-78"/>
                <a:cs typeface="Al Nile" pitchFamily="2" charset="-78"/>
              </a:rPr>
              <a:t>It introduces a key for fine-tuning a language model.</a:t>
            </a:r>
          </a:p>
          <a:p>
            <a:pPr algn="just"/>
            <a:r>
              <a:rPr lang="en-US" sz="3600" dirty="0">
                <a:latin typeface="Al Nile" pitchFamily="2" charset="-78"/>
                <a:cs typeface="Al Nile" pitchFamily="2" charset="-78"/>
              </a:rPr>
              <a:t>The significant outcomes of this research reduced the error by 18-24% on the majority of the datasets.</a:t>
            </a:r>
          </a:p>
          <a:p>
            <a:pPr algn="just"/>
            <a:endParaRPr lang="en-US" sz="36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552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2D1-25D3-AD4E-BA99-5471FC5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EACB-C358-BF47-8773-2873D88B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Fast.ai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replicate the code in the research paper which is a Python library containing some popular algorithms for image classification and natural language tasks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pre-trained word embeddings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type: Sentiment Analysis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IMDb large movie review dataset containing 25,000 observations with 3 variables (label, text,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8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426D-802F-6E43-8BEB-41C64503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743"/>
            <a:ext cx="9144000" cy="950302"/>
          </a:xfrm>
        </p:spPr>
        <p:txBody>
          <a:bodyPr>
            <a:normAutofit fontScale="90000"/>
          </a:bodyPr>
          <a:lstStyle/>
          <a:p>
            <a:r>
              <a:rPr lang="en-A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QUALITY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E4B96-2772-3C42-82D3-CF94CB0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8" y="1369787"/>
            <a:ext cx="8850923" cy="492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20132-98A3-3C48-92F9-60B8F269CA4E}"/>
              </a:ext>
            </a:extLst>
          </p:cNvPr>
          <p:cNvSpPr txBox="1"/>
          <p:nvPr/>
        </p:nvSpPr>
        <p:spPr>
          <a:xfrm>
            <a:off x="1670538" y="6415222"/>
            <a:ext cx="885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https://paperswithcode.com/paper/universal-language-model-fine-tuning-for-text</a:t>
            </a:r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Table 2 &amp; 3</a:t>
            </a:r>
          </a:p>
        </p:txBody>
      </p:sp>
    </p:spTree>
    <p:extLst>
      <p:ext uri="{BB962C8B-B14F-4D97-AF65-F5344CB8AC3E}">
        <p14:creationId xmlns:p14="http://schemas.microsoft.com/office/powerpoint/2010/main" val="20117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4D-06FF-1647-854E-7B2C75C7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87"/>
            <a:ext cx="10515600" cy="10989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F8D4-0A84-C944-9640-1AAA50E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40"/>
            <a:ext cx="10515600" cy="5209953"/>
          </a:xfrm>
        </p:spPr>
        <p:txBody>
          <a:bodyPr>
            <a:normAutofit fontScale="92500" lnSpcReduction="20000"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code accessible? 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https://paperswithcode.com/paper/universal-language-model-fine-tuning-for-text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look likely to be able to be successfully implemented? 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run the code in </a:t>
            </a:r>
            <a:r>
              <a:rPr lang="en-A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ran successfully.</a:t>
            </a:r>
          </a:p>
          <a:p>
            <a:pPr lvl="1">
              <a:buFont typeface="Wingdings" pitchFamily="2" charset="2"/>
              <a:buChar char="ü"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original data actually available?</a:t>
            </a:r>
          </a:p>
          <a:p>
            <a:pPr lvl="1">
              <a:buFont typeface="Wingdings" pitchFamily="2" charset="2"/>
              <a:buChar char="ü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IMDb data </a:t>
            </a:r>
            <a:r>
              <a:rPr lang="en-AU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at 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http://ai.stanford.edu/~amaas/data/sentiment/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ED5D7-DF55-134A-8372-4A52386D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122" y="2939011"/>
            <a:ext cx="4100180" cy="26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BBF3-68F4-224D-AB20-42DC34C5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29" y="976415"/>
            <a:ext cx="9187141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CONSIDERTAION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20C-3D75-1244-A228-1142894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1490"/>
            <a:ext cx="7729728" cy="3101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other data-sets containing reviews from different domains like: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Rotten Tomatoes</a:t>
            </a:r>
          </a:p>
        </p:txBody>
      </p:sp>
    </p:spTree>
    <p:extLst>
      <p:ext uri="{BB962C8B-B14F-4D97-AF65-F5344CB8AC3E}">
        <p14:creationId xmlns:p14="http://schemas.microsoft.com/office/powerpoint/2010/main" val="21936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3C9E-A14F-4146-80A8-CE873DA7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E101-E255-E44A-BBC4-864E5938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Presentation: Week 10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Week 10, we’ll complete new dataset cleaning and manipulation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language model and classifier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Presentation: Week 13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week 13, run the necessary model tests and evaluate the model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report for review</a:t>
            </a:r>
          </a:p>
        </p:txBody>
      </p:sp>
    </p:spTree>
    <p:extLst>
      <p:ext uri="{BB962C8B-B14F-4D97-AF65-F5344CB8AC3E}">
        <p14:creationId xmlns:p14="http://schemas.microsoft.com/office/powerpoint/2010/main" val="32578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7BA-61A4-8D41-85BF-A5DDCB2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88" y="2192216"/>
            <a:ext cx="6298223" cy="2291862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36605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{B14C3B59-D760-2A47-99B5-1D41CA55D5B0}tf10001120</Template>
  <TotalTime>115</TotalTime>
  <Words>220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Nile</vt:lpstr>
      <vt:lpstr>Arial</vt:lpstr>
      <vt:lpstr>Gill Sans MT</vt:lpstr>
      <vt:lpstr>Times New Roman</vt:lpstr>
      <vt:lpstr>Wingdings</vt:lpstr>
      <vt:lpstr>Parcel</vt:lpstr>
      <vt:lpstr>ULMFiT for Text Classification Jeremy Howard and Sebastian Ruder https://arxiv.org/abs/1801.06146</vt:lpstr>
      <vt:lpstr>INTRODUCTION</vt:lpstr>
      <vt:lpstr>ASPECTS</vt:lpstr>
      <vt:lpstr>INDICATOR OF QUALITY</vt:lpstr>
      <vt:lpstr>FEASIBILITY OF THE PROJECT</vt:lpstr>
      <vt:lpstr>NEW DATA CONSIDERTAION</vt:lpstr>
      <vt:lpstr>PROJECT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ULMFiT for Text Classification</dc:title>
  <dc:creator>Shivani Kukreti</dc:creator>
  <cp:lastModifiedBy>Shivani Kukreti</cp:lastModifiedBy>
  <cp:revision>11</cp:revision>
  <dcterms:created xsi:type="dcterms:W3CDTF">2019-09-03T00:23:08Z</dcterms:created>
  <dcterms:modified xsi:type="dcterms:W3CDTF">2019-09-03T02:18:45Z</dcterms:modified>
</cp:coreProperties>
</file>