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5" r:id="rId6"/>
    <p:sldId id="266" r:id="rId7"/>
    <p:sldId id="261" r:id="rId8"/>
    <p:sldId id="262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1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2A54FB-8426-E347-86C3-5389291947C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614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462/drugsCom_raw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ment/" TargetMode="External"/><Relationship Id="rId2" Type="http://schemas.openxmlformats.org/officeDocument/2006/relationships/hyperlink" Target="https://paperswithcode.com/paper/universal-language-model-fine-tuning-for-te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fast-ai-nlp/amazon_review_polarity_csv.tg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epta97/100k-courseras-course-reviews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E46-5683-C244-8260-EE32A06D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365125"/>
            <a:ext cx="10515600" cy="3739042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</a:t>
            </a:r>
            <a:r>
              <a:rPr lang="en-US" sz="6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Classification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Jeremy Howard and Sebastian Ruder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arxiv.org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/abs/1801.06146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3D0-B211-6A4D-96E6-627F9796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42" y="4420079"/>
            <a:ext cx="4674918" cy="2072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Shoumik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(45563659)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Shivani Kukreti (45666547)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Suresh (45502897)</a:t>
            </a:r>
          </a:p>
        </p:txBody>
      </p:sp>
    </p:spTree>
    <p:extLst>
      <p:ext uri="{BB962C8B-B14F-4D97-AF65-F5344CB8AC3E}">
        <p14:creationId xmlns:p14="http://schemas.microsoft.com/office/powerpoint/2010/main" val="32030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437D-A019-464A-9A05-705C19D5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Reviews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4E41-91BC-704B-A454-2E9B353C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IN" dirty="0">
                <a:hlinkClick r:id="rId2"/>
              </a:rPr>
              <a:t>https://archive.ics.uci.edu/ml/machine-learning-databases/00462/drugsCom_raw.zip</a:t>
            </a:r>
            <a:r>
              <a:rPr lang="en-IN" dirty="0"/>
              <a:t>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patient reviews on specific drugs along with related conditions and rating reflecting overall patient satisfaction.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split into a train (75%) and test (25%) partition with 200 thousand observation and replicate the code on this 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contains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,  condition ,review and rating.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been pre-processed by removing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based on sentiment score labelling the polarity (2 for positive, 1 for negative, 0 for neutral). </a:t>
            </a:r>
          </a:p>
          <a:p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9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7BA-61A4-8D41-85BF-A5DDCB2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88" y="2192216"/>
            <a:ext cx="6298223" cy="2291862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366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7D9D-7D94-C444-8250-C7AD2E52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1180-C8B3-D64B-87CA-9F8FA04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paper uses Transfer Learning that can be applied to any task in NLP.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a key for fine-tuning a language model.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outcomes of this research reduced the error by 18-24% on the majority of the datasets.</a:t>
            </a:r>
          </a:p>
          <a:p>
            <a:pPr algn="just"/>
            <a:endParaRPr lang="en-US" sz="36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552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426D-802F-6E43-8BEB-41C64503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5989"/>
            <a:ext cx="7729728" cy="1323965"/>
          </a:xfrm>
        </p:spPr>
        <p:txBody>
          <a:bodyPr>
            <a:normAutofit fontScale="90000"/>
          </a:bodyPr>
          <a:lstStyle/>
          <a:p>
            <a:r>
              <a:rPr lang="en-A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OF QUALITY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5D70A-78F2-514C-AA08-A041B85ECF68}"/>
              </a:ext>
            </a:extLst>
          </p:cNvPr>
          <p:cNvSpPr txBox="1"/>
          <p:nvPr/>
        </p:nvSpPr>
        <p:spPr>
          <a:xfrm>
            <a:off x="1524000" y="216243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</a:t>
            </a:r>
            <a:r>
              <a:rPr lang="en-IN" sz="2000" spc="200" dirty="0" err="1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ULMFiT</a:t>
            </a:r>
            <a:r>
              <a:rPr lang="en-IN" sz="2000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 as used in the paper achieved the highest accuracy of 95.4% in the IMDB sentiment analysis surpassing the state-of-the-art results which were available at the time this paper was published in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just over a year, this paper has 297 citations.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only models which have been able to beat this accuracy are Bert and  </a:t>
            </a:r>
            <a:r>
              <a:rPr lang="en-IN" sz="2000" spc="200" dirty="0" err="1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XLNet</a:t>
            </a:r>
            <a:r>
              <a:rPr lang="en-IN" sz="2000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which came out just this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spc="2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r>
              <a:rPr lang="en-IN" sz="2000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uses transfer learning and deep learning which we believe is a very upcoming field in NLP.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2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4D-06FF-1647-854E-7B2C75C7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87"/>
            <a:ext cx="10515600" cy="12403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F8D4-0A84-C944-9640-1AAA50E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011"/>
            <a:ext cx="10515600" cy="2829698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code accessible? </a:t>
            </a:r>
          </a:p>
          <a:p>
            <a:pPr lvl="1">
              <a:buFont typeface="Wingdings" pitchFamily="2" charset="2"/>
              <a:buChar char="ü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https://paperswithcode.com/paper/universal-language-model-fine-tuning-for-text</a:t>
            </a: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look likely to be able to be successfully implemented? </a:t>
            </a:r>
          </a:p>
          <a:p>
            <a:pPr lvl="1">
              <a:buFont typeface="Wingdings" pitchFamily="2" charset="2"/>
              <a:buChar char="ü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run the code in </a:t>
            </a:r>
            <a:r>
              <a:rPr lang="en-A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ran successfully.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original data actually available?</a:t>
            </a:r>
          </a:p>
          <a:p>
            <a:pPr lvl="1">
              <a:buFont typeface="Wingdings" pitchFamily="2" charset="2"/>
              <a:buChar char="ü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IMDb data is available at 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http://ai.stanford.edu/~amaas/data/sentiment/</a:t>
            </a: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4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6DB8-BCDC-3347-9E6B-06FAFA9B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B8A0-5883-7549-BBA4-13FD4B38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Fast.ai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replicate the code in the research paper which is a Python library containing some popular algorithms for image classification and natural language tasks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pre-trained word embeddings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type: Sentiment Analysis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IMDb large movie review dataset containing 25,000 observations with 3 variables (label, text,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0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542-A6BD-804B-988A-3A084816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on Original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4B471-A08F-1C48-B333-2A20CE58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869" y="2656703"/>
            <a:ext cx="3991233" cy="310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F8363-D963-E949-95CC-F0D4BBEB9A97}"/>
              </a:ext>
            </a:extLst>
          </p:cNvPr>
          <p:cNvSpPr txBox="1"/>
          <p:nvPr/>
        </p:nvSpPr>
        <p:spPr>
          <a:xfrm>
            <a:off x="2231136" y="2656703"/>
            <a:ext cx="417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able to replicate the code on the original IMDB dataset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took about 14 hours to run the code on </a:t>
            </a:r>
            <a:r>
              <a:rPr lang="en-US" dirty="0" err="1"/>
              <a:t>Colab</a:t>
            </a:r>
            <a:r>
              <a:rPr lang="en-US" dirty="0"/>
              <a:t>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GPU training and instances were expensive on AWS, we decided to run this code on </a:t>
            </a:r>
            <a:r>
              <a:rPr lang="en-US" dirty="0" err="1"/>
              <a:t>Colab</a:t>
            </a:r>
            <a:r>
              <a:rPr lang="en-US" dirty="0"/>
              <a:t> as it is a credit-free platform.</a:t>
            </a:r>
          </a:p>
        </p:txBody>
      </p:sp>
    </p:spTree>
    <p:extLst>
      <p:ext uri="{BB962C8B-B14F-4D97-AF65-F5344CB8AC3E}">
        <p14:creationId xmlns:p14="http://schemas.microsoft.com/office/powerpoint/2010/main" val="24752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BBF3-68F4-224D-AB20-42DC34C5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29" y="976415"/>
            <a:ext cx="9187141" cy="11887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E20C-3D75-1244-A228-1142894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1490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Data-sets containing reviews from different domains like: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Reviews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Coursera Reviews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Reviews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5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3C9E-A14F-4146-80A8-CE873DA7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E101-E255-E44A-BBC4-864E5938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https://s3.amazonaws.com/fast-ai-nlp/amazon_review_polarity_csv.tgz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 using Amazon review dataset containing 2 million reviews which include product and user information, ratings and a plaintext review.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using 50,000 samples to read and replicate the code on this dataset.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been preprocessed with removing the null values and Tokenizing the dataset.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D821-DE62-8242-9F43-F532E519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Coursera Reviews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DF4F-98F7-6F44-91C2-29A4B1CD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https://www.kaggle.com/septa97/100k-courseras-course-reviews-dataset</a:t>
            </a:r>
            <a:r>
              <a:rPr lang="en-US" dirty="0"/>
              <a:t>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review dataset contains 100k labelled reviews for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split into training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(70%) and testing set (30%) with dataset variable of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review and label.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been preprocessed, containing some other language inputs in the reviews section which are removed. And using only Language English reviews.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233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{B14C3B59-D760-2A47-99B5-1D41CA55D5B0}tf10001120</Template>
  <TotalTime>215</TotalTime>
  <Words>460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 Nile</vt:lpstr>
      <vt:lpstr>Arial</vt:lpstr>
      <vt:lpstr>Gill Sans MT</vt:lpstr>
      <vt:lpstr>Times New Roman</vt:lpstr>
      <vt:lpstr>Wingdings</vt:lpstr>
      <vt:lpstr>Parcel</vt:lpstr>
      <vt:lpstr>ULMFiT for Text Classification Jeremy Howard and Sebastian Ruder https://arxiv.org/abs/1801.06146</vt:lpstr>
      <vt:lpstr>INTRODUCTION</vt:lpstr>
      <vt:lpstr>INDICATOR OF QUALITY</vt:lpstr>
      <vt:lpstr>FEASIBILITY OF THE PROJECT</vt:lpstr>
      <vt:lpstr>Original Data </vt:lpstr>
      <vt:lpstr>Replication on Original DATa</vt:lpstr>
      <vt:lpstr>NEW DATA</vt:lpstr>
      <vt:lpstr>amazon REVIEW</vt:lpstr>
      <vt:lpstr>Coursera Reviews</vt:lpstr>
      <vt:lpstr>Drug Reviews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ULMFiT for Text Classification</dc:title>
  <dc:creator>Shivani Kukreti</dc:creator>
  <cp:lastModifiedBy>Suchith Kumar</cp:lastModifiedBy>
  <cp:revision>20</cp:revision>
  <dcterms:created xsi:type="dcterms:W3CDTF">2019-09-03T00:23:08Z</dcterms:created>
  <dcterms:modified xsi:type="dcterms:W3CDTF">2019-10-15T02:02:43Z</dcterms:modified>
</cp:coreProperties>
</file>