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37" r:id="rId1"/>
  </p:sldMasterIdLst>
  <p:notesMasterIdLst>
    <p:notesMasterId r:id="rId46"/>
  </p:notesMasterIdLst>
  <p:sldIdLst>
    <p:sldId id="256" r:id="rId2"/>
    <p:sldId id="307" r:id="rId3"/>
    <p:sldId id="257" r:id="rId4"/>
    <p:sldId id="258" r:id="rId5"/>
    <p:sldId id="259" r:id="rId6"/>
    <p:sldId id="260" r:id="rId7"/>
    <p:sldId id="301" r:id="rId8"/>
    <p:sldId id="302" r:id="rId9"/>
    <p:sldId id="277" r:id="rId10"/>
    <p:sldId id="279" r:id="rId11"/>
    <p:sldId id="280" r:id="rId12"/>
    <p:sldId id="281" r:id="rId13"/>
    <p:sldId id="278" r:id="rId14"/>
    <p:sldId id="282" r:id="rId15"/>
    <p:sldId id="283" r:id="rId16"/>
    <p:sldId id="261" r:id="rId17"/>
    <p:sldId id="303" r:id="rId18"/>
    <p:sldId id="262" r:id="rId19"/>
    <p:sldId id="305" r:id="rId20"/>
    <p:sldId id="287" r:id="rId21"/>
    <p:sldId id="306" r:id="rId22"/>
    <p:sldId id="289" r:id="rId23"/>
    <p:sldId id="291" r:id="rId24"/>
    <p:sldId id="292" r:id="rId25"/>
    <p:sldId id="293" r:id="rId26"/>
    <p:sldId id="294" r:id="rId27"/>
    <p:sldId id="295" r:id="rId28"/>
    <p:sldId id="298" r:id="rId29"/>
    <p:sldId id="296" r:id="rId30"/>
    <p:sldId id="308" r:id="rId31"/>
    <p:sldId id="309" r:id="rId32"/>
    <p:sldId id="314" r:id="rId33"/>
    <p:sldId id="310" r:id="rId34"/>
    <p:sldId id="311" r:id="rId35"/>
    <p:sldId id="312" r:id="rId36"/>
    <p:sldId id="313" r:id="rId37"/>
    <p:sldId id="315" r:id="rId38"/>
    <p:sldId id="317" r:id="rId39"/>
    <p:sldId id="316" r:id="rId40"/>
    <p:sldId id="318" r:id="rId41"/>
    <p:sldId id="319" r:id="rId42"/>
    <p:sldId id="320" r:id="rId43"/>
    <p:sldId id="321" r:id="rId44"/>
    <p:sldId id="299" r:id="rId45"/>
  </p:sldIdLst>
  <p:sldSz cx="9144000" cy="5143500" type="screen16x9"/>
  <p:notesSz cx="6858000" cy="9144000"/>
  <p:embeddedFontLst>
    <p:embeddedFont>
      <p:font typeface="Trebuchet MS" panose="020B0703020202090204" pitchFamily="34" charset="0"/>
      <p:regular r:id="rId47"/>
      <p:bold r:id="rId48"/>
      <p:italic r:id="rId49"/>
      <p:boldItalic r:id="rId50"/>
    </p:embeddedFont>
    <p:embeddedFont>
      <p:font typeface="Wingdings 3" pitchFamily="2" charset="2"/>
      <p:regular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7"/>
    <p:restoredTop sz="74103" autoAdjust="0"/>
  </p:normalViewPr>
  <p:slideViewPr>
    <p:cSldViewPr snapToGrid="0">
      <p:cViewPr varScale="1">
        <p:scale>
          <a:sx n="107" d="100"/>
          <a:sy n="107" d="100"/>
        </p:scale>
        <p:origin x="14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diagrams/_rels/data4.xml.rels><?xml version="1.0" encoding="UTF-8" standalone="yes"?>
<Relationships xmlns="http://schemas.openxmlformats.org/package/2006/relationships"><Relationship Id="rId8" Type="http://schemas.openxmlformats.org/officeDocument/2006/relationships/hyperlink" Target="http://marcocardinale.blogspot.com/2014/07/tips-for-job-applicants.html" TargetMode="External"/><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4.jpg"/><Relationship Id="rId12" Type="http://schemas.openxmlformats.org/officeDocument/2006/relationships/image" Target="../media/image18.svg"/><Relationship Id="rId2" Type="http://schemas.openxmlformats.org/officeDocument/2006/relationships/image" Target="../media/image9.svg"/><Relationship Id="rId16" Type="http://schemas.openxmlformats.org/officeDocument/2006/relationships/image" Target="../media/image22.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7.png"/><Relationship Id="rId5" Type="http://schemas.openxmlformats.org/officeDocument/2006/relationships/image" Target="../media/image12.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1.svg"/><Relationship Id="rId9" Type="http://schemas.openxmlformats.org/officeDocument/2006/relationships/image" Target="../media/image15.png"/><Relationship Id="rId1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hyperlink" Target="http://marcocardinale.blogspot.com/2014/07/tips-for-job-applicants.html" TargetMode="External"/><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4.jpg"/><Relationship Id="rId12" Type="http://schemas.openxmlformats.org/officeDocument/2006/relationships/image" Target="../media/image18.svg"/><Relationship Id="rId2" Type="http://schemas.openxmlformats.org/officeDocument/2006/relationships/image" Target="../media/image9.svg"/><Relationship Id="rId16" Type="http://schemas.openxmlformats.org/officeDocument/2006/relationships/image" Target="../media/image22.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7.png"/><Relationship Id="rId5" Type="http://schemas.openxmlformats.org/officeDocument/2006/relationships/image" Target="../media/image12.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1.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CEF24A-16FF-4F04-B5A1-E1C9BBB1CDE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6A92B68-9EF0-4B97-945F-DC5A3BE7FFC3}">
      <dgm:prSet custT="1"/>
      <dgm:spPr/>
      <dgm:t>
        <a:bodyPr/>
        <a:lstStyle/>
        <a:p>
          <a:r>
            <a:rPr lang="en-GB" sz="2400"/>
            <a:t>What is included in the contract?</a:t>
          </a:r>
          <a:endParaRPr lang="en-US" sz="2400"/>
        </a:p>
      </dgm:t>
    </dgm:pt>
    <dgm:pt modelId="{7EC9A0C4-D5A0-4F45-A2C8-5466E0BA6A1C}" type="parTrans" cxnId="{1093FE85-2FE5-470F-AC88-E9AB260932BA}">
      <dgm:prSet/>
      <dgm:spPr/>
      <dgm:t>
        <a:bodyPr/>
        <a:lstStyle/>
        <a:p>
          <a:endParaRPr lang="en-US"/>
        </a:p>
      </dgm:t>
    </dgm:pt>
    <dgm:pt modelId="{80953354-4D27-464B-A172-324B00F5C638}" type="sibTrans" cxnId="{1093FE85-2FE5-470F-AC88-E9AB260932BA}">
      <dgm:prSet/>
      <dgm:spPr/>
      <dgm:t>
        <a:bodyPr/>
        <a:lstStyle/>
        <a:p>
          <a:endParaRPr lang="en-US"/>
        </a:p>
      </dgm:t>
    </dgm:pt>
    <dgm:pt modelId="{AA9A6032-48BB-4A50-B6F5-3EDDF13442E7}">
      <dgm:prSet custT="1"/>
      <dgm:spPr/>
      <dgm:t>
        <a:bodyPr/>
        <a:lstStyle/>
        <a:p>
          <a:r>
            <a:rPr lang="en-GB" sz="2400" dirty="0"/>
            <a:t>How do I get these documents?</a:t>
          </a:r>
          <a:endParaRPr lang="en-US" sz="2400" dirty="0"/>
        </a:p>
      </dgm:t>
    </dgm:pt>
    <dgm:pt modelId="{A7E3F5B0-03B7-492D-B97B-162188DD6279}" type="parTrans" cxnId="{B3A441B2-3CFE-4574-9463-96177C6678D8}">
      <dgm:prSet/>
      <dgm:spPr/>
      <dgm:t>
        <a:bodyPr/>
        <a:lstStyle/>
        <a:p>
          <a:endParaRPr lang="en-US"/>
        </a:p>
      </dgm:t>
    </dgm:pt>
    <dgm:pt modelId="{4A472AA3-168C-4BA4-8B44-1752E0A7E529}" type="sibTrans" cxnId="{B3A441B2-3CFE-4574-9463-96177C6678D8}">
      <dgm:prSet/>
      <dgm:spPr/>
      <dgm:t>
        <a:bodyPr/>
        <a:lstStyle/>
        <a:p>
          <a:endParaRPr lang="en-US"/>
        </a:p>
      </dgm:t>
    </dgm:pt>
    <dgm:pt modelId="{F467F72D-3C75-4036-8DDA-F9D0872DB995}">
      <dgm:prSet custT="1"/>
      <dgm:spPr/>
      <dgm:t>
        <a:bodyPr/>
        <a:lstStyle/>
        <a:p>
          <a:r>
            <a:rPr lang="en-GB" sz="2400" dirty="0"/>
            <a:t>Okay, but which pieces do I really care about?</a:t>
          </a:r>
          <a:endParaRPr lang="en-US" sz="2400" dirty="0"/>
        </a:p>
      </dgm:t>
    </dgm:pt>
    <dgm:pt modelId="{7B199B42-FB5F-4FC2-9910-30C09EF0848D}" type="parTrans" cxnId="{150A7FF6-661E-4622-A068-F54854FF96CC}">
      <dgm:prSet/>
      <dgm:spPr/>
      <dgm:t>
        <a:bodyPr/>
        <a:lstStyle/>
        <a:p>
          <a:endParaRPr lang="en-US"/>
        </a:p>
      </dgm:t>
    </dgm:pt>
    <dgm:pt modelId="{324D74CE-377E-4CFC-A6C5-55210D334B6B}" type="sibTrans" cxnId="{150A7FF6-661E-4622-A068-F54854FF96CC}">
      <dgm:prSet/>
      <dgm:spPr/>
      <dgm:t>
        <a:bodyPr/>
        <a:lstStyle/>
        <a:p>
          <a:endParaRPr lang="en-US"/>
        </a:p>
      </dgm:t>
    </dgm:pt>
    <dgm:pt modelId="{59131D50-C910-4DA4-AE84-C755A44FFAD3}">
      <dgm:prSet custT="1"/>
      <dgm:spPr/>
      <dgm:t>
        <a:bodyPr/>
        <a:lstStyle/>
        <a:p>
          <a:r>
            <a:rPr lang="en-GB" sz="2400" dirty="0"/>
            <a:t>What do I need to know about the Statement of Work/ Scope of Services?</a:t>
          </a:r>
          <a:endParaRPr lang="en-US" sz="2400" dirty="0"/>
        </a:p>
      </dgm:t>
    </dgm:pt>
    <dgm:pt modelId="{BC889B51-BA23-4C4F-9622-D4BA2AD82809}" type="parTrans" cxnId="{91BAE7AB-0F5C-4FA2-B8A3-A6DFDBAC485F}">
      <dgm:prSet/>
      <dgm:spPr/>
      <dgm:t>
        <a:bodyPr/>
        <a:lstStyle/>
        <a:p>
          <a:endParaRPr lang="en-US"/>
        </a:p>
      </dgm:t>
    </dgm:pt>
    <dgm:pt modelId="{DF7E3D35-17AC-4F19-BCFD-70BCA7267694}" type="sibTrans" cxnId="{91BAE7AB-0F5C-4FA2-B8A3-A6DFDBAC485F}">
      <dgm:prSet/>
      <dgm:spPr/>
      <dgm:t>
        <a:bodyPr/>
        <a:lstStyle/>
        <a:p>
          <a:endParaRPr lang="en-US"/>
        </a:p>
      </dgm:t>
    </dgm:pt>
    <dgm:pt modelId="{379A7A60-611A-47D2-8C77-2E2FE10C4200}">
      <dgm:prSet custT="1"/>
      <dgm:spPr/>
      <dgm:t>
        <a:bodyPr/>
        <a:lstStyle/>
        <a:p>
          <a:r>
            <a:rPr lang="en-GB" sz="2400" dirty="0"/>
            <a:t>Where are the sticking points in the contract?</a:t>
          </a:r>
          <a:endParaRPr lang="en-US" sz="2400" dirty="0"/>
        </a:p>
      </dgm:t>
    </dgm:pt>
    <dgm:pt modelId="{C047EFD4-AC45-4617-A89A-CC17968DD9BF}" type="parTrans" cxnId="{30055A37-D338-48BA-AFB1-4767112F1434}">
      <dgm:prSet/>
      <dgm:spPr/>
      <dgm:t>
        <a:bodyPr/>
        <a:lstStyle/>
        <a:p>
          <a:endParaRPr lang="en-US"/>
        </a:p>
      </dgm:t>
    </dgm:pt>
    <dgm:pt modelId="{EC029E66-B9F4-49BB-AE08-BEE6FA436655}" type="sibTrans" cxnId="{30055A37-D338-48BA-AFB1-4767112F1434}">
      <dgm:prSet/>
      <dgm:spPr/>
      <dgm:t>
        <a:bodyPr/>
        <a:lstStyle/>
        <a:p>
          <a:endParaRPr lang="en-US"/>
        </a:p>
      </dgm:t>
    </dgm:pt>
    <dgm:pt modelId="{ABEABA08-67FE-49E4-8FA4-A402C8BCEF63}">
      <dgm:prSet custT="1"/>
      <dgm:spPr/>
      <dgm:t>
        <a:bodyPr/>
        <a:lstStyle/>
        <a:p>
          <a:r>
            <a:rPr lang="en-GB" sz="2400"/>
            <a:t>Odd and ends</a:t>
          </a:r>
          <a:endParaRPr lang="en-US" sz="2400"/>
        </a:p>
      </dgm:t>
    </dgm:pt>
    <dgm:pt modelId="{9006BC56-5B9D-442D-B537-15BA36B3C47A}" type="parTrans" cxnId="{520DD4F9-26A6-4432-AFA5-EA591004C4E0}">
      <dgm:prSet/>
      <dgm:spPr/>
      <dgm:t>
        <a:bodyPr/>
        <a:lstStyle/>
        <a:p>
          <a:endParaRPr lang="en-US"/>
        </a:p>
      </dgm:t>
    </dgm:pt>
    <dgm:pt modelId="{3FB33401-B650-46BA-BDE1-47786223C8F6}" type="sibTrans" cxnId="{520DD4F9-26A6-4432-AFA5-EA591004C4E0}">
      <dgm:prSet/>
      <dgm:spPr/>
      <dgm:t>
        <a:bodyPr/>
        <a:lstStyle/>
        <a:p>
          <a:endParaRPr lang="en-US"/>
        </a:p>
      </dgm:t>
    </dgm:pt>
    <dgm:pt modelId="{902693A3-FBA8-4474-8F2C-834E2B103007}">
      <dgm:prSet custT="1"/>
      <dgm:spPr/>
      <dgm:t>
        <a:bodyPr/>
        <a:lstStyle/>
        <a:p>
          <a:r>
            <a:rPr lang="en-GB" sz="2400"/>
            <a:t>Recap</a:t>
          </a:r>
          <a:endParaRPr lang="en-US" sz="2400"/>
        </a:p>
      </dgm:t>
    </dgm:pt>
    <dgm:pt modelId="{E61DE4B1-C5D6-4150-B1AB-6380892F1A7C}" type="parTrans" cxnId="{A80ADFC5-CD05-4E2C-BF6A-A2D6F11FC741}">
      <dgm:prSet/>
      <dgm:spPr/>
      <dgm:t>
        <a:bodyPr/>
        <a:lstStyle/>
        <a:p>
          <a:endParaRPr lang="en-US"/>
        </a:p>
      </dgm:t>
    </dgm:pt>
    <dgm:pt modelId="{C3340874-F60B-44F6-B093-6AFB36BAE6B1}" type="sibTrans" cxnId="{A80ADFC5-CD05-4E2C-BF6A-A2D6F11FC741}">
      <dgm:prSet/>
      <dgm:spPr/>
      <dgm:t>
        <a:bodyPr/>
        <a:lstStyle/>
        <a:p>
          <a:endParaRPr lang="en-US"/>
        </a:p>
      </dgm:t>
    </dgm:pt>
    <dgm:pt modelId="{D6894D82-4EE5-4FC4-9D58-7B9541D20C64}">
      <dgm:prSet custT="1"/>
      <dgm:spPr/>
      <dgm:t>
        <a:bodyPr/>
        <a:lstStyle/>
        <a:p>
          <a:r>
            <a:rPr lang="en-GB" sz="2400" dirty="0"/>
            <a:t>Resources</a:t>
          </a:r>
          <a:endParaRPr lang="en-US" sz="2400" dirty="0"/>
        </a:p>
      </dgm:t>
    </dgm:pt>
    <dgm:pt modelId="{717F74AC-BDB2-4EDF-B11A-A792AC023318}" type="parTrans" cxnId="{82A36E16-5649-47BB-AA60-1FF54067CA1D}">
      <dgm:prSet/>
      <dgm:spPr/>
      <dgm:t>
        <a:bodyPr/>
        <a:lstStyle/>
        <a:p>
          <a:endParaRPr lang="en-US"/>
        </a:p>
      </dgm:t>
    </dgm:pt>
    <dgm:pt modelId="{45D43691-AFCF-47BA-B792-24AE706D9C2B}" type="sibTrans" cxnId="{82A36E16-5649-47BB-AA60-1FF54067CA1D}">
      <dgm:prSet/>
      <dgm:spPr/>
      <dgm:t>
        <a:bodyPr/>
        <a:lstStyle/>
        <a:p>
          <a:endParaRPr lang="en-US"/>
        </a:p>
      </dgm:t>
    </dgm:pt>
    <dgm:pt modelId="{02AA22E5-3795-5049-9867-8233BC071386}" type="pres">
      <dgm:prSet presAssocID="{A9CEF24A-16FF-4F04-B5A1-E1C9BBB1CDE5}" presName="vert0" presStyleCnt="0">
        <dgm:presLayoutVars>
          <dgm:dir/>
          <dgm:animOne val="branch"/>
          <dgm:animLvl val="lvl"/>
        </dgm:presLayoutVars>
      </dgm:prSet>
      <dgm:spPr/>
    </dgm:pt>
    <dgm:pt modelId="{EE2034FF-EB3A-104E-B514-A7BB65D0397B}" type="pres">
      <dgm:prSet presAssocID="{06A92B68-9EF0-4B97-945F-DC5A3BE7FFC3}" presName="thickLine" presStyleLbl="alignNode1" presStyleIdx="0" presStyleCnt="8"/>
      <dgm:spPr/>
    </dgm:pt>
    <dgm:pt modelId="{C787B56A-578F-C440-9A3A-ECF826157E06}" type="pres">
      <dgm:prSet presAssocID="{06A92B68-9EF0-4B97-945F-DC5A3BE7FFC3}" presName="horz1" presStyleCnt="0"/>
      <dgm:spPr/>
    </dgm:pt>
    <dgm:pt modelId="{466F582C-9DA6-0447-9C90-45302FC205F0}" type="pres">
      <dgm:prSet presAssocID="{06A92B68-9EF0-4B97-945F-DC5A3BE7FFC3}" presName="tx1" presStyleLbl="revTx" presStyleIdx="0" presStyleCnt="8"/>
      <dgm:spPr/>
    </dgm:pt>
    <dgm:pt modelId="{42C97254-CE5D-4E4F-B1B8-5CED7AE529A7}" type="pres">
      <dgm:prSet presAssocID="{06A92B68-9EF0-4B97-945F-DC5A3BE7FFC3}" presName="vert1" presStyleCnt="0"/>
      <dgm:spPr/>
    </dgm:pt>
    <dgm:pt modelId="{A02FB133-3DA3-0341-BD40-27B253F64448}" type="pres">
      <dgm:prSet presAssocID="{AA9A6032-48BB-4A50-B6F5-3EDDF13442E7}" presName="thickLine" presStyleLbl="alignNode1" presStyleIdx="1" presStyleCnt="8"/>
      <dgm:spPr/>
    </dgm:pt>
    <dgm:pt modelId="{13CAAA49-C87C-B541-9DF3-BF8F3B749026}" type="pres">
      <dgm:prSet presAssocID="{AA9A6032-48BB-4A50-B6F5-3EDDF13442E7}" presName="horz1" presStyleCnt="0"/>
      <dgm:spPr/>
    </dgm:pt>
    <dgm:pt modelId="{A899C753-1E05-4249-BE46-134D378AEF0E}" type="pres">
      <dgm:prSet presAssocID="{AA9A6032-48BB-4A50-B6F5-3EDDF13442E7}" presName="tx1" presStyleLbl="revTx" presStyleIdx="1" presStyleCnt="8"/>
      <dgm:spPr/>
    </dgm:pt>
    <dgm:pt modelId="{1CA64B4D-8AE3-9B44-98A3-0A75752BDCE9}" type="pres">
      <dgm:prSet presAssocID="{AA9A6032-48BB-4A50-B6F5-3EDDF13442E7}" presName="vert1" presStyleCnt="0"/>
      <dgm:spPr/>
    </dgm:pt>
    <dgm:pt modelId="{7506819E-0827-7448-AE3D-7B7735FB6A7E}" type="pres">
      <dgm:prSet presAssocID="{F467F72D-3C75-4036-8DDA-F9D0872DB995}" presName="thickLine" presStyleLbl="alignNode1" presStyleIdx="2" presStyleCnt="8"/>
      <dgm:spPr/>
    </dgm:pt>
    <dgm:pt modelId="{62952496-456B-B648-985C-CA2761BEEDDC}" type="pres">
      <dgm:prSet presAssocID="{F467F72D-3C75-4036-8DDA-F9D0872DB995}" presName="horz1" presStyleCnt="0"/>
      <dgm:spPr/>
    </dgm:pt>
    <dgm:pt modelId="{FCCE9144-1746-DF4C-8DF9-028C0D1B94F3}" type="pres">
      <dgm:prSet presAssocID="{F467F72D-3C75-4036-8DDA-F9D0872DB995}" presName="tx1" presStyleLbl="revTx" presStyleIdx="2" presStyleCnt="8"/>
      <dgm:spPr/>
    </dgm:pt>
    <dgm:pt modelId="{A396CA65-0227-6E43-B957-53EDC0CF5F1E}" type="pres">
      <dgm:prSet presAssocID="{F467F72D-3C75-4036-8DDA-F9D0872DB995}" presName="vert1" presStyleCnt="0"/>
      <dgm:spPr/>
    </dgm:pt>
    <dgm:pt modelId="{B5BAF3DD-B97D-894A-B0EB-32548201A4CD}" type="pres">
      <dgm:prSet presAssocID="{59131D50-C910-4DA4-AE84-C755A44FFAD3}" presName="thickLine" presStyleLbl="alignNode1" presStyleIdx="3" presStyleCnt="8"/>
      <dgm:spPr/>
    </dgm:pt>
    <dgm:pt modelId="{BA587E53-463D-1040-B597-73D16464DCC0}" type="pres">
      <dgm:prSet presAssocID="{59131D50-C910-4DA4-AE84-C755A44FFAD3}" presName="horz1" presStyleCnt="0"/>
      <dgm:spPr/>
    </dgm:pt>
    <dgm:pt modelId="{492D4FF3-703A-D54B-A40D-72E5492B287B}" type="pres">
      <dgm:prSet presAssocID="{59131D50-C910-4DA4-AE84-C755A44FFAD3}" presName="tx1" presStyleLbl="revTx" presStyleIdx="3" presStyleCnt="8" custScaleY="140926"/>
      <dgm:spPr/>
    </dgm:pt>
    <dgm:pt modelId="{63EFDA65-8339-C246-B086-F71A8131B43E}" type="pres">
      <dgm:prSet presAssocID="{59131D50-C910-4DA4-AE84-C755A44FFAD3}" presName="vert1" presStyleCnt="0"/>
      <dgm:spPr/>
    </dgm:pt>
    <dgm:pt modelId="{F065AD64-66E9-4B4A-8A8C-E43C5CFE6E3E}" type="pres">
      <dgm:prSet presAssocID="{379A7A60-611A-47D2-8C77-2E2FE10C4200}" presName="thickLine" presStyleLbl="alignNode1" presStyleIdx="4" presStyleCnt="8"/>
      <dgm:spPr/>
    </dgm:pt>
    <dgm:pt modelId="{A6F0F596-ACD1-4640-862B-78EE003A4E47}" type="pres">
      <dgm:prSet presAssocID="{379A7A60-611A-47D2-8C77-2E2FE10C4200}" presName="horz1" presStyleCnt="0"/>
      <dgm:spPr/>
    </dgm:pt>
    <dgm:pt modelId="{36730CB7-D8B7-4F42-B455-FB360EE9D8BA}" type="pres">
      <dgm:prSet presAssocID="{379A7A60-611A-47D2-8C77-2E2FE10C4200}" presName="tx1" presStyleLbl="revTx" presStyleIdx="4" presStyleCnt="8" custScaleY="92999"/>
      <dgm:spPr/>
    </dgm:pt>
    <dgm:pt modelId="{D8B5A31B-B6C1-2F4D-9941-1B04A4748ABF}" type="pres">
      <dgm:prSet presAssocID="{379A7A60-611A-47D2-8C77-2E2FE10C4200}" presName="vert1" presStyleCnt="0"/>
      <dgm:spPr/>
    </dgm:pt>
    <dgm:pt modelId="{1A8C4E05-DBFB-E542-B4DB-8B036DC29232}" type="pres">
      <dgm:prSet presAssocID="{ABEABA08-67FE-49E4-8FA4-A402C8BCEF63}" presName="thickLine" presStyleLbl="alignNode1" presStyleIdx="5" presStyleCnt="8"/>
      <dgm:spPr/>
    </dgm:pt>
    <dgm:pt modelId="{40184437-4D28-854C-805C-FB34D766F3F8}" type="pres">
      <dgm:prSet presAssocID="{ABEABA08-67FE-49E4-8FA4-A402C8BCEF63}" presName="horz1" presStyleCnt="0"/>
      <dgm:spPr/>
    </dgm:pt>
    <dgm:pt modelId="{D1D04B08-7867-8B4F-859F-A71F98E5953B}" type="pres">
      <dgm:prSet presAssocID="{ABEABA08-67FE-49E4-8FA4-A402C8BCEF63}" presName="tx1" presStyleLbl="revTx" presStyleIdx="5" presStyleCnt="8"/>
      <dgm:spPr/>
    </dgm:pt>
    <dgm:pt modelId="{615A34FD-F4A1-464C-8D10-94E4B79306A4}" type="pres">
      <dgm:prSet presAssocID="{ABEABA08-67FE-49E4-8FA4-A402C8BCEF63}" presName="vert1" presStyleCnt="0"/>
      <dgm:spPr/>
    </dgm:pt>
    <dgm:pt modelId="{E42EB12E-2DA2-F242-A0B7-5A2DC9FC7124}" type="pres">
      <dgm:prSet presAssocID="{902693A3-FBA8-4474-8F2C-834E2B103007}" presName="thickLine" presStyleLbl="alignNode1" presStyleIdx="6" presStyleCnt="8"/>
      <dgm:spPr/>
    </dgm:pt>
    <dgm:pt modelId="{D0ACF1B3-B846-594B-A772-C1005CDB6E35}" type="pres">
      <dgm:prSet presAssocID="{902693A3-FBA8-4474-8F2C-834E2B103007}" presName="horz1" presStyleCnt="0"/>
      <dgm:spPr/>
    </dgm:pt>
    <dgm:pt modelId="{E329BC01-F00E-104D-A928-E2C0A100EB58}" type="pres">
      <dgm:prSet presAssocID="{902693A3-FBA8-4474-8F2C-834E2B103007}" presName="tx1" presStyleLbl="revTx" presStyleIdx="6" presStyleCnt="8"/>
      <dgm:spPr/>
    </dgm:pt>
    <dgm:pt modelId="{CDC99FD9-8167-B248-93F6-60133548AEFB}" type="pres">
      <dgm:prSet presAssocID="{902693A3-FBA8-4474-8F2C-834E2B103007}" presName="vert1" presStyleCnt="0"/>
      <dgm:spPr/>
    </dgm:pt>
    <dgm:pt modelId="{C017C358-4F06-2146-98A2-D02959932C0C}" type="pres">
      <dgm:prSet presAssocID="{D6894D82-4EE5-4FC4-9D58-7B9541D20C64}" presName="thickLine" presStyleLbl="alignNode1" presStyleIdx="7" presStyleCnt="8"/>
      <dgm:spPr/>
    </dgm:pt>
    <dgm:pt modelId="{ECDD3E3C-74BC-724C-BD7E-591B51BDB7EC}" type="pres">
      <dgm:prSet presAssocID="{D6894D82-4EE5-4FC4-9D58-7B9541D20C64}" presName="horz1" presStyleCnt="0"/>
      <dgm:spPr/>
    </dgm:pt>
    <dgm:pt modelId="{AD04AA91-88BD-554D-A455-8A506A9E9650}" type="pres">
      <dgm:prSet presAssocID="{D6894D82-4EE5-4FC4-9D58-7B9541D20C64}" presName="tx1" presStyleLbl="revTx" presStyleIdx="7" presStyleCnt="8"/>
      <dgm:spPr/>
    </dgm:pt>
    <dgm:pt modelId="{9B760D1B-5EA3-5B42-9DAF-F1BE4FD5BCE1}" type="pres">
      <dgm:prSet presAssocID="{D6894D82-4EE5-4FC4-9D58-7B9541D20C64}" presName="vert1" presStyleCnt="0"/>
      <dgm:spPr/>
    </dgm:pt>
  </dgm:ptLst>
  <dgm:cxnLst>
    <dgm:cxn modelId="{8CE6AA09-3257-304F-93BE-A362CD28553E}" type="presOf" srcId="{06A92B68-9EF0-4B97-945F-DC5A3BE7FFC3}" destId="{466F582C-9DA6-0447-9C90-45302FC205F0}" srcOrd="0" destOrd="0" presId="urn:microsoft.com/office/officeart/2008/layout/LinedList"/>
    <dgm:cxn modelId="{82A36E16-5649-47BB-AA60-1FF54067CA1D}" srcId="{A9CEF24A-16FF-4F04-B5A1-E1C9BBB1CDE5}" destId="{D6894D82-4EE5-4FC4-9D58-7B9541D20C64}" srcOrd="7" destOrd="0" parTransId="{717F74AC-BDB2-4EDF-B11A-A792AC023318}" sibTransId="{45D43691-AFCF-47BA-B792-24AE706D9C2B}"/>
    <dgm:cxn modelId="{309DBE28-D6E3-C846-B084-72D991295C14}" type="presOf" srcId="{902693A3-FBA8-4474-8F2C-834E2B103007}" destId="{E329BC01-F00E-104D-A928-E2C0A100EB58}" srcOrd="0" destOrd="0" presId="urn:microsoft.com/office/officeart/2008/layout/LinedList"/>
    <dgm:cxn modelId="{30055A37-D338-48BA-AFB1-4767112F1434}" srcId="{A9CEF24A-16FF-4F04-B5A1-E1C9BBB1CDE5}" destId="{379A7A60-611A-47D2-8C77-2E2FE10C4200}" srcOrd="4" destOrd="0" parTransId="{C047EFD4-AC45-4617-A89A-CC17968DD9BF}" sibTransId="{EC029E66-B9F4-49BB-AE08-BEE6FA436655}"/>
    <dgm:cxn modelId="{08566167-255F-E644-BD0C-F9865F38B425}" type="presOf" srcId="{ABEABA08-67FE-49E4-8FA4-A402C8BCEF63}" destId="{D1D04B08-7867-8B4F-859F-A71F98E5953B}" srcOrd="0" destOrd="0" presId="urn:microsoft.com/office/officeart/2008/layout/LinedList"/>
    <dgm:cxn modelId="{1093FE85-2FE5-470F-AC88-E9AB260932BA}" srcId="{A9CEF24A-16FF-4F04-B5A1-E1C9BBB1CDE5}" destId="{06A92B68-9EF0-4B97-945F-DC5A3BE7FFC3}" srcOrd="0" destOrd="0" parTransId="{7EC9A0C4-D5A0-4F45-A2C8-5466E0BA6A1C}" sibTransId="{80953354-4D27-464B-A172-324B00F5C638}"/>
    <dgm:cxn modelId="{716B708C-5015-6F49-9FAB-E71020D309CF}" type="presOf" srcId="{A9CEF24A-16FF-4F04-B5A1-E1C9BBB1CDE5}" destId="{02AA22E5-3795-5049-9867-8233BC071386}" srcOrd="0" destOrd="0" presId="urn:microsoft.com/office/officeart/2008/layout/LinedList"/>
    <dgm:cxn modelId="{91BAE7AB-0F5C-4FA2-B8A3-A6DFDBAC485F}" srcId="{A9CEF24A-16FF-4F04-B5A1-E1C9BBB1CDE5}" destId="{59131D50-C910-4DA4-AE84-C755A44FFAD3}" srcOrd="3" destOrd="0" parTransId="{BC889B51-BA23-4C4F-9622-D4BA2AD82809}" sibTransId="{DF7E3D35-17AC-4F19-BCFD-70BCA7267694}"/>
    <dgm:cxn modelId="{8D18DDAE-ED60-6842-9409-E7F3C1713572}" type="presOf" srcId="{379A7A60-611A-47D2-8C77-2E2FE10C4200}" destId="{36730CB7-D8B7-4F42-B455-FB360EE9D8BA}" srcOrd="0" destOrd="0" presId="urn:microsoft.com/office/officeart/2008/layout/LinedList"/>
    <dgm:cxn modelId="{B3A441B2-3CFE-4574-9463-96177C6678D8}" srcId="{A9CEF24A-16FF-4F04-B5A1-E1C9BBB1CDE5}" destId="{AA9A6032-48BB-4A50-B6F5-3EDDF13442E7}" srcOrd="1" destOrd="0" parTransId="{A7E3F5B0-03B7-492D-B97B-162188DD6279}" sibTransId="{4A472AA3-168C-4BA4-8B44-1752E0A7E529}"/>
    <dgm:cxn modelId="{A74163B8-D19B-274C-AD96-67A07120FB2C}" type="presOf" srcId="{F467F72D-3C75-4036-8DDA-F9D0872DB995}" destId="{FCCE9144-1746-DF4C-8DF9-028C0D1B94F3}" srcOrd="0" destOrd="0" presId="urn:microsoft.com/office/officeart/2008/layout/LinedList"/>
    <dgm:cxn modelId="{A80ADFC5-CD05-4E2C-BF6A-A2D6F11FC741}" srcId="{A9CEF24A-16FF-4F04-B5A1-E1C9BBB1CDE5}" destId="{902693A3-FBA8-4474-8F2C-834E2B103007}" srcOrd="6" destOrd="0" parTransId="{E61DE4B1-C5D6-4150-B1AB-6380892F1A7C}" sibTransId="{C3340874-F60B-44F6-B093-6AFB36BAE6B1}"/>
    <dgm:cxn modelId="{DCBB8EDC-B4BC-8C41-8C97-CF22A13CAA1C}" type="presOf" srcId="{D6894D82-4EE5-4FC4-9D58-7B9541D20C64}" destId="{AD04AA91-88BD-554D-A455-8A506A9E9650}" srcOrd="0" destOrd="0" presId="urn:microsoft.com/office/officeart/2008/layout/LinedList"/>
    <dgm:cxn modelId="{FC4063E0-C867-3D4E-B3DA-2D70EDFD72FC}" type="presOf" srcId="{59131D50-C910-4DA4-AE84-C755A44FFAD3}" destId="{492D4FF3-703A-D54B-A40D-72E5492B287B}" srcOrd="0" destOrd="0" presId="urn:microsoft.com/office/officeart/2008/layout/LinedList"/>
    <dgm:cxn modelId="{2A0029F4-1B2F-0A4D-AD10-8EA50CBA5DEB}" type="presOf" srcId="{AA9A6032-48BB-4A50-B6F5-3EDDF13442E7}" destId="{A899C753-1E05-4249-BE46-134D378AEF0E}" srcOrd="0" destOrd="0" presId="urn:microsoft.com/office/officeart/2008/layout/LinedList"/>
    <dgm:cxn modelId="{150A7FF6-661E-4622-A068-F54854FF96CC}" srcId="{A9CEF24A-16FF-4F04-B5A1-E1C9BBB1CDE5}" destId="{F467F72D-3C75-4036-8DDA-F9D0872DB995}" srcOrd="2" destOrd="0" parTransId="{7B199B42-FB5F-4FC2-9910-30C09EF0848D}" sibTransId="{324D74CE-377E-4CFC-A6C5-55210D334B6B}"/>
    <dgm:cxn modelId="{520DD4F9-26A6-4432-AFA5-EA591004C4E0}" srcId="{A9CEF24A-16FF-4F04-B5A1-E1C9BBB1CDE5}" destId="{ABEABA08-67FE-49E4-8FA4-A402C8BCEF63}" srcOrd="5" destOrd="0" parTransId="{9006BC56-5B9D-442D-B537-15BA36B3C47A}" sibTransId="{3FB33401-B650-46BA-BDE1-47786223C8F6}"/>
    <dgm:cxn modelId="{02FBDA7A-AEB0-644D-8409-847E80D0E0D2}" type="presParOf" srcId="{02AA22E5-3795-5049-9867-8233BC071386}" destId="{EE2034FF-EB3A-104E-B514-A7BB65D0397B}" srcOrd="0" destOrd="0" presId="urn:microsoft.com/office/officeart/2008/layout/LinedList"/>
    <dgm:cxn modelId="{F4163395-7AA8-AD41-9C65-9AE31688E7E6}" type="presParOf" srcId="{02AA22E5-3795-5049-9867-8233BC071386}" destId="{C787B56A-578F-C440-9A3A-ECF826157E06}" srcOrd="1" destOrd="0" presId="urn:microsoft.com/office/officeart/2008/layout/LinedList"/>
    <dgm:cxn modelId="{84C7A3E8-F993-B845-8D83-348BFA6D5BAF}" type="presParOf" srcId="{C787B56A-578F-C440-9A3A-ECF826157E06}" destId="{466F582C-9DA6-0447-9C90-45302FC205F0}" srcOrd="0" destOrd="0" presId="urn:microsoft.com/office/officeart/2008/layout/LinedList"/>
    <dgm:cxn modelId="{A723E182-2DD8-904F-8349-D32D2F3DE26D}" type="presParOf" srcId="{C787B56A-578F-C440-9A3A-ECF826157E06}" destId="{42C97254-CE5D-4E4F-B1B8-5CED7AE529A7}" srcOrd="1" destOrd="0" presId="urn:microsoft.com/office/officeart/2008/layout/LinedList"/>
    <dgm:cxn modelId="{D59CDB2C-248F-8C4C-9501-471AB168E235}" type="presParOf" srcId="{02AA22E5-3795-5049-9867-8233BC071386}" destId="{A02FB133-3DA3-0341-BD40-27B253F64448}" srcOrd="2" destOrd="0" presId="urn:microsoft.com/office/officeart/2008/layout/LinedList"/>
    <dgm:cxn modelId="{E72B712B-0EB0-2B48-9674-4D2F85FA60D9}" type="presParOf" srcId="{02AA22E5-3795-5049-9867-8233BC071386}" destId="{13CAAA49-C87C-B541-9DF3-BF8F3B749026}" srcOrd="3" destOrd="0" presId="urn:microsoft.com/office/officeart/2008/layout/LinedList"/>
    <dgm:cxn modelId="{B8C15B57-C6BD-5641-9090-8F1ECC07A4A6}" type="presParOf" srcId="{13CAAA49-C87C-B541-9DF3-BF8F3B749026}" destId="{A899C753-1E05-4249-BE46-134D378AEF0E}" srcOrd="0" destOrd="0" presId="urn:microsoft.com/office/officeart/2008/layout/LinedList"/>
    <dgm:cxn modelId="{760E1B3B-E9E3-4141-A0EA-75F45B5FB2D9}" type="presParOf" srcId="{13CAAA49-C87C-B541-9DF3-BF8F3B749026}" destId="{1CA64B4D-8AE3-9B44-98A3-0A75752BDCE9}" srcOrd="1" destOrd="0" presId="urn:microsoft.com/office/officeart/2008/layout/LinedList"/>
    <dgm:cxn modelId="{2C2D746A-2DB9-374B-8D65-ECEA40E7481B}" type="presParOf" srcId="{02AA22E5-3795-5049-9867-8233BC071386}" destId="{7506819E-0827-7448-AE3D-7B7735FB6A7E}" srcOrd="4" destOrd="0" presId="urn:microsoft.com/office/officeart/2008/layout/LinedList"/>
    <dgm:cxn modelId="{32772B38-8D1B-6F4B-8E5A-D29F9C10FDDD}" type="presParOf" srcId="{02AA22E5-3795-5049-9867-8233BC071386}" destId="{62952496-456B-B648-985C-CA2761BEEDDC}" srcOrd="5" destOrd="0" presId="urn:microsoft.com/office/officeart/2008/layout/LinedList"/>
    <dgm:cxn modelId="{2E804DFE-AAF1-4C4F-A850-CA1A497B7264}" type="presParOf" srcId="{62952496-456B-B648-985C-CA2761BEEDDC}" destId="{FCCE9144-1746-DF4C-8DF9-028C0D1B94F3}" srcOrd="0" destOrd="0" presId="urn:microsoft.com/office/officeart/2008/layout/LinedList"/>
    <dgm:cxn modelId="{D4441502-03C1-0541-9DBF-A1F2570B83E5}" type="presParOf" srcId="{62952496-456B-B648-985C-CA2761BEEDDC}" destId="{A396CA65-0227-6E43-B957-53EDC0CF5F1E}" srcOrd="1" destOrd="0" presId="urn:microsoft.com/office/officeart/2008/layout/LinedList"/>
    <dgm:cxn modelId="{CE2AB06D-E3EF-9140-A845-5DCCE120BB55}" type="presParOf" srcId="{02AA22E5-3795-5049-9867-8233BC071386}" destId="{B5BAF3DD-B97D-894A-B0EB-32548201A4CD}" srcOrd="6" destOrd="0" presId="urn:microsoft.com/office/officeart/2008/layout/LinedList"/>
    <dgm:cxn modelId="{EB3D74C3-6AC5-E848-A931-81CE2815DE66}" type="presParOf" srcId="{02AA22E5-3795-5049-9867-8233BC071386}" destId="{BA587E53-463D-1040-B597-73D16464DCC0}" srcOrd="7" destOrd="0" presId="urn:microsoft.com/office/officeart/2008/layout/LinedList"/>
    <dgm:cxn modelId="{289B744C-1A97-CB4F-A36E-34653FB795C2}" type="presParOf" srcId="{BA587E53-463D-1040-B597-73D16464DCC0}" destId="{492D4FF3-703A-D54B-A40D-72E5492B287B}" srcOrd="0" destOrd="0" presId="urn:microsoft.com/office/officeart/2008/layout/LinedList"/>
    <dgm:cxn modelId="{BFFD7F0E-54CA-5C4E-97DC-805AF309D212}" type="presParOf" srcId="{BA587E53-463D-1040-B597-73D16464DCC0}" destId="{63EFDA65-8339-C246-B086-F71A8131B43E}" srcOrd="1" destOrd="0" presId="urn:microsoft.com/office/officeart/2008/layout/LinedList"/>
    <dgm:cxn modelId="{9E4AD804-2CC5-7249-B1FE-7A332F52F8B4}" type="presParOf" srcId="{02AA22E5-3795-5049-9867-8233BC071386}" destId="{F065AD64-66E9-4B4A-8A8C-E43C5CFE6E3E}" srcOrd="8" destOrd="0" presId="urn:microsoft.com/office/officeart/2008/layout/LinedList"/>
    <dgm:cxn modelId="{8268C1FE-0E67-D346-8272-FDAC2D5A6780}" type="presParOf" srcId="{02AA22E5-3795-5049-9867-8233BC071386}" destId="{A6F0F596-ACD1-4640-862B-78EE003A4E47}" srcOrd="9" destOrd="0" presId="urn:microsoft.com/office/officeart/2008/layout/LinedList"/>
    <dgm:cxn modelId="{1B0CE22A-2F1E-9C49-963F-670CD91C34F6}" type="presParOf" srcId="{A6F0F596-ACD1-4640-862B-78EE003A4E47}" destId="{36730CB7-D8B7-4F42-B455-FB360EE9D8BA}" srcOrd="0" destOrd="0" presId="urn:microsoft.com/office/officeart/2008/layout/LinedList"/>
    <dgm:cxn modelId="{31590D4C-A1BD-3744-A840-584C14A6880A}" type="presParOf" srcId="{A6F0F596-ACD1-4640-862B-78EE003A4E47}" destId="{D8B5A31B-B6C1-2F4D-9941-1B04A4748ABF}" srcOrd="1" destOrd="0" presId="urn:microsoft.com/office/officeart/2008/layout/LinedList"/>
    <dgm:cxn modelId="{151570AA-D670-224E-8E75-C5EB6AD46E6F}" type="presParOf" srcId="{02AA22E5-3795-5049-9867-8233BC071386}" destId="{1A8C4E05-DBFB-E542-B4DB-8B036DC29232}" srcOrd="10" destOrd="0" presId="urn:microsoft.com/office/officeart/2008/layout/LinedList"/>
    <dgm:cxn modelId="{9563672B-F47C-8046-866C-B1D45DCEAD65}" type="presParOf" srcId="{02AA22E5-3795-5049-9867-8233BC071386}" destId="{40184437-4D28-854C-805C-FB34D766F3F8}" srcOrd="11" destOrd="0" presId="urn:microsoft.com/office/officeart/2008/layout/LinedList"/>
    <dgm:cxn modelId="{23CCD959-9AE7-1142-B18E-EB1E4A9CD666}" type="presParOf" srcId="{40184437-4D28-854C-805C-FB34D766F3F8}" destId="{D1D04B08-7867-8B4F-859F-A71F98E5953B}" srcOrd="0" destOrd="0" presId="urn:microsoft.com/office/officeart/2008/layout/LinedList"/>
    <dgm:cxn modelId="{23ABA048-B611-1143-BC02-FD41E3F61828}" type="presParOf" srcId="{40184437-4D28-854C-805C-FB34D766F3F8}" destId="{615A34FD-F4A1-464C-8D10-94E4B79306A4}" srcOrd="1" destOrd="0" presId="urn:microsoft.com/office/officeart/2008/layout/LinedList"/>
    <dgm:cxn modelId="{25EBAFE7-E4B7-C744-98BE-BDBD09EA92C7}" type="presParOf" srcId="{02AA22E5-3795-5049-9867-8233BC071386}" destId="{E42EB12E-2DA2-F242-A0B7-5A2DC9FC7124}" srcOrd="12" destOrd="0" presId="urn:microsoft.com/office/officeart/2008/layout/LinedList"/>
    <dgm:cxn modelId="{AF0BC59D-3ED0-8F43-A9A8-BA556CB78C77}" type="presParOf" srcId="{02AA22E5-3795-5049-9867-8233BC071386}" destId="{D0ACF1B3-B846-594B-A772-C1005CDB6E35}" srcOrd="13" destOrd="0" presId="urn:microsoft.com/office/officeart/2008/layout/LinedList"/>
    <dgm:cxn modelId="{ADCC4385-0498-5947-BF30-22A3C0C32747}" type="presParOf" srcId="{D0ACF1B3-B846-594B-A772-C1005CDB6E35}" destId="{E329BC01-F00E-104D-A928-E2C0A100EB58}" srcOrd="0" destOrd="0" presId="urn:microsoft.com/office/officeart/2008/layout/LinedList"/>
    <dgm:cxn modelId="{D713D664-A2F5-7A49-8792-AC1843548EF5}" type="presParOf" srcId="{D0ACF1B3-B846-594B-A772-C1005CDB6E35}" destId="{CDC99FD9-8167-B248-93F6-60133548AEFB}" srcOrd="1" destOrd="0" presId="urn:microsoft.com/office/officeart/2008/layout/LinedList"/>
    <dgm:cxn modelId="{D1FFFCF8-B873-E74C-B145-1D5526F152DD}" type="presParOf" srcId="{02AA22E5-3795-5049-9867-8233BC071386}" destId="{C017C358-4F06-2146-98A2-D02959932C0C}" srcOrd="14" destOrd="0" presId="urn:microsoft.com/office/officeart/2008/layout/LinedList"/>
    <dgm:cxn modelId="{E5CB3E87-56F7-B049-AC1C-6AE37A7054EF}" type="presParOf" srcId="{02AA22E5-3795-5049-9867-8233BC071386}" destId="{ECDD3E3C-74BC-724C-BD7E-591B51BDB7EC}" srcOrd="15" destOrd="0" presId="urn:microsoft.com/office/officeart/2008/layout/LinedList"/>
    <dgm:cxn modelId="{44D9A4EA-79C3-3145-BEF4-27DA09D1F2B6}" type="presParOf" srcId="{ECDD3E3C-74BC-724C-BD7E-591B51BDB7EC}" destId="{AD04AA91-88BD-554D-A455-8A506A9E9650}" srcOrd="0" destOrd="0" presId="urn:microsoft.com/office/officeart/2008/layout/LinedList"/>
    <dgm:cxn modelId="{2DB1D36B-63C0-984B-B2F4-3623C11FBCCD}" type="presParOf" srcId="{ECDD3E3C-74BC-724C-BD7E-591B51BDB7EC}" destId="{9B760D1B-5EA3-5B42-9DAF-F1BE4FD5BC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7E00A7-2471-4B75-8AC9-FB6F22722D1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38C7872-4EA9-49AB-A867-365681C7C88E}">
      <dgm:prSet/>
      <dgm:spPr/>
      <dgm:t>
        <a:bodyPr/>
        <a:lstStyle/>
        <a:p>
          <a:r>
            <a:rPr lang="en-GB"/>
            <a:t>Purpose</a:t>
          </a:r>
          <a:endParaRPr lang="en-US"/>
        </a:p>
      </dgm:t>
    </dgm:pt>
    <dgm:pt modelId="{A5CE0DF4-D41A-4707-A986-2144EF99445F}" type="parTrans" cxnId="{71328A36-5F98-4F3A-8856-291F84FF8FB9}">
      <dgm:prSet/>
      <dgm:spPr/>
      <dgm:t>
        <a:bodyPr/>
        <a:lstStyle/>
        <a:p>
          <a:endParaRPr lang="en-US"/>
        </a:p>
      </dgm:t>
    </dgm:pt>
    <dgm:pt modelId="{5BBFB599-2618-4C5F-B3E5-17D62DAC1023}" type="sibTrans" cxnId="{71328A36-5F98-4F3A-8856-291F84FF8FB9}">
      <dgm:prSet/>
      <dgm:spPr/>
      <dgm:t>
        <a:bodyPr/>
        <a:lstStyle/>
        <a:p>
          <a:endParaRPr lang="en-US"/>
        </a:p>
      </dgm:t>
    </dgm:pt>
    <dgm:pt modelId="{9608F736-465C-4B88-8E6D-1FC965EBD419}">
      <dgm:prSet/>
      <dgm:spPr/>
      <dgm:t>
        <a:bodyPr/>
        <a:lstStyle/>
        <a:p>
          <a:r>
            <a:rPr lang="en-GB"/>
            <a:t>Process</a:t>
          </a:r>
          <a:endParaRPr lang="en-US"/>
        </a:p>
      </dgm:t>
    </dgm:pt>
    <dgm:pt modelId="{A32FB96B-809C-4807-BD3E-C282F8A58F4B}" type="parTrans" cxnId="{666388CE-A7EE-4925-BFC0-A98362F1C1CA}">
      <dgm:prSet/>
      <dgm:spPr/>
      <dgm:t>
        <a:bodyPr/>
        <a:lstStyle/>
        <a:p>
          <a:endParaRPr lang="en-US"/>
        </a:p>
      </dgm:t>
    </dgm:pt>
    <dgm:pt modelId="{7A6792E1-D836-454D-BE36-1377F1E90306}" type="sibTrans" cxnId="{666388CE-A7EE-4925-BFC0-A98362F1C1CA}">
      <dgm:prSet/>
      <dgm:spPr/>
      <dgm:t>
        <a:bodyPr/>
        <a:lstStyle/>
        <a:p>
          <a:endParaRPr lang="en-US"/>
        </a:p>
      </dgm:t>
    </dgm:pt>
    <dgm:pt modelId="{9610F36B-A7FC-4297-BE76-781D90A3A5B2}">
      <dgm:prSet/>
      <dgm:spPr/>
      <dgm:t>
        <a:bodyPr/>
        <a:lstStyle/>
        <a:p>
          <a:r>
            <a:rPr lang="en-GB"/>
            <a:t>Scope</a:t>
          </a:r>
          <a:endParaRPr lang="en-US"/>
        </a:p>
      </dgm:t>
    </dgm:pt>
    <dgm:pt modelId="{DE4C14FC-2993-4406-A033-672A4D223DD0}" type="parTrans" cxnId="{9455694F-2B19-4B73-8318-0243DBD2A833}">
      <dgm:prSet/>
      <dgm:spPr/>
      <dgm:t>
        <a:bodyPr/>
        <a:lstStyle/>
        <a:p>
          <a:endParaRPr lang="en-US"/>
        </a:p>
      </dgm:t>
    </dgm:pt>
    <dgm:pt modelId="{90243319-87DE-484A-A382-0B058C49B567}" type="sibTrans" cxnId="{9455694F-2B19-4B73-8318-0243DBD2A833}">
      <dgm:prSet/>
      <dgm:spPr/>
      <dgm:t>
        <a:bodyPr/>
        <a:lstStyle/>
        <a:p>
          <a:endParaRPr lang="en-US"/>
        </a:p>
      </dgm:t>
    </dgm:pt>
    <dgm:pt modelId="{9B465CE2-D836-464E-BD83-7F7A9FAF2912}">
      <dgm:prSet/>
      <dgm:spPr/>
      <dgm:t>
        <a:bodyPr/>
        <a:lstStyle/>
        <a:p>
          <a:r>
            <a:rPr lang="en-GB"/>
            <a:t>Deliverables</a:t>
          </a:r>
          <a:endParaRPr lang="en-US"/>
        </a:p>
      </dgm:t>
    </dgm:pt>
    <dgm:pt modelId="{C849AE80-B804-42B1-8164-AB12E97BD02B}" type="parTrans" cxnId="{BBD3A61E-0B2F-4F6E-A0F3-369163B82FAA}">
      <dgm:prSet/>
      <dgm:spPr/>
      <dgm:t>
        <a:bodyPr/>
        <a:lstStyle/>
        <a:p>
          <a:endParaRPr lang="en-US"/>
        </a:p>
      </dgm:t>
    </dgm:pt>
    <dgm:pt modelId="{4F6D55A9-88B3-46BB-BD87-13792B779A92}" type="sibTrans" cxnId="{BBD3A61E-0B2F-4F6E-A0F3-369163B82FAA}">
      <dgm:prSet/>
      <dgm:spPr/>
      <dgm:t>
        <a:bodyPr/>
        <a:lstStyle/>
        <a:p>
          <a:endParaRPr lang="en-US"/>
        </a:p>
      </dgm:t>
    </dgm:pt>
    <dgm:pt modelId="{0A7A073A-7EF4-4546-BE28-139527F80142}" type="pres">
      <dgm:prSet presAssocID="{987E00A7-2471-4B75-8AC9-FB6F22722D1D}" presName="outerComposite" presStyleCnt="0">
        <dgm:presLayoutVars>
          <dgm:chMax val="5"/>
          <dgm:dir/>
          <dgm:resizeHandles val="exact"/>
        </dgm:presLayoutVars>
      </dgm:prSet>
      <dgm:spPr/>
    </dgm:pt>
    <dgm:pt modelId="{653D8F9F-D71A-A74E-8D1A-6C208FDEAD3E}" type="pres">
      <dgm:prSet presAssocID="{987E00A7-2471-4B75-8AC9-FB6F22722D1D}" presName="dummyMaxCanvas" presStyleCnt="0">
        <dgm:presLayoutVars/>
      </dgm:prSet>
      <dgm:spPr/>
    </dgm:pt>
    <dgm:pt modelId="{B4A4DDB8-A28F-B14D-9DF9-06FEB3608499}" type="pres">
      <dgm:prSet presAssocID="{987E00A7-2471-4B75-8AC9-FB6F22722D1D}" presName="FourNodes_1" presStyleLbl="node1" presStyleIdx="0" presStyleCnt="4">
        <dgm:presLayoutVars>
          <dgm:bulletEnabled val="1"/>
        </dgm:presLayoutVars>
      </dgm:prSet>
      <dgm:spPr/>
    </dgm:pt>
    <dgm:pt modelId="{038D78E6-8239-5340-8EE2-17188275CF01}" type="pres">
      <dgm:prSet presAssocID="{987E00A7-2471-4B75-8AC9-FB6F22722D1D}" presName="FourNodes_2" presStyleLbl="node1" presStyleIdx="1" presStyleCnt="4">
        <dgm:presLayoutVars>
          <dgm:bulletEnabled val="1"/>
        </dgm:presLayoutVars>
      </dgm:prSet>
      <dgm:spPr/>
    </dgm:pt>
    <dgm:pt modelId="{0DD1EA29-E314-7C42-863F-599D75D4F150}" type="pres">
      <dgm:prSet presAssocID="{987E00A7-2471-4B75-8AC9-FB6F22722D1D}" presName="FourNodes_3" presStyleLbl="node1" presStyleIdx="2" presStyleCnt="4">
        <dgm:presLayoutVars>
          <dgm:bulletEnabled val="1"/>
        </dgm:presLayoutVars>
      </dgm:prSet>
      <dgm:spPr/>
    </dgm:pt>
    <dgm:pt modelId="{E49F3E27-C146-1C49-9F61-7AB0E3C9899D}" type="pres">
      <dgm:prSet presAssocID="{987E00A7-2471-4B75-8AC9-FB6F22722D1D}" presName="FourNodes_4" presStyleLbl="node1" presStyleIdx="3" presStyleCnt="4">
        <dgm:presLayoutVars>
          <dgm:bulletEnabled val="1"/>
        </dgm:presLayoutVars>
      </dgm:prSet>
      <dgm:spPr/>
    </dgm:pt>
    <dgm:pt modelId="{62C997E7-324B-FC4B-B0CA-6E161B8F42C5}" type="pres">
      <dgm:prSet presAssocID="{987E00A7-2471-4B75-8AC9-FB6F22722D1D}" presName="FourConn_1-2" presStyleLbl="fgAccFollowNode1" presStyleIdx="0" presStyleCnt="3">
        <dgm:presLayoutVars>
          <dgm:bulletEnabled val="1"/>
        </dgm:presLayoutVars>
      </dgm:prSet>
      <dgm:spPr/>
    </dgm:pt>
    <dgm:pt modelId="{54990B40-88DD-6849-9D42-BF2D86342DF3}" type="pres">
      <dgm:prSet presAssocID="{987E00A7-2471-4B75-8AC9-FB6F22722D1D}" presName="FourConn_2-3" presStyleLbl="fgAccFollowNode1" presStyleIdx="1" presStyleCnt="3">
        <dgm:presLayoutVars>
          <dgm:bulletEnabled val="1"/>
        </dgm:presLayoutVars>
      </dgm:prSet>
      <dgm:spPr/>
    </dgm:pt>
    <dgm:pt modelId="{4EC6EA24-C29B-1C42-899B-356D556ACF80}" type="pres">
      <dgm:prSet presAssocID="{987E00A7-2471-4B75-8AC9-FB6F22722D1D}" presName="FourConn_3-4" presStyleLbl="fgAccFollowNode1" presStyleIdx="2" presStyleCnt="3">
        <dgm:presLayoutVars>
          <dgm:bulletEnabled val="1"/>
        </dgm:presLayoutVars>
      </dgm:prSet>
      <dgm:spPr/>
    </dgm:pt>
    <dgm:pt modelId="{B12FB520-AEF4-4748-851F-569A0B629A2C}" type="pres">
      <dgm:prSet presAssocID="{987E00A7-2471-4B75-8AC9-FB6F22722D1D}" presName="FourNodes_1_text" presStyleLbl="node1" presStyleIdx="3" presStyleCnt="4">
        <dgm:presLayoutVars>
          <dgm:bulletEnabled val="1"/>
        </dgm:presLayoutVars>
      </dgm:prSet>
      <dgm:spPr/>
    </dgm:pt>
    <dgm:pt modelId="{6F8C4481-5DE9-534A-A449-3A3806F539EB}" type="pres">
      <dgm:prSet presAssocID="{987E00A7-2471-4B75-8AC9-FB6F22722D1D}" presName="FourNodes_2_text" presStyleLbl="node1" presStyleIdx="3" presStyleCnt="4">
        <dgm:presLayoutVars>
          <dgm:bulletEnabled val="1"/>
        </dgm:presLayoutVars>
      </dgm:prSet>
      <dgm:spPr/>
    </dgm:pt>
    <dgm:pt modelId="{0384AF17-477D-0043-8563-07DC24C2413A}" type="pres">
      <dgm:prSet presAssocID="{987E00A7-2471-4B75-8AC9-FB6F22722D1D}" presName="FourNodes_3_text" presStyleLbl="node1" presStyleIdx="3" presStyleCnt="4">
        <dgm:presLayoutVars>
          <dgm:bulletEnabled val="1"/>
        </dgm:presLayoutVars>
      </dgm:prSet>
      <dgm:spPr/>
    </dgm:pt>
    <dgm:pt modelId="{5809CAC8-8155-AA46-8EED-C3DBCDED5966}" type="pres">
      <dgm:prSet presAssocID="{987E00A7-2471-4B75-8AC9-FB6F22722D1D}" presName="FourNodes_4_text" presStyleLbl="node1" presStyleIdx="3" presStyleCnt="4">
        <dgm:presLayoutVars>
          <dgm:bulletEnabled val="1"/>
        </dgm:presLayoutVars>
      </dgm:prSet>
      <dgm:spPr/>
    </dgm:pt>
  </dgm:ptLst>
  <dgm:cxnLst>
    <dgm:cxn modelId="{464E8507-BC86-4744-85F8-45103B4AD51D}" type="presOf" srcId="{7A6792E1-D836-454D-BE36-1377F1E90306}" destId="{54990B40-88DD-6849-9D42-BF2D86342DF3}" srcOrd="0" destOrd="0" presId="urn:microsoft.com/office/officeart/2005/8/layout/vProcess5"/>
    <dgm:cxn modelId="{BBD3A61E-0B2F-4F6E-A0F3-369163B82FAA}" srcId="{987E00A7-2471-4B75-8AC9-FB6F22722D1D}" destId="{9B465CE2-D836-464E-BD83-7F7A9FAF2912}" srcOrd="3" destOrd="0" parTransId="{C849AE80-B804-42B1-8164-AB12E97BD02B}" sibTransId="{4F6D55A9-88B3-46BB-BD87-13792B779A92}"/>
    <dgm:cxn modelId="{552F3B2E-14B2-FE48-A210-3A9C1FE8F50F}" type="presOf" srcId="{9B465CE2-D836-464E-BD83-7F7A9FAF2912}" destId="{E49F3E27-C146-1C49-9F61-7AB0E3C9899D}" srcOrd="0" destOrd="0" presId="urn:microsoft.com/office/officeart/2005/8/layout/vProcess5"/>
    <dgm:cxn modelId="{40B0FD35-C5EB-BC43-9158-CA5A06D93687}" type="presOf" srcId="{9610F36B-A7FC-4297-BE76-781D90A3A5B2}" destId="{0384AF17-477D-0043-8563-07DC24C2413A}" srcOrd="1" destOrd="0" presId="urn:microsoft.com/office/officeart/2005/8/layout/vProcess5"/>
    <dgm:cxn modelId="{71328A36-5F98-4F3A-8856-291F84FF8FB9}" srcId="{987E00A7-2471-4B75-8AC9-FB6F22722D1D}" destId="{038C7872-4EA9-49AB-A867-365681C7C88E}" srcOrd="0" destOrd="0" parTransId="{A5CE0DF4-D41A-4707-A986-2144EF99445F}" sibTransId="{5BBFB599-2618-4C5F-B3E5-17D62DAC1023}"/>
    <dgm:cxn modelId="{9A3C5537-66ED-484F-A7CA-2C73F406E7AD}" type="presOf" srcId="{038C7872-4EA9-49AB-A867-365681C7C88E}" destId="{B12FB520-AEF4-4748-851F-569A0B629A2C}" srcOrd="1" destOrd="0" presId="urn:microsoft.com/office/officeart/2005/8/layout/vProcess5"/>
    <dgm:cxn modelId="{E451EE3F-964D-BA46-B6FA-B1E2567EA341}" type="presOf" srcId="{9B465CE2-D836-464E-BD83-7F7A9FAF2912}" destId="{5809CAC8-8155-AA46-8EED-C3DBCDED5966}" srcOrd="1" destOrd="0" presId="urn:microsoft.com/office/officeart/2005/8/layout/vProcess5"/>
    <dgm:cxn modelId="{9455694F-2B19-4B73-8318-0243DBD2A833}" srcId="{987E00A7-2471-4B75-8AC9-FB6F22722D1D}" destId="{9610F36B-A7FC-4297-BE76-781D90A3A5B2}" srcOrd="2" destOrd="0" parTransId="{DE4C14FC-2993-4406-A033-672A4D223DD0}" sibTransId="{90243319-87DE-484A-A382-0B058C49B567}"/>
    <dgm:cxn modelId="{21693C52-51FE-0049-BD41-9953D2A4EDDF}" type="presOf" srcId="{5BBFB599-2618-4C5F-B3E5-17D62DAC1023}" destId="{62C997E7-324B-FC4B-B0CA-6E161B8F42C5}" srcOrd="0" destOrd="0" presId="urn:microsoft.com/office/officeart/2005/8/layout/vProcess5"/>
    <dgm:cxn modelId="{490D385B-7F11-D14E-AB65-4ADA75E99041}" type="presOf" srcId="{9610F36B-A7FC-4297-BE76-781D90A3A5B2}" destId="{0DD1EA29-E314-7C42-863F-599D75D4F150}" srcOrd="0" destOrd="0" presId="urn:microsoft.com/office/officeart/2005/8/layout/vProcess5"/>
    <dgm:cxn modelId="{A976BC65-5537-A44B-9B40-A6145A4CD8B1}" type="presOf" srcId="{038C7872-4EA9-49AB-A867-365681C7C88E}" destId="{B4A4DDB8-A28F-B14D-9DF9-06FEB3608499}" srcOrd="0" destOrd="0" presId="urn:microsoft.com/office/officeart/2005/8/layout/vProcess5"/>
    <dgm:cxn modelId="{EC1CF271-BACB-0A47-90D9-8EA304354AF0}" type="presOf" srcId="{9608F736-465C-4B88-8E6D-1FC965EBD419}" destId="{6F8C4481-5DE9-534A-A449-3A3806F539EB}" srcOrd="1" destOrd="0" presId="urn:microsoft.com/office/officeart/2005/8/layout/vProcess5"/>
    <dgm:cxn modelId="{ECD10275-144E-714F-8E06-EB30E789F148}" type="presOf" srcId="{90243319-87DE-484A-A382-0B058C49B567}" destId="{4EC6EA24-C29B-1C42-899B-356D556ACF80}" srcOrd="0" destOrd="0" presId="urn:microsoft.com/office/officeart/2005/8/layout/vProcess5"/>
    <dgm:cxn modelId="{6BD0CD9C-3629-D84E-9100-107E97575D88}" type="presOf" srcId="{987E00A7-2471-4B75-8AC9-FB6F22722D1D}" destId="{0A7A073A-7EF4-4546-BE28-139527F80142}" srcOrd="0" destOrd="0" presId="urn:microsoft.com/office/officeart/2005/8/layout/vProcess5"/>
    <dgm:cxn modelId="{666388CE-A7EE-4925-BFC0-A98362F1C1CA}" srcId="{987E00A7-2471-4B75-8AC9-FB6F22722D1D}" destId="{9608F736-465C-4B88-8E6D-1FC965EBD419}" srcOrd="1" destOrd="0" parTransId="{A32FB96B-809C-4807-BD3E-C282F8A58F4B}" sibTransId="{7A6792E1-D836-454D-BE36-1377F1E90306}"/>
    <dgm:cxn modelId="{7A2C77D2-1682-904D-98FF-24A46086B829}" type="presOf" srcId="{9608F736-465C-4B88-8E6D-1FC965EBD419}" destId="{038D78E6-8239-5340-8EE2-17188275CF01}" srcOrd="0" destOrd="0" presId="urn:microsoft.com/office/officeart/2005/8/layout/vProcess5"/>
    <dgm:cxn modelId="{6A9D8FC7-BFF7-2345-9419-5AACEA908220}" type="presParOf" srcId="{0A7A073A-7EF4-4546-BE28-139527F80142}" destId="{653D8F9F-D71A-A74E-8D1A-6C208FDEAD3E}" srcOrd="0" destOrd="0" presId="urn:microsoft.com/office/officeart/2005/8/layout/vProcess5"/>
    <dgm:cxn modelId="{363CA10B-4667-F947-BF65-2DD4AC9C4CFE}" type="presParOf" srcId="{0A7A073A-7EF4-4546-BE28-139527F80142}" destId="{B4A4DDB8-A28F-B14D-9DF9-06FEB3608499}" srcOrd="1" destOrd="0" presId="urn:microsoft.com/office/officeart/2005/8/layout/vProcess5"/>
    <dgm:cxn modelId="{A1F3C2ED-CB93-8A4C-8150-3B4EBFFF1D0F}" type="presParOf" srcId="{0A7A073A-7EF4-4546-BE28-139527F80142}" destId="{038D78E6-8239-5340-8EE2-17188275CF01}" srcOrd="2" destOrd="0" presId="urn:microsoft.com/office/officeart/2005/8/layout/vProcess5"/>
    <dgm:cxn modelId="{CC418ABF-3E29-9847-9F7F-204690F434F2}" type="presParOf" srcId="{0A7A073A-7EF4-4546-BE28-139527F80142}" destId="{0DD1EA29-E314-7C42-863F-599D75D4F150}" srcOrd="3" destOrd="0" presId="urn:microsoft.com/office/officeart/2005/8/layout/vProcess5"/>
    <dgm:cxn modelId="{2D3C6C2E-40EF-A843-9F37-A6372B300007}" type="presParOf" srcId="{0A7A073A-7EF4-4546-BE28-139527F80142}" destId="{E49F3E27-C146-1C49-9F61-7AB0E3C9899D}" srcOrd="4" destOrd="0" presId="urn:microsoft.com/office/officeart/2005/8/layout/vProcess5"/>
    <dgm:cxn modelId="{3253D6D7-01B5-BF40-B7F4-4AFA7A4E2F89}" type="presParOf" srcId="{0A7A073A-7EF4-4546-BE28-139527F80142}" destId="{62C997E7-324B-FC4B-B0CA-6E161B8F42C5}" srcOrd="5" destOrd="0" presId="urn:microsoft.com/office/officeart/2005/8/layout/vProcess5"/>
    <dgm:cxn modelId="{09B71550-2816-B549-A47E-39B36AC3055D}" type="presParOf" srcId="{0A7A073A-7EF4-4546-BE28-139527F80142}" destId="{54990B40-88DD-6849-9D42-BF2D86342DF3}" srcOrd="6" destOrd="0" presId="urn:microsoft.com/office/officeart/2005/8/layout/vProcess5"/>
    <dgm:cxn modelId="{7A0EB9BB-3C3A-0644-8F62-FD24EC098EF2}" type="presParOf" srcId="{0A7A073A-7EF4-4546-BE28-139527F80142}" destId="{4EC6EA24-C29B-1C42-899B-356D556ACF80}" srcOrd="7" destOrd="0" presId="urn:microsoft.com/office/officeart/2005/8/layout/vProcess5"/>
    <dgm:cxn modelId="{847C3DD5-A06D-2041-8240-763895D1387E}" type="presParOf" srcId="{0A7A073A-7EF4-4546-BE28-139527F80142}" destId="{B12FB520-AEF4-4748-851F-569A0B629A2C}" srcOrd="8" destOrd="0" presId="urn:microsoft.com/office/officeart/2005/8/layout/vProcess5"/>
    <dgm:cxn modelId="{002D7FDA-1F12-A94A-A9E1-86DF46085BD2}" type="presParOf" srcId="{0A7A073A-7EF4-4546-BE28-139527F80142}" destId="{6F8C4481-5DE9-534A-A449-3A3806F539EB}" srcOrd="9" destOrd="0" presId="urn:microsoft.com/office/officeart/2005/8/layout/vProcess5"/>
    <dgm:cxn modelId="{FCE2EB30-3098-3641-BC28-F78039F0A910}" type="presParOf" srcId="{0A7A073A-7EF4-4546-BE28-139527F80142}" destId="{0384AF17-477D-0043-8563-07DC24C2413A}" srcOrd="10" destOrd="0" presId="urn:microsoft.com/office/officeart/2005/8/layout/vProcess5"/>
    <dgm:cxn modelId="{A909366F-4528-7445-8C57-840A7FDF083D}" type="presParOf" srcId="{0A7A073A-7EF4-4546-BE28-139527F80142}" destId="{5809CAC8-8155-AA46-8EED-C3DBCDED596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9CEF24A-16FF-4F04-B5A1-E1C9BBB1CDE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6A92B68-9EF0-4B97-945F-DC5A3BE7FFC3}">
      <dgm:prSet custT="1"/>
      <dgm:spPr/>
      <dgm:t>
        <a:bodyPr/>
        <a:lstStyle/>
        <a:p>
          <a:r>
            <a:rPr lang="en-GB" sz="2400" dirty="0"/>
            <a:t>What is included in the contract?</a:t>
          </a:r>
          <a:endParaRPr lang="en-US" sz="2400" dirty="0"/>
        </a:p>
      </dgm:t>
    </dgm:pt>
    <dgm:pt modelId="{7EC9A0C4-D5A0-4F45-A2C8-5466E0BA6A1C}" type="parTrans" cxnId="{1093FE85-2FE5-470F-AC88-E9AB260932BA}">
      <dgm:prSet/>
      <dgm:spPr/>
      <dgm:t>
        <a:bodyPr/>
        <a:lstStyle/>
        <a:p>
          <a:endParaRPr lang="en-US" sz="2400"/>
        </a:p>
      </dgm:t>
    </dgm:pt>
    <dgm:pt modelId="{80953354-4D27-464B-A172-324B00F5C638}" type="sibTrans" cxnId="{1093FE85-2FE5-470F-AC88-E9AB260932BA}">
      <dgm:prSet/>
      <dgm:spPr/>
      <dgm:t>
        <a:bodyPr/>
        <a:lstStyle/>
        <a:p>
          <a:endParaRPr lang="en-US" sz="2400"/>
        </a:p>
      </dgm:t>
    </dgm:pt>
    <dgm:pt modelId="{AA9A6032-48BB-4A50-B6F5-3EDDF13442E7}">
      <dgm:prSet custT="1"/>
      <dgm:spPr/>
      <dgm:t>
        <a:bodyPr/>
        <a:lstStyle/>
        <a:p>
          <a:r>
            <a:rPr lang="en-GB" sz="2400" dirty="0"/>
            <a:t>How do I get these documents?</a:t>
          </a:r>
          <a:endParaRPr lang="en-US" sz="2400" dirty="0"/>
        </a:p>
      </dgm:t>
    </dgm:pt>
    <dgm:pt modelId="{A7E3F5B0-03B7-492D-B97B-162188DD6279}" type="parTrans" cxnId="{B3A441B2-3CFE-4574-9463-96177C6678D8}">
      <dgm:prSet/>
      <dgm:spPr/>
      <dgm:t>
        <a:bodyPr/>
        <a:lstStyle/>
        <a:p>
          <a:endParaRPr lang="en-US" sz="2400"/>
        </a:p>
      </dgm:t>
    </dgm:pt>
    <dgm:pt modelId="{4A472AA3-168C-4BA4-8B44-1752E0A7E529}" type="sibTrans" cxnId="{B3A441B2-3CFE-4574-9463-96177C6678D8}">
      <dgm:prSet/>
      <dgm:spPr/>
      <dgm:t>
        <a:bodyPr/>
        <a:lstStyle/>
        <a:p>
          <a:endParaRPr lang="en-US" sz="2400"/>
        </a:p>
      </dgm:t>
    </dgm:pt>
    <dgm:pt modelId="{F467F72D-3C75-4036-8DDA-F9D0872DB995}">
      <dgm:prSet custT="1"/>
      <dgm:spPr/>
      <dgm:t>
        <a:bodyPr/>
        <a:lstStyle/>
        <a:p>
          <a:r>
            <a:rPr lang="en-GB" sz="2400" dirty="0"/>
            <a:t>Okay, but which provisions do I really care about?</a:t>
          </a:r>
          <a:endParaRPr lang="en-US" sz="2400" dirty="0"/>
        </a:p>
      </dgm:t>
    </dgm:pt>
    <dgm:pt modelId="{7B199B42-FB5F-4FC2-9910-30C09EF0848D}" type="parTrans" cxnId="{150A7FF6-661E-4622-A068-F54854FF96CC}">
      <dgm:prSet/>
      <dgm:spPr/>
      <dgm:t>
        <a:bodyPr/>
        <a:lstStyle/>
        <a:p>
          <a:endParaRPr lang="en-US" sz="2400"/>
        </a:p>
      </dgm:t>
    </dgm:pt>
    <dgm:pt modelId="{324D74CE-377E-4CFC-A6C5-55210D334B6B}" type="sibTrans" cxnId="{150A7FF6-661E-4622-A068-F54854FF96CC}">
      <dgm:prSet/>
      <dgm:spPr/>
      <dgm:t>
        <a:bodyPr/>
        <a:lstStyle/>
        <a:p>
          <a:endParaRPr lang="en-US" sz="2400"/>
        </a:p>
      </dgm:t>
    </dgm:pt>
    <dgm:pt modelId="{59131D50-C910-4DA4-AE84-C755A44FFAD3}">
      <dgm:prSet custT="1"/>
      <dgm:spPr/>
      <dgm:t>
        <a:bodyPr/>
        <a:lstStyle/>
        <a:p>
          <a:r>
            <a:rPr lang="en-GB" sz="2400" dirty="0"/>
            <a:t>What do I need to know about the Statement of Work/ Scope of Services?</a:t>
          </a:r>
          <a:endParaRPr lang="en-US" sz="2400" dirty="0"/>
        </a:p>
      </dgm:t>
    </dgm:pt>
    <dgm:pt modelId="{BC889B51-BA23-4C4F-9622-D4BA2AD82809}" type="parTrans" cxnId="{91BAE7AB-0F5C-4FA2-B8A3-A6DFDBAC485F}">
      <dgm:prSet/>
      <dgm:spPr/>
      <dgm:t>
        <a:bodyPr/>
        <a:lstStyle/>
        <a:p>
          <a:endParaRPr lang="en-US" sz="2400"/>
        </a:p>
      </dgm:t>
    </dgm:pt>
    <dgm:pt modelId="{DF7E3D35-17AC-4F19-BCFD-70BCA7267694}" type="sibTrans" cxnId="{91BAE7AB-0F5C-4FA2-B8A3-A6DFDBAC485F}">
      <dgm:prSet/>
      <dgm:spPr/>
      <dgm:t>
        <a:bodyPr/>
        <a:lstStyle/>
        <a:p>
          <a:endParaRPr lang="en-US" sz="2400"/>
        </a:p>
      </dgm:t>
    </dgm:pt>
    <dgm:pt modelId="{379A7A60-611A-47D2-8C77-2E2FE10C4200}">
      <dgm:prSet custT="1"/>
      <dgm:spPr/>
      <dgm:t>
        <a:bodyPr/>
        <a:lstStyle/>
        <a:p>
          <a:r>
            <a:rPr lang="en-GB" sz="2400" dirty="0"/>
            <a:t>Where are the sticking points in the contract?</a:t>
          </a:r>
          <a:endParaRPr lang="en-US" sz="2400" dirty="0"/>
        </a:p>
      </dgm:t>
    </dgm:pt>
    <dgm:pt modelId="{C047EFD4-AC45-4617-A89A-CC17968DD9BF}" type="parTrans" cxnId="{30055A37-D338-48BA-AFB1-4767112F1434}">
      <dgm:prSet/>
      <dgm:spPr/>
      <dgm:t>
        <a:bodyPr/>
        <a:lstStyle/>
        <a:p>
          <a:endParaRPr lang="en-US" sz="2400"/>
        </a:p>
      </dgm:t>
    </dgm:pt>
    <dgm:pt modelId="{EC029E66-B9F4-49BB-AE08-BEE6FA436655}" type="sibTrans" cxnId="{30055A37-D338-48BA-AFB1-4767112F1434}">
      <dgm:prSet/>
      <dgm:spPr/>
      <dgm:t>
        <a:bodyPr/>
        <a:lstStyle/>
        <a:p>
          <a:endParaRPr lang="en-US" sz="2400"/>
        </a:p>
      </dgm:t>
    </dgm:pt>
    <dgm:pt modelId="{ABEABA08-67FE-49E4-8FA4-A402C8BCEF63}">
      <dgm:prSet custT="1"/>
      <dgm:spPr/>
      <dgm:t>
        <a:bodyPr/>
        <a:lstStyle/>
        <a:p>
          <a:r>
            <a:rPr lang="en-GB" sz="2400" dirty="0"/>
            <a:t>Odd and ends</a:t>
          </a:r>
          <a:endParaRPr lang="en-US" sz="2400" dirty="0"/>
        </a:p>
      </dgm:t>
    </dgm:pt>
    <dgm:pt modelId="{9006BC56-5B9D-442D-B537-15BA36B3C47A}" type="parTrans" cxnId="{520DD4F9-26A6-4432-AFA5-EA591004C4E0}">
      <dgm:prSet/>
      <dgm:spPr/>
      <dgm:t>
        <a:bodyPr/>
        <a:lstStyle/>
        <a:p>
          <a:endParaRPr lang="en-US" sz="2400"/>
        </a:p>
      </dgm:t>
    </dgm:pt>
    <dgm:pt modelId="{3FB33401-B650-46BA-BDE1-47786223C8F6}" type="sibTrans" cxnId="{520DD4F9-26A6-4432-AFA5-EA591004C4E0}">
      <dgm:prSet/>
      <dgm:spPr/>
      <dgm:t>
        <a:bodyPr/>
        <a:lstStyle/>
        <a:p>
          <a:endParaRPr lang="en-US" sz="2400"/>
        </a:p>
      </dgm:t>
    </dgm:pt>
    <dgm:pt modelId="{902693A3-FBA8-4474-8F2C-834E2B103007}">
      <dgm:prSet custT="1"/>
      <dgm:spPr/>
      <dgm:t>
        <a:bodyPr/>
        <a:lstStyle/>
        <a:p>
          <a:r>
            <a:rPr lang="en-GB" sz="2400" dirty="0"/>
            <a:t>Recap</a:t>
          </a:r>
          <a:endParaRPr lang="en-US" sz="2400" dirty="0"/>
        </a:p>
      </dgm:t>
    </dgm:pt>
    <dgm:pt modelId="{E61DE4B1-C5D6-4150-B1AB-6380892F1A7C}" type="parTrans" cxnId="{A80ADFC5-CD05-4E2C-BF6A-A2D6F11FC741}">
      <dgm:prSet/>
      <dgm:spPr/>
      <dgm:t>
        <a:bodyPr/>
        <a:lstStyle/>
        <a:p>
          <a:endParaRPr lang="en-US" sz="2400"/>
        </a:p>
      </dgm:t>
    </dgm:pt>
    <dgm:pt modelId="{C3340874-F60B-44F6-B093-6AFB36BAE6B1}" type="sibTrans" cxnId="{A80ADFC5-CD05-4E2C-BF6A-A2D6F11FC741}">
      <dgm:prSet/>
      <dgm:spPr/>
      <dgm:t>
        <a:bodyPr/>
        <a:lstStyle/>
        <a:p>
          <a:endParaRPr lang="en-US" sz="2400"/>
        </a:p>
      </dgm:t>
    </dgm:pt>
    <dgm:pt modelId="{D6894D82-4EE5-4FC4-9D58-7B9541D20C64}">
      <dgm:prSet custT="1"/>
      <dgm:spPr/>
      <dgm:t>
        <a:bodyPr/>
        <a:lstStyle/>
        <a:p>
          <a:r>
            <a:rPr lang="en-GB" sz="2400" dirty="0"/>
            <a:t>Resources</a:t>
          </a:r>
          <a:endParaRPr lang="en-US" sz="2400" dirty="0"/>
        </a:p>
      </dgm:t>
    </dgm:pt>
    <dgm:pt modelId="{717F74AC-BDB2-4EDF-B11A-A792AC023318}" type="parTrans" cxnId="{82A36E16-5649-47BB-AA60-1FF54067CA1D}">
      <dgm:prSet/>
      <dgm:spPr/>
      <dgm:t>
        <a:bodyPr/>
        <a:lstStyle/>
        <a:p>
          <a:endParaRPr lang="en-US" sz="2400"/>
        </a:p>
      </dgm:t>
    </dgm:pt>
    <dgm:pt modelId="{45D43691-AFCF-47BA-B792-24AE706D9C2B}" type="sibTrans" cxnId="{82A36E16-5649-47BB-AA60-1FF54067CA1D}">
      <dgm:prSet/>
      <dgm:spPr/>
      <dgm:t>
        <a:bodyPr/>
        <a:lstStyle/>
        <a:p>
          <a:endParaRPr lang="en-US" sz="2400"/>
        </a:p>
      </dgm:t>
    </dgm:pt>
    <dgm:pt modelId="{02AA22E5-3795-5049-9867-8233BC071386}" type="pres">
      <dgm:prSet presAssocID="{A9CEF24A-16FF-4F04-B5A1-E1C9BBB1CDE5}" presName="vert0" presStyleCnt="0">
        <dgm:presLayoutVars>
          <dgm:dir/>
          <dgm:animOne val="branch"/>
          <dgm:animLvl val="lvl"/>
        </dgm:presLayoutVars>
      </dgm:prSet>
      <dgm:spPr/>
    </dgm:pt>
    <dgm:pt modelId="{EE2034FF-EB3A-104E-B514-A7BB65D0397B}" type="pres">
      <dgm:prSet presAssocID="{06A92B68-9EF0-4B97-945F-DC5A3BE7FFC3}" presName="thickLine" presStyleLbl="alignNode1" presStyleIdx="0" presStyleCnt="8"/>
      <dgm:spPr/>
    </dgm:pt>
    <dgm:pt modelId="{C787B56A-578F-C440-9A3A-ECF826157E06}" type="pres">
      <dgm:prSet presAssocID="{06A92B68-9EF0-4B97-945F-DC5A3BE7FFC3}" presName="horz1" presStyleCnt="0"/>
      <dgm:spPr/>
    </dgm:pt>
    <dgm:pt modelId="{466F582C-9DA6-0447-9C90-45302FC205F0}" type="pres">
      <dgm:prSet presAssocID="{06A92B68-9EF0-4B97-945F-DC5A3BE7FFC3}" presName="tx1" presStyleLbl="revTx" presStyleIdx="0" presStyleCnt="8" custScaleY="89969"/>
      <dgm:spPr/>
    </dgm:pt>
    <dgm:pt modelId="{42C97254-CE5D-4E4F-B1B8-5CED7AE529A7}" type="pres">
      <dgm:prSet presAssocID="{06A92B68-9EF0-4B97-945F-DC5A3BE7FFC3}" presName="vert1" presStyleCnt="0"/>
      <dgm:spPr/>
    </dgm:pt>
    <dgm:pt modelId="{A02FB133-3DA3-0341-BD40-27B253F64448}" type="pres">
      <dgm:prSet presAssocID="{AA9A6032-48BB-4A50-B6F5-3EDDF13442E7}" presName="thickLine" presStyleLbl="alignNode1" presStyleIdx="1" presStyleCnt="8"/>
      <dgm:spPr/>
    </dgm:pt>
    <dgm:pt modelId="{13CAAA49-C87C-B541-9DF3-BF8F3B749026}" type="pres">
      <dgm:prSet presAssocID="{AA9A6032-48BB-4A50-B6F5-3EDDF13442E7}" presName="horz1" presStyleCnt="0"/>
      <dgm:spPr/>
    </dgm:pt>
    <dgm:pt modelId="{A899C753-1E05-4249-BE46-134D378AEF0E}" type="pres">
      <dgm:prSet presAssocID="{AA9A6032-48BB-4A50-B6F5-3EDDF13442E7}" presName="tx1" presStyleLbl="revTx" presStyleIdx="1" presStyleCnt="8" custScaleY="65713"/>
      <dgm:spPr/>
    </dgm:pt>
    <dgm:pt modelId="{1CA64B4D-8AE3-9B44-98A3-0A75752BDCE9}" type="pres">
      <dgm:prSet presAssocID="{AA9A6032-48BB-4A50-B6F5-3EDDF13442E7}" presName="vert1" presStyleCnt="0"/>
      <dgm:spPr/>
    </dgm:pt>
    <dgm:pt modelId="{7506819E-0827-7448-AE3D-7B7735FB6A7E}" type="pres">
      <dgm:prSet presAssocID="{F467F72D-3C75-4036-8DDA-F9D0872DB995}" presName="thickLine" presStyleLbl="alignNode1" presStyleIdx="2" presStyleCnt="8"/>
      <dgm:spPr/>
    </dgm:pt>
    <dgm:pt modelId="{62952496-456B-B648-985C-CA2761BEEDDC}" type="pres">
      <dgm:prSet presAssocID="{F467F72D-3C75-4036-8DDA-F9D0872DB995}" presName="horz1" presStyleCnt="0"/>
      <dgm:spPr/>
    </dgm:pt>
    <dgm:pt modelId="{FCCE9144-1746-DF4C-8DF9-028C0D1B94F3}" type="pres">
      <dgm:prSet presAssocID="{F467F72D-3C75-4036-8DDA-F9D0872DB995}" presName="tx1" presStyleLbl="revTx" presStyleIdx="2" presStyleCnt="8" custScaleY="63048"/>
      <dgm:spPr/>
    </dgm:pt>
    <dgm:pt modelId="{A396CA65-0227-6E43-B957-53EDC0CF5F1E}" type="pres">
      <dgm:prSet presAssocID="{F467F72D-3C75-4036-8DDA-F9D0872DB995}" presName="vert1" presStyleCnt="0"/>
      <dgm:spPr/>
    </dgm:pt>
    <dgm:pt modelId="{B5BAF3DD-B97D-894A-B0EB-32548201A4CD}" type="pres">
      <dgm:prSet presAssocID="{59131D50-C910-4DA4-AE84-C755A44FFAD3}" presName="thickLine" presStyleLbl="alignNode1" presStyleIdx="3" presStyleCnt="8"/>
      <dgm:spPr/>
    </dgm:pt>
    <dgm:pt modelId="{BA587E53-463D-1040-B597-73D16464DCC0}" type="pres">
      <dgm:prSet presAssocID="{59131D50-C910-4DA4-AE84-C755A44FFAD3}" presName="horz1" presStyleCnt="0"/>
      <dgm:spPr/>
    </dgm:pt>
    <dgm:pt modelId="{492D4FF3-703A-D54B-A40D-72E5492B287B}" type="pres">
      <dgm:prSet presAssocID="{59131D50-C910-4DA4-AE84-C755A44FFAD3}" presName="tx1" presStyleLbl="revTx" presStyleIdx="3" presStyleCnt="8"/>
      <dgm:spPr/>
    </dgm:pt>
    <dgm:pt modelId="{63EFDA65-8339-C246-B086-F71A8131B43E}" type="pres">
      <dgm:prSet presAssocID="{59131D50-C910-4DA4-AE84-C755A44FFAD3}" presName="vert1" presStyleCnt="0"/>
      <dgm:spPr/>
    </dgm:pt>
    <dgm:pt modelId="{F065AD64-66E9-4B4A-8A8C-E43C5CFE6E3E}" type="pres">
      <dgm:prSet presAssocID="{379A7A60-611A-47D2-8C77-2E2FE10C4200}" presName="thickLine" presStyleLbl="alignNode1" presStyleIdx="4" presStyleCnt="8"/>
      <dgm:spPr/>
    </dgm:pt>
    <dgm:pt modelId="{A6F0F596-ACD1-4640-862B-78EE003A4E47}" type="pres">
      <dgm:prSet presAssocID="{379A7A60-611A-47D2-8C77-2E2FE10C4200}" presName="horz1" presStyleCnt="0"/>
      <dgm:spPr/>
    </dgm:pt>
    <dgm:pt modelId="{36730CB7-D8B7-4F42-B455-FB360EE9D8BA}" type="pres">
      <dgm:prSet presAssocID="{379A7A60-611A-47D2-8C77-2E2FE10C4200}" presName="tx1" presStyleLbl="revTx" presStyleIdx="4" presStyleCnt="8" custScaleY="59939"/>
      <dgm:spPr/>
    </dgm:pt>
    <dgm:pt modelId="{D8B5A31B-B6C1-2F4D-9941-1B04A4748ABF}" type="pres">
      <dgm:prSet presAssocID="{379A7A60-611A-47D2-8C77-2E2FE10C4200}" presName="vert1" presStyleCnt="0"/>
      <dgm:spPr/>
    </dgm:pt>
    <dgm:pt modelId="{1A8C4E05-DBFB-E542-B4DB-8B036DC29232}" type="pres">
      <dgm:prSet presAssocID="{ABEABA08-67FE-49E4-8FA4-A402C8BCEF63}" presName="thickLine" presStyleLbl="alignNode1" presStyleIdx="5" presStyleCnt="8"/>
      <dgm:spPr/>
    </dgm:pt>
    <dgm:pt modelId="{40184437-4D28-854C-805C-FB34D766F3F8}" type="pres">
      <dgm:prSet presAssocID="{ABEABA08-67FE-49E4-8FA4-A402C8BCEF63}" presName="horz1" presStyleCnt="0"/>
      <dgm:spPr/>
    </dgm:pt>
    <dgm:pt modelId="{D1D04B08-7867-8B4F-859F-A71F98E5953B}" type="pres">
      <dgm:prSet presAssocID="{ABEABA08-67FE-49E4-8FA4-A402C8BCEF63}" presName="tx1" presStyleLbl="revTx" presStyleIdx="5" presStyleCnt="8" custScaleY="61373"/>
      <dgm:spPr/>
    </dgm:pt>
    <dgm:pt modelId="{615A34FD-F4A1-464C-8D10-94E4B79306A4}" type="pres">
      <dgm:prSet presAssocID="{ABEABA08-67FE-49E4-8FA4-A402C8BCEF63}" presName="vert1" presStyleCnt="0"/>
      <dgm:spPr/>
    </dgm:pt>
    <dgm:pt modelId="{E42EB12E-2DA2-F242-A0B7-5A2DC9FC7124}" type="pres">
      <dgm:prSet presAssocID="{902693A3-FBA8-4474-8F2C-834E2B103007}" presName="thickLine" presStyleLbl="alignNode1" presStyleIdx="6" presStyleCnt="8"/>
      <dgm:spPr/>
    </dgm:pt>
    <dgm:pt modelId="{D0ACF1B3-B846-594B-A772-C1005CDB6E35}" type="pres">
      <dgm:prSet presAssocID="{902693A3-FBA8-4474-8F2C-834E2B103007}" presName="horz1" presStyleCnt="0"/>
      <dgm:spPr/>
    </dgm:pt>
    <dgm:pt modelId="{E329BC01-F00E-104D-A928-E2C0A100EB58}" type="pres">
      <dgm:prSet presAssocID="{902693A3-FBA8-4474-8F2C-834E2B103007}" presName="tx1" presStyleLbl="revTx" presStyleIdx="6" presStyleCnt="8" custScaleY="59691"/>
      <dgm:spPr/>
    </dgm:pt>
    <dgm:pt modelId="{CDC99FD9-8167-B248-93F6-60133548AEFB}" type="pres">
      <dgm:prSet presAssocID="{902693A3-FBA8-4474-8F2C-834E2B103007}" presName="vert1" presStyleCnt="0"/>
      <dgm:spPr/>
    </dgm:pt>
    <dgm:pt modelId="{C017C358-4F06-2146-98A2-D02959932C0C}" type="pres">
      <dgm:prSet presAssocID="{D6894D82-4EE5-4FC4-9D58-7B9541D20C64}" presName="thickLine" presStyleLbl="alignNode1" presStyleIdx="7" presStyleCnt="8"/>
      <dgm:spPr/>
    </dgm:pt>
    <dgm:pt modelId="{ECDD3E3C-74BC-724C-BD7E-591B51BDB7EC}" type="pres">
      <dgm:prSet presAssocID="{D6894D82-4EE5-4FC4-9D58-7B9541D20C64}" presName="horz1" presStyleCnt="0"/>
      <dgm:spPr/>
    </dgm:pt>
    <dgm:pt modelId="{AD04AA91-88BD-554D-A455-8A506A9E9650}" type="pres">
      <dgm:prSet presAssocID="{D6894D82-4EE5-4FC4-9D58-7B9541D20C64}" presName="tx1" presStyleLbl="revTx" presStyleIdx="7" presStyleCnt="8" custScaleY="74545"/>
      <dgm:spPr/>
    </dgm:pt>
    <dgm:pt modelId="{9B760D1B-5EA3-5B42-9DAF-F1BE4FD5BCE1}" type="pres">
      <dgm:prSet presAssocID="{D6894D82-4EE5-4FC4-9D58-7B9541D20C64}" presName="vert1" presStyleCnt="0"/>
      <dgm:spPr/>
    </dgm:pt>
  </dgm:ptLst>
  <dgm:cxnLst>
    <dgm:cxn modelId="{8CE6AA09-3257-304F-93BE-A362CD28553E}" type="presOf" srcId="{06A92B68-9EF0-4B97-945F-DC5A3BE7FFC3}" destId="{466F582C-9DA6-0447-9C90-45302FC205F0}" srcOrd="0" destOrd="0" presId="urn:microsoft.com/office/officeart/2008/layout/LinedList"/>
    <dgm:cxn modelId="{82A36E16-5649-47BB-AA60-1FF54067CA1D}" srcId="{A9CEF24A-16FF-4F04-B5A1-E1C9BBB1CDE5}" destId="{D6894D82-4EE5-4FC4-9D58-7B9541D20C64}" srcOrd="7" destOrd="0" parTransId="{717F74AC-BDB2-4EDF-B11A-A792AC023318}" sibTransId="{45D43691-AFCF-47BA-B792-24AE706D9C2B}"/>
    <dgm:cxn modelId="{309DBE28-D6E3-C846-B084-72D991295C14}" type="presOf" srcId="{902693A3-FBA8-4474-8F2C-834E2B103007}" destId="{E329BC01-F00E-104D-A928-E2C0A100EB58}" srcOrd="0" destOrd="0" presId="urn:microsoft.com/office/officeart/2008/layout/LinedList"/>
    <dgm:cxn modelId="{30055A37-D338-48BA-AFB1-4767112F1434}" srcId="{A9CEF24A-16FF-4F04-B5A1-E1C9BBB1CDE5}" destId="{379A7A60-611A-47D2-8C77-2E2FE10C4200}" srcOrd="4" destOrd="0" parTransId="{C047EFD4-AC45-4617-A89A-CC17968DD9BF}" sibTransId="{EC029E66-B9F4-49BB-AE08-BEE6FA436655}"/>
    <dgm:cxn modelId="{08566167-255F-E644-BD0C-F9865F38B425}" type="presOf" srcId="{ABEABA08-67FE-49E4-8FA4-A402C8BCEF63}" destId="{D1D04B08-7867-8B4F-859F-A71F98E5953B}" srcOrd="0" destOrd="0" presId="urn:microsoft.com/office/officeart/2008/layout/LinedList"/>
    <dgm:cxn modelId="{1093FE85-2FE5-470F-AC88-E9AB260932BA}" srcId="{A9CEF24A-16FF-4F04-B5A1-E1C9BBB1CDE5}" destId="{06A92B68-9EF0-4B97-945F-DC5A3BE7FFC3}" srcOrd="0" destOrd="0" parTransId="{7EC9A0C4-D5A0-4F45-A2C8-5466E0BA6A1C}" sibTransId="{80953354-4D27-464B-A172-324B00F5C638}"/>
    <dgm:cxn modelId="{716B708C-5015-6F49-9FAB-E71020D309CF}" type="presOf" srcId="{A9CEF24A-16FF-4F04-B5A1-E1C9BBB1CDE5}" destId="{02AA22E5-3795-5049-9867-8233BC071386}" srcOrd="0" destOrd="0" presId="urn:microsoft.com/office/officeart/2008/layout/LinedList"/>
    <dgm:cxn modelId="{91BAE7AB-0F5C-4FA2-B8A3-A6DFDBAC485F}" srcId="{A9CEF24A-16FF-4F04-B5A1-E1C9BBB1CDE5}" destId="{59131D50-C910-4DA4-AE84-C755A44FFAD3}" srcOrd="3" destOrd="0" parTransId="{BC889B51-BA23-4C4F-9622-D4BA2AD82809}" sibTransId="{DF7E3D35-17AC-4F19-BCFD-70BCA7267694}"/>
    <dgm:cxn modelId="{8D18DDAE-ED60-6842-9409-E7F3C1713572}" type="presOf" srcId="{379A7A60-611A-47D2-8C77-2E2FE10C4200}" destId="{36730CB7-D8B7-4F42-B455-FB360EE9D8BA}" srcOrd="0" destOrd="0" presId="urn:microsoft.com/office/officeart/2008/layout/LinedList"/>
    <dgm:cxn modelId="{B3A441B2-3CFE-4574-9463-96177C6678D8}" srcId="{A9CEF24A-16FF-4F04-B5A1-E1C9BBB1CDE5}" destId="{AA9A6032-48BB-4A50-B6F5-3EDDF13442E7}" srcOrd="1" destOrd="0" parTransId="{A7E3F5B0-03B7-492D-B97B-162188DD6279}" sibTransId="{4A472AA3-168C-4BA4-8B44-1752E0A7E529}"/>
    <dgm:cxn modelId="{A74163B8-D19B-274C-AD96-67A07120FB2C}" type="presOf" srcId="{F467F72D-3C75-4036-8DDA-F9D0872DB995}" destId="{FCCE9144-1746-DF4C-8DF9-028C0D1B94F3}" srcOrd="0" destOrd="0" presId="urn:microsoft.com/office/officeart/2008/layout/LinedList"/>
    <dgm:cxn modelId="{A80ADFC5-CD05-4E2C-BF6A-A2D6F11FC741}" srcId="{A9CEF24A-16FF-4F04-B5A1-E1C9BBB1CDE5}" destId="{902693A3-FBA8-4474-8F2C-834E2B103007}" srcOrd="6" destOrd="0" parTransId="{E61DE4B1-C5D6-4150-B1AB-6380892F1A7C}" sibTransId="{C3340874-F60B-44F6-B093-6AFB36BAE6B1}"/>
    <dgm:cxn modelId="{DCBB8EDC-B4BC-8C41-8C97-CF22A13CAA1C}" type="presOf" srcId="{D6894D82-4EE5-4FC4-9D58-7B9541D20C64}" destId="{AD04AA91-88BD-554D-A455-8A506A9E9650}" srcOrd="0" destOrd="0" presId="urn:microsoft.com/office/officeart/2008/layout/LinedList"/>
    <dgm:cxn modelId="{FC4063E0-C867-3D4E-B3DA-2D70EDFD72FC}" type="presOf" srcId="{59131D50-C910-4DA4-AE84-C755A44FFAD3}" destId="{492D4FF3-703A-D54B-A40D-72E5492B287B}" srcOrd="0" destOrd="0" presId="urn:microsoft.com/office/officeart/2008/layout/LinedList"/>
    <dgm:cxn modelId="{2A0029F4-1B2F-0A4D-AD10-8EA50CBA5DEB}" type="presOf" srcId="{AA9A6032-48BB-4A50-B6F5-3EDDF13442E7}" destId="{A899C753-1E05-4249-BE46-134D378AEF0E}" srcOrd="0" destOrd="0" presId="urn:microsoft.com/office/officeart/2008/layout/LinedList"/>
    <dgm:cxn modelId="{150A7FF6-661E-4622-A068-F54854FF96CC}" srcId="{A9CEF24A-16FF-4F04-B5A1-E1C9BBB1CDE5}" destId="{F467F72D-3C75-4036-8DDA-F9D0872DB995}" srcOrd="2" destOrd="0" parTransId="{7B199B42-FB5F-4FC2-9910-30C09EF0848D}" sibTransId="{324D74CE-377E-4CFC-A6C5-55210D334B6B}"/>
    <dgm:cxn modelId="{520DD4F9-26A6-4432-AFA5-EA591004C4E0}" srcId="{A9CEF24A-16FF-4F04-B5A1-E1C9BBB1CDE5}" destId="{ABEABA08-67FE-49E4-8FA4-A402C8BCEF63}" srcOrd="5" destOrd="0" parTransId="{9006BC56-5B9D-442D-B537-15BA36B3C47A}" sibTransId="{3FB33401-B650-46BA-BDE1-47786223C8F6}"/>
    <dgm:cxn modelId="{02FBDA7A-AEB0-644D-8409-847E80D0E0D2}" type="presParOf" srcId="{02AA22E5-3795-5049-9867-8233BC071386}" destId="{EE2034FF-EB3A-104E-B514-A7BB65D0397B}" srcOrd="0" destOrd="0" presId="urn:microsoft.com/office/officeart/2008/layout/LinedList"/>
    <dgm:cxn modelId="{F4163395-7AA8-AD41-9C65-9AE31688E7E6}" type="presParOf" srcId="{02AA22E5-3795-5049-9867-8233BC071386}" destId="{C787B56A-578F-C440-9A3A-ECF826157E06}" srcOrd="1" destOrd="0" presId="urn:microsoft.com/office/officeart/2008/layout/LinedList"/>
    <dgm:cxn modelId="{84C7A3E8-F993-B845-8D83-348BFA6D5BAF}" type="presParOf" srcId="{C787B56A-578F-C440-9A3A-ECF826157E06}" destId="{466F582C-9DA6-0447-9C90-45302FC205F0}" srcOrd="0" destOrd="0" presId="urn:microsoft.com/office/officeart/2008/layout/LinedList"/>
    <dgm:cxn modelId="{A723E182-2DD8-904F-8349-D32D2F3DE26D}" type="presParOf" srcId="{C787B56A-578F-C440-9A3A-ECF826157E06}" destId="{42C97254-CE5D-4E4F-B1B8-5CED7AE529A7}" srcOrd="1" destOrd="0" presId="urn:microsoft.com/office/officeart/2008/layout/LinedList"/>
    <dgm:cxn modelId="{D59CDB2C-248F-8C4C-9501-471AB168E235}" type="presParOf" srcId="{02AA22E5-3795-5049-9867-8233BC071386}" destId="{A02FB133-3DA3-0341-BD40-27B253F64448}" srcOrd="2" destOrd="0" presId="urn:microsoft.com/office/officeart/2008/layout/LinedList"/>
    <dgm:cxn modelId="{E72B712B-0EB0-2B48-9674-4D2F85FA60D9}" type="presParOf" srcId="{02AA22E5-3795-5049-9867-8233BC071386}" destId="{13CAAA49-C87C-B541-9DF3-BF8F3B749026}" srcOrd="3" destOrd="0" presId="urn:microsoft.com/office/officeart/2008/layout/LinedList"/>
    <dgm:cxn modelId="{B8C15B57-C6BD-5641-9090-8F1ECC07A4A6}" type="presParOf" srcId="{13CAAA49-C87C-B541-9DF3-BF8F3B749026}" destId="{A899C753-1E05-4249-BE46-134D378AEF0E}" srcOrd="0" destOrd="0" presId="urn:microsoft.com/office/officeart/2008/layout/LinedList"/>
    <dgm:cxn modelId="{760E1B3B-E9E3-4141-A0EA-75F45B5FB2D9}" type="presParOf" srcId="{13CAAA49-C87C-B541-9DF3-BF8F3B749026}" destId="{1CA64B4D-8AE3-9B44-98A3-0A75752BDCE9}" srcOrd="1" destOrd="0" presId="urn:microsoft.com/office/officeart/2008/layout/LinedList"/>
    <dgm:cxn modelId="{2C2D746A-2DB9-374B-8D65-ECEA40E7481B}" type="presParOf" srcId="{02AA22E5-3795-5049-9867-8233BC071386}" destId="{7506819E-0827-7448-AE3D-7B7735FB6A7E}" srcOrd="4" destOrd="0" presId="urn:microsoft.com/office/officeart/2008/layout/LinedList"/>
    <dgm:cxn modelId="{32772B38-8D1B-6F4B-8E5A-D29F9C10FDDD}" type="presParOf" srcId="{02AA22E5-3795-5049-9867-8233BC071386}" destId="{62952496-456B-B648-985C-CA2761BEEDDC}" srcOrd="5" destOrd="0" presId="urn:microsoft.com/office/officeart/2008/layout/LinedList"/>
    <dgm:cxn modelId="{2E804DFE-AAF1-4C4F-A850-CA1A497B7264}" type="presParOf" srcId="{62952496-456B-B648-985C-CA2761BEEDDC}" destId="{FCCE9144-1746-DF4C-8DF9-028C0D1B94F3}" srcOrd="0" destOrd="0" presId="urn:microsoft.com/office/officeart/2008/layout/LinedList"/>
    <dgm:cxn modelId="{D4441502-03C1-0541-9DBF-A1F2570B83E5}" type="presParOf" srcId="{62952496-456B-B648-985C-CA2761BEEDDC}" destId="{A396CA65-0227-6E43-B957-53EDC0CF5F1E}" srcOrd="1" destOrd="0" presId="urn:microsoft.com/office/officeart/2008/layout/LinedList"/>
    <dgm:cxn modelId="{CE2AB06D-E3EF-9140-A845-5DCCE120BB55}" type="presParOf" srcId="{02AA22E5-3795-5049-9867-8233BC071386}" destId="{B5BAF3DD-B97D-894A-B0EB-32548201A4CD}" srcOrd="6" destOrd="0" presId="urn:microsoft.com/office/officeart/2008/layout/LinedList"/>
    <dgm:cxn modelId="{EB3D74C3-6AC5-E848-A931-81CE2815DE66}" type="presParOf" srcId="{02AA22E5-3795-5049-9867-8233BC071386}" destId="{BA587E53-463D-1040-B597-73D16464DCC0}" srcOrd="7" destOrd="0" presId="urn:microsoft.com/office/officeart/2008/layout/LinedList"/>
    <dgm:cxn modelId="{289B744C-1A97-CB4F-A36E-34653FB795C2}" type="presParOf" srcId="{BA587E53-463D-1040-B597-73D16464DCC0}" destId="{492D4FF3-703A-D54B-A40D-72E5492B287B}" srcOrd="0" destOrd="0" presId="urn:microsoft.com/office/officeart/2008/layout/LinedList"/>
    <dgm:cxn modelId="{BFFD7F0E-54CA-5C4E-97DC-805AF309D212}" type="presParOf" srcId="{BA587E53-463D-1040-B597-73D16464DCC0}" destId="{63EFDA65-8339-C246-B086-F71A8131B43E}" srcOrd="1" destOrd="0" presId="urn:microsoft.com/office/officeart/2008/layout/LinedList"/>
    <dgm:cxn modelId="{9E4AD804-2CC5-7249-B1FE-7A332F52F8B4}" type="presParOf" srcId="{02AA22E5-3795-5049-9867-8233BC071386}" destId="{F065AD64-66E9-4B4A-8A8C-E43C5CFE6E3E}" srcOrd="8" destOrd="0" presId="urn:microsoft.com/office/officeart/2008/layout/LinedList"/>
    <dgm:cxn modelId="{8268C1FE-0E67-D346-8272-FDAC2D5A6780}" type="presParOf" srcId="{02AA22E5-3795-5049-9867-8233BC071386}" destId="{A6F0F596-ACD1-4640-862B-78EE003A4E47}" srcOrd="9" destOrd="0" presId="urn:microsoft.com/office/officeart/2008/layout/LinedList"/>
    <dgm:cxn modelId="{1B0CE22A-2F1E-9C49-963F-670CD91C34F6}" type="presParOf" srcId="{A6F0F596-ACD1-4640-862B-78EE003A4E47}" destId="{36730CB7-D8B7-4F42-B455-FB360EE9D8BA}" srcOrd="0" destOrd="0" presId="urn:microsoft.com/office/officeart/2008/layout/LinedList"/>
    <dgm:cxn modelId="{31590D4C-A1BD-3744-A840-584C14A6880A}" type="presParOf" srcId="{A6F0F596-ACD1-4640-862B-78EE003A4E47}" destId="{D8B5A31B-B6C1-2F4D-9941-1B04A4748ABF}" srcOrd="1" destOrd="0" presId="urn:microsoft.com/office/officeart/2008/layout/LinedList"/>
    <dgm:cxn modelId="{151570AA-D670-224E-8E75-C5EB6AD46E6F}" type="presParOf" srcId="{02AA22E5-3795-5049-9867-8233BC071386}" destId="{1A8C4E05-DBFB-E542-B4DB-8B036DC29232}" srcOrd="10" destOrd="0" presId="urn:microsoft.com/office/officeart/2008/layout/LinedList"/>
    <dgm:cxn modelId="{9563672B-F47C-8046-866C-B1D45DCEAD65}" type="presParOf" srcId="{02AA22E5-3795-5049-9867-8233BC071386}" destId="{40184437-4D28-854C-805C-FB34D766F3F8}" srcOrd="11" destOrd="0" presId="urn:microsoft.com/office/officeart/2008/layout/LinedList"/>
    <dgm:cxn modelId="{23CCD959-9AE7-1142-B18E-EB1E4A9CD666}" type="presParOf" srcId="{40184437-4D28-854C-805C-FB34D766F3F8}" destId="{D1D04B08-7867-8B4F-859F-A71F98E5953B}" srcOrd="0" destOrd="0" presId="urn:microsoft.com/office/officeart/2008/layout/LinedList"/>
    <dgm:cxn modelId="{23ABA048-B611-1143-BC02-FD41E3F61828}" type="presParOf" srcId="{40184437-4D28-854C-805C-FB34D766F3F8}" destId="{615A34FD-F4A1-464C-8D10-94E4B79306A4}" srcOrd="1" destOrd="0" presId="urn:microsoft.com/office/officeart/2008/layout/LinedList"/>
    <dgm:cxn modelId="{25EBAFE7-E4B7-C744-98BE-BDBD09EA92C7}" type="presParOf" srcId="{02AA22E5-3795-5049-9867-8233BC071386}" destId="{E42EB12E-2DA2-F242-A0B7-5A2DC9FC7124}" srcOrd="12" destOrd="0" presId="urn:microsoft.com/office/officeart/2008/layout/LinedList"/>
    <dgm:cxn modelId="{AF0BC59D-3ED0-8F43-A9A8-BA556CB78C77}" type="presParOf" srcId="{02AA22E5-3795-5049-9867-8233BC071386}" destId="{D0ACF1B3-B846-594B-A772-C1005CDB6E35}" srcOrd="13" destOrd="0" presId="urn:microsoft.com/office/officeart/2008/layout/LinedList"/>
    <dgm:cxn modelId="{ADCC4385-0498-5947-BF30-22A3C0C32747}" type="presParOf" srcId="{D0ACF1B3-B846-594B-A772-C1005CDB6E35}" destId="{E329BC01-F00E-104D-A928-E2C0A100EB58}" srcOrd="0" destOrd="0" presId="urn:microsoft.com/office/officeart/2008/layout/LinedList"/>
    <dgm:cxn modelId="{D713D664-A2F5-7A49-8792-AC1843548EF5}" type="presParOf" srcId="{D0ACF1B3-B846-594B-A772-C1005CDB6E35}" destId="{CDC99FD9-8167-B248-93F6-60133548AEFB}" srcOrd="1" destOrd="0" presId="urn:microsoft.com/office/officeart/2008/layout/LinedList"/>
    <dgm:cxn modelId="{D1FFFCF8-B873-E74C-B145-1D5526F152DD}" type="presParOf" srcId="{02AA22E5-3795-5049-9867-8233BC071386}" destId="{C017C358-4F06-2146-98A2-D02959932C0C}" srcOrd="14" destOrd="0" presId="urn:microsoft.com/office/officeart/2008/layout/LinedList"/>
    <dgm:cxn modelId="{E5CB3E87-56F7-B049-AC1C-6AE37A7054EF}" type="presParOf" srcId="{02AA22E5-3795-5049-9867-8233BC071386}" destId="{ECDD3E3C-74BC-724C-BD7E-591B51BDB7EC}" srcOrd="15" destOrd="0" presId="urn:microsoft.com/office/officeart/2008/layout/LinedList"/>
    <dgm:cxn modelId="{44D9A4EA-79C3-3145-BEF4-27DA09D1F2B6}" type="presParOf" srcId="{ECDD3E3C-74BC-724C-BD7E-591B51BDB7EC}" destId="{AD04AA91-88BD-554D-A455-8A506A9E9650}" srcOrd="0" destOrd="0" presId="urn:microsoft.com/office/officeart/2008/layout/LinedList"/>
    <dgm:cxn modelId="{2DB1D36B-63C0-984B-B2F4-3623C11FBCCD}" type="presParOf" srcId="{ECDD3E3C-74BC-724C-BD7E-591B51BDB7EC}" destId="{9B760D1B-5EA3-5B42-9DAF-F1BE4FD5BC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9CEF24A-16FF-4F04-B5A1-E1C9BBB1CDE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6A92B68-9EF0-4B97-945F-DC5A3BE7FFC3}">
      <dgm:prSet custT="1"/>
      <dgm:spPr/>
      <dgm:t>
        <a:bodyPr/>
        <a:lstStyle/>
        <a:p>
          <a:r>
            <a:rPr lang="en-GB" sz="2400" dirty="0"/>
            <a:t>What is included in the contract?</a:t>
          </a:r>
          <a:endParaRPr lang="en-US" sz="2400" dirty="0"/>
        </a:p>
      </dgm:t>
    </dgm:pt>
    <dgm:pt modelId="{7EC9A0C4-D5A0-4F45-A2C8-5466E0BA6A1C}" type="parTrans" cxnId="{1093FE85-2FE5-470F-AC88-E9AB260932BA}">
      <dgm:prSet/>
      <dgm:spPr/>
      <dgm:t>
        <a:bodyPr/>
        <a:lstStyle/>
        <a:p>
          <a:endParaRPr lang="en-US" sz="2400"/>
        </a:p>
      </dgm:t>
    </dgm:pt>
    <dgm:pt modelId="{80953354-4D27-464B-A172-324B00F5C638}" type="sibTrans" cxnId="{1093FE85-2FE5-470F-AC88-E9AB260932BA}">
      <dgm:prSet/>
      <dgm:spPr/>
      <dgm:t>
        <a:bodyPr/>
        <a:lstStyle/>
        <a:p>
          <a:endParaRPr lang="en-US" sz="2400"/>
        </a:p>
      </dgm:t>
    </dgm:pt>
    <dgm:pt modelId="{AA9A6032-48BB-4A50-B6F5-3EDDF13442E7}">
      <dgm:prSet custT="1"/>
      <dgm:spPr/>
      <dgm:t>
        <a:bodyPr/>
        <a:lstStyle/>
        <a:p>
          <a:r>
            <a:rPr lang="en-GB" sz="2400" dirty="0"/>
            <a:t>How do I get these documents?</a:t>
          </a:r>
          <a:endParaRPr lang="en-US" sz="2400" dirty="0"/>
        </a:p>
      </dgm:t>
    </dgm:pt>
    <dgm:pt modelId="{A7E3F5B0-03B7-492D-B97B-162188DD6279}" type="parTrans" cxnId="{B3A441B2-3CFE-4574-9463-96177C6678D8}">
      <dgm:prSet/>
      <dgm:spPr/>
      <dgm:t>
        <a:bodyPr/>
        <a:lstStyle/>
        <a:p>
          <a:endParaRPr lang="en-US" sz="2400"/>
        </a:p>
      </dgm:t>
    </dgm:pt>
    <dgm:pt modelId="{4A472AA3-168C-4BA4-8B44-1752E0A7E529}" type="sibTrans" cxnId="{B3A441B2-3CFE-4574-9463-96177C6678D8}">
      <dgm:prSet/>
      <dgm:spPr/>
      <dgm:t>
        <a:bodyPr/>
        <a:lstStyle/>
        <a:p>
          <a:endParaRPr lang="en-US" sz="2400"/>
        </a:p>
      </dgm:t>
    </dgm:pt>
    <dgm:pt modelId="{F467F72D-3C75-4036-8DDA-F9D0872DB995}">
      <dgm:prSet custT="1"/>
      <dgm:spPr/>
      <dgm:t>
        <a:bodyPr/>
        <a:lstStyle/>
        <a:p>
          <a:r>
            <a:rPr lang="en-GB" sz="2400" dirty="0"/>
            <a:t>Okay, but which provisions do I really care about?</a:t>
          </a:r>
          <a:endParaRPr lang="en-US" sz="2400" dirty="0"/>
        </a:p>
      </dgm:t>
    </dgm:pt>
    <dgm:pt modelId="{7B199B42-FB5F-4FC2-9910-30C09EF0848D}" type="parTrans" cxnId="{150A7FF6-661E-4622-A068-F54854FF96CC}">
      <dgm:prSet/>
      <dgm:spPr/>
      <dgm:t>
        <a:bodyPr/>
        <a:lstStyle/>
        <a:p>
          <a:endParaRPr lang="en-US" sz="2400"/>
        </a:p>
      </dgm:t>
    </dgm:pt>
    <dgm:pt modelId="{324D74CE-377E-4CFC-A6C5-55210D334B6B}" type="sibTrans" cxnId="{150A7FF6-661E-4622-A068-F54854FF96CC}">
      <dgm:prSet/>
      <dgm:spPr/>
      <dgm:t>
        <a:bodyPr/>
        <a:lstStyle/>
        <a:p>
          <a:endParaRPr lang="en-US" sz="2400"/>
        </a:p>
      </dgm:t>
    </dgm:pt>
    <dgm:pt modelId="{59131D50-C910-4DA4-AE84-C755A44FFAD3}">
      <dgm:prSet custT="1"/>
      <dgm:spPr/>
      <dgm:t>
        <a:bodyPr/>
        <a:lstStyle/>
        <a:p>
          <a:r>
            <a:rPr lang="en-GB" sz="2400" dirty="0"/>
            <a:t>What do I need to know about the Statement of Work/ Scope of Services?</a:t>
          </a:r>
          <a:endParaRPr lang="en-US" sz="2400" dirty="0"/>
        </a:p>
      </dgm:t>
    </dgm:pt>
    <dgm:pt modelId="{BC889B51-BA23-4C4F-9622-D4BA2AD82809}" type="parTrans" cxnId="{91BAE7AB-0F5C-4FA2-B8A3-A6DFDBAC485F}">
      <dgm:prSet/>
      <dgm:spPr/>
      <dgm:t>
        <a:bodyPr/>
        <a:lstStyle/>
        <a:p>
          <a:endParaRPr lang="en-US" sz="2400"/>
        </a:p>
      </dgm:t>
    </dgm:pt>
    <dgm:pt modelId="{DF7E3D35-17AC-4F19-BCFD-70BCA7267694}" type="sibTrans" cxnId="{91BAE7AB-0F5C-4FA2-B8A3-A6DFDBAC485F}">
      <dgm:prSet/>
      <dgm:spPr/>
      <dgm:t>
        <a:bodyPr/>
        <a:lstStyle/>
        <a:p>
          <a:endParaRPr lang="en-US" sz="2400"/>
        </a:p>
      </dgm:t>
    </dgm:pt>
    <dgm:pt modelId="{379A7A60-611A-47D2-8C77-2E2FE10C4200}">
      <dgm:prSet custT="1"/>
      <dgm:spPr/>
      <dgm:t>
        <a:bodyPr/>
        <a:lstStyle/>
        <a:p>
          <a:r>
            <a:rPr lang="en-GB" sz="2400" dirty="0"/>
            <a:t>Where are the sticking points in the contract?</a:t>
          </a:r>
          <a:endParaRPr lang="en-US" sz="2400" dirty="0"/>
        </a:p>
      </dgm:t>
    </dgm:pt>
    <dgm:pt modelId="{C047EFD4-AC45-4617-A89A-CC17968DD9BF}" type="parTrans" cxnId="{30055A37-D338-48BA-AFB1-4767112F1434}">
      <dgm:prSet/>
      <dgm:spPr/>
      <dgm:t>
        <a:bodyPr/>
        <a:lstStyle/>
        <a:p>
          <a:endParaRPr lang="en-US" sz="2400"/>
        </a:p>
      </dgm:t>
    </dgm:pt>
    <dgm:pt modelId="{EC029E66-B9F4-49BB-AE08-BEE6FA436655}" type="sibTrans" cxnId="{30055A37-D338-48BA-AFB1-4767112F1434}">
      <dgm:prSet/>
      <dgm:spPr/>
      <dgm:t>
        <a:bodyPr/>
        <a:lstStyle/>
        <a:p>
          <a:endParaRPr lang="en-US" sz="2400"/>
        </a:p>
      </dgm:t>
    </dgm:pt>
    <dgm:pt modelId="{ABEABA08-67FE-49E4-8FA4-A402C8BCEF63}">
      <dgm:prSet custT="1"/>
      <dgm:spPr/>
      <dgm:t>
        <a:bodyPr/>
        <a:lstStyle/>
        <a:p>
          <a:r>
            <a:rPr lang="en-GB" sz="2400" dirty="0"/>
            <a:t>Odd and ends</a:t>
          </a:r>
          <a:endParaRPr lang="en-US" sz="2400" dirty="0"/>
        </a:p>
      </dgm:t>
    </dgm:pt>
    <dgm:pt modelId="{9006BC56-5B9D-442D-B537-15BA36B3C47A}" type="parTrans" cxnId="{520DD4F9-26A6-4432-AFA5-EA591004C4E0}">
      <dgm:prSet/>
      <dgm:spPr/>
      <dgm:t>
        <a:bodyPr/>
        <a:lstStyle/>
        <a:p>
          <a:endParaRPr lang="en-US" sz="2400"/>
        </a:p>
      </dgm:t>
    </dgm:pt>
    <dgm:pt modelId="{3FB33401-B650-46BA-BDE1-47786223C8F6}" type="sibTrans" cxnId="{520DD4F9-26A6-4432-AFA5-EA591004C4E0}">
      <dgm:prSet/>
      <dgm:spPr/>
      <dgm:t>
        <a:bodyPr/>
        <a:lstStyle/>
        <a:p>
          <a:endParaRPr lang="en-US" sz="2400"/>
        </a:p>
      </dgm:t>
    </dgm:pt>
    <dgm:pt modelId="{902693A3-FBA8-4474-8F2C-834E2B103007}">
      <dgm:prSet custT="1"/>
      <dgm:spPr/>
      <dgm:t>
        <a:bodyPr/>
        <a:lstStyle/>
        <a:p>
          <a:r>
            <a:rPr lang="en-GB" sz="2400" dirty="0"/>
            <a:t>Recap</a:t>
          </a:r>
          <a:endParaRPr lang="en-US" sz="2400" dirty="0"/>
        </a:p>
      </dgm:t>
    </dgm:pt>
    <dgm:pt modelId="{E61DE4B1-C5D6-4150-B1AB-6380892F1A7C}" type="parTrans" cxnId="{A80ADFC5-CD05-4E2C-BF6A-A2D6F11FC741}">
      <dgm:prSet/>
      <dgm:spPr/>
      <dgm:t>
        <a:bodyPr/>
        <a:lstStyle/>
        <a:p>
          <a:endParaRPr lang="en-US" sz="2400"/>
        </a:p>
      </dgm:t>
    </dgm:pt>
    <dgm:pt modelId="{C3340874-F60B-44F6-B093-6AFB36BAE6B1}" type="sibTrans" cxnId="{A80ADFC5-CD05-4E2C-BF6A-A2D6F11FC741}">
      <dgm:prSet/>
      <dgm:spPr/>
      <dgm:t>
        <a:bodyPr/>
        <a:lstStyle/>
        <a:p>
          <a:endParaRPr lang="en-US" sz="2400"/>
        </a:p>
      </dgm:t>
    </dgm:pt>
    <dgm:pt modelId="{D6894D82-4EE5-4FC4-9D58-7B9541D20C64}">
      <dgm:prSet custT="1"/>
      <dgm:spPr/>
      <dgm:t>
        <a:bodyPr/>
        <a:lstStyle/>
        <a:p>
          <a:r>
            <a:rPr lang="en-GB" sz="2400" dirty="0"/>
            <a:t>Resources</a:t>
          </a:r>
          <a:endParaRPr lang="en-US" sz="2400" dirty="0"/>
        </a:p>
      </dgm:t>
    </dgm:pt>
    <dgm:pt modelId="{717F74AC-BDB2-4EDF-B11A-A792AC023318}" type="parTrans" cxnId="{82A36E16-5649-47BB-AA60-1FF54067CA1D}">
      <dgm:prSet/>
      <dgm:spPr/>
      <dgm:t>
        <a:bodyPr/>
        <a:lstStyle/>
        <a:p>
          <a:endParaRPr lang="en-US" sz="2400"/>
        </a:p>
      </dgm:t>
    </dgm:pt>
    <dgm:pt modelId="{45D43691-AFCF-47BA-B792-24AE706D9C2B}" type="sibTrans" cxnId="{82A36E16-5649-47BB-AA60-1FF54067CA1D}">
      <dgm:prSet/>
      <dgm:spPr/>
      <dgm:t>
        <a:bodyPr/>
        <a:lstStyle/>
        <a:p>
          <a:endParaRPr lang="en-US" sz="2400"/>
        </a:p>
      </dgm:t>
    </dgm:pt>
    <dgm:pt modelId="{02AA22E5-3795-5049-9867-8233BC071386}" type="pres">
      <dgm:prSet presAssocID="{A9CEF24A-16FF-4F04-B5A1-E1C9BBB1CDE5}" presName="vert0" presStyleCnt="0">
        <dgm:presLayoutVars>
          <dgm:dir/>
          <dgm:animOne val="branch"/>
          <dgm:animLvl val="lvl"/>
        </dgm:presLayoutVars>
      </dgm:prSet>
      <dgm:spPr/>
    </dgm:pt>
    <dgm:pt modelId="{EE2034FF-EB3A-104E-B514-A7BB65D0397B}" type="pres">
      <dgm:prSet presAssocID="{06A92B68-9EF0-4B97-945F-DC5A3BE7FFC3}" presName="thickLine" presStyleLbl="alignNode1" presStyleIdx="0" presStyleCnt="8"/>
      <dgm:spPr/>
    </dgm:pt>
    <dgm:pt modelId="{C787B56A-578F-C440-9A3A-ECF826157E06}" type="pres">
      <dgm:prSet presAssocID="{06A92B68-9EF0-4B97-945F-DC5A3BE7FFC3}" presName="horz1" presStyleCnt="0"/>
      <dgm:spPr/>
    </dgm:pt>
    <dgm:pt modelId="{466F582C-9DA6-0447-9C90-45302FC205F0}" type="pres">
      <dgm:prSet presAssocID="{06A92B68-9EF0-4B97-945F-DC5A3BE7FFC3}" presName="tx1" presStyleLbl="revTx" presStyleIdx="0" presStyleCnt="8" custScaleY="89969"/>
      <dgm:spPr/>
    </dgm:pt>
    <dgm:pt modelId="{42C97254-CE5D-4E4F-B1B8-5CED7AE529A7}" type="pres">
      <dgm:prSet presAssocID="{06A92B68-9EF0-4B97-945F-DC5A3BE7FFC3}" presName="vert1" presStyleCnt="0"/>
      <dgm:spPr/>
    </dgm:pt>
    <dgm:pt modelId="{A02FB133-3DA3-0341-BD40-27B253F64448}" type="pres">
      <dgm:prSet presAssocID="{AA9A6032-48BB-4A50-B6F5-3EDDF13442E7}" presName="thickLine" presStyleLbl="alignNode1" presStyleIdx="1" presStyleCnt="8"/>
      <dgm:spPr/>
    </dgm:pt>
    <dgm:pt modelId="{13CAAA49-C87C-B541-9DF3-BF8F3B749026}" type="pres">
      <dgm:prSet presAssocID="{AA9A6032-48BB-4A50-B6F5-3EDDF13442E7}" presName="horz1" presStyleCnt="0"/>
      <dgm:spPr/>
    </dgm:pt>
    <dgm:pt modelId="{A899C753-1E05-4249-BE46-134D378AEF0E}" type="pres">
      <dgm:prSet presAssocID="{AA9A6032-48BB-4A50-B6F5-3EDDF13442E7}" presName="tx1" presStyleLbl="revTx" presStyleIdx="1" presStyleCnt="8" custScaleY="65713"/>
      <dgm:spPr/>
    </dgm:pt>
    <dgm:pt modelId="{1CA64B4D-8AE3-9B44-98A3-0A75752BDCE9}" type="pres">
      <dgm:prSet presAssocID="{AA9A6032-48BB-4A50-B6F5-3EDDF13442E7}" presName="vert1" presStyleCnt="0"/>
      <dgm:spPr/>
    </dgm:pt>
    <dgm:pt modelId="{7506819E-0827-7448-AE3D-7B7735FB6A7E}" type="pres">
      <dgm:prSet presAssocID="{F467F72D-3C75-4036-8DDA-F9D0872DB995}" presName="thickLine" presStyleLbl="alignNode1" presStyleIdx="2" presStyleCnt="8"/>
      <dgm:spPr/>
    </dgm:pt>
    <dgm:pt modelId="{62952496-456B-B648-985C-CA2761BEEDDC}" type="pres">
      <dgm:prSet presAssocID="{F467F72D-3C75-4036-8DDA-F9D0872DB995}" presName="horz1" presStyleCnt="0"/>
      <dgm:spPr/>
    </dgm:pt>
    <dgm:pt modelId="{FCCE9144-1746-DF4C-8DF9-028C0D1B94F3}" type="pres">
      <dgm:prSet presAssocID="{F467F72D-3C75-4036-8DDA-F9D0872DB995}" presName="tx1" presStyleLbl="revTx" presStyleIdx="2" presStyleCnt="8" custScaleY="63048"/>
      <dgm:spPr/>
    </dgm:pt>
    <dgm:pt modelId="{A396CA65-0227-6E43-B957-53EDC0CF5F1E}" type="pres">
      <dgm:prSet presAssocID="{F467F72D-3C75-4036-8DDA-F9D0872DB995}" presName="vert1" presStyleCnt="0"/>
      <dgm:spPr/>
    </dgm:pt>
    <dgm:pt modelId="{B5BAF3DD-B97D-894A-B0EB-32548201A4CD}" type="pres">
      <dgm:prSet presAssocID="{59131D50-C910-4DA4-AE84-C755A44FFAD3}" presName="thickLine" presStyleLbl="alignNode1" presStyleIdx="3" presStyleCnt="8"/>
      <dgm:spPr/>
    </dgm:pt>
    <dgm:pt modelId="{BA587E53-463D-1040-B597-73D16464DCC0}" type="pres">
      <dgm:prSet presAssocID="{59131D50-C910-4DA4-AE84-C755A44FFAD3}" presName="horz1" presStyleCnt="0"/>
      <dgm:spPr/>
    </dgm:pt>
    <dgm:pt modelId="{492D4FF3-703A-D54B-A40D-72E5492B287B}" type="pres">
      <dgm:prSet presAssocID="{59131D50-C910-4DA4-AE84-C755A44FFAD3}" presName="tx1" presStyleLbl="revTx" presStyleIdx="3" presStyleCnt="8"/>
      <dgm:spPr/>
    </dgm:pt>
    <dgm:pt modelId="{63EFDA65-8339-C246-B086-F71A8131B43E}" type="pres">
      <dgm:prSet presAssocID="{59131D50-C910-4DA4-AE84-C755A44FFAD3}" presName="vert1" presStyleCnt="0"/>
      <dgm:spPr/>
    </dgm:pt>
    <dgm:pt modelId="{F065AD64-66E9-4B4A-8A8C-E43C5CFE6E3E}" type="pres">
      <dgm:prSet presAssocID="{379A7A60-611A-47D2-8C77-2E2FE10C4200}" presName="thickLine" presStyleLbl="alignNode1" presStyleIdx="4" presStyleCnt="8"/>
      <dgm:spPr/>
    </dgm:pt>
    <dgm:pt modelId="{A6F0F596-ACD1-4640-862B-78EE003A4E47}" type="pres">
      <dgm:prSet presAssocID="{379A7A60-611A-47D2-8C77-2E2FE10C4200}" presName="horz1" presStyleCnt="0"/>
      <dgm:spPr/>
    </dgm:pt>
    <dgm:pt modelId="{36730CB7-D8B7-4F42-B455-FB360EE9D8BA}" type="pres">
      <dgm:prSet presAssocID="{379A7A60-611A-47D2-8C77-2E2FE10C4200}" presName="tx1" presStyleLbl="revTx" presStyleIdx="4" presStyleCnt="8" custScaleY="59939"/>
      <dgm:spPr/>
    </dgm:pt>
    <dgm:pt modelId="{D8B5A31B-B6C1-2F4D-9941-1B04A4748ABF}" type="pres">
      <dgm:prSet presAssocID="{379A7A60-611A-47D2-8C77-2E2FE10C4200}" presName="vert1" presStyleCnt="0"/>
      <dgm:spPr/>
    </dgm:pt>
    <dgm:pt modelId="{1A8C4E05-DBFB-E542-B4DB-8B036DC29232}" type="pres">
      <dgm:prSet presAssocID="{ABEABA08-67FE-49E4-8FA4-A402C8BCEF63}" presName="thickLine" presStyleLbl="alignNode1" presStyleIdx="5" presStyleCnt="8"/>
      <dgm:spPr/>
    </dgm:pt>
    <dgm:pt modelId="{40184437-4D28-854C-805C-FB34D766F3F8}" type="pres">
      <dgm:prSet presAssocID="{ABEABA08-67FE-49E4-8FA4-A402C8BCEF63}" presName="horz1" presStyleCnt="0"/>
      <dgm:spPr/>
    </dgm:pt>
    <dgm:pt modelId="{D1D04B08-7867-8B4F-859F-A71F98E5953B}" type="pres">
      <dgm:prSet presAssocID="{ABEABA08-67FE-49E4-8FA4-A402C8BCEF63}" presName="tx1" presStyleLbl="revTx" presStyleIdx="5" presStyleCnt="8" custScaleY="61373"/>
      <dgm:spPr/>
    </dgm:pt>
    <dgm:pt modelId="{615A34FD-F4A1-464C-8D10-94E4B79306A4}" type="pres">
      <dgm:prSet presAssocID="{ABEABA08-67FE-49E4-8FA4-A402C8BCEF63}" presName="vert1" presStyleCnt="0"/>
      <dgm:spPr/>
    </dgm:pt>
    <dgm:pt modelId="{E42EB12E-2DA2-F242-A0B7-5A2DC9FC7124}" type="pres">
      <dgm:prSet presAssocID="{902693A3-FBA8-4474-8F2C-834E2B103007}" presName="thickLine" presStyleLbl="alignNode1" presStyleIdx="6" presStyleCnt="8"/>
      <dgm:spPr/>
    </dgm:pt>
    <dgm:pt modelId="{D0ACF1B3-B846-594B-A772-C1005CDB6E35}" type="pres">
      <dgm:prSet presAssocID="{902693A3-FBA8-4474-8F2C-834E2B103007}" presName="horz1" presStyleCnt="0"/>
      <dgm:spPr/>
    </dgm:pt>
    <dgm:pt modelId="{E329BC01-F00E-104D-A928-E2C0A100EB58}" type="pres">
      <dgm:prSet presAssocID="{902693A3-FBA8-4474-8F2C-834E2B103007}" presName="tx1" presStyleLbl="revTx" presStyleIdx="6" presStyleCnt="8" custScaleY="59691"/>
      <dgm:spPr/>
    </dgm:pt>
    <dgm:pt modelId="{CDC99FD9-8167-B248-93F6-60133548AEFB}" type="pres">
      <dgm:prSet presAssocID="{902693A3-FBA8-4474-8F2C-834E2B103007}" presName="vert1" presStyleCnt="0"/>
      <dgm:spPr/>
    </dgm:pt>
    <dgm:pt modelId="{C017C358-4F06-2146-98A2-D02959932C0C}" type="pres">
      <dgm:prSet presAssocID="{D6894D82-4EE5-4FC4-9D58-7B9541D20C64}" presName="thickLine" presStyleLbl="alignNode1" presStyleIdx="7" presStyleCnt="8"/>
      <dgm:spPr/>
    </dgm:pt>
    <dgm:pt modelId="{ECDD3E3C-74BC-724C-BD7E-591B51BDB7EC}" type="pres">
      <dgm:prSet presAssocID="{D6894D82-4EE5-4FC4-9D58-7B9541D20C64}" presName="horz1" presStyleCnt="0"/>
      <dgm:spPr/>
    </dgm:pt>
    <dgm:pt modelId="{AD04AA91-88BD-554D-A455-8A506A9E9650}" type="pres">
      <dgm:prSet presAssocID="{D6894D82-4EE5-4FC4-9D58-7B9541D20C64}" presName="tx1" presStyleLbl="revTx" presStyleIdx="7" presStyleCnt="8" custScaleY="74545"/>
      <dgm:spPr/>
    </dgm:pt>
    <dgm:pt modelId="{9B760D1B-5EA3-5B42-9DAF-F1BE4FD5BCE1}" type="pres">
      <dgm:prSet presAssocID="{D6894D82-4EE5-4FC4-9D58-7B9541D20C64}" presName="vert1" presStyleCnt="0"/>
      <dgm:spPr/>
    </dgm:pt>
  </dgm:ptLst>
  <dgm:cxnLst>
    <dgm:cxn modelId="{8CE6AA09-3257-304F-93BE-A362CD28553E}" type="presOf" srcId="{06A92B68-9EF0-4B97-945F-DC5A3BE7FFC3}" destId="{466F582C-9DA6-0447-9C90-45302FC205F0}" srcOrd="0" destOrd="0" presId="urn:microsoft.com/office/officeart/2008/layout/LinedList"/>
    <dgm:cxn modelId="{82A36E16-5649-47BB-AA60-1FF54067CA1D}" srcId="{A9CEF24A-16FF-4F04-B5A1-E1C9BBB1CDE5}" destId="{D6894D82-4EE5-4FC4-9D58-7B9541D20C64}" srcOrd="7" destOrd="0" parTransId="{717F74AC-BDB2-4EDF-B11A-A792AC023318}" sibTransId="{45D43691-AFCF-47BA-B792-24AE706D9C2B}"/>
    <dgm:cxn modelId="{309DBE28-D6E3-C846-B084-72D991295C14}" type="presOf" srcId="{902693A3-FBA8-4474-8F2C-834E2B103007}" destId="{E329BC01-F00E-104D-A928-E2C0A100EB58}" srcOrd="0" destOrd="0" presId="urn:microsoft.com/office/officeart/2008/layout/LinedList"/>
    <dgm:cxn modelId="{30055A37-D338-48BA-AFB1-4767112F1434}" srcId="{A9CEF24A-16FF-4F04-B5A1-E1C9BBB1CDE5}" destId="{379A7A60-611A-47D2-8C77-2E2FE10C4200}" srcOrd="4" destOrd="0" parTransId="{C047EFD4-AC45-4617-A89A-CC17968DD9BF}" sibTransId="{EC029E66-B9F4-49BB-AE08-BEE6FA436655}"/>
    <dgm:cxn modelId="{08566167-255F-E644-BD0C-F9865F38B425}" type="presOf" srcId="{ABEABA08-67FE-49E4-8FA4-A402C8BCEF63}" destId="{D1D04B08-7867-8B4F-859F-A71F98E5953B}" srcOrd="0" destOrd="0" presId="urn:microsoft.com/office/officeart/2008/layout/LinedList"/>
    <dgm:cxn modelId="{1093FE85-2FE5-470F-AC88-E9AB260932BA}" srcId="{A9CEF24A-16FF-4F04-B5A1-E1C9BBB1CDE5}" destId="{06A92B68-9EF0-4B97-945F-DC5A3BE7FFC3}" srcOrd="0" destOrd="0" parTransId="{7EC9A0C4-D5A0-4F45-A2C8-5466E0BA6A1C}" sibTransId="{80953354-4D27-464B-A172-324B00F5C638}"/>
    <dgm:cxn modelId="{716B708C-5015-6F49-9FAB-E71020D309CF}" type="presOf" srcId="{A9CEF24A-16FF-4F04-B5A1-E1C9BBB1CDE5}" destId="{02AA22E5-3795-5049-9867-8233BC071386}" srcOrd="0" destOrd="0" presId="urn:microsoft.com/office/officeart/2008/layout/LinedList"/>
    <dgm:cxn modelId="{91BAE7AB-0F5C-4FA2-B8A3-A6DFDBAC485F}" srcId="{A9CEF24A-16FF-4F04-B5A1-E1C9BBB1CDE5}" destId="{59131D50-C910-4DA4-AE84-C755A44FFAD3}" srcOrd="3" destOrd="0" parTransId="{BC889B51-BA23-4C4F-9622-D4BA2AD82809}" sibTransId="{DF7E3D35-17AC-4F19-BCFD-70BCA7267694}"/>
    <dgm:cxn modelId="{8D18DDAE-ED60-6842-9409-E7F3C1713572}" type="presOf" srcId="{379A7A60-611A-47D2-8C77-2E2FE10C4200}" destId="{36730CB7-D8B7-4F42-B455-FB360EE9D8BA}" srcOrd="0" destOrd="0" presId="urn:microsoft.com/office/officeart/2008/layout/LinedList"/>
    <dgm:cxn modelId="{B3A441B2-3CFE-4574-9463-96177C6678D8}" srcId="{A9CEF24A-16FF-4F04-B5A1-E1C9BBB1CDE5}" destId="{AA9A6032-48BB-4A50-B6F5-3EDDF13442E7}" srcOrd="1" destOrd="0" parTransId="{A7E3F5B0-03B7-492D-B97B-162188DD6279}" sibTransId="{4A472AA3-168C-4BA4-8B44-1752E0A7E529}"/>
    <dgm:cxn modelId="{A74163B8-D19B-274C-AD96-67A07120FB2C}" type="presOf" srcId="{F467F72D-3C75-4036-8DDA-F9D0872DB995}" destId="{FCCE9144-1746-DF4C-8DF9-028C0D1B94F3}" srcOrd="0" destOrd="0" presId="urn:microsoft.com/office/officeart/2008/layout/LinedList"/>
    <dgm:cxn modelId="{A80ADFC5-CD05-4E2C-BF6A-A2D6F11FC741}" srcId="{A9CEF24A-16FF-4F04-B5A1-E1C9BBB1CDE5}" destId="{902693A3-FBA8-4474-8F2C-834E2B103007}" srcOrd="6" destOrd="0" parTransId="{E61DE4B1-C5D6-4150-B1AB-6380892F1A7C}" sibTransId="{C3340874-F60B-44F6-B093-6AFB36BAE6B1}"/>
    <dgm:cxn modelId="{DCBB8EDC-B4BC-8C41-8C97-CF22A13CAA1C}" type="presOf" srcId="{D6894D82-4EE5-4FC4-9D58-7B9541D20C64}" destId="{AD04AA91-88BD-554D-A455-8A506A9E9650}" srcOrd="0" destOrd="0" presId="urn:microsoft.com/office/officeart/2008/layout/LinedList"/>
    <dgm:cxn modelId="{FC4063E0-C867-3D4E-B3DA-2D70EDFD72FC}" type="presOf" srcId="{59131D50-C910-4DA4-AE84-C755A44FFAD3}" destId="{492D4FF3-703A-D54B-A40D-72E5492B287B}" srcOrd="0" destOrd="0" presId="urn:microsoft.com/office/officeart/2008/layout/LinedList"/>
    <dgm:cxn modelId="{2A0029F4-1B2F-0A4D-AD10-8EA50CBA5DEB}" type="presOf" srcId="{AA9A6032-48BB-4A50-B6F5-3EDDF13442E7}" destId="{A899C753-1E05-4249-BE46-134D378AEF0E}" srcOrd="0" destOrd="0" presId="urn:microsoft.com/office/officeart/2008/layout/LinedList"/>
    <dgm:cxn modelId="{150A7FF6-661E-4622-A068-F54854FF96CC}" srcId="{A9CEF24A-16FF-4F04-B5A1-E1C9BBB1CDE5}" destId="{F467F72D-3C75-4036-8DDA-F9D0872DB995}" srcOrd="2" destOrd="0" parTransId="{7B199B42-FB5F-4FC2-9910-30C09EF0848D}" sibTransId="{324D74CE-377E-4CFC-A6C5-55210D334B6B}"/>
    <dgm:cxn modelId="{520DD4F9-26A6-4432-AFA5-EA591004C4E0}" srcId="{A9CEF24A-16FF-4F04-B5A1-E1C9BBB1CDE5}" destId="{ABEABA08-67FE-49E4-8FA4-A402C8BCEF63}" srcOrd="5" destOrd="0" parTransId="{9006BC56-5B9D-442D-B537-15BA36B3C47A}" sibTransId="{3FB33401-B650-46BA-BDE1-47786223C8F6}"/>
    <dgm:cxn modelId="{02FBDA7A-AEB0-644D-8409-847E80D0E0D2}" type="presParOf" srcId="{02AA22E5-3795-5049-9867-8233BC071386}" destId="{EE2034FF-EB3A-104E-B514-A7BB65D0397B}" srcOrd="0" destOrd="0" presId="urn:microsoft.com/office/officeart/2008/layout/LinedList"/>
    <dgm:cxn modelId="{F4163395-7AA8-AD41-9C65-9AE31688E7E6}" type="presParOf" srcId="{02AA22E5-3795-5049-9867-8233BC071386}" destId="{C787B56A-578F-C440-9A3A-ECF826157E06}" srcOrd="1" destOrd="0" presId="urn:microsoft.com/office/officeart/2008/layout/LinedList"/>
    <dgm:cxn modelId="{84C7A3E8-F993-B845-8D83-348BFA6D5BAF}" type="presParOf" srcId="{C787B56A-578F-C440-9A3A-ECF826157E06}" destId="{466F582C-9DA6-0447-9C90-45302FC205F0}" srcOrd="0" destOrd="0" presId="urn:microsoft.com/office/officeart/2008/layout/LinedList"/>
    <dgm:cxn modelId="{A723E182-2DD8-904F-8349-D32D2F3DE26D}" type="presParOf" srcId="{C787B56A-578F-C440-9A3A-ECF826157E06}" destId="{42C97254-CE5D-4E4F-B1B8-5CED7AE529A7}" srcOrd="1" destOrd="0" presId="urn:microsoft.com/office/officeart/2008/layout/LinedList"/>
    <dgm:cxn modelId="{D59CDB2C-248F-8C4C-9501-471AB168E235}" type="presParOf" srcId="{02AA22E5-3795-5049-9867-8233BC071386}" destId="{A02FB133-3DA3-0341-BD40-27B253F64448}" srcOrd="2" destOrd="0" presId="urn:microsoft.com/office/officeart/2008/layout/LinedList"/>
    <dgm:cxn modelId="{E72B712B-0EB0-2B48-9674-4D2F85FA60D9}" type="presParOf" srcId="{02AA22E5-3795-5049-9867-8233BC071386}" destId="{13CAAA49-C87C-B541-9DF3-BF8F3B749026}" srcOrd="3" destOrd="0" presId="urn:microsoft.com/office/officeart/2008/layout/LinedList"/>
    <dgm:cxn modelId="{B8C15B57-C6BD-5641-9090-8F1ECC07A4A6}" type="presParOf" srcId="{13CAAA49-C87C-B541-9DF3-BF8F3B749026}" destId="{A899C753-1E05-4249-BE46-134D378AEF0E}" srcOrd="0" destOrd="0" presId="urn:microsoft.com/office/officeart/2008/layout/LinedList"/>
    <dgm:cxn modelId="{760E1B3B-E9E3-4141-A0EA-75F45B5FB2D9}" type="presParOf" srcId="{13CAAA49-C87C-B541-9DF3-BF8F3B749026}" destId="{1CA64B4D-8AE3-9B44-98A3-0A75752BDCE9}" srcOrd="1" destOrd="0" presId="urn:microsoft.com/office/officeart/2008/layout/LinedList"/>
    <dgm:cxn modelId="{2C2D746A-2DB9-374B-8D65-ECEA40E7481B}" type="presParOf" srcId="{02AA22E5-3795-5049-9867-8233BC071386}" destId="{7506819E-0827-7448-AE3D-7B7735FB6A7E}" srcOrd="4" destOrd="0" presId="urn:microsoft.com/office/officeart/2008/layout/LinedList"/>
    <dgm:cxn modelId="{32772B38-8D1B-6F4B-8E5A-D29F9C10FDDD}" type="presParOf" srcId="{02AA22E5-3795-5049-9867-8233BC071386}" destId="{62952496-456B-B648-985C-CA2761BEEDDC}" srcOrd="5" destOrd="0" presId="urn:microsoft.com/office/officeart/2008/layout/LinedList"/>
    <dgm:cxn modelId="{2E804DFE-AAF1-4C4F-A850-CA1A497B7264}" type="presParOf" srcId="{62952496-456B-B648-985C-CA2761BEEDDC}" destId="{FCCE9144-1746-DF4C-8DF9-028C0D1B94F3}" srcOrd="0" destOrd="0" presId="urn:microsoft.com/office/officeart/2008/layout/LinedList"/>
    <dgm:cxn modelId="{D4441502-03C1-0541-9DBF-A1F2570B83E5}" type="presParOf" srcId="{62952496-456B-B648-985C-CA2761BEEDDC}" destId="{A396CA65-0227-6E43-B957-53EDC0CF5F1E}" srcOrd="1" destOrd="0" presId="urn:microsoft.com/office/officeart/2008/layout/LinedList"/>
    <dgm:cxn modelId="{CE2AB06D-E3EF-9140-A845-5DCCE120BB55}" type="presParOf" srcId="{02AA22E5-3795-5049-9867-8233BC071386}" destId="{B5BAF3DD-B97D-894A-B0EB-32548201A4CD}" srcOrd="6" destOrd="0" presId="urn:microsoft.com/office/officeart/2008/layout/LinedList"/>
    <dgm:cxn modelId="{EB3D74C3-6AC5-E848-A931-81CE2815DE66}" type="presParOf" srcId="{02AA22E5-3795-5049-9867-8233BC071386}" destId="{BA587E53-463D-1040-B597-73D16464DCC0}" srcOrd="7" destOrd="0" presId="urn:microsoft.com/office/officeart/2008/layout/LinedList"/>
    <dgm:cxn modelId="{289B744C-1A97-CB4F-A36E-34653FB795C2}" type="presParOf" srcId="{BA587E53-463D-1040-B597-73D16464DCC0}" destId="{492D4FF3-703A-D54B-A40D-72E5492B287B}" srcOrd="0" destOrd="0" presId="urn:microsoft.com/office/officeart/2008/layout/LinedList"/>
    <dgm:cxn modelId="{BFFD7F0E-54CA-5C4E-97DC-805AF309D212}" type="presParOf" srcId="{BA587E53-463D-1040-B597-73D16464DCC0}" destId="{63EFDA65-8339-C246-B086-F71A8131B43E}" srcOrd="1" destOrd="0" presId="urn:microsoft.com/office/officeart/2008/layout/LinedList"/>
    <dgm:cxn modelId="{9E4AD804-2CC5-7249-B1FE-7A332F52F8B4}" type="presParOf" srcId="{02AA22E5-3795-5049-9867-8233BC071386}" destId="{F065AD64-66E9-4B4A-8A8C-E43C5CFE6E3E}" srcOrd="8" destOrd="0" presId="urn:microsoft.com/office/officeart/2008/layout/LinedList"/>
    <dgm:cxn modelId="{8268C1FE-0E67-D346-8272-FDAC2D5A6780}" type="presParOf" srcId="{02AA22E5-3795-5049-9867-8233BC071386}" destId="{A6F0F596-ACD1-4640-862B-78EE003A4E47}" srcOrd="9" destOrd="0" presId="urn:microsoft.com/office/officeart/2008/layout/LinedList"/>
    <dgm:cxn modelId="{1B0CE22A-2F1E-9C49-963F-670CD91C34F6}" type="presParOf" srcId="{A6F0F596-ACD1-4640-862B-78EE003A4E47}" destId="{36730CB7-D8B7-4F42-B455-FB360EE9D8BA}" srcOrd="0" destOrd="0" presId="urn:microsoft.com/office/officeart/2008/layout/LinedList"/>
    <dgm:cxn modelId="{31590D4C-A1BD-3744-A840-584C14A6880A}" type="presParOf" srcId="{A6F0F596-ACD1-4640-862B-78EE003A4E47}" destId="{D8B5A31B-B6C1-2F4D-9941-1B04A4748ABF}" srcOrd="1" destOrd="0" presId="urn:microsoft.com/office/officeart/2008/layout/LinedList"/>
    <dgm:cxn modelId="{151570AA-D670-224E-8E75-C5EB6AD46E6F}" type="presParOf" srcId="{02AA22E5-3795-5049-9867-8233BC071386}" destId="{1A8C4E05-DBFB-E542-B4DB-8B036DC29232}" srcOrd="10" destOrd="0" presId="urn:microsoft.com/office/officeart/2008/layout/LinedList"/>
    <dgm:cxn modelId="{9563672B-F47C-8046-866C-B1D45DCEAD65}" type="presParOf" srcId="{02AA22E5-3795-5049-9867-8233BC071386}" destId="{40184437-4D28-854C-805C-FB34D766F3F8}" srcOrd="11" destOrd="0" presId="urn:microsoft.com/office/officeart/2008/layout/LinedList"/>
    <dgm:cxn modelId="{23CCD959-9AE7-1142-B18E-EB1E4A9CD666}" type="presParOf" srcId="{40184437-4D28-854C-805C-FB34D766F3F8}" destId="{D1D04B08-7867-8B4F-859F-A71F98E5953B}" srcOrd="0" destOrd="0" presId="urn:microsoft.com/office/officeart/2008/layout/LinedList"/>
    <dgm:cxn modelId="{23ABA048-B611-1143-BC02-FD41E3F61828}" type="presParOf" srcId="{40184437-4D28-854C-805C-FB34D766F3F8}" destId="{615A34FD-F4A1-464C-8D10-94E4B79306A4}" srcOrd="1" destOrd="0" presId="urn:microsoft.com/office/officeart/2008/layout/LinedList"/>
    <dgm:cxn modelId="{25EBAFE7-E4B7-C744-98BE-BDBD09EA92C7}" type="presParOf" srcId="{02AA22E5-3795-5049-9867-8233BC071386}" destId="{E42EB12E-2DA2-F242-A0B7-5A2DC9FC7124}" srcOrd="12" destOrd="0" presId="urn:microsoft.com/office/officeart/2008/layout/LinedList"/>
    <dgm:cxn modelId="{AF0BC59D-3ED0-8F43-A9A8-BA556CB78C77}" type="presParOf" srcId="{02AA22E5-3795-5049-9867-8233BC071386}" destId="{D0ACF1B3-B846-594B-A772-C1005CDB6E35}" srcOrd="13" destOrd="0" presId="urn:microsoft.com/office/officeart/2008/layout/LinedList"/>
    <dgm:cxn modelId="{ADCC4385-0498-5947-BF30-22A3C0C32747}" type="presParOf" srcId="{D0ACF1B3-B846-594B-A772-C1005CDB6E35}" destId="{E329BC01-F00E-104D-A928-E2C0A100EB58}" srcOrd="0" destOrd="0" presId="urn:microsoft.com/office/officeart/2008/layout/LinedList"/>
    <dgm:cxn modelId="{D713D664-A2F5-7A49-8792-AC1843548EF5}" type="presParOf" srcId="{D0ACF1B3-B846-594B-A772-C1005CDB6E35}" destId="{CDC99FD9-8167-B248-93F6-60133548AEFB}" srcOrd="1" destOrd="0" presId="urn:microsoft.com/office/officeart/2008/layout/LinedList"/>
    <dgm:cxn modelId="{D1FFFCF8-B873-E74C-B145-1D5526F152DD}" type="presParOf" srcId="{02AA22E5-3795-5049-9867-8233BC071386}" destId="{C017C358-4F06-2146-98A2-D02959932C0C}" srcOrd="14" destOrd="0" presId="urn:microsoft.com/office/officeart/2008/layout/LinedList"/>
    <dgm:cxn modelId="{E5CB3E87-56F7-B049-AC1C-6AE37A7054EF}" type="presParOf" srcId="{02AA22E5-3795-5049-9867-8233BC071386}" destId="{ECDD3E3C-74BC-724C-BD7E-591B51BDB7EC}" srcOrd="15" destOrd="0" presId="urn:microsoft.com/office/officeart/2008/layout/LinedList"/>
    <dgm:cxn modelId="{44D9A4EA-79C3-3145-BEF4-27DA09D1F2B6}" type="presParOf" srcId="{ECDD3E3C-74BC-724C-BD7E-591B51BDB7EC}" destId="{AD04AA91-88BD-554D-A455-8A506A9E9650}" srcOrd="0" destOrd="0" presId="urn:microsoft.com/office/officeart/2008/layout/LinedList"/>
    <dgm:cxn modelId="{2DB1D36B-63C0-984B-B2F4-3623C11FBCCD}" type="presParOf" srcId="{ECDD3E3C-74BC-724C-BD7E-591B51BDB7EC}" destId="{9B760D1B-5EA3-5B42-9DAF-F1BE4FD5BC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D2C8FB-169D-C94F-BA01-67D820DCDEA2}" type="doc">
      <dgm:prSet loTypeId="urn:microsoft.com/office/officeart/2008/layout/CircularPictureCallout" loCatId="" qsTypeId="urn:microsoft.com/office/officeart/2005/8/quickstyle/simple1" qsCatId="simple" csTypeId="urn:microsoft.com/office/officeart/2005/8/colors/accent2_2" csCatId="accent2" phldr="1"/>
      <dgm:spPr/>
      <dgm:t>
        <a:bodyPr/>
        <a:lstStyle/>
        <a:p>
          <a:endParaRPr lang="en-US"/>
        </a:p>
      </dgm:t>
    </dgm:pt>
    <dgm:pt modelId="{0E2FD5A9-87B2-9F45-B13F-4C58CDA6CEDE}">
      <dgm:prSet phldrT="[Text]"/>
      <dgm:spPr/>
      <dgm:t>
        <a:bodyPr/>
        <a:lstStyle/>
        <a:p>
          <a:r>
            <a:rPr lang="en-US" dirty="0"/>
            <a:t>MSA</a:t>
          </a:r>
        </a:p>
      </dgm:t>
    </dgm:pt>
    <dgm:pt modelId="{747F376A-8574-BE47-A184-31132B1EA7A2}" type="parTrans" cxnId="{1ACAF88C-4EAC-504F-A8FE-3CAB5F7F2726}">
      <dgm:prSet/>
      <dgm:spPr/>
      <dgm:t>
        <a:bodyPr/>
        <a:lstStyle/>
        <a:p>
          <a:endParaRPr lang="en-US"/>
        </a:p>
      </dgm:t>
    </dgm:pt>
    <dgm:pt modelId="{62F49F08-D396-D44A-AA62-EF25B9C0C4F3}" type="sibTrans" cxnId="{1ACAF88C-4EAC-504F-A8FE-3CAB5F7F2726}">
      <dgm:prSet/>
      <dgm:spPr>
        <a:solidFill>
          <a:schemeClr val="accent1"/>
        </a:solidFill>
      </dgm:spPr>
      <dgm:t>
        <a:bodyPr/>
        <a:lstStyle/>
        <a:p>
          <a:endParaRPr lang="en-US"/>
        </a:p>
      </dgm:t>
    </dgm:pt>
    <dgm:pt modelId="{0C688683-07E7-0E49-B8E4-ADED4A5DB6A3}">
      <dgm:prSet custT="1"/>
      <dgm:spPr/>
      <dgm:t>
        <a:bodyPr/>
        <a:lstStyle/>
        <a:p>
          <a:r>
            <a:rPr lang="en-US" sz="3200" dirty="0"/>
            <a:t>SOW 2</a:t>
          </a:r>
        </a:p>
      </dgm:t>
    </dgm:pt>
    <dgm:pt modelId="{355E683B-3400-6745-B2A5-724A0A075A08}" type="parTrans" cxnId="{D6772C3C-BFD8-FC48-AA8F-50DD9C28AB72}">
      <dgm:prSet/>
      <dgm:spPr/>
      <dgm:t>
        <a:bodyPr/>
        <a:lstStyle/>
        <a:p>
          <a:endParaRPr lang="en-US"/>
        </a:p>
      </dgm:t>
    </dgm:pt>
    <dgm:pt modelId="{63E57EFC-1451-EE4B-B788-C621AD43795D}" type="sibTrans" cxnId="{D6772C3C-BFD8-FC48-AA8F-50DD9C28AB72}">
      <dgm:prSet/>
      <dgm:spPr>
        <a:solidFill>
          <a:schemeClr val="accent3"/>
        </a:solidFill>
      </dgm:spPr>
      <dgm:t>
        <a:bodyPr/>
        <a:lstStyle/>
        <a:p>
          <a:endParaRPr lang="en-US"/>
        </a:p>
      </dgm:t>
    </dgm:pt>
    <dgm:pt modelId="{E88B0270-29C6-A447-9A86-913A8AD505F2}">
      <dgm:prSet custT="1"/>
      <dgm:spPr/>
      <dgm:t>
        <a:bodyPr/>
        <a:lstStyle/>
        <a:p>
          <a:r>
            <a:rPr lang="en-US" sz="3200" dirty="0"/>
            <a:t>SOW 1</a:t>
          </a:r>
        </a:p>
      </dgm:t>
    </dgm:pt>
    <dgm:pt modelId="{51755020-E810-2E48-A399-833E1A09DFEB}" type="parTrans" cxnId="{B5ECD08E-73A3-B043-B06B-4D3E4985BF86}">
      <dgm:prSet/>
      <dgm:spPr/>
      <dgm:t>
        <a:bodyPr/>
        <a:lstStyle/>
        <a:p>
          <a:endParaRPr lang="en-US"/>
        </a:p>
      </dgm:t>
    </dgm:pt>
    <dgm:pt modelId="{D27646C6-82CB-A246-A91C-F3201C9D6D30}" type="sibTrans" cxnId="{B5ECD08E-73A3-B043-B06B-4D3E4985BF86}">
      <dgm:prSet/>
      <dgm:spPr>
        <a:solidFill>
          <a:schemeClr val="accent6"/>
        </a:solidFill>
      </dgm:spPr>
      <dgm:t>
        <a:bodyPr/>
        <a:lstStyle/>
        <a:p>
          <a:endParaRPr lang="en-US"/>
        </a:p>
      </dgm:t>
    </dgm:pt>
    <dgm:pt modelId="{476EAB6D-2A4D-4248-BDF5-C00235E4D86F}">
      <dgm:prSet custT="1"/>
      <dgm:spPr/>
      <dgm:t>
        <a:bodyPr/>
        <a:lstStyle/>
        <a:p>
          <a:r>
            <a:rPr lang="en-US" sz="3200" dirty="0"/>
            <a:t>SOW 3</a:t>
          </a:r>
        </a:p>
      </dgm:t>
    </dgm:pt>
    <dgm:pt modelId="{FDA93303-19A3-3E44-B4F8-8E85843ADCCD}" type="parTrans" cxnId="{4D3065A4-1E09-0942-B13C-E3134F0F51D1}">
      <dgm:prSet/>
      <dgm:spPr/>
      <dgm:t>
        <a:bodyPr/>
        <a:lstStyle/>
        <a:p>
          <a:endParaRPr lang="en-US"/>
        </a:p>
      </dgm:t>
    </dgm:pt>
    <dgm:pt modelId="{E858D9BD-D59D-8A43-9183-F4B71312F9B8}" type="sibTrans" cxnId="{4D3065A4-1E09-0942-B13C-E3134F0F51D1}">
      <dgm:prSet/>
      <dgm:spPr>
        <a:solidFill>
          <a:schemeClr val="accent4"/>
        </a:solidFill>
      </dgm:spPr>
      <dgm:t>
        <a:bodyPr/>
        <a:lstStyle/>
        <a:p>
          <a:endParaRPr lang="en-US"/>
        </a:p>
      </dgm:t>
    </dgm:pt>
    <dgm:pt modelId="{676A1B33-2CC1-0940-947B-55EF4561A109}" type="pres">
      <dgm:prSet presAssocID="{BAD2C8FB-169D-C94F-BA01-67D820DCDEA2}" presName="Name0" presStyleCnt="0">
        <dgm:presLayoutVars>
          <dgm:chMax val="7"/>
          <dgm:chPref val="7"/>
          <dgm:dir/>
        </dgm:presLayoutVars>
      </dgm:prSet>
      <dgm:spPr/>
    </dgm:pt>
    <dgm:pt modelId="{7E7D6DE6-8B1B-F149-A2AF-81A6E86FDCD9}" type="pres">
      <dgm:prSet presAssocID="{BAD2C8FB-169D-C94F-BA01-67D820DCDEA2}" presName="Name1" presStyleCnt="0"/>
      <dgm:spPr/>
    </dgm:pt>
    <dgm:pt modelId="{14913D20-355C-014A-B168-AA2DCE73DA38}" type="pres">
      <dgm:prSet presAssocID="{62F49F08-D396-D44A-AA62-EF25B9C0C4F3}" presName="picture_1" presStyleCnt="0"/>
      <dgm:spPr/>
    </dgm:pt>
    <dgm:pt modelId="{8F49F779-2442-9246-95A2-D3961211DE13}" type="pres">
      <dgm:prSet presAssocID="{62F49F08-D396-D44A-AA62-EF25B9C0C4F3}" presName="pictureRepeatNode" presStyleLbl="alignImgPlace1" presStyleIdx="0" presStyleCnt="4" custLinFactNeighborX="-1312" custLinFactNeighborY="1943"/>
      <dgm:spPr/>
    </dgm:pt>
    <dgm:pt modelId="{62334E59-B47E-2246-A461-64B71AF61027}" type="pres">
      <dgm:prSet presAssocID="{0E2FD5A9-87B2-9F45-B13F-4C58CDA6CEDE}" presName="text_1" presStyleLbl="node1" presStyleIdx="0" presStyleCnt="0">
        <dgm:presLayoutVars>
          <dgm:bulletEnabled val="1"/>
        </dgm:presLayoutVars>
      </dgm:prSet>
      <dgm:spPr/>
    </dgm:pt>
    <dgm:pt modelId="{D34560EF-0600-754E-9AA0-285E504B4DE5}" type="pres">
      <dgm:prSet presAssocID="{D27646C6-82CB-A246-A91C-F3201C9D6D30}" presName="picture_2" presStyleCnt="0"/>
      <dgm:spPr/>
    </dgm:pt>
    <dgm:pt modelId="{0C91BF59-849C-A24A-8BE7-0E7C983A422F}" type="pres">
      <dgm:prSet presAssocID="{D27646C6-82CB-A246-A91C-F3201C9D6D30}" presName="pictureRepeatNode" presStyleLbl="alignImgPlace1" presStyleIdx="1" presStyleCnt="4"/>
      <dgm:spPr/>
    </dgm:pt>
    <dgm:pt modelId="{8360D66D-739B-DB44-B157-E7C464624BB2}" type="pres">
      <dgm:prSet presAssocID="{E88B0270-29C6-A447-9A86-913A8AD505F2}" presName="line_2" presStyleLbl="parChTrans1D1" presStyleIdx="0" presStyleCnt="3"/>
      <dgm:spPr/>
    </dgm:pt>
    <dgm:pt modelId="{3A0BB852-B0DF-7B4D-9BDE-E8FAF94404BF}" type="pres">
      <dgm:prSet presAssocID="{E88B0270-29C6-A447-9A86-913A8AD505F2}" presName="textparent_2" presStyleLbl="node1" presStyleIdx="0" presStyleCnt="0"/>
      <dgm:spPr/>
    </dgm:pt>
    <dgm:pt modelId="{B6FA9524-E143-564E-98CE-BB542ABEB2C4}" type="pres">
      <dgm:prSet presAssocID="{E88B0270-29C6-A447-9A86-913A8AD505F2}" presName="text_2" presStyleLbl="revTx" presStyleIdx="0" presStyleCnt="3" custAng="10800000" custFlipVert="1" custScaleX="128050" custScaleY="100500">
        <dgm:presLayoutVars>
          <dgm:bulletEnabled val="1"/>
        </dgm:presLayoutVars>
      </dgm:prSet>
      <dgm:spPr/>
    </dgm:pt>
    <dgm:pt modelId="{39338EE3-114E-CF4C-86E6-883E95AF7525}" type="pres">
      <dgm:prSet presAssocID="{63E57EFC-1451-EE4B-B788-C621AD43795D}" presName="picture_3" presStyleCnt="0"/>
      <dgm:spPr/>
    </dgm:pt>
    <dgm:pt modelId="{D80C2015-5DAA-B743-91DC-07D4E3EED052}" type="pres">
      <dgm:prSet presAssocID="{63E57EFC-1451-EE4B-B788-C621AD43795D}" presName="pictureRepeatNode" presStyleLbl="alignImgPlace1" presStyleIdx="2" presStyleCnt="4"/>
      <dgm:spPr/>
    </dgm:pt>
    <dgm:pt modelId="{C6B5BCD0-C2F3-8145-90B3-EF79F231CD2D}" type="pres">
      <dgm:prSet presAssocID="{0C688683-07E7-0E49-B8E4-ADED4A5DB6A3}" presName="line_3" presStyleLbl="parChTrans1D1" presStyleIdx="1" presStyleCnt="3"/>
      <dgm:spPr/>
    </dgm:pt>
    <dgm:pt modelId="{788D1B55-D4E6-7742-93BA-894C1F3ABE4A}" type="pres">
      <dgm:prSet presAssocID="{0C688683-07E7-0E49-B8E4-ADED4A5DB6A3}" presName="textparent_3" presStyleLbl="node1" presStyleIdx="0" presStyleCnt="0"/>
      <dgm:spPr/>
    </dgm:pt>
    <dgm:pt modelId="{CE6A9EB9-73FA-0F48-9EEC-7921C8E641F1}" type="pres">
      <dgm:prSet presAssocID="{0C688683-07E7-0E49-B8E4-ADED4A5DB6A3}" presName="text_3" presStyleLbl="revTx" presStyleIdx="1" presStyleCnt="3" custScaleX="532386">
        <dgm:presLayoutVars>
          <dgm:bulletEnabled val="1"/>
        </dgm:presLayoutVars>
      </dgm:prSet>
      <dgm:spPr/>
    </dgm:pt>
    <dgm:pt modelId="{A19D7B6F-9728-C145-84BE-6D02B0376CE9}" type="pres">
      <dgm:prSet presAssocID="{E858D9BD-D59D-8A43-9183-F4B71312F9B8}" presName="picture_4" presStyleCnt="0"/>
      <dgm:spPr/>
    </dgm:pt>
    <dgm:pt modelId="{372A6B1F-9D43-DB46-83BE-B269CE02332C}" type="pres">
      <dgm:prSet presAssocID="{E858D9BD-D59D-8A43-9183-F4B71312F9B8}" presName="pictureRepeatNode" presStyleLbl="alignImgPlace1" presStyleIdx="3" presStyleCnt="4"/>
      <dgm:spPr/>
    </dgm:pt>
    <dgm:pt modelId="{13E51920-E1D0-4D48-AEA3-04D5579FC6C9}" type="pres">
      <dgm:prSet presAssocID="{476EAB6D-2A4D-4248-BDF5-C00235E4D86F}" presName="line_4" presStyleLbl="parChTrans1D1" presStyleIdx="2" presStyleCnt="3"/>
      <dgm:spPr/>
    </dgm:pt>
    <dgm:pt modelId="{9F8B8FC9-42AB-3842-B698-D886E5C786C9}" type="pres">
      <dgm:prSet presAssocID="{476EAB6D-2A4D-4248-BDF5-C00235E4D86F}" presName="textparent_4" presStyleLbl="node1" presStyleIdx="0" presStyleCnt="0"/>
      <dgm:spPr/>
    </dgm:pt>
    <dgm:pt modelId="{9F88898A-4D99-4A4A-91A8-23A414F00E65}" type="pres">
      <dgm:prSet presAssocID="{476EAB6D-2A4D-4248-BDF5-C00235E4D86F}" presName="text_4" presStyleLbl="revTx" presStyleIdx="2" presStyleCnt="3" custScaleX="444919">
        <dgm:presLayoutVars>
          <dgm:bulletEnabled val="1"/>
        </dgm:presLayoutVars>
      </dgm:prSet>
      <dgm:spPr/>
    </dgm:pt>
  </dgm:ptLst>
  <dgm:cxnLst>
    <dgm:cxn modelId="{F9C6D11B-A9FF-7643-84B1-EDACBF72962D}" type="presOf" srcId="{D27646C6-82CB-A246-A91C-F3201C9D6D30}" destId="{0C91BF59-849C-A24A-8BE7-0E7C983A422F}" srcOrd="0" destOrd="0" presId="urn:microsoft.com/office/officeart/2008/layout/CircularPictureCallout"/>
    <dgm:cxn modelId="{8380331E-AB40-8046-BC5A-E001F4800E54}" type="presOf" srcId="{E858D9BD-D59D-8A43-9183-F4B71312F9B8}" destId="{372A6B1F-9D43-DB46-83BE-B269CE02332C}" srcOrd="0" destOrd="0" presId="urn:microsoft.com/office/officeart/2008/layout/CircularPictureCallout"/>
    <dgm:cxn modelId="{73644E23-7822-3541-B22D-80550F370560}" type="presOf" srcId="{476EAB6D-2A4D-4248-BDF5-C00235E4D86F}" destId="{9F88898A-4D99-4A4A-91A8-23A414F00E65}" srcOrd="0" destOrd="0" presId="urn:microsoft.com/office/officeart/2008/layout/CircularPictureCallout"/>
    <dgm:cxn modelId="{69430237-3747-224A-A941-BBCE7CA53ED8}" type="presOf" srcId="{0C688683-07E7-0E49-B8E4-ADED4A5DB6A3}" destId="{CE6A9EB9-73FA-0F48-9EEC-7921C8E641F1}" srcOrd="0" destOrd="0" presId="urn:microsoft.com/office/officeart/2008/layout/CircularPictureCallout"/>
    <dgm:cxn modelId="{D6772C3C-BFD8-FC48-AA8F-50DD9C28AB72}" srcId="{BAD2C8FB-169D-C94F-BA01-67D820DCDEA2}" destId="{0C688683-07E7-0E49-B8E4-ADED4A5DB6A3}" srcOrd="2" destOrd="0" parTransId="{355E683B-3400-6745-B2A5-724A0A075A08}" sibTransId="{63E57EFC-1451-EE4B-B788-C621AD43795D}"/>
    <dgm:cxn modelId="{0BCA1D5F-9D73-9040-A287-0BF634C3F98C}" type="presOf" srcId="{0E2FD5A9-87B2-9F45-B13F-4C58CDA6CEDE}" destId="{62334E59-B47E-2246-A461-64B71AF61027}" srcOrd="0" destOrd="0" presId="urn:microsoft.com/office/officeart/2008/layout/CircularPictureCallout"/>
    <dgm:cxn modelId="{524E2063-2F85-F441-9B74-DF5F453CC7F5}" type="presOf" srcId="{63E57EFC-1451-EE4B-B788-C621AD43795D}" destId="{D80C2015-5DAA-B743-91DC-07D4E3EED052}" srcOrd="0" destOrd="0" presId="urn:microsoft.com/office/officeart/2008/layout/CircularPictureCallout"/>
    <dgm:cxn modelId="{95C8676D-559A-1946-8E6E-6D63F1861365}" type="presOf" srcId="{62F49F08-D396-D44A-AA62-EF25B9C0C4F3}" destId="{8F49F779-2442-9246-95A2-D3961211DE13}" srcOrd="0" destOrd="0" presId="urn:microsoft.com/office/officeart/2008/layout/CircularPictureCallout"/>
    <dgm:cxn modelId="{1ACAF88C-4EAC-504F-A8FE-3CAB5F7F2726}" srcId="{BAD2C8FB-169D-C94F-BA01-67D820DCDEA2}" destId="{0E2FD5A9-87B2-9F45-B13F-4C58CDA6CEDE}" srcOrd="0" destOrd="0" parTransId="{747F376A-8574-BE47-A184-31132B1EA7A2}" sibTransId="{62F49F08-D396-D44A-AA62-EF25B9C0C4F3}"/>
    <dgm:cxn modelId="{B5ECD08E-73A3-B043-B06B-4D3E4985BF86}" srcId="{BAD2C8FB-169D-C94F-BA01-67D820DCDEA2}" destId="{E88B0270-29C6-A447-9A86-913A8AD505F2}" srcOrd="1" destOrd="0" parTransId="{51755020-E810-2E48-A399-833E1A09DFEB}" sibTransId="{D27646C6-82CB-A246-A91C-F3201C9D6D30}"/>
    <dgm:cxn modelId="{4D3065A4-1E09-0942-B13C-E3134F0F51D1}" srcId="{BAD2C8FB-169D-C94F-BA01-67D820DCDEA2}" destId="{476EAB6D-2A4D-4248-BDF5-C00235E4D86F}" srcOrd="3" destOrd="0" parTransId="{FDA93303-19A3-3E44-B4F8-8E85843ADCCD}" sibTransId="{E858D9BD-D59D-8A43-9183-F4B71312F9B8}"/>
    <dgm:cxn modelId="{12E150A8-7439-A540-AD36-725B8AC4E331}" type="presOf" srcId="{BAD2C8FB-169D-C94F-BA01-67D820DCDEA2}" destId="{676A1B33-2CC1-0940-947B-55EF4561A109}" srcOrd="0" destOrd="0" presId="urn:microsoft.com/office/officeart/2008/layout/CircularPictureCallout"/>
    <dgm:cxn modelId="{8BCA54F1-8A52-CB4B-8BF1-256C02F29B53}" type="presOf" srcId="{E88B0270-29C6-A447-9A86-913A8AD505F2}" destId="{B6FA9524-E143-564E-98CE-BB542ABEB2C4}" srcOrd="0" destOrd="0" presId="urn:microsoft.com/office/officeart/2008/layout/CircularPictureCallout"/>
    <dgm:cxn modelId="{2B764CE0-E0EC-D846-84C9-BF5E33012928}" type="presParOf" srcId="{676A1B33-2CC1-0940-947B-55EF4561A109}" destId="{7E7D6DE6-8B1B-F149-A2AF-81A6E86FDCD9}" srcOrd="0" destOrd="0" presId="urn:microsoft.com/office/officeart/2008/layout/CircularPictureCallout"/>
    <dgm:cxn modelId="{435C076D-6E24-BF4F-8502-0B084FD42691}" type="presParOf" srcId="{7E7D6DE6-8B1B-F149-A2AF-81A6E86FDCD9}" destId="{14913D20-355C-014A-B168-AA2DCE73DA38}" srcOrd="0" destOrd="0" presId="urn:microsoft.com/office/officeart/2008/layout/CircularPictureCallout"/>
    <dgm:cxn modelId="{CC3F583C-5A1D-BD41-BAC4-A8C5F2BCCFD2}" type="presParOf" srcId="{14913D20-355C-014A-B168-AA2DCE73DA38}" destId="{8F49F779-2442-9246-95A2-D3961211DE13}" srcOrd="0" destOrd="0" presId="urn:microsoft.com/office/officeart/2008/layout/CircularPictureCallout"/>
    <dgm:cxn modelId="{DF8E1E7D-BC16-2244-868C-E3423F662B95}" type="presParOf" srcId="{7E7D6DE6-8B1B-F149-A2AF-81A6E86FDCD9}" destId="{62334E59-B47E-2246-A461-64B71AF61027}" srcOrd="1" destOrd="0" presId="urn:microsoft.com/office/officeart/2008/layout/CircularPictureCallout"/>
    <dgm:cxn modelId="{2A68ABB2-B357-C247-983A-BAB8BE3ADB49}" type="presParOf" srcId="{7E7D6DE6-8B1B-F149-A2AF-81A6E86FDCD9}" destId="{D34560EF-0600-754E-9AA0-285E504B4DE5}" srcOrd="2" destOrd="0" presId="urn:microsoft.com/office/officeart/2008/layout/CircularPictureCallout"/>
    <dgm:cxn modelId="{BC571CC5-28D7-EC4E-9C06-524C3CABD6BB}" type="presParOf" srcId="{D34560EF-0600-754E-9AA0-285E504B4DE5}" destId="{0C91BF59-849C-A24A-8BE7-0E7C983A422F}" srcOrd="0" destOrd="0" presId="urn:microsoft.com/office/officeart/2008/layout/CircularPictureCallout"/>
    <dgm:cxn modelId="{D95D1479-3DFF-784B-B4CB-409BC5A0617F}" type="presParOf" srcId="{7E7D6DE6-8B1B-F149-A2AF-81A6E86FDCD9}" destId="{8360D66D-739B-DB44-B157-E7C464624BB2}" srcOrd="3" destOrd="0" presId="urn:microsoft.com/office/officeart/2008/layout/CircularPictureCallout"/>
    <dgm:cxn modelId="{8790FD56-7E82-B54C-A6FD-A8A2891E9B3A}" type="presParOf" srcId="{7E7D6DE6-8B1B-F149-A2AF-81A6E86FDCD9}" destId="{3A0BB852-B0DF-7B4D-9BDE-E8FAF94404BF}" srcOrd="4" destOrd="0" presId="urn:microsoft.com/office/officeart/2008/layout/CircularPictureCallout"/>
    <dgm:cxn modelId="{CFF5A7C3-C086-974F-B3F2-04C707A4BAAF}" type="presParOf" srcId="{3A0BB852-B0DF-7B4D-9BDE-E8FAF94404BF}" destId="{B6FA9524-E143-564E-98CE-BB542ABEB2C4}" srcOrd="0" destOrd="0" presId="urn:microsoft.com/office/officeart/2008/layout/CircularPictureCallout"/>
    <dgm:cxn modelId="{10E491B9-935A-C643-9763-1A277C6CCB1A}" type="presParOf" srcId="{7E7D6DE6-8B1B-F149-A2AF-81A6E86FDCD9}" destId="{39338EE3-114E-CF4C-86E6-883E95AF7525}" srcOrd="5" destOrd="0" presId="urn:microsoft.com/office/officeart/2008/layout/CircularPictureCallout"/>
    <dgm:cxn modelId="{AC7F073D-1C50-CC44-BE52-2C365503CE96}" type="presParOf" srcId="{39338EE3-114E-CF4C-86E6-883E95AF7525}" destId="{D80C2015-5DAA-B743-91DC-07D4E3EED052}" srcOrd="0" destOrd="0" presId="urn:microsoft.com/office/officeart/2008/layout/CircularPictureCallout"/>
    <dgm:cxn modelId="{1D2EB58D-4513-1544-A38A-270C6B5877D2}" type="presParOf" srcId="{7E7D6DE6-8B1B-F149-A2AF-81A6E86FDCD9}" destId="{C6B5BCD0-C2F3-8145-90B3-EF79F231CD2D}" srcOrd="6" destOrd="0" presId="urn:microsoft.com/office/officeart/2008/layout/CircularPictureCallout"/>
    <dgm:cxn modelId="{B0949697-81E5-B24B-B8CB-448B48C11657}" type="presParOf" srcId="{7E7D6DE6-8B1B-F149-A2AF-81A6E86FDCD9}" destId="{788D1B55-D4E6-7742-93BA-894C1F3ABE4A}" srcOrd="7" destOrd="0" presId="urn:microsoft.com/office/officeart/2008/layout/CircularPictureCallout"/>
    <dgm:cxn modelId="{4EF7A393-B320-2A48-A821-E8B776242897}" type="presParOf" srcId="{788D1B55-D4E6-7742-93BA-894C1F3ABE4A}" destId="{CE6A9EB9-73FA-0F48-9EEC-7921C8E641F1}" srcOrd="0" destOrd="0" presId="urn:microsoft.com/office/officeart/2008/layout/CircularPictureCallout"/>
    <dgm:cxn modelId="{9D880078-AA65-BB4E-AE3D-EEE3BF1B0D3B}" type="presParOf" srcId="{7E7D6DE6-8B1B-F149-A2AF-81A6E86FDCD9}" destId="{A19D7B6F-9728-C145-84BE-6D02B0376CE9}" srcOrd="8" destOrd="0" presId="urn:microsoft.com/office/officeart/2008/layout/CircularPictureCallout"/>
    <dgm:cxn modelId="{81EC033E-4102-6843-AE61-44B826DA00B7}" type="presParOf" srcId="{A19D7B6F-9728-C145-84BE-6D02B0376CE9}" destId="{372A6B1F-9D43-DB46-83BE-B269CE02332C}" srcOrd="0" destOrd="0" presId="urn:microsoft.com/office/officeart/2008/layout/CircularPictureCallout"/>
    <dgm:cxn modelId="{C0ECDB99-7997-D44E-AA77-9344202EE808}" type="presParOf" srcId="{7E7D6DE6-8B1B-F149-A2AF-81A6E86FDCD9}" destId="{13E51920-E1D0-4D48-AEA3-04D5579FC6C9}" srcOrd="9" destOrd="0" presId="urn:microsoft.com/office/officeart/2008/layout/CircularPictureCallout"/>
    <dgm:cxn modelId="{BB88B4FF-BA55-5D43-9A2E-5FB77FB39828}" type="presParOf" srcId="{7E7D6DE6-8B1B-F149-A2AF-81A6E86FDCD9}" destId="{9F8B8FC9-42AB-3842-B698-D886E5C786C9}" srcOrd="10" destOrd="0" presId="urn:microsoft.com/office/officeart/2008/layout/CircularPictureCallout"/>
    <dgm:cxn modelId="{55199AEF-CB01-9740-AFD3-D0FA3EBAEA5D}" type="presParOf" srcId="{9F8B8FC9-42AB-3842-B698-D886E5C786C9}" destId="{9F88898A-4D99-4A4A-91A8-23A414F00E65}"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446FEB-1784-C146-AE46-8739AEB344F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6A244C1-1E05-CB47-9A4E-712868A7C07F}">
      <dgm:prSet phldrT="[Text]" custT="1"/>
      <dgm:spPr/>
      <dgm:t>
        <a:bodyPr/>
        <a:lstStyle/>
        <a:p>
          <a:pPr>
            <a:lnSpc>
              <a:spcPct val="100000"/>
            </a:lnSpc>
            <a:defRPr b="1"/>
          </a:pPr>
          <a:r>
            <a:rPr lang="en-US" sz="2800" dirty="0"/>
            <a:t>The Basics</a:t>
          </a:r>
        </a:p>
      </dgm:t>
    </dgm:pt>
    <dgm:pt modelId="{1D92812E-5F0D-1344-91D3-4EE3D33331B4}" type="parTrans" cxnId="{E58DB137-4028-9544-AEA0-2534FD2714BD}">
      <dgm:prSet/>
      <dgm:spPr/>
      <dgm:t>
        <a:bodyPr/>
        <a:lstStyle/>
        <a:p>
          <a:endParaRPr lang="en-US"/>
        </a:p>
      </dgm:t>
    </dgm:pt>
    <dgm:pt modelId="{C161B823-C35C-6241-A2EA-FCC9283FA494}" type="sibTrans" cxnId="{E58DB137-4028-9544-AEA0-2534FD2714BD}">
      <dgm:prSet/>
      <dgm:spPr/>
      <dgm:t>
        <a:bodyPr/>
        <a:lstStyle/>
        <a:p>
          <a:endParaRPr lang="en-US"/>
        </a:p>
      </dgm:t>
    </dgm:pt>
    <dgm:pt modelId="{E022831F-B4AE-3B42-954F-5FE7F0C9C534}">
      <dgm:prSet phldrT="[Text]" custT="1"/>
      <dgm:spPr/>
      <dgm:t>
        <a:bodyPr/>
        <a:lstStyle/>
        <a:p>
          <a:r>
            <a:rPr lang="en-US" sz="2600" dirty="0"/>
            <a:t>Parties</a:t>
          </a:r>
        </a:p>
      </dgm:t>
    </dgm:pt>
    <dgm:pt modelId="{8DDE24FC-D287-C049-AB01-07DEAAA622B7}" type="parTrans" cxnId="{7488D74D-6EE3-C344-8F9A-276234819B7B}">
      <dgm:prSet/>
      <dgm:spPr/>
      <dgm:t>
        <a:bodyPr/>
        <a:lstStyle/>
        <a:p>
          <a:endParaRPr lang="en-US"/>
        </a:p>
      </dgm:t>
    </dgm:pt>
    <dgm:pt modelId="{C267B3AD-FAB1-BE4D-B3C6-2C36B90628C5}" type="sibTrans" cxnId="{7488D74D-6EE3-C344-8F9A-276234819B7B}">
      <dgm:prSet/>
      <dgm:spPr/>
      <dgm:t>
        <a:bodyPr/>
        <a:lstStyle/>
        <a:p>
          <a:endParaRPr lang="en-US"/>
        </a:p>
      </dgm:t>
    </dgm:pt>
    <dgm:pt modelId="{31329E76-B30F-2F42-84DF-B031AAB0D470}">
      <dgm:prSet phldrT="[Text]" custT="1"/>
      <dgm:spPr/>
      <dgm:t>
        <a:bodyPr/>
        <a:lstStyle/>
        <a:p>
          <a:pPr>
            <a:lnSpc>
              <a:spcPct val="100000"/>
            </a:lnSpc>
            <a:defRPr b="1"/>
          </a:pPr>
          <a:r>
            <a:rPr lang="en-US" sz="2800" dirty="0"/>
            <a:t>During </a:t>
          </a:r>
          <a:r>
            <a:rPr lang="en-US" sz="2800" dirty="0" err="1"/>
            <a:t>Agmt</a:t>
          </a:r>
          <a:r>
            <a:rPr lang="en-US" sz="2800" dirty="0"/>
            <a:t>.</a:t>
          </a:r>
        </a:p>
      </dgm:t>
    </dgm:pt>
    <dgm:pt modelId="{7B63D5EA-DB2D-2946-9613-7FB77A0DAFDC}" type="parTrans" cxnId="{055A33D8-5631-B047-858A-FC25A6A8968B}">
      <dgm:prSet/>
      <dgm:spPr/>
      <dgm:t>
        <a:bodyPr/>
        <a:lstStyle/>
        <a:p>
          <a:endParaRPr lang="en-US"/>
        </a:p>
      </dgm:t>
    </dgm:pt>
    <dgm:pt modelId="{6349C46C-5C65-D143-B054-2EC533C41096}" type="sibTrans" cxnId="{055A33D8-5631-B047-858A-FC25A6A8968B}">
      <dgm:prSet/>
      <dgm:spPr/>
      <dgm:t>
        <a:bodyPr/>
        <a:lstStyle/>
        <a:p>
          <a:endParaRPr lang="en-US"/>
        </a:p>
      </dgm:t>
    </dgm:pt>
    <dgm:pt modelId="{17AA32DB-AAE2-1140-A0ED-605DA50B4727}">
      <dgm:prSet phldrT="[Text]" custT="1"/>
      <dgm:spPr/>
      <dgm:t>
        <a:bodyPr/>
        <a:lstStyle/>
        <a:p>
          <a:r>
            <a:rPr lang="en-US" sz="2600" dirty="0"/>
            <a:t>Rights &amp; Responsibilities</a:t>
          </a:r>
        </a:p>
      </dgm:t>
    </dgm:pt>
    <dgm:pt modelId="{8F4BDF47-DED4-274A-BD80-6605FB4AFA22}" type="parTrans" cxnId="{8B401B2D-E9AF-F04A-BD6F-7302C5214625}">
      <dgm:prSet/>
      <dgm:spPr/>
      <dgm:t>
        <a:bodyPr/>
        <a:lstStyle/>
        <a:p>
          <a:endParaRPr lang="en-US"/>
        </a:p>
      </dgm:t>
    </dgm:pt>
    <dgm:pt modelId="{2D6931A0-A4AD-2244-8982-E4E77279F81F}" type="sibTrans" cxnId="{8B401B2D-E9AF-F04A-BD6F-7302C5214625}">
      <dgm:prSet/>
      <dgm:spPr/>
      <dgm:t>
        <a:bodyPr/>
        <a:lstStyle/>
        <a:p>
          <a:endParaRPr lang="en-US"/>
        </a:p>
      </dgm:t>
    </dgm:pt>
    <dgm:pt modelId="{BF4BE2FC-4F0E-334C-AAFF-016F14A75FBC}">
      <dgm:prSet phldrT="[Text]" custT="1"/>
      <dgm:spPr/>
      <dgm:t>
        <a:bodyPr/>
        <a:lstStyle/>
        <a:p>
          <a:pPr>
            <a:lnSpc>
              <a:spcPct val="100000"/>
            </a:lnSpc>
            <a:defRPr b="1"/>
          </a:pPr>
          <a:r>
            <a:rPr lang="en-US" sz="2800" dirty="0"/>
            <a:t>End of </a:t>
          </a:r>
          <a:r>
            <a:rPr lang="en-US" sz="2800" dirty="0" err="1"/>
            <a:t>Agmt</a:t>
          </a:r>
          <a:r>
            <a:rPr lang="en-US" sz="2300" dirty="0"/>
            <a:t>.</a:t>
          </a:r>
        </a:p>
      </dgm:t>
    </dgm:pt>
    <dgm:pt modelId="{4BAE9FD5-CB64-004D-9005-1E401931CCCC}" type="parTrans" cxnId="{DA71C47E-BFE7-6645-A36D-D9F177D24031}">
      <dgm:prSet/>
      <dgm:spPr/>
      <dgm:t>
        <a:bodyPr/>
        <a:lstStyle/>
        <a:p>
          <a:endParaRPr lang="en-US"/>
        </a:p>
      </dgm:t>
    </dgm:pt>
    <dgm:pt modelId="{AB705CF7-7CA7-1B42-ACE9-304B18495BB5}" type="sibTrans" cxnId="{DA71C47E-BFE7-6645-A36D-D9F177D24031}">
      <dgm:prSet/>
      <dgm:spPr/>
      <dgm:t>
        <a:bodyPr/>
        <a:lstStyle/>
        <a:p>
          <a:endParaRPr lang="en-US"/>
        </a:p>
      </dgm:t>
    </dgm:pt>
    <dgm:pt modelId="{20B9A72B-2BD7-9F47-BA1B-597268BF1147}">
      <dgm:prSet phldrT="[Text]" custT="1"/>
      <dgm:spPr/>
      <dgm:t>
        <a:bodyPr/>
        <a:lstStyle/>
        <a:p>
          <a:r>
            <a:rPr lang="en-US" sz="2600" dirty="0"/>
            <a:t>Limitation of Liability</a:t>
          </a:r>
        </a:p>
      </dgm:t>
    </dgm:pt>
    <dgm:pt modelId="{1966E1D2-D34F-624B-BF3B-2B9760453F01}" type="parTrans" cxnId="{A360A206-3849-854D-9EF3-120EA6B35092}">
      <dgm:prSet/>
      <dgm:spPr/>
      <dgm:t>
        <a:bodyPr/>
        <a:lstStyle/>
        <a:p>
          <a:endParaRPr lang="en-US"/>
        </a:p>
      </dgm:t>
    </dgm:pt>
    <dgm:pt modelId="{B4031B7A-FD39-7043-B8DC-27EF299C9B07}" type="sibTrans" cxnId="{A360A206-3849-854D-9EF3-120EA6B35092}">
      <dgm:prSet/>
      <dgm:spPr/>
      <dgm:t>
        <a:bodyPr/>
        <a:lstStyle/>
        <a:p>
          <a:endParaRPr lang="en-US"/>
        </a:p>
      </dgm:t>
    </dgm:pt>
    <dgm:pt modelId="{7856C069-61ED-D641-B93A-A5C8370D115F}">
      <dgm:prSet phldrT="[Text]" custT="1"/>
      <dgm:spPr/>
      <dgm:t>
        <a:bodyPr/>
        <a:lstStyle/>
        <a:p>
          <a:r>
            <a:rPr lang="en-US" sz="2600" dirty="0"/>
            <a:t>Indemnification</a:t>
          </a:r>
        </a:p>
      </dgm:t>
    </dgm:pt>
    <dgm:pt modelId="{6024013F-B742-0341-9E67-07B4605174F5}" type="parTrans" cxnId="{8B977C9B-2370-BB4B-AC49-89AFBF499B01}">
      <dgm:prSet/>
      <dgm:spPr/>
      <dgm:t>
        <a:bodyPr/>
        <a:lstStyle/>
        <a:p>
          <a:endParaRPr lang="en-US"/>
        </a:p>
      </dgm:t>
    </dgm:pt>
    <dgm:pt modelId="{4AABFD92-0D25-A84D-BA88-A1985FC61937}" type="sibTrans" cxnId="{8B977C9B-2370-BB4B-AC49-89AFBF499B01}">
      <dgm:prSet/>
      <dgm:spPr/>
      <dgm:t>
        <a:bodyPr/>
        <a:lstStyle/>
        <a:p>
          <a:endParaRPr lang="en-US"/>
        </a:p>
      </dgm:t>
    </dgm:pt>
    <dgm:pt modelId="{B3A9ACD1-25A2-2746-833B-3111E0089A0C}">
      <dgm:prSet phldrT="[Text]" custT="1"/>
      <dgm:spPr/>
      <dgm:t>
        <a:bodyPr/>
        <a:lstStyle/>
        <a:p>
          <a:r>
            <a:rPr lang="en-US" sz="2600" dirty="0"/>
            <a:t>Purpose</a:t>
          </a:r>
        </a:p>
      </dgm:t>
    </dgm:pt>
    <dgm:pt modelId="{322DF034-D3DA-0043-A56D-014E3E63BE0F}" type="parTrans" cxnId="{1CAB65CD-6185-6F43-AF5B-19CFA864AE02}">
      <dgm:prSet/>
      <dgm:spPr/>
      <dgm:t>
        <a:bodyPr/>
        <a:lstStyle/>
        <a:p>
          <a:endParaRPr lang="en-US"/>
        </a:p>
      </dgm:t>
    </dgm:pt>
    <dgm:pt modelId="{8D003832-85DE-094A-B9C7-C78EE353DF76}" type="sibTrans" cxnId="{1CAB65CD-6185-6F43-AF5B-19CFA864AE02}">
      <dgm:prSet/>
      <dgm:spPr/>
      <dgm:t>
        <a:bodyPr/>
        <a:lstStyle/>
        <a:p>
          <a:endParaRPr lang="en-US"/>
        </a:p>
      </dgm:t>
    </dgm:pt>
    <dgm:pt modelId="{1FB0E35D-65BD-A542-8A63-50B617613163}">
      <dgm:prSet phldrT="[Text]" custT="1"/>
      <dgm:spPr/>
      <dgm:t>
        <a:bodyPr/>
        <a:lstStyle/>
        <a:p>
          <a:r>
            <a:rPr lang="en-US" sz="2600" dirty="0"/>
            <a:t>Definitions</a:t>
          </a:r>
        </a:p>
      </dgm:t>
    </dgm:pt>
    <dgm:pt modelId="{E4A5FDA3-C580-2C4D-8715-9101B6A91AEF}" type="parTrans" cxnId="{C28AC059-2035-4447-AD28-99D7048B7951}">
      <dgm:prSet/>
      <dgm:spPr/>
      <dgm:t>
        <a:bodyPr/>
        <a:lstStyle/>
        <a:p>
          <a:endParaRPr lang="en-US"/>
        </a:p>
      </dgm:t>
    </dgm:pt>
    <dgm:pt modelId="{ABFA1EFE-1E07-0D42-9111-904D696C708B}" type="sibTrans" cxnId="{C28AC059-2035-4447-AD28-99D7048B7951}">
      <dgm:prSet/>
      <dgm:spPr/>
      <dgm:t>
        <a:bodyPr/>
        <a:lstStyle/>
        <a:p>
          <a:endParaRPr lang="en-US"/>
        </a:p>
      </dgm:t>
    </dgm:pt>
    <dgm:pt modelId="{88B3BA72-8B19-AB44-844D-4A88C77B882E}">
      <dgm:prSet phldrT="[Text]" custT="1"/>
      <dgm:spPr/>
      <dgm:t>
        <a:bodyPr/>
        <a:lstStyle/>
        <a:p>
          <a:r>
            <a:rPr lang="en-US" sz="2600" dirty="0"/>
            <a:t>Assignment</a:t>
          </a:r>
        </a:p>
      </dgm:t>
    </dgm:pt>
    <dgm:pt modelId="{D33E5AE0-72A0-194A-8E91-AF6D06703882}" type="parTrans" cxnId="{A7DCDE42-6180-4A41-808E-37C46027E983}">
      <dgm:prSet/>
      <dgm:spPr/>
      <dgm:t>
        <a:bodyPr/>
        <a:lstStyle/>
        <a:p>
          <a:endParaRPr lang="en-US"/>
        </a:p>
      </dgm:t>
    </dgm:pt>
    <dgm:pt modelId="{CDD51C73-C6DB-A945-9CFE-E76E8F1A2183}" type="sibTrans" cxnId="{A7DCDE42-6180-4A41-808E-37C46027E983}">
      <dgm:prSet/>
      <dgm:spPr/>
      <dgm:t>
        <a:bodyPr/>
        <a:lstStyle/>
        <a:p>
          <a:endParaRPr lang="en-US"/>
        </a:p>
      </dgm:t>
    </dgm:pt>
    <dgm:pt modelId="{AB5FF7FC-AFF1-EB4B-8829-263B4174DB4B}">
      <dgm:prSet phldrT="[Text]" custT="1"/>
      <dgm:spPr/>
      <dgm:t>
        <a:bodyPr/>
        <a:lstStyle/>
        <a:p>
          <a:r>
            <a:rPr lang="en-US" sz="2600" dirty="0"/>
            <a:t>Reps &amp; Warranties</a:t>
          </a:r>
        </a:p>
      </dgm:t>
    </dgm:pt>
    <dgm:pt modelId="{1765DE43-0657-7445-B768-ECFBC3F0EFFB}" type="parTrans" cxnId="{F0B4C698-2B80-2742-A0A9-1DF355875F34}">
      <dgm:prSet/>
      <dgm:spPr/>
      <dgm:t>
        <a:bodyPr/>
        <a:lstStyle/>
        <a:p>
          <a:endParaRPr lang="en-US"/>
        </a:p>
      </dgm:t>
    </dgm:pt>
    <dgm:pt modelId="{F576764A-754E-924E-8A6D-BDECEE308572}" type="sibTrans" cxnId="{F0B4C698-2B80-2742-A0A9-1DF355875F34}">
      <dgm:prSet/>
      <dgm:spPr/>
      <dgm:t>
        <a:bodyPr/>
        <a:lstStyle/>
        <a:p>
          <a:endParaRPr lang="en-US"/>
        </a:p>
      </dgm:t>
    </dgm:pt>
    <dgm:pt modelId="{7E9464B3-2210-2740-900C-053222B7E20F}">
      <dgm:prSet phldrT="[Text]" custT="1"/>
      <dgm:spPr/>
      <dgm:t>
        <a:bodyPr/>
        <a:lstStyle/>
        <a:p>
          <a:r>
            <a:rPr lang="en-US" sz="2600" dirty="0"/>
            <a:t>Severability</a:t>
          </a:r>
        </a:p>
      </dgm:t>
    </dgm:pt>
    <dgm:pt modelId="{4777110F-4559-DB48-B2B1-BC28ACF17187}" type="parTrans" cxnId="{1B0C3265-A700-2E40-8239-1644062F2ECF}">
      <dgm:prSet/>
      <dgm:spPr/>
      <dgm:t>
        <a:bodyPr/>
        <a:lstStyle/>
        <a:p>
          <a:endParaRPr lang="en-US"/>
        </a:p>
      </dgm:t>
    </dgm:pt>
    <dgm:pt modelId="{DAD2E3FC-3092-3346-B901-7F9366DACB41}" type="sibTrans" cxnId="{1B0C3265-A700-2E40-8239-1644062F2ECF}">
      <dgm:prSet/>
      <dgm:spPr/>
      <dgm:t>
        <a:bodyPr/>
        <a:lstStyle/>
        <a:p>
          <a:endParaRPr lang="en-US"/>
        </a:p>
      </dgm:t>
    </dgm:pt>
    <dgm:pt modelId="{511E3920-C259-B242-BA9D-92E48CBF26D3}">
      <dgm:prSet phldrT="[Text]" custT="1"/>
      <dgm:spPr/>
      <dgm:t>
        <a:bodyPr/>
        <a:lstStyle/>
        <a:p>
          <a:r>
            <a:rPr lang="en-US" sz="2600" dirty="0"/>
            <a:t>Governing Law</a:t>
          </a:r>
        </a:p>
      </dgm:t>
    </dgm:pt>
    <dgm:pt modelId="{CD9B2883-A067-6349-9CC2-4AD7BD69F9A2}" type="parTrans" cxnId="{AA8F1014-4531-F449-82DD-DE05BA90F9EC}">
      <dgm:prSet/>
      <dgm:spPr/>
      <dgm:t>
        <a:bodyPr/>
        <a:lstStyle/>
        <a:p>
          <a:endParaRPr lang="en-US"/>
        </a:p>
      </dgm:t>
    </dgm:pt>
    <dgm:pt modelId="{A71573A6-2E01-5244-89BB-7AD4F6A901DB}" type="sibTrans" cxnId="{AA8F1014-4531-F449-82DD-DE05BA90F9EC}">
      <dgm:prSet/>
      <dgm:spPr/>
      <dgm:t>
        <a:bodyPr/>
        <a:lstStyle/>
        <a:p>
          <a:endParaRPr lang="en-US"/>
        </a:p>
      </dgm:t>
    </dgm:pt>
    <dgm:pt modelId="{71CBD67C-3C21-634E-92A1-12D361D9E12F}">
      <dgm:prSet phldrT="[Text]" custT="1"/>
      <dgm:spPr/>
      <dgm:t>
        <a:bodyPr/>
        <a:lstStyle/>
        <a:p>
          <a:r>
            <a:rPr lang="en-US" sz="2600" dirty="0"/>
            <a:t>Waiver</a:t>
          </a:r>
        </a:p>
      </dgm:t>
    </dgm:pt>
    <dgm:pt modelId="{CF895DD6-E645-944A-B1F5-BB466CF2A284}" type="parTrans" cxnId="{94C7F7A5-9384-9F46-ADE1-46004A3DB8F8}">
      <dgm:prSet/>
      <dgm:spPr/>
      <dgm:t>
        <a:bodyPr/>
        <a:lstStyle/>
        <a:p>
          <a:endParaRPr lang="en-US"/>
        </a:p>
      </dgm:t>
    </dgm:pt>
    <dgm:pt modelId="{BE8CB71C-F0EA-1946-AA2F-D7E192D95753}" type="sibTrans" cxnId="{94C7F7A5-9384-9F46-ADE1-46004A3DB8F8}">
      <dgm:prSet/>
      <dgm:spPr/>
      <dgm:t>
        <a:bodyPr/>
        <a:lstStyle/>
        <a:p>
          <a:endParaRPr lang="en-US"/>
        </a:p>
      </dgm:t>
    </dgm:pt>
    <dgm:pt modelId="{74DA5834-4698-9348-8C60-C2CEA4504959}">
      <dgm:prSet phldrT="[Text]" custT="1"/>
      <dgm:spPr/>
      <dgm:t>
        <a:bodyPr/>
        <a:lstStyle/>
        <a:p>
          <a:r>
            <a:rPr lang="en-US" sz="2600" dirty="0"/>
            <a:t>IP</a:t>
          </a:r>
        </a:p>
      </dgm:t>
    </dgm:pt>
    <dgm:pt modelId="{303AB03C-7BC4-A74F-AB1B-BC3A3E5D9D20}" type="parTrans" cxnId="{5BADD974-D93F-5743-B230-D76852C778B1}">
      <dgm:prSet/>
      <dgm:spPr/>
      <dgm:t>
        <a:bodyPr/>
        <a:lstStyle/>
        <a:p>
          <a:endParaRPr lang="en-US"/>
        </a:p>
      </dgm:t>
    </dgm:pt>
    <dgm:pt modelId="{3F9860C7-ACA4-A34E-AB40-8B6F8477D822}" type="sibTrans" cxnId="{5BADD974-D93F-5743-B230-D76852C778B1}">
      <dgm:prSet/>
      <dgm:spPr/>
      <dgm:t>
        <a:bodyPr/>
        <a:lstStyle/>
        <a:p>
          <a:endParaRPr lang="en-US"/>
        </a:p>
      </dgm:t>
    </dgm:pt>
    <dgm:pt modelId="{0E833D03-8026-E04F-9229-3BE6720E1699}">
      <dgm:prSet phldrT="[Text]" custT="1"/>
      <dgm:spPr/>
      <dgm:t>
        <a:bodyPr/>
        <a:lstStyle/>
        <a:p>
          <a:r>
            <a:rPr lang="en-US" sz="2600" dirty="0"/>
            <a:t>Payment</a:t>
          </a:r>
        </a:p>
      </dgm:t>
    </dgm:pt>
    <dgm:pt modelId="{7823C0B2-31E1-7442-ACD4-668B4B31B422}" type="parTrans" cxnId="{BAEB7D58-0A6E-2B40-BD57-E167DFB26DAE}">
      <dgm:prSet/>
      <dgm:spPr/>
      <dgm:t>
        <a:bodyPr/>
        <a:lstStyle/>
        <a:p>
          <a:endParaRPr lang="en-US"/>
        </a:p>
      </dgm:t>
    </dgm:pt>
    <dgm:pt modelId="{41DF1EC6-E8D1-0C41-A6C1-F53C2598B0AF}" type="sibTrans" cxnId="{BAEB7D58-0A6E-2B40-BD57-E167DFB26DAE}">
      <dgm:prSet/>
      <dgm:spPr/>
      <dgm:t>
        <a:bodyPr/>
        <a:lstStyle/>
        <a:p>
          <a:endParaRPr lang="en-US"/>
        </a:p>
      </dgm:t>
    </dgm:pt>
    <dgm:pt modelId="{EF5D6596-B823-BA41-BDCF-EB9421357050}" type="pres">
      <dgm:prSet presAssocID="{5A446FEB-1784-C146-AE46-8739AEB344F6}" presName="Name0" presStyleCnt="0">
        <dgm:presLayoutVars>
          <dgm:dir/>
          <dgm:animLvl val="lvl"/>
          <dgm:resizeHandles val="exact"/>
        </dgm:presLayoutVars>
      </dgm:prSet>
      <dgm:spPr/>
    </dgm:pt>
    <dgm:pt modelId="{D009A612-B503-1E40-81C1-9AD761A70504}" type="pres">
      <dgm:prSet presAssocID="{C6A244C1-1E05-CB47-9A4E-712868A7C07F}" presName="composite" presStyleCnt="0"/>
      <dgm:spPr/>
    </dgm:pt>
    <dgm:pt modelId="{8C6F6CA1-83A2-734E-AAB6-63AC9FCED2DC}" type="pres">
      <dgm:prSet presAssocID="{C6A244C1-1E05-CB47-9A4E-712868A7C07F}" presName="parTx" presStyleLbl="alignNode1" presStyleIdx="0" presStyleCnt="3">
        <dgm:presLayoutVars>
          <dgm:chMax val="0"/>
          <dgm:chPref val="0"/>
          <dgm:bulletEnabled val="1"/>
        </dgm:presLayoutVars>
      </dgm:prSet>
      <dgm:spPr/>
    </dgm:pt>
    <dgm:pt modelId="{CA2FFF6A-37EA-F040-829F-CD11937C8692}" type="pres">
      <dgm:prSet presAssocID="{C6A244C1-1E05-CB47-9A4E-712868A7C07F}" presName="desTx" presStyleLbl="alignAccFollowNode1" presStyleIdx="0" presStyleCnt="3">
        <dgm:presLayoutVars>
          <dgm:bulletEnabled val="1"/>
        </dgm:presLayoutVars>
      </dgm:prSet>
      <dgm:spPr/>
    </dgm:pt>
    <dgm:pt modelId="{41A0FBEB-8E0A-9744-AE2C-52CFDBC316F8}" type="pres">
      <dgm:prSet presAssocID="{C161B823-C35C-6241-A2EA-FCC9283FA494}" presName="space" presStyleCnt="0"/>
      <dgm:spPr/>
    </dgm:pt>
    <dgm:pt modelId="{A528CA11-85BE-C94C-9853-75A0D1F5E2E8}" type="pres">
      <dgm:prSet presAssocID="{31329E76-B30F-2F42-84DF-B031AAB0D470}" presName="composite" presStyleCnt="0"/>
      <dgm:spPr/>
    </dgm:pt>
    <dgm:pt modelId="{1E151874-20DF-F947-8469-367249C19FDF}" type="pres">
      <dgm:prSet presAssocID="{31329E76-B30F-2F42-84DF-B031AAB0D470}" presName="parTx" presStyleLbl="alignNode1" presStyleIdx="1" presStyleCnt="3">
        <dgm:presLayoutVars>
          <dgm:chMax val="0"/>
          <dgm:chPref val="0"/>
          <dgm:bulletEnabled val="1"/>
        </dgm:presLayoutVars>
      </dgm:prSet>
      <dgm:spPr/>
    </dgm:pt>
    <dgm:pt modelId="{E0E86F07-C426-F74D-ADDF-8F11964BEA6F}" type="pres">
      <dgm:prSet presAssocID="{31329E76-B30F-2F42-84DF-B031AAB0D470}" presName="desTx" presStyleLbl="alignAccFollowNode1" presStyleIdx="1" presStyleCnt="3">
        <dgm:presLayoutVars>
          <dgm:bulletEnabled val="1"/>
        </dgm:presLayoutVars>
      </dgm:prSet>
      <dgm:spPr/>
    </dgm:pt>
    <dgm:pt modelId="{8D904E5C-D064-224D-8CFB-BEDCC8E92484}" type="pres">
      <dgm:prSet presAssocID="{6349C46C-5C65-D143-B054-2EC533C41096}" presName="space" presStyleCnt="0"/>
      <dgm:spPr/>
    </dgm:pt>
    <dgm:pt modelId="{44417E6D-410B-4F41-8BE0-33B69C320A84}" type="pres">
      <dgm:prSet presAssocID="{BF4BE2FC-4F0E-334C-AAFF-016F14A75FBC}" presName="composite" presStyleCnt="0"/>
      <dgm:spPr/>
    </dgm:pt>
    <dgm:pt modelId="{8AA8FBBF-CB84-A04E-80C9-684665E61DB0}" type="pres">
      <dgm:prSet presAssocID="{BF4BE2FC-4F0E-334C-AAFF-016F14A75FBC}" presName="parTx" presStyleLbl="alignNode1" presStyleIdx="2" presStyleCnt="3">
        <dgm:presLayoutVars>
          <dgm:chMax val="0"/>
          <dgm:chPref val="0"/>
          <dgm:bulletEnabled val="1"/>
        </dgm:presLayoutVars>
      </dgm:prSet>
      <dgm:spPr/>
    </dgm:pt>
    <dgm:pt modelId="{0E961DEB-009B-554B-A85C-5A1261FD900A}" type="pres">
      <dgm:prSet presAssocID="{BF4BE2FC-4F0E-334C-AAFF-016F14A75FBC}" presName="desTx" presStyleLbl="alignAccFollowNode1" presStyleIdx="2" presStyleCnt="3">
        <dgm:presLayoutVars>
          <dgm:bulletEnabled val="1"/>
        </dgm:presLayoutVars>
      </dgm:prSet>
      <dgm:spPr/>
    </dgm:pt>
  </dgm:ptLst>
  <dgm:cxnLst>
    <dgm:cxn modelId="{DEC57400-9270-3B4A-8688-4E9EAC963DF3}" type="presOf" srcId="{511E3920-C259-B242-BA9D-92E48CBF26D3}" destId="{0E961DEB-009B-554B-A85C-5A1261FD900A}" srcOrd="0" destOrd="3" presId="urn:microsoft.com/office/officeart/2005/8/layout/hList1"/>
    <dgm:cxn modelId="{A360A206-3849-854D-9EF3-120EA6B35092}" srcId="{BF4BE2FC-4F0E-334C-AAFF-016F14A75FBC}" destId="{20B9A72B-2BD7-9F47-BA1B-597268BF1147}" srcOrd="0" destOrd="0" parTransId="{1966E1D2-D34F-624B-BF3B-2B9760453F01}" sibTransId="{B4031B7A-FD39-7043-B8DC-27EF299C9B07}"/>
    <dgm:cxn modelId="{F41F590E-B81A-9D41-A04F-A8B46C0406EE}" type="presOf" srcId="{20B9A72B-2BD7-9F47-BA1B-597268BF1147}" destId="{0E961DEB-009B-554B-A85C-5A1261FD900A}" srcOrd="0" destOrd="0" presId="urn:microsoft.com/office/officeart/2005/8/layout/hList1"/>
    <dgm:cxn modelId="{AA8F1014-4531-F449-82DD-DE05BA90F9EC}" srcId="{BF4BE2FC-4F0E-334C-AAFF-016F14A75FBC}" destId="{511E3920-C259-B242-BA9D-92E48CBF26D3}" srcOrd="3" destOrd="0" parTransId="{CD9B2883-A067-6349-9CC2-4AD7BD69F9A2}" sibTransId="{A71573A6-2E01-5244-89BB-7AD4F6A901DB}"/>
    <dgm:cxn modelId="{BC363126-BC75-AF42-927D-899FD125AD43}" type="presOf" srcId="{71CBD67C-3C21-634E-92A1-12D361D9E12F}" destId="{0E961DEB-009B-554B-A85C-5A1261FD900A}" srcOrd="0" destOrd="4" presId="urn:microsoft.com/office/officeart/2005/8/layout/hList1"/>
    <dgm:cxn modelId="{8B401B2D-E9AF-F04A-BD6F-7302C5214625}" srcId="{31329E76-B30F-2F42-84DF-B031AAB0D470}" destId="{17AA32DB-AAE2-1140-A0ED-605DA50B4727}" srcOrd="0" destOrd="0" parTransId="{8F4BDF47-DED4-274A-BD80-6605FB4AFA22}" sibTransId="{2D6931A0-A4AD-2244-8982-E4E77279F81F}"/>
    <dgm:cxn modelId="{DE618B30-4900-534C-A2B1-1465B9465302}" type="presOf" srcId="{BF4BE2FC-4F0E-334C-AAFF-016F14A75FBC}" destId="{8AA8FBBF-CB84-A04E-80C9-684665E61DB0}" srcOrd="0" destOrd="0" presId="urn:microsoft.com/office/officeart/2005/8/layout/hList1"/>
    <dgm:cxn modelId="{7267E231-989F-0D46-AC69-CD1AD782C6C5}" type="presOf" srcId="{C6A244C1-1E05-CB47-9A4E-712868A7C07F}" destId="{8C6F6CA1-83A2-734E-AAB6-63AC9FCED2DC}" srcOrd="0" destOrd="0" presId="urn:microsoft.com/office/officeart/2005/8/layout/hList1"/>
    <dgm:cxn modelId="{E58DB137-4028-9544-AEA0-2534FD2714BD}" srcId="{5A446FEB-1784-C146-AE46-8739AEB344F6}" destId="{C6A244C1-1E05-CB47-9A4E-712868A7C07F}" srcOrd="0" destOrd="0" parTransId="{1D92812E-5F0D-1344-91D3-4EE3D33331B4}" sibTransId="{C161B823-C35C-6241-A2EA-FCC9283FA494}"/>
    <dgm:cxn modelId="{A7DCDE42-6180-4A41-808E-37C46027E983}" srcId="{31329E76-B30F-2F42-84DF-B031AAB0D470}" destId="{88B3BA72-8B19-AB44-844D-4A88C77B882E}" srcOrd="1" destOrd="0" parTransId="{D33E5AE0-72A0-194A-8E91-AF6D06703882}" sibTransId="{CDD51C73-C6DB-A945-9CFE-E76E8F1A2183}"/>
    <dgm:cxn modelId="{779F574C-8D5D-AB4E-B0F3-DBDB7ACA1CB0}" type="presOf" srcId="{7856C069-61ED-D641-B93A-A5C8370D115F}" destId="{0E961DEB-009B-554B-A85C-5A1261FD900A}" srcOrd="0" destOrd="1" presId="urn:microsoft.com/office/officeart/2005/8/layout/hList1"/>
    <dgm:cxn modelId="{7BC6B24C-F215-0B4A-976A-EE96F3047E41}" type="presOf" srcId="{1FB0E35D-65BD-A542-8A63-50B617613163}" destId="{CA2FFF6A-37EA-F040-829F-CD11937C8692}" srcOrd="0" destOrd="2" presId="urn:microsoft.com/office/officeart/2005/8/layout/hList1"/>
    <dgm:cxn modelId="{7488D74D-6EE3-C344-8F9A-276234819B7B}" srcId="{C6A244C1-1E05-CB47-9A4E-712868A7C07F}" destId="{E022831F-B4AE-3B42-954F-5FE7F0C9C534}" srcOrd="0" destOrd="0" parTransId="{8DDE24FC-D287-C049-AB01-07DEAAA622B7}" sibTransId="{C267B3AD-FAB1-BE4D-B3C6-2C36B90628C5}"/>
    <dgm:cxn modelId="{25845156-6BAA-E24E-8D71-1E2D6FFDD1DA}" type="presOf" srcId="{5A446FEB-1784-C146-AE46-8739AEB344F6}" destId="{EF5D6596-B823-BA41-BDCF-EB9421357050}" srcOrd="0" destOrd="0" presId="urn:microsoft.com/office/officeart/2005/8/layout/hList1"/>
    <dgm:cxn modelId="{BAEB7D58-0A6E-2B40-BD57-E167DFB26DAE}" srcId="{31329E76-B30F-2F42-84DF-B031AAB0D470}" destId="{0E833D03-8026-E04F-9229-3BE6720E1699}" srcOrd="3" destOrd="0" parTransId="{7823C0B2-31E1-7442-ACD4-668B4B31B422}" sibTransId="{41DF1EC6-E8D1-0C41-A6C1-F53C2598B0AF}"/>
    <dgm:cxn modelId="{C28AC059-2035-4447-AD28-99D7048B7951}" srcId="{C6A244C1-1E05-CB47-9A4E-712868A7C07F}" destId="{1FB0E35D-65BD-A542-8A63-50B617613163}" srcOrd="2" destOrd="0" parTransId="{E4A5FDA3-C580-2C4D-8715-9101B6A91AEF}" sibTransId="{ABFA1EFE-1E07-0D42-9111-904D696C708B}"/>
    <dgm:cxn modelId="{0AA9F75B-0551-0741-8778-1CC2A382F925}" type="presOf" srcId="{0E833D03-8026-E04F-9229-3BE6720E1699}" destId="{E0E86F07-C426-F74D-ADDF-8F11964BEA6F}" srcOrd="0" destOrd="3" presId="urn:microsoft.com/office/officeart/2005/8/layout/hList1"/>
    <dgm:cxn modelId="{1B0C3265-A700-2E40-8239-1644062F2ECF}" srcId="{BF4BE2FC-4F0E-334C-AAFF-016F14A75FBC}" destId="{7E9464B3-2210-2740-900C-053222B7E20F}" srcOrd="2" destOrd="0" parTransId="{4777110F-4559-DB48-B2B1-BC28ACF17187}" sibTransId="{DAD2E3FC-3092-3346-B901-7F9366DACB41}"/>
    <dgm:cxn modelId="{5BADD974-D93F-5743-B230-D76852C778B1}" srcId="{BF4BE2FC-4F0E-334C-AAFF-016F14A75FBC}" destId="{74DA5834-4698-9348-8C60-C2CEA4504959}" srcOrd="5" destOrd="0" parTransId="{303AB03C-7BC4-A74F-AB1B-BC3A3E5D9D20}" sibTransId="{3F9860C7-ACA4-A34E-AB40-8B6F8477D822}"/>
    <dgm:cxn modelId="{55AB6476-3604-5248-84EF-FDC8C31DFEFD}" type="presOf" srcId="{17AA32DB-AAE2-1140-A0ED-605DA50B4727}" destId="{E0E86F07-C426-F74D-ADDF-8F11964BEA6F}" srcOrd="0" destOrd="0" presId="urn:microsoft.com/office/officeart/2005/8/layout/hList1"/>
    <dgm:cxn modelId="{E898DF78-0160-D543-9208-2C7389827D06}" type="presOf" srcId="{AB5FF7FC-AFF1-EB4B-8829-263B4174DB4B}" destId="{E0E86F07-C426-F74D-ADDF-8F11964BEA6F}" srcOrd="0" destOrd="2" presId="urn:microsoft.com/office/officeart/2005/8/layout/hList1"/>
    <dgm:cxn modelId="{DA71C47E-BFE7-6645-A36D-D9F177D24031}" srcId="{5A446FEB-1784-C146-AE46-8739AEB344F6}" destId="{BF4BE2FC-4F0E-334C-AAFF-016F14A75FBC}" srcOrd="2" destOrd="0" parTransId="{4BAE9FD5-CB64-004D-9005-1E401931CCCC}" sibTransId="{AB705CF7-7CA7-1B42-ACE9-304B18495BB5}"/>
    <dgm:cxn modelId="{F0B4C698-2B80-2742-A0A9-1DF355875F34}" srcId="{31329E76-B30F-2F42-84DF-B031AAB0D470}" destId="{AB5FF7FC-AFF1-EB4B-8829-263B4174DB4B}" srcOrd="2" destOrd="0" parTransId="{1765DE43-0657-7445-B768-ECFBC3F0EFFB}" sibTransId="{F576764A-754E-924E-8A6D-BDECEE308572}"/>
    <dgm:cxn modelId="{8B977C9B-2370-BB4B-AC49-89AFBF499B01}" srcId="{BF4BE2FC-4F0E-334C-AAFF-016F14A75FBC}" destId="{7856C069-61ED-D641-B93A-A5C8370D115F}" srcOrd="1" destOrd="0" parTransId="{6024013F-B742-0341-9E67-07B4605174F5}" sibTransId="{4AABFD92-0D25-A84D-BA88-A1985FC61937}"/>
    <dgm:cxn modelId="{94C7F7A5-9384-9F46-ADE1-46004A3DB8F8}" srcId="{BF4BE2FC-4F0E-334C-AAFF-016F14A75FBC}" destId="{71CBD67C-3C21-634E-92A1-12D361D9E12F}" srcOrd="4" destOrd="0" parTransId="{CF895DD6-E645-944A-B1F5-BB466CF2A284}" sibTransId="{BE8CB71C-F0EA-1946-AA2F-D7E192D95753}"/>
    <dgm:cxn modelId="{567D8CA9-DA20-CD4A-9166-2EF5152F52C0}" type="presOf" srcId="{7E9464B3-2210-2740-900C-053222B7E20F}" destId="{0E961DEB-009B-554B-A85C-5A1261FD900A}" srcOrd="0" destOrd="2" presId="urn:microsoft.com/office/officeart/2005/8/layout/hList1"/>
    <dgm:cxn modelId="{755F3BB7-2B94-6146-8657-8A8D9E034D1B}" type="presOf" srcId="{E022831F-B4AE-3B42-954F-5FE7F0C9C534}" destId="{CA2FFF6A-37EA-F040-829F-CD11937C8692}" srcOrd="0" destOrd="0" presId="urn:microsoft.com/office/officeart/2005/8/layout/hList1"/>
    <dgm:cxn modelId="{B3F2C8C0-8686-8844-BD5A-138EDA55EF20}" type="presOf" srcId="{74DA5834-4698-9348-8C60-C2CEA4504959}" destId="{0E961DEB-009B-554B-A85C-5A1261FD900A}" srcOrd="0" destOrd="5" presId="urn:microsoft.com/office/officeart/2005/8/layout/hList1"/>
    <dgm:cxn modelId="{9B346CC3-1126-1B4A-A2F7-FFE7DDF921A0}" type="presOf" srcId="{31329E76-B30F-2F42-84DF-B031AAB0D470}" destId="{1E151874-20DF-F947-8469-367249C19FDF}" srcOrd="0" destOrd="0" presId="urn:microsoft.com/office/officeart/2005/8/layout/hList1"/>
    <dgm:cxn modelId="{1CAB65CD-6185-6F43-AF5B-19CFA864AE02}" srcId="{C6A244C1-1E05-CB47-9A4E-712868A7C07F}" destId="{B3A9ACD1-25A2-2746-833B-3111E0089A0C}" srcOrd="1" destOrd="0" parTransId="{322DF034-D3DA-0043-A56D-014E3E63BE0F}" sibTransId="{8D003832-85DE-094A-B9C7-C78EE353DF76}"/>
    <dgm:cxn modelId="{591DA6D3-5789-C54A-BD74-61BB9253169D}" type="presOf" srcId="{88B3BA72-8B19-AB44-844D-4A88C77B882E}" destId="{E0E86F07-C426-F74D-ADDF-8F11964BEA6F}" srcOrd="0" destOrd="1" presId="urn:microsoft.com/office/officeart/2005/8/layout/hList1"/>
    <dgm:cxn modelId="{27BF6ED5-E5FB-BC4C-9614-2DE7E62626AA}" type="presOf" srcId="{B3A9ACD1-25A2-2746-833B-3111E0089A0C}" destId="{CA2FFF6A-37EA-F040-829F-CD11937C8692}" srcOrd="0" destOrd="1" presId="urn:microsoft.com/office/officeart/2005/8/layout/hList1"/>
    <dgm:cxn modelId="{055A33D8-5631-B047-858A-FC25A6A8968B}" srcId="{5A446FEB-1784-C146-AE46-8739AEB344F6}" destId="{31329E76-B30F-2F42-84DF-B031AAB0D470}" srcOrd="1" destOrd="0" parTransId="{7B63D5EA-DB2D-2946-9613-7FB77A0DAFDC}" sibTransId="{6349C46C-5C65-D143-B054-2EC533C41096}"/>
    <dgm:cxn modelId="{21874223-CE44-AF48-87F0-2D3495B9AABB}" type="presParOf" srcId="{EF5D6596-B823-BA41-BDCF-EB9421357050}" destId="{D009A612-B503-1E40-81C1-9AD761A70504}" srcOrd="0" destOrd="0" presId="urn:microsoft.com/office/officeart/2005/8/layout/hList1"/>
    <dgm:cxn modelId="{B00EDE2E-412F-F74F-80EF-3137FE07B3AA}" type="presParOf" srcId="{D009A612-B503-1E40-81C1-9AD761A70504}" destId="{8C6F6CA1-83A2-734E-AAB6-63AC9FCED2DC}" srcOrd="0" destOrd="0" presId="urn:microsoft.com/office/officeart/2005/8/layout/hList1"/>
    <dgm:cxn modelId="{32C47364-3D23-164C-9C60-E8B4B9EBA5B8}" type="presParOf" srcId="{D009A612-B503-1E40-81C1-9AD761A70504}" destId="{CA2FFF6A-37EA-F040-829F-CD11937C8692}" srcOrd="1" destOrd="0" presId="urn:microsoft.com/office/officeart/2005/8/layout/hList1"/>
    <dgm:cxn modelId="{B4F02D68-7C79-1E47-A201-9C1A9230F57A}" type="presParOf" srcId="{EF5D6596-B823-BA41-BDCF-EB9421357050}" destId="{41A0FBEB-8E0A-9744-AE2C-52CFDBC316F8}" srcOrd="1" destOrd="0" presId="urn:microsoft.com/office/officeart/2005/8/layout/hList1"/>
    <dgm:cxn modelId="{439DF311-8DAC-3D49-B5EB-91090067F5D5}" type="presParOf" srcId="{EF5D6596-B823-BA41-BDCF-EB9421357050}" destId="{A528CA11-85BE-C94C-9853-75A0D1F5E2E8}" srcOrd="2" destOrd="0" presId="urn:microsoft.com/office/officeart/2005/8/layout/hList1"/>
    <dgm:cxn modelId="{5091E07E-9690-DD41-AB91-7432AB4CCE86}" type="presParOf" srcId="{A528CA11-85BE-C94C-9853-75A0D1F5E2E8}" destId="{1E151874-20DF-F947-8469-367249C19FDF}" srcOrd="0" destOrd="0" presId="urn:microsoft.com/office/officeart/2005/8/layout/hList1"/>
    <dgm:cxn modelId="{18E2744B-9BF0-FD4C-8D57-42065272DADB}" type="presParOf" srcId="{A528CA11-85BE-C94C-9853-75A0D1F5E2E8}" destId="{E0E86F07-C426-F74D-ADDF-8F11964BEA6F}" srcOrd="1" destOrd="0" presId="urn:microsoft.com/office/officeart/2005/8/layout/hList1"/>
    <dgm:cxn modelId="{E1E643AE-1802-D644-8D63-C9ABBB696805}" type="presParOf" srcId="{EF5D6596-B823-BA41-BDCF-EB9421357050}" destId="{8D904E5C-D064-224D-8CFB-BEDCC8E92484}" srcOrd="3" destOrd="0" presId="urn:microsoft.com/office/officeart/2005/8/layout/hList1"/>
    <dgm:cxn modelId="{948E4605-050B-A24D-B22E-D077885647B1}" type="presParOf" srcId="{EF5D6596-B823-BA41-BDCF-EB9421357050}" destId="{44417E6D-410B-4F41-8BE0-33B69C320A84}" srcOrd="4" destOrd="0" presId="urn:microsoft.com/office/officeart/2005/8/layout/hList1"/>
    <dgm:cxn modelId="{5EAA46E4-6B7D-464D-A9DC-C6ED4C8E8CFA}" type="presParOf" srcId="{44417E6D-410B-4F41-8BE0-33B69C320A84}" destId="{8AA8FBBF-CB84-A04E-80C9-684665E61DB0}" srcOrd="0" destOrd="0" presId="urn:microsoft.com/office/officeart/2005/8/layout/hList1"/>
    <dgm:cxn modelId="{905A3BA1-F95E-FD44-97D3-4CEE8232F59B}" type="presParOf" srcId="{44417E6D-410B-4F41-8BE0-33B69C320A84}" destId="{0E961DEB-009B-554B-A85C-5A1261FD900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472B5B-3B93-4C1C-885A-A23B26895F0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B244393-F46A-452D-BCB3-E3C441D8A9AB}">
      <dgm:prSet custT="1"/>
      <dgm:spPr/>
      <dgm:t>
        <a:bodyPr/>
        <a:lstStyle/>
        <a:p>
          <a:pPr>
            <a:lnSpc>
              <a:spcPct val="100000"/>
            </a:lnSpc>
            <a:defRPr cap="all"/>
          </a:pPr>
          <a:r>
            <a:rPr lang="en-US" sz="2600" dirty="0"/>
            <a:t>Purpose</a:t>
          </a:r>
        </a:p>
      </dgm:t>
    </dgm:pt>
    <dgm:pt modelId="{37838FC5-357F-451D-805C-D26806540CB1}" type="parTrans" cxnId="{47EA451E-22C2-4BC4-81AE-299D13CC7A6A}">
      <dgm:prSet/>
      <dgm:spPr/>
      <dgm:t>
        <a:bodyPr/>
        <a:lstStyle/>
        <a:p>
          <a:endParaRPr lang="en-US"/>
        </a:p>
      </dgm:t>
    </dgm:pt>
    <dgm:pt modelId="{3468A7F2-09D9-4A63-B9FE-F913B088DB3A}" type="sibTrans" cxnId="{47EA451E-22C2-4BC4-81AE-299D13CC7A6A}">
      <dgm:prSet/>
      <dgm:spPr/>
      <dgm:t>
        <a:bodyPr/>
        <a:lstStyle/>
        <a:p>
          <a:endParaRPr lang="en-US"/>
        </a:p>
      </dgm:t>
    </dgm:pt>
    <dgm:pt modelId="{A16EA74C-90B6-4261-9307-A70EF19752A9}">
      <dgm:prSet custT="1"/>
      <dgm:spPr/>
      <dgm:t>
        <a:bodyPr/>
        <a:lstStyle/>
        <a:p>
          <a:pPr>
            <a:lnSpc>
              <a:spcPct val="100000"/>
            </a:lnSpc>
            <a:defRPr cap="all"/>
          </a:pPr>
          <a:r>
            <a:rPr lang="en-US" sz="2600" dirty="0"/>
            <a:t>Project Schedule</a:t>
          </a:r>
        </a:p>
      </dgm:t>
    </dgm:pt>
    <dgm:pt modelId="{9E3012AD-E84C-444C-AFDE-F7A057605B52}" type="parTrans" cxnId="{9AEE570B-280A-41A4-A012-B794770BA527}">
      <dgm:prSet/>
      <dgm:spPr/>
      <dgm:t>
        <a:bodyPr/>
        <a:lstStyle/>
        <a:p>
          <a:endParaRPr lang="en-US"/>
        </a:p>
      </dgm:t>
    </dgm:pt>
    <dgm:pt modelId="{E88A1B5D-2ACE-48A5-8DD1-25022363A8DD}" type="sibTrans" cxnId="{9AEE570B-280A-41A4-A012-B794770BA527}">
      <dgm:prSet/>
      <dgm:spPr/>
      <dgm:t>
        <a:bodyPr/>
        <a:lstStyle/>
        <a:p>
          <a:endParaRPr lang="en-US"/>
        </a:p>
      </dgm:t>
    </dgm:pt>
    <dgm:pt modelId="{DFB6E5E3-BE68-4F4D-B89A-3E4B28C4C61B}">
      <dgm:prSet custT="1"/>
      <dgm:spPr/>
      <dgm:t>
        <a:bodyPr/>
        <a:lstStyle/>
        <a:p>
          <a:pPr>
            <a:lnSpc>
              <a:spcPct val="100000"/>
            </a:lnSpc>
            <a:defRPr cap="all"/>
          </a:pPr>
          <a:r>
            <a:rPr lang="en-US" sz="2600" dirty="0"/>
            <a:t>Targets</a:t>
          </a:r>
        </a:p>
      </dgm:t>
    </dgm:pt>
    <dgm:pt modelId="{3CDB95F9-E34C-407C-934D-A4343BE760A0}" type="parTrans" cxnId="{E8F9C1DE-428A-44AA-A52B-0EF1DD087664}">
      <dgm:prSet/>
      <dgm:spPr/>
      <dgm:t>
        <a:bodyPr/>
        <a:lstStyle/>
        <a:p>
          <a:endParaRPr lang="en-US"/>
        </a:p>
      </dgm:t>
    </dgm:pt>
    <dgm:pt modelId="{362E4BF6-66DB-4EFA-854B-351C51698A98}" type="sibTrans" cxnId="{E8F9C1DE-428A-44AA-A52B-0EF1DD087664}">
      <dgm:prSet/>
      <dgm:spPr/>
      <dgm:t>
        <a:bodyPr/>
        <a:lstStyle/>
        <a:p>
          <a:endParaRPr lang="en-US"/>
        </a:p>
      </dgm:t>
    </dgm:pt>
    <dgm:pt modelId="{E0486FEE-1386-4900-B50D-03B5BB27E1DA}">
      <dgm:prSet custT="1"/>
      <dgm:spPr/>
      <dgm:t>
        <a:bodyPr/>
        <a:lstStyle/>
        <a:p>
          <a:pPr>
            <a:lnSpc>
              <a:spcPct val="100000"/>
            </a:lnSpc>
            <a:defRPr cap="all"/>
          </a:pPr>
          <a:r>
            <a:rPr lang="en-US" sz="2600" dirty="0"/>
            <a:t>Methods	</a:t>
          </a:r>
        </a:p>
      </dgm:t>
    </dgm:pt>
    <dgm:pt modelId="{BC3F1DA6-D8CC-45CD-827B-3D92CAB90762}" type="parTrans" cxnId="{192C9DBD-1B81-4ACC-9921-A6C540E8AC53}">
      <dgm:prSet/>
      <dgm:spPr/>
      <dgm:t>
        <a:bodyPr/>
        <a:lstStyle/>
        <a:p>
          <a:endParaRPr lang="en-US"/>
        </a:p>
      </dgm:t>
    </dgm:pt>
    <dgm:pt modelId="{E3D236D0-6649-480E-9AF9-FDC6976C2CA7}" type="sibTrans" cxnId="{192C9DBD-1B81-4ACC-9921-A6C540E8AC53}">
      <dgm:prSet/>
      <dgm:spPr/>
      <dgm:t>
        <a:bodyPr/>
        <a:lstStyle/>
        <a:p>
          <a:endParaRPr lang="en-US"/>
        </a:p>
      </dgm:t>
    </dgm:pt>
    <dgm:pt modelId="{7BF45463-4A32-4750-9B30-16053A709E0D}">
      <dgm:prSet custT="1"/>
      <dgm:spPr/>
      <dgm:t>
        <a:bodyPr/>
        <a:lstStyle/>
        <a:p>
          <a:pPr>
            <a:lnSpc>
              <a:spcPct val="100000"/>
            </a:lnSpc>
            <a:defRPr cap="all"/>
          </a:pPr>
          <a:r>
            <a:rPr lang="en-US" sz="2600" dirty="0"/>
            <a:t>Controls</a:t>
          </a:r>
        </a:p>
      </dgm:t>
    </dgm:pt>
    <dgm:pt modelId="{AB072A0F-81E6-450E-B159-B780809AF362}" type="parTrans" cxnId="{B38FDE4B-A2BC-4064-AD29-A9FC5A2D11DD}">
      <dgm:prSet/>
      <dgm:spPr/>
      <dgm:t>
        <a:bodyPr/>
        <a:lstStyle/>
        <a:p>
          <a:endParaRPr lang="en-US"/>
        </a:p>
      </dgm:t>
    </dgm:pt>
    <dgm:pt modelId="{35FB6EB4-4B90-47A5-84CF-AD253C02AB3B}" type="sibTrans" cxnId="{B38FDE4B-A2BC-4064-AD29-A9FC5A2D11DD}">
      <dgm:prSet/>
      <dgm:spPr/>
      <dgm:t>
        <a:bodyPr/>
        <a:lstStyle/>
        <a:p>
          <a:endParaRPr lang="en-US"/>
        </a:p>
      </dgm:t>
    </dgm:pt>
    <dgm:pt modelId="{9986FD35-1622-475B-AC56-8F729092E093}">
      <dgm:prSet custT="1"/>
      <dgm:spPr/>
      <dgm:t>
        <a:bodyPr/>
        <a:lstStyle/>
        <a:p>
          <a:pPr>
            <a:lnSpc>
              <a:spcPct val="100000"/>
            </a:lnSpc>
            <a:defRPr cap="all"/>
          </a:pPr>
          <a:r>
            <a:rPr lang="en-US" sz="2600" dirty="0"/>
            <a:t>Deliverables</a:t>
          </a:r>
        </a:p>
      </dgm:t>
    </dgm:pt>
    <dgm:pt modelId="{F994D795-CF6A-4A2E-BA01-2AAC6BD57AB0}" type="parTrans" cxnId="{D316AB96-55B4-4C21-912A-7239C92134AA}">
      <dgm:prSet/>
      <dgm:spPr/>
      <dgm:t>
        <a:bodyPr/>
        <a:lstStyle/>
        <a:p>
          <a:endParaRPr lang="en-US"/>
        </a:p>
      </dgm:t>
    </dgm:pt>
    <dgm:pt modelId="{ED452FF8-20BE-433E-8D36-51828EB8E1FF}" type="sibTrans" cxnId="{D316AB96-55B4-4C21-912A-7239C92134AA}">
      <dgm:prSet/>
      <dgm:spPr/>
      <dgm:t>
        <a:bodyPr/>
        <a:lstStyle/>
        <a:p>
          <a:endParaRPr lang="en-US"/>
        </a:p>
      </dgm:t>
    </dgm:pt>
    <dgm:pt modelId="{80FB6DE6-38A8-425A-8F8E-D6A7801FDFAF}">
      <dgm:prSet custT="1"/>
      <dgm:spPr/>
      <dgm:t>
        <a:bodyPr/>
        <a:lstStyle/>
        <a:p>
          <a:pPr>
            <a:lnSpc>
              <a:spcPct val="100000"/>
            </a:lnSpc>
            <a:defRPr cap="all"/>
          </a:pPr>
          <a:r>
            <a:rPr lang="en-US" sz="2600" dirty="0"/>
            <a:t>Total Cost</a:t>
          </a:r>
        </a:p>
      </dgm:t>
    </dgm:pt>
    <dgm:pt modelId="{5D03868F-1525-4BD0-94E0-4002B1F4A0A5}" type="parTrans" cxnId="{6CC6E041-17FF-4F6F-951F-2761F64A958D}">
      <dgm:prSet/>
      <dgm:spPr/>
      <dgm:t>
        <a:bodyPr/>
        <a:lstStyle/>
        <a:p>
          <a:endParaRPr lang="en-US"/>
        </a:p>
      </dgm:t>
    </dgm:pt>
    <dgm:pt modelId="{3ADD665A-6FA4-41B4-9F9A-78D602FBBBCD}" type="sibTrans" cxnId="{6CC6E041-17FF-4F6F-951F-2761F64A958D}">
      <dgm:prSet/>
      <dgm:spPr/>
      <dgm:t>
        <a:bodyPr/>
        <a:lstStyle/>
        <a:p>
          <a:endParaRPr lang="en-US"/>
        </a:p>
      </dgm:t>
    </dgm:pt>
    <dgm:pt modelId="{D5BCE974-A5D9-48FE-8E1A-D711965B4F72}">
      <dgm:prSet custT="1"/>
      <dgm:spPr/>
      <dgm:t>
        <a:bodyPr/>
        <a:lstStyle/>
        <a:p>
          <a:pPr>
            <a:lnSpc>
              <a:spcPct val="100000"/>
            </a:lnSpc>
            <a:defRPr cap="all"/>
          </a:pPr>
          <a:r>
            <a:rPr lang="en-US" sz="2600" dirty="0"/>
            <a:t>Provision that the SOW is subject to the MSA</a:t>
          </a:r>
        </a:p>
      </dgm:t>
    </dgm:pt>
    <dgm:pt modelId="{739EFB88-B204-4876-A4A2-210172A29A8D}" type="parTrans" cxnId="{23E8761E-DB45-4CD9-970B-2CDFB979B6DA}">
      <dgm:prSet/>
      <dgm:spPr/>
      <dgm:t>
        <a:bodyPr/>
        <a:lstStyle/>
        <a:p>
          <a:endParaRPr lang="en-US"/>
        </a:p>
      </dgm:t>
    </dgm:pt>
    <dgm:pt modelId="{A538CA26-6695-4458-BC97-70A266BEAE68}" type="sibTrans" cxnId="{23E8761E-DB45-4CD9-970B-2CDFB979B6DA}">
      <dgm:prSet/>
      <dgm:spPr/>
      <dgm:t>
        <a:bodyPr/>
        <a:lstStyle/>
        <a:p>
          <a:endParaRPr lang="en-US"/>
        </a:p>
      </dgm:t>
    </dgm:pt>
    <dgm:pt modelId="{620DCAD3-2879-4320-97AA-6573D57B6BFA}" type="pres">
      <dgm:prSet presAssocID="{B9472B5B-3B93-4C1C-885A-A23B26895F05}" presName="root" presStyleCnt="0">
        <dgm:presLayoutVars>
          <dgm:dir/>
          <dgm:resizeHandles val="exact"/>
        </dgm:presLayoutVars>
      </dgm:prSet>
      <dgm:spPr/>
    </dgm:pt>
    <dgm:pt modelId="{43864C27-B48E-4D15-929C-F8A244232A76}" type="pres">
      <dgm:prSet presAssocID="{EB244393-F46A-452D-BCB3-E3C441D8A9AB}" presName="compNode" presStyleCnt="0"/>
      <dgm:spPr/>
    </dgm:pt>
    <dgm:pt modelId="{55B6629C-6DAB-4102-BC88-64A71F4B0E8C}" type="pres">
      <dgm:prSet presAssocID="{EB244393-F46A-452D-BCB3-E3C441D8A9AB}" presName="iconBgRect" presStyleLbl="bgShp" presStyleIdx="0" presStyleCnt="8" custScaleX="115096"/>
      <dgm:spPr/>
    </dgm:pt>
    <dgm:pt modelId="{ECA1BA80-C212-4083-A70D-5388D423F5FE}" type="pres">
      <dgm:prSet presAssocID="{EB244393-F46A-452D-BCB3-E3C441D8A9AB}" presName="iconRect" presStyleLbl="node1" presStyleIdx="0" presStyleCnt="8" custScaleX="11509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6A4217F-6438-44E3-A136-425A5009642B}" type="pres">
      <dgm:prSet presAssocID="{EB244393-F46A-452D-BCB3-E3C441D8A9AB}" presName="spaceRect" presStyleCnt="0"/>
      <dgm:spPr/>
    </dgm:pt>
    <dgm:pt modelId="{B1F0B27E-F759-4359-9123-6BA7AB716B93}" type="pres">
      <dgm:prSet presAssocID="{EB244393-F46A-452D-BCB3-E3C441D8A9AB}" presName="textRect" presStyleLbl="revTx" presStyleIdx="0" presStyleCnt="8" custScaleX="164670">
        <dgm:presLayoutVars>
          <dgm:chMax val="1"/>
          <dgm:chPref val="1"/>
        </dgm:presLayoutVars>
      </dgm:prSet>
      <dgm:spPr/>
    </dgm:pt>
    <dgm:pt modelId="{1C5361F2-F71D-4991-B693-2A0D74BBD58C}" type="pres">
      <dgm:prSet presAssocID="{3468A7F2-09D9-4A63-B9FE-F913B088DB3A}" presName="sibTrans" presStyleCnt="0"/>
      <dgm:spPr/>
    </dgm:pt>
    <dgm:pt modelId="{5C82D5E7-7BEE-4CC7-A3DB-BCC3CB09602B}" type="pres">
      <dgm:prSet presAssocID="{A16EA74C-90B6-4261-9307-A70EF19752A9}" presName="compNode" presStyleCnt="0"/>
      <dgm:spPr/>
    </dgm:pt>
    <dgm:pt modelId="{D0A4D6E8-A82C-463D-BFAB-1E42068EB300}" type="pres">
      <dgm:prSet presAssocID="{A16EA74C-90B6-4261-9307-A70EF19752A9}" presName="iconBgRect" presStyleLbl="bgShp" presStyleIdx="1" presStyleCnt="8" custScaleX="115096"/>
      <dgm:spPr/>
    </dgm:pt>
    <dgm:pt modelId="{814CCB02-9417-4A53-8E65-83E2A90F1120}" type="pres">
      <dgm:prSet presAssocID="{A16EA74C-90B6-4261-9307-A70EF19752A9}" presName="iconRect" presStyleLbl="node1" presStyleIdx="1" presStyleCnt="8" custScaleX="11509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F2DCD0E0-360E-4E2C-9473-B0C9C0191F78}" type="pres">
      <dgm:prSet presAssocID="{A16EA74C-90B6-4261-9307-A70EF19752A9}" presName="spaceRect" presStyleCnt="0"/>
      <dgm:spPr/>
    </dgm:pt>
    <dgm:pt modelId="{64822469-4952-4259-88FD-2192E9846FF1}" type="pres">
      <dgm:prSet presAssocID="{A16EA74C-90B6-4261-9307-A70EF19752A9}" presName="textRect" presStyleLbl="revTx" presStyleIdx="1" presStyleCnt="8" custScaleX="137904">
        <dgm:presLayoutVars>
          <dgm:chMax val="1"/>
          <dgm:chPref val="1"/>
        </dgm:presLayoutVars>
      </dgm:prSet>
      <dgm:spPr/>
    </dgm:pt>
    <dgm:pt modelId="{FA43FB12-5E75-4B82-9651-E92FD14AFFC1}" type="pres">
      <dgm:prSet presAssocID="{E88A1B5D-2ACE-48A5-8DD1-25022363A8DD}" presName="sibTrans" presStyleCnt="0"/>
      <dgm:spPr/>
    </dgm:pt>
    <dgm:pt modelId="{099DE4A2-543B-4A7F-9A05-EB438885012B}" type="pres">
      <dgm:prSet presAssocID="{DFB6E5E3-BE68-4F4D-B89A-3E4B28C4C61B}" presName="compNode" presStyleCnt="0"/>
      <dgm:spPr/>
    </dgm:pt>
    <dgm:pt modelId="{0D5CAB8A-77E5-4F25-8CD6-92E27F1B4EF6}" type="pres">
      <dgm:prSet presAssocID="{DFB6E5E3-BE68-4F4D-B89A-3E4B28C4C61B}" presName="iconBgRect" presStyleLbl="bgShp" presStyleIdx="2" presStyleCnt="8" custScaleX="115096"/>
      <dgm:spPr/>
    </dgm:pt>
    <dgm:pt modelId="{7DC8D844-AD91-4655-A2AF-F8996328F425}" type="pres">
      <dgm:prSet presAssocID="{DFB6E5E3-BE68-4F4D-B89A-3E4B28C4C61B}" presName="iconRect" presStyleLbl="node1" presStyleIdx="2" presStyleCnt="8" custScaleX="11509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61609F49-69AD-444A-A252-C00D9D8B9FD7}" type="pres">
      <dgm:prSet presAssocID="{DFB6E5E3-BE68-4F4D-B89A-3E4B28C4C61B}" presName="spaceRect" presStyleCnt="0"/>
      <dgm:spPr/>
    </dgm:pt>
    <dgm:pt modelId="{A6E014B4-BB60-4FEE-96AE-048119C0C6C2}" type="pres">
      <dgm:prSet presAssocID="{DFB6E5E3-BE68-4F4D-B89A-3E4B28C4C61B}" presName="textRect" presStyleLbl="revTx" presStyleIdx="2" presStyleCnt="8" custScaleX="115096">
        <dgm:presLayoutVars>
          <dgm:chMax val="1"/>
          <dgm:chPref val="1"/>
        </dgm:presLayoutVars>
      </dgm:prSet>
      <dgm:spPr/>
    </dgm:pt>
    <dgm:pt modelId="{0B4C9C89-980D-4607-9FB2-BBB078A38728}" type="pres">
      <dgm:prSet presAssocID="{362E4BF6-66DB-4EFA-854B-351C51698A98}" presName="sibTrans" presStyleCnt="0"/>
      <dgm:spPr/>
    </dgm:pt>
    <dgm:pt modelId="{A650EB17-B84A-43CD-B6F9-8137FD0AEDF6}" type="pres">
      <dgm:prSet presAssocID="{E0486FEE-1386-4900-B50D-03B5BB27E1DA}" presName="compNode" presStyleCnt="0"/>
      <dgm:spPr/>
    </dgm:pt>
    <dgm:pt modelId="{9719E310-589E-4AB4-AFCD-50C3E40EC80A}" type="pres">
      <dgm:prSet presAssocID="{E0486FEE-1386-4900-B50D-03B5BB27E1DA}" presName="iconBgRect" presStyleLbl="bgShp" presStyleIdx="3" presStyleCnt="8" custScaleX="115096"/>
      <dgm:spPr/>
    </dgm:pt>
    <dgm:pt modelId="{C750AF43-0FE8-447B-B812-393ABD516597}" type="pres">
      <dgm:prSet presAssocID="{E0486FEE-1386-4900-B50D-03B5BB27E1DA}" presName="iconRect" presStyleLbl="node1" presStyleIdx="3" presStyleCnt="8" custScaleX="115096"/>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l="-16000" r="-16000"/>
          </a:stretch>
        </a:blipFill>
        <a:ln>
          <a:noFill/>
        </a:ln>
      </dgm:spPr>
    </dgm:pt>
    <dgm:pt modelId="{D952CD33-CC7C-486C-B834-18D9B6B77987}" type="pres">
      <dgm:prSet presAssocID="{E0486FEE-1386-4900-B50D-03B5BB27E1DA}" presName="spaceRect" presStyleCnt="0"/>
      <dgm:spPr/>
    </dgm:pt>
    <dgm:pt modelId="{C78B8149-76DD-4C59-87DC-E413C60CCB98}" type="pres">
      <dgm:prSet presAssocID="{E0486FEE-1386-4900-B50D-03B5BB27E1DA}" presName="textRect" presStyleLbl="revTx" presStyleIdx="3" presStyleCnt="8" custScaleX="130915">
        <dgm:presLayoutVars>
          <dgm:chMax val="1"/>
          <dgm:chPref val="1"/>
        </dgm:presLayoutVars>
      </dgm:prSet>
      <dgm:spPr/>
    </dgm:pt>
    <dgm:pt modelId="{2B130FC4-AB91-4B10-B731-1749695D7209}" type="pres">
      <dgm:prSet presAssocID="{E3D236D0-6649-480E-9AF9-FDC6976C2CA7}" presName="sibTrans" presStyleCnt="0"/>
      <dgm:spPr/>
    </dgm:pt>
    <dgm:pt modelId="{A3EF0FD3-11B7-49FB-B49A-515D58BE0BF5}" type="pres">
      <dgm:prSet presAssocID="{7BF45463-4A32-4750-9B30-16053A709E0D}" presName="compNode" presStyleCnt="0"/>
      <dgm:spPr/>
    </dgm:pt>
    <dgm:pt modelId="{1DB94E77-29EC-4D01-A937-AD4322B6B3F6}" type="pres">
      <dgm:prSet presAssocID="{7BF45463-4A32-4750-9B30-16053A709E0D}" presName="iconBgRect" presStyleLbl="bgShp" presStyleIdx="4" presStyleCnt="8" custScaleX="115096"/>
      <dgm:spPr/>
    </dgm:pt>
    <dgm:pt modelId="{6201F0B4-EEB4-4AD3-BB8E-F7D5354ADA69}" type="pres">
      <dgm:prSet presAssocID="{7BF45463-4A32-4750-9B30-16053A709E0D}" presName="iconRect" presStyleLbl="node1" presStyleIdx="4" presStyleCnt="8" custScaleX="11509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laybook"/>
        </a:ext>
      </dgm:extLst>
    </dgm:pt>
    <dgm:pt modelId="{539D0889-649D-4869-91ED-55FF41FD8B5B}" type="pres">
      <dgm:prSet presAssocID="{7BF45463-4A32-4750-9B30-16053A709E0D}" presName="spaceRect" presStyleCnt="0"/>
      <dgm:spPr/>
    </dgm:pt>
    <dgm:pt modelId="{00D97539-6644-40F7-821D-EBBE4A700488}" type="pres">
      <dgm:prSet presAssocID="{7BF45463-4A32-4750-9B30-16053A709E0D}" presName="textRect" presStyleLbl="revTx" presStyleIdx="4" presStyleCnt="8" custScaleX="158745">
        <dgm:presLayoutVars>
          <dgm:chMax val="1"/>
          <dgm:chPref val="1"/>
        </dgm:presLayoutVars>
      </dgm:prSet>
      <dgm:spPr/>
    </dgm:pt>
    <dgm:pt modelId="{82E93494-FAD3-4030-B888-29ABF178401D}" type="pres">
      <dgm:prSet presAssocID="{35FB6EB4-4B90-47A5-84CF-AD253C02AB3B}" presName="sibTrans" presStyleCnt="0"/>
      <dgm:spPr/>
    </dgm:pt>
    <dgm:pt modelId="{CB2F08B3-0598-450B-B303-C386C2919C7A}" type="pres">
      <dgm:prSet presAssocID="{9986FD35-1622-475B-AC56-8F729092E093}" presName="compNode" presStyleCnt="0"/>
      <dgm:spPr/>
    </dgm:pt>
    <dgm:pt modelId="{A8694A5F-A5B3-40D1-B8E8-0E1C8A3CD2BF}" type="pres">
      <dgm:prSet presAssocID="{9986FD35-1622-475B-AC56-8F729092E093}" presName="iconBgRect" presStyleLbl="bgShp" presStyleIdx="5" presStyleCnt="8" custScaleX="115096" custLinFactNeighborX="7152" custLinFactNeighborY="36607"/>
      <dgm:spPr/>
    </dgm:pt>
    <dgm:pt modelId="{BB181B16-FC94-413F-8A55-E48724D005A9}" type="pres">
      <dgm:prSet presAssocID="{9986FD35-1622-475B-AC56-8F729092E093}" presName="iconRect" presStyleLbl="node1" presStyleIdx="5" presStyleCnt="8" custScaleX="115096" custLinFactNeighborX="10138" custLinFactNeighborY="70243"/>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4042822A-427A-45C7-8CDB-D995DE2984CE}" type="pres">
      <dgm:prSet presAssocID="{9986FD35-1622-475B-AC56-8F729092E093}" presName="spaceRect" presStyleCnt="0"/>
      <dgm:spPr/>
    </dgm:pt>
    <dgm:pt modelId="{4422E3F8-7431-4EE5-AE61-E12E421C3DAA}" type="pres">
      <dgm:prSet presAssocID="{9986FD35-1622-475B-AC56-8F729092E093}" presName="textRect" presStyleLbl="revTx" presStyleIdx="5" presStyleCnt="8" custScaleX="214716" custScaleY="168448" custLinFactY="259" custLinFactNeighborX="5245" custLinFactNeighborY="100000">
        <dgm:presLayoutVars>
          <dgm:chMax val="1"/>
          <dgm:chPref val="1"/>
        </dgm:presLayoutVars>
      </dgm:prSet>
      <dgm:spPr/>
    </dgm:pt>
    <dgm:pt modelId="{253BFCB7-FAE7-46B4-9EC6-DED41C8CCA4C}" type="pres">
      <dgm:prSet presAssocID="{ED452FF8-20BE-433E-8D36-51828EB8E1FF}" presName="sibTrans" presStyleCnt="0"/>
      <dgm:spPr/>
    </dgm:pt>
    <dgm:pt modelId="{B67DFCBE-1D0D-432F-960B-17566E400653}" type="pres">
      <dgm:prSet presAssocID="{80FB6DE6-38A8-425A-8F8E-D6A7801FDFAF}" presName="compNode" presStyleCnt="0"/>
      <dgm:spPr/>
    </dgm:pt>
    <dgm:pt modelId="{3E0D3866-7922-4A7D-920B-2502BE48046C}" type="pres">
      <dgm:prSet presAssocID="{80FB6DE6-38A8-425A-8F8E-D6A7801FDFAF}" presName="iconBgRect" presStyleLbl="bgShp" presStyleIdx="6" presStyleCnt="8" custScaleX="115096" custLinFactNeighborX="-17197" custLinFactNeighborY="12844"/>
      <dgm:spPr/>
    </dgm:pt>
    <dgm:pt modelId="{FB282D1D-4BF5-4626-AE11-C23296579BE9}" type="pres">
      <dgm:prSet presAssocID="{80FB6DE6-38A8-425A-8F8E-D6A7801FDFAF}" presName="iconRect" presStyleLbl="node1" presStyleIdx="6" presStyleCnt="8" custScaleX="115096" custLinFactNeighborX="-26975" custLinFactNeighborY="29972"/>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oney"/>
        </a:ext>
      </dgm:extLst>
    </dgm:pt>
    <dgm:pt modelId="{46CD167D-4C59-4AF6-A36B-4185B223947C}" type="pres">
      <dgm:prSet presAssocID="{80FB6DE6-38A8-425A-8F8E-D6A7801FDFAF}" presName="spaceRect" presStyleCnt="0"/>
      <dgm:spPr/>
    </dgm:pt>
    <dgm:pt modelId="{3D3AA5CE-03D4-424E-8CE7-FCE528552F25}" type="pres">
      <dgm:prSet presAssocID="{80FB6DE6-38A8-425A-8F8E-D6A7801FDFAF}" presName="textRect" presStyleLbl="revTx" presStyleIdx="6" presStyleCnt="8" custScaleX="115096" custLinFactNeighborX="3417" custLinFactNeighborY="32779">
        <dgm:presLayoutVars>
          <dgm:chMax val="1"/>
          <dgm:chPref val="1"/>
        </dgm:presLayoutVars>
      </dgm:prSet>
      <dgm:spPr/>
    </dgm:pt>
    <dgm:pt modelId="{6F5D38F9-89B1-4378-BAD2-E5C6F59C98B5}" type="pres">
      <dgm:prSet presAssocID="{3ADD665A-6FA4-41B4-9F9A-78D602FBBBCD}" presName="sibTrans" presStyleCnt="0"/>
      <dgm:spPr/>
    </dgm:pt>
    <dgm:pt modelId="{D5167C09-EB1B-4C32-9F12-108A99DBD2FE}" type="pres">
      <dgm:prSet presAssocID="{D5BCE974-A5D9-48FE-8E1A-D711965B4F72}" presName="compNode" presStyleCnt="0"/>
      <dgm:spPr/>
    </dgm:pt>
    <dgm:pt modelId="{B6228A3E-97BC-41E5-87F5-4D864F3849D1}" type="pres">
      <dgm:prSet presAssocID="{D5BCE974-A5D9-48FE-8E1A-D711965B4F72}" presName="iconBgRect" presStyleLbl="bgShp" presStyleIdx="7" presStyleCnt="8" custScaleX="115096" custLinFactNeighborX="-3439" custLinFactNeighborY="12844"/>
      <dgm:spPr/>
    </dgm:pt>
    <dgm:pt modelId="{C1133C1C-EA6D-4F91-908E-9945AC03AEB8}" type="pres">
      <dgm:prSet presAssocID="{D5BCE974-A5D9-48FE-8E1A-D711965B4F72}" presName="iconRect" presStyleLbl="node1" presStyleIdx="7" presStyleCnt="8" custScaleX="115096" custLinFactNeighborX="-2998" custLinFactNeighborY="29286"/>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orbidden"/>
        </a:ext>
      </dgm:extLst>
    </dgm:pt>
    <dgm:pt modelId="{1AF93A32-1468-4C43-8517-59DB4AFFD40A}" type="pres">
      <dgm:prSet presAssocID="{D5BCE974-A5D9-48FE-8E1A-D711965B4F72}" presName="spaceRect" presStyleCnt="0"/>
      <dgm:spPr/>
    </dgm:pt>
    <dgm:pt modelId="{5E6B6B7E-4757-4A75-9789-A17BBBD81D8F}" type="pres">
      <dgm:prSet presAssocID="{D5BCE974-A5D9-48FE-8E1A-D711965B4F72}" presName="textRect" presStyleLbl="revTx" presStyleIdx="7" presStyleCnt="8" custScaleX="424598" custLinFactNeighborX="-5170" custLinFactNeighborY="32779">
        <dgm:presLayoutVars>
          <dgm:chMax val="1"/>
          <dgm:chPref val="1"/>
        </dgm:presLayoutVars>
      </dgm:prSet>
      <dgm:spPr/>
    </dgm:pt>
  </dgm:ptLst>
  <dgm:cxnLst>
    <dgm:cxn modelId="{9AEE570B-280A-41A4-A012-B794770BA527}" srcId="{B9472B5B-3B93-4C1C-885A-A23B26895F05}" destId="{A16EA74C-90B6-4261-9307-A70EF19752A9}" srcOrd="1" destOrd="0" parTransId="{9E3012AD-E84C-444C-AFDE-F7A057605B52}" sibTransId="{E88A1B5D-2ACE-48A5-8DD1-25022363A8DD}"/>
    <dgm:cxn modelId="{2525580E-CF68-5D48-A68B-0A81B403CB72}" type="presOf" srcId="{9986FD35-1622-475B-AC56-8F729092E093}" destId="{4422E3F8-7431-4EE5-AE61-E12E421C3DAA}" srcOrd="0" destOrd="0" presId="urn:microsoft.com/office/officeart/2018/5/layout/IconCircleLabelList"/>
    <dgm:cxn modelId="{94768611-57F1-BB4D-8B47-25EF7D6C06C7}" type="presOf" srcId="{D5BCE974-A5D9-48FE-8E1A-D711965B4F72}" destId="{5E6B6B7E-4757-4A75-9789-A17BBBD81D8F}" srcOrd="0" destOrd="0" presId="urn:microsoft.com/office/officeart/2018/5/layout/IconCircleLabelList"/>
    <dgm:cxn modelId="{47EA451E-22C2-4BC4-81AE-299D13CC7A6A}" srcId="{B9472B5B-3B93-4C1C-885A-A23B26895F05}" destId="{EB244393-F46A-452D-BCB3-E3C441D8A9AB}" srcOrd="0" destOrd="0" parTransId="{37838FC5-357F-451D-805C-D26806540CB1}" sibTransId="{3468A7F2-09D9-4A63-B9FE-F913B088DB3A}"/>
    <dgm:cxn modelId="{23E8761E-DB45-4CD9-970B-2CDFB979B6DA}" srcId="{B9472B5B-3B93-4C1C-885A-A23B26895F05}" destId="{D5BCE974-A5D9-48FE-8E1A-D711965B4F72}" srcOrd="7" destOrd="0" parTransId="{739EFB88-B204-4876-A4A2-210172A29A8D}" sibTransId="{A538CA26-6695-4458-BC97-70A266BEAE68}"/>
    <dgm:cxn modelId="{571F971E-7023-0941-B345-2A5F2A3733A1}" type="presOf" srcId="{DFB6E5E3-BE68-4F4D-B89A-3E4B28C4C61B}" destId="{A6E014B4-BB60-4FEE-96AE-048119C0C6C2}" srcOrd="0" destOrd="0" presId="urn:microsoft.com/office/officeart/2018/5/layout/IconCircleLabelList"/>
    <dgm:cxn modelId="{6CC6E041-17FF-4F6F-951F-2761F64A958D}" srcId="{B9472B5B-3B93-4C1C-885A-A23B26895F05}" destId="{80FB6DE6-38A8-425A-8F8E-D6A7801FDFAF}" srcOrd="6" destOrd="0" parTransId="{5D03868F-1525-4BD0-94E0-4002B1F4A0A5}" sibTransId="{3ADD665A-6FA4-41B4-9F9A-78D602FBBBCD}"/>
    <dgm:cxn modelId="{B38FDE4B-A2BC-4064-AD29-A9FC5A2D11DD}" srcId="{B9472B5B-3B93-4C1C-885A-A23B26895F05}" destId="{7BF45463-4A32-4750-9B30-16053A709E0D}" srcOrd="4" destOrd="0" parTransId="{AB072A0F-81E6-450E-B159-B780809AF362}" sibTransId="{35FB6EB4-4B90-47A5-84CF-AD253C02AB3B}"/>
    <dgm:cxn modelId="{4A1DA65F-5C32-D54D-931D-5BD7E852EE14}" type="presOf" srcId="{E0486FEE-1386-4900-B50D-03B5BB27E1DA}" destId="{C78B8149-76DD-4C59-87DC-E413C60CCB98}" srcOrd="0" destOrd="0" presId="urn:microsoft.com/office/officeart/2018/5/layout/IconCircleLabelList"/>
    <dgm:cxn modelId="{E25DBB5F-A5F5-1B41-9758-D765E17FBB67}" type="presOf" srcId="{EB244393-F46A-452D-BCB3-E3C441D8A9AB}" destId="{B1F0B27E-F759-4359-9123-6BA7AB716B93}" srcOrd="0" destOrd="0" presId="urn:microsoft.com/office/officeart/2018/5/layout/IconCircleLabelList"/>
    <dgm:cxn modelId="{D316AB96-55B4-4C21-912A-7239C92134AA}" srcId="{B9472B5B-3B93-4C1C-885A-A23B26895F05}" destId="{9986FD35-1622-475B-AC56-8F729092E093}" srcOrd="5" destOrd="0" parTransId="{F994D795-CF6A-4A2E-BA01-2AAC6BD57AB0}" sibTransId="{ED452FF8-20BE-433E-8D36-51828EB8E1FF}"/>
    <dgm:cxn modelId="{6F6C5198-C831-5747-BF17-B790BE495F10}" type="presOf" srcId="{A16EA74C-90B6-4261-9307-A70EF19752A9}" destId="{64822469-4952-4259-88FD-2192E9846FF1}" srcOrd="0" destOrd="0" presId="urn:microsoft.com/office/officeart/2018/5/layout/IconCircleLabelList"/>
    <dgm:cxn modelId="{192C9DBD-1B81-4ACC-9921-A6C540E8AC53}" srcId="{B9472B5B-3B93-4C1C-885A-A23B26895F05}" destId="{E0486FEE-1386-4900-B50D-03B5BB27E1DA}" srcOrd="3" destOrd="0" parTransId="{BC3F1DA6-D8CC-45CD-827B-3D92CAB90762}" sibTransId="{E3D236D0-6649-480E-9AF9-FDC6976C2CA7}"/>
    <dgm:cxn modelId="{DDA256BF-2DAC-D64B-8944-28A4681603E2}" type="presOf" srcId="{80FB6DE6-38A8-425A-8F8E-D6A7801FDFAF}" destId="{3D3AA5CE-03D4-424E-8CE7-FCE528552F25}" srcOrd="0" destOrd="0" presId="urn:microsoft.com/office/officeart/2018/5/layout/IconCircleLabelList"/>
    <dgm:cxn modelId="{E8F9C1DE-428A-44AA-A52B-0EF1DD087664}" srcId="{B9472B5B-3B93-4C1C-885A-A23B26895F05}" destId="{DFB6E5E3-BE68-4F4D-B89A-3E4B28C4C61B}" srcOrd="2" destOrd="0" parTransId="{3CDB95F9-E34C-407C-934D-A4343BE760A0}" sibTransId="{362E4BF6-66DB-4EFA-854B-351C51698A98}"/>
    <dgm:cxn modelId="{B48656E1-24E1-684E-8BD2-6C83F739F852}" type="presOf" srcId="{B9472B5B-3B93-4C1C-885A-A23B26895F05}" destId="{620DCAD3-2879-4320-97AA-6573D57B6BFA}" srcOrd="0" destOrd="0" presId="urn:microsoft.com/office/officeart/2018/5/layout/IconCircleLabelList"/>
    <dgm:cxn modelId="{98532AFE-9B08-7546-AD03-551593E7A3A9}" type="presOf" srcId="{7BF45463-4A32-4750-9B30-16053A709E0D}" destId="{00D97539-6644-40F7-821D-EBBE4A700488}" srcOrd="0" destOrd="0" presId="urn:microsoft.com/office/officeart/2018/5/layout/IconCircleLabelList"/>
    <dgm:cxn modelId="{80FD8CA9-B674-2643-9D73-4BBA6CF2EB4A}" type="presParOf" srcId="{620DCAD3-2879-4320-97AA-6573D57B6BFA}" destId="{43864C27-B48E-4D15-929C-F8A244232A76}" srcOrd="0" destOrd="0" presId="urn:microsoft.com/office/officeart/2018/5/layout/IconCircleLabelList"/>
    <dgm:cxn modelId="{348918C0-1041-1F40-9638-765C5DC6DC38}" type="presParOf" srcId="{43864C27-B48E-4D15-929C-F8A244232A76}" destId="{55B6629C-6DAB-4102-BC88-64A71F4B0E8C}" srcOrd="0" destOrd="0" presId="urn:microsoft.com/office/officeart/2018/5/layout/IconCircleLabelList"/>
    <dgm:cxn modelId="{CFBBD376-FC9D-1B4D-900F-30076D743B48}" type="presParOf" srcId="{43864C27-B48E-4D15-929C-F8A244232A76}" destId="{ECA1BA80-C212-4083-A70D-5388D423F5FE}" srcOrd="1" destOrd="0" presId="urn:microsoft.com/office/officeart/2018/5/layout/IconCircleLabelList"/>
    <dgm:cxn modelId="{B0A09EAE-BB25-4E4F-92A4-A7DAAE389BEE}" type="presParOf" srcId="{43864C27-B48E-4D15-929C-F8A244232A76}" destId="{86A4217F-6438-44E3-A136-425A5009642B}" srcOrd="2" destOrd="0" presId="urn:microsoft.com/office/officeart/2018/5/layout/IconCircleLabelList"/>
    <dgm:cxn modelId="{580A3518-41DF-604E-A3ED-796CBD4A0C0A}" type="presParOf" srcId="{43864C27-B48E-4D15-929C-F8A244232A76}" destId="{B1F0B27E-F759-4359-9123-6BA7AB716B93}" srcOrd="3" destOrd="0" presId="urn:microsoft.com/office/officeart/2018/5/layout/IconCircleLabelList"/>
    <dgm:cxn modelId="{32D1AE86-50A7-5C43-809C-C8B95FDFE843}" type="presParOf" srcId="{620DCAD3-2879-4320-97AA-6573D57B6BFA}" destId="{1C5361F2-F71D-4991-B693-2A0D74BBD58C}" srcOrd="1" destOrd="0" presId="urn:microsoft.com/office/officeart/2018/5/layout/IconCircleLabelList"/>
    <dgm:cxn modelId="{9E82ACFC-C5D3-2A41-85D0-A79305E6CC68}" type="presParOf" srcId="{620DCAD3-2879-4320-97AA-6573D57B6BFA}" destId="{5C82D5E7-7BEE-4CC7-A3DB-BCC3CB09602B}" srcOrd="2" destOrd="0" presId="urn:microsoft.com/office/officeart/2018/5/layout/IconCircleLabelList"/>
    <dgm:cxn modelId="{2BC602FA-A371-A849-B012-3AC10D009B57}" type="presParOf" srcId="{5C82D5E7-7BEE-4CC7-A3DB-BCC3CB09602B}" destId="{D0A4D6E8-A82C-463D-BFAB-1E42068EB300}" srcOrd="0" destOrd="0" presId="urn:microsoft.com/office/officeart/2018/5/layout/IconCircleLabelList"/>
    <dgm:cxn modelId="{E76A4451-1E5D-744C-8CE7-423069116A81}" type="presParOf" srcId="{5C82D5E7-7BEE-4CC7-A3DB-BCC3CB09602B}" destId="{814CCB02-9417-4A53-8E65-83E2A90F1120}" srcOrd="1" destOrd="0" presId="urn:microsoft.com/office/officeart/2018/5/layout/IconCircleLabelList"/>
    <dgm:cxn modelId="{61786CC1-C929-CB4E-A6CA-C09324A0B36D}" type="presParOf" srcId="{5C82D5E7-7BEE-4CC7-A3DB-BCC3CB09602B}" destId="{F2DCD0E0-360E-4E2C-9473-B0C9C0191F78}" srcOrd="2" destOrd="0" presId="urn:microsoft.com/office/officeart/2018/5/layout/IconCircleLabelList"/>
    <dgm:cxn modelId="{D921C6A6-6D04-F74E-B3DF-B9F8438E0040}" type="presParOf" srcId="{5C82D5E7-7BEE-4CC7-A3DB-BCC3CB09602B}" destId="{64822469-4952-4259-88FD-2192E9846FF1}" srcOrd="3" destOrd="0" presId="urn:microsoft.com/office/officeart/2018/5/layout/IconCircleLabelList"/>
    <dgm:cxn modelId="{ACF6F6B3-C81C-0547-8580-9170D9455BB2}" type="presParOf" srcId="{620DCAD3-2879-4320-97AA-6573D57B6BFA}" destId="{FA43FB12-5E75-4B82-9651-E92FD14AFFC1}" srcOrd="3" destOrd="0" presId="urn:microsoft.com/office/officeart/2018/5/layout/IconCircleLabelList"/>
    <dgm:cxn modelId="{B58D7175-E6F5-9447-9B68-6225E9ADCAC6}" type="presParOf" srcId="{620DCAD3-2879-4320-97AA-6573D57B6BFA}" destId="{099DE4A2-543B-4A7F-9A05-EB438885012B}" srcOrd="4" destOrd="0" presId="urn:microsoft.com/office/officeart/2018/5/layout/IconCircleLabelList"/>
    <dgm:cxn modelId="{F932D884-84C4-3E46-A8AD-A16B09F6ECA4}" type="presParOf" srcId="{099DE4A2-543B-4A7F-9A05-EB438885012B}" destId="{0D5CAB8A-77E5-4F25-8CD6-92E27F1B4EF6}" srcOrd="0" destOrd="0" presId="urn:microsoft.com/office/officeart/2018/5/layout/IconCircleLabelList"/>
    <dgm:cxn modelId="{BEEB11A1-FE8D-2E45-A64B-D3332FF238FA}" type="presParOf" srcId="{099DE4A2-543B-4A7F-9A05-EB438885012B}" destId="{7DC8D844-AD91-4655-A2AF-F8996328F425}" srcOrd="1" destOrd="0" presId="urn:microsoft.com/office/officeart/2018/5/layout/IconCircleLabelList"/>
    <dgm:cxn modelId="{228CC445-398C-4045-98F2-A4484B61188A}" type="presParOf" srcId="{099DE4A2-543B-4A7F-9A05-EB438885012B}" destId="{61609F49-69AD-444A-A252-C00D9D8B9FD7}" srcOrd="2" destOrd="0" presId="urn:microsoft.com/office/officeart/2018/5/layout/IconCircleLabelList"/>
    <dgm:cxn modelId="{30980A0F-C3BD-7249-AE5A-F03586D79976}" type="presParOf" srcId="{099DE4A2-543B-4A7F-9A05-EB438885012B}" destId="{A6E014B4-BB60-4FEE-96AE-048119C0C6C2}" srcOrd="3" destOrd="0" presId="urn:microsoft.com/office/officeart/2018/5/layout/IconCircleLabelList"/>
    <dgm:cxn modelId="{030E2CE6-CA7B-4C42-8AFA-4B15B7B6D2F2}" type="presParOf" srcId="{620DCAD3-2879-4320-97AA-6573D57B6BFA}" destId="{0B4C9C89-980D-4607-9FB2-BBB078A38728}" srcOrd="5" destOrd="0" presId="urn:microsoft.com/office/officeart/2018/5/layout/IconCircleLabelList"/>
    <dgm:cxn modelId="{21749D50-367C-4643-BCC0-2D46C65D61C9}" type="presParOf" srcId="{620DCAD3-2879-4320-97AA-6573D57B6BFA}" destId="{A650EB17-B84A-43CD-B6F9-8137FD0AEDF6}" srcOrd="6" destOrd="0" presId="urn:microsoft.com/office/officeart/2018/5/layout/IconCircleLabelList"/>
    <dgm:cxn modelId="{DE37F8F6-26FC-994B-8638-3220EA195685}" type="presParOf" srcId="{A650EB17-B84A-43CD-B6F9-8137FD0AEDF6}" destId="{9719E310-589E-4AB4-AFCD-50C3E40EC80A}" srcOrd="0" destOrd="0" presId="urn:microsoft.com/office/officeart/2018/5/layout/IconCircleLabelList"/>
    <dgm:cxn modelId="{724CE7B7-D3AC-4448-A3FB-394A64C08857}" type="presParOf" srcId="{A650EB17-B84A-43CD-B6F9-8137FD0AEDF6}" destId="{C750AF43-0FE8-447B-B812-393ABD516597}" srcOrd="1" destOrd="0" presId="urn:microsoft.com/office/officeart/2018/5/layout/IconCircleLabelList"/>
    <dgm:cxn modelId="{98DD9E91-F926-6946-8459-EA64F24E2AD5}" type="presParOf" srcId="{A650EB17-B84A-43CD-B6F9-8137FD0AEDF6}" destId="{D952CD33-CC7C-486C-B834-18D9B6B77987}" srcOrd="2" destOrd="0" presId="urn:microsoft.com/office/officeart/2018/5/layout/IconCircleLabelList"/>
    <dgm:cxn modelId="{5EA06E7E-967E-A447-A950-A735F8EB0291}" type="presParOf" srcId="{A650EB17-B84A-43CD-B6F9-8137FD0AEDF6}" destId="{C78B8149-76DD-4C59-87DC-E413C60CCB98}" srcOrd="3" destOrd="0" presId="urn:microsoft.com/office/officeart/2018/5/layout/IconCircleLabelList"/>
    <dgm:cxn modelId="{26580F44-D3E8-204E-A316-CBD1AF3962D6}" type="presParOf" srcId="{620DCAD3-2879-4320-97AA-6573D57B6BFA}" destId="{2B130FC4-AB91-4B10-B731-1749695D7209}" srcOrd="7" destOrd="0" presId="urn:microsoft.com/office/officeart/2018/5/layout/IconCircleLabelList"/>
    <dgm:cxn modelId="{B425442C-01EF-B844-8647-155C9619423E}" type="presParOf" srcId="{620DCAD3-2879-4320-97AA-6573D57B6BFA}" destId="{A3EF0FD3-11B7-49FB-B49A-515D58BE0BF5}" srcOrd="8" destOrd="0" presId="urn:microsoft.com/office/officeart/2018/5/layout/IconCircleLabelList"/>
    <dgm:cxn modelId="{6CF83633-F284-1440-B428-2C5B469491E5}" type="presParOf" srcId="{A3EF0FD3-11B7-49FB-B49A-515D58BE0BF5}" destId="{1DB94E77-29EC-4D01-A937-AD4322B6B3F6}" srcOrd="0" destOrd="0" presId="urn:microsoft.com/office/officeart/2018/5/layout/IconCircleLabelList"/>
    <dgm:cxn modelId="{4E69AD33-DF86-3047-B231-4356D6B757FB}" type="presParOf" srcId="{A3EF0FD3-11B7-49FB-B49A-515D58BE0BF5}" destId="{6201F0B4-EEB4-4AD3-BB8E-F7D5354ADA69}" srcOrd="1" destOrd="0" presId="urn:microsoft.com/office/officeart/2018/5/layout/IconCircleLabelList"/>
    <dgm:cxn modelId="{165EA521-6F5C-6D49-84B8-B507DB1CB7E7}" type="presParOf" srcId="{A3EF0FD3-11B7-49FB-B49A-515D58BE0BF5}" destId="{539D0889-649D-4869-91ED-55FF41FD8B5B}" srcOrd="2" destOrd="0" presId="urn:microsoft.com/office/officeart/2018/5/layout/IconCircleLabelList"/>
    <dgm:cxn modelId="{72F1B8A9-6F1C-ED45-BE78-89388BFDF987}" type="presParOf" srcId="{A3EF0FD3-11B7-49FB-B49A-515D58BE0BF5}" destId="{00D97539-6644-40F7-821D-EBBE4A700488}" srcOrd="3" destOrd="0" presId="urn:microsoft.com/office/officeart/2018/5/layout/IconCircleLabelList"/>
    <dgm:cxn modelId="{6005115D-B36C-1845-8416-6619A79582FC}" type="presParOf" srcId="{620DCAD3-2879-4320-97AA-6573D57B6BFA}" destId="{82E93494-FAD3-4030-B888-29ABF178401D}" srcOrd="9" destOrd="0" presId="urn:microsoft.com/office/officeart/2018/5/layout/IconCircleLabelList"/>
    <dgm:cxn modelId="{A6581051-0F73-F940-8F2D-BB8A238AE494}" type="presParOf" srcId="{620DCAD3-2879-4320-97AA-6573D57B6BFA}" destId="{CB2F08B3-0598-450B-B303-C386C2919C7A}" srcOrd="10" destOrd="0" presId="urn:microsoft.com/office/officeart/2018/5/layout/IconCircleLabelList"/>
    <dgm:cxn modelId="{8DBBAECD-B7BD-7642-BE38-24870A6E9F36}" type="presParOf" srcId="{CB2F08B3-0598-450B-B303-C386C2919C7A}" destId="{A8694A5F-A5B3-40D1-B8E8-0E1C8A3CD2BF}" srcOrd="0" destOrd="0" presId="urn:microsoft.com/office/officeart/2018/5/layout/IconCircleLabelList"/>
    <dgm:cxn modelId="{292291EE-FAFB-5448-AE1C-B1A4B7C01C9B}" type="presParOf" srcId="{CB2F08B3-0598-450B-B303-C386C2919C7A}" destId="{BB181B16-FC94-413F-8A55-E48724D005A9}" srcOrd="1" destOrd="0" presId="urn:microsoft.com/office/officeart/2018/5/layout/IconCircleLabelList"/>
    <dgm:cxn modelId="{81CFFADF-4670-D74F-9B1A-5457F2130485}" type="presParOf" srcId="{CB2F08B3-0598-450B-B303-C386C2919C7A}" destId="{4042822A-427A-45C7-8CDB-D995DE2984CE}" srcOrd="2" destOrd="0" presId="urn:microsoft.com/office/officeart/2018/5/layout/IconCircleLabelList"/>
    <dgm:cxn modelId="{081CB342-149F-004A-8B41-CF326B165E01}" type="presParOf" srcId="{CB2F08B3-0598-450B-B303-C386C2919C7A}" destId="{4422E3F8-7431-4EE5-AE61-E12E421C3DAA}" srcOrd="3" destOrd="0" presId="urn:microsoft.com/office/officeart/2018/5/layout/IconCircleLabelList"/>
    <dgm:cxn modelId="{3A971A7A-7060-664F-B023-110710B0CAB7}" type="presParOf" srcId="{620DCAD3-2879-4320-97AA-6573D57B6BFA}" destId="{253BFCB7-FAE7-46B4-9EC6-DED41C8CCA4C}" srcOrd="11" destOrd="0" presId="urn:microsoft.com/office/officeart/2018/5/layout/IconCircleLabelList"/>
    <dgm:cxn modelId="{201605A6-3F9F-034F-90E2-9B7052F86F5F}" type="presParOf" srcId="{620DCAD3-2879-4320-97AA-6573D57B6BFA}" destId="{B67DFCBE-1D0D-432F-960B-17566E400653}" srcOrd="12" destOrd="0" presId="urn:microsoft.com/office/officeart/2018/5/layout/IconCircleLabelList"/>
    <dgm:cxn modelId="{D17A75B8-858B-5B41-BBB3-4932D21230BF}" type="presParOf" srcId="{B67DFCBE-1D0D-432F-960B-17566E400653}" destId="{3E0D3866-7922-4A7D-920B-2502BE48046C}" srcOrd="0" destOrd="0" presId="urn:microsoft.com/office/officeart/2018/5/layout/IconCircleLabelList"/>
    <dgm:cxn modelId="{7D08D489-3517-FD4D-B6E5-7A4C0DD42838}" type="presParOf" srcId="{B67DFCBE-1D0D-432F-960B-17566E400653}" destId="{FB282D1D-4BF5-4626-AE11-C23296579BE9}" srcOrd="1" destOrd="0" presId="urn:microsoft.com/office/officeart/2018/5/layout/IconCircleLabelList"/>
    <dgm:cxn modelId="{EEE049E2-66AC-6646-B836-26F49B0106A3}" type="presParOf" srcId="{B67DFCBE-1D0D-432F-960B-17566E400653}" destId="{46CD167D-4C59-4AF6-A36B-4185B223947C}" srcOrd="2" destOrd="0" presId="urn:microsoft.com/office/officeart/2018/5/layout/IconCircleLabelList"/>
    <dgm:cxn modelId="{1EA5D33A-FA0A-CB47-9F9F-64110410E991}" type="presParOf" srcId="{B67DFCBE-1D0D-432F-960B-17566E400653}" destId="{3D3AA5CE-03D4-424E-8CE7-FCE528552F25}" srcOrd="3" destOrd="0" presId="urn:microsoft.com/office/officeart/2018/5/layout/IconCircleLabelList"/>
    <dgm:cxn modelId="{DDC2BA34-9080-A74A-8BC2-12A7458456DA}" type="presParOf" srcId="{620DCAD3-2879-4320-97AA-6573D57B6BFA}" destId="{6F5D38F9-89B1-4378-BAD2-E5C6F59C98B5}" srcOrd="13" destOrd="0" presId="urn:microsoft.com/office/officeart/2018/5/layout/IconCircleLabelList"/>
    <dgm:cxn modelId="{04A80E5D-0FAF-3E43-A3EA-868C7C38FE18}" type="presParOf" srcId="{620DCAD3-2879-4320-97AA-6573D57B6BFA}" destId="{D5167C09-EB1B-4C32-9F12-108A99DBD2FE}" srcOrd="14" destOrd="0" presId="urn:microsoft.com/office/officeart/2018/5/layout/IconCircleLabelList"/>
    <dgm:cxn modelId="{381E3422-222F-9848-84AC-7813CC62AC8C}" type="presParOf" srcId="{D5167C09-EB1B-4C32-9F12-108A99DBD2FE}" destId="{B6228A3E-97BC-41E5-87F5-4D864F3849D1}" srcOrd="0" destOrd="0" presId="urn:microsoft.com/office/officeart/2018/5/layout/IconCircleLabelList"/>
    <dgm:cxn modelId="{07FFE2D2-D812-474D-8ACF-DDE078A69C5F}" type="presParOf" srcId="{D5167C09-EB1B-4C32-9F12-108A99DBD2FE}" destId="{C1133C1C-EA6D-4F91-908E-9945AC03AEB8}" srcOrd="1" destOrd="0" presId="urn:microsoft.com/office/officeart/2018/5/layout/IconCircleLabelList"/>
    <dgm:cxn modelId="{C314AD35-F2D7-5047-AA8E-736FE6CE4E99}" type="presParOf" srcId="{D5167C09-EB1B-4C32-9F12-108A99DBD2FE}" destId="{1AF93A32-1468-4C43-8517-59DB4AFFD40A}" srcOrd="2" destOrd="0" presId="urn:microsoft.com/office/officeart/2018/5/layout/IconCircleLabelList"/>
    <dgm:cxn modelId="{199EAE79-A3B9-1345-A48F-A8582C8A636A}" type="presParOf" srcId="{D5167C09-EB1B-4C32-9F12-108A99DBD2FE}" destId="{5E6B6B7E-4757-4A75-9789-A17BBBD81D8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CD8B57-586E-44CE-964C-7E6434EAC15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8EDD593-3DAC-4B46-BF14-CD7BC77BF5CD}">
      <dgm:prSet custT="1"/>
      <dgm:spPr/>
      <dgm:t>
        <a:bodyPr/>
        <a:lstStyle/>
        <a:p>
          <a:r>
            <a:rPr lang="en-US" sz="2400" dirty="0"/>
            <a:t>Phys Sec – Keep a Get Out of Jail Free Card! (Document that says your </a:t>
          </a:r>
          <a:r>
            <a:rPr lang="en-US" sz="2400" dirty="0" err="1"/>
            <a:t>auth’d</a:t>
          </a:r>
          <a:r>
            <a:rPr lang="en-US" sz="2400" dirty="0"/>
            <a:t> to do what you’re doing)</a:t>
          </a:r>
        </a:p>
      </dgm:t>
    </dgm:pt>
    <dgm:pt modelId="{8A13DCF0-ADCA-4CD7-BA8A-7509E99F9C7B}" type="parTrans" cxnId="{000925C3-EA15-4AA3-92D7-914B40024279}">
      <dgm:prSet/>
      <dgm:spPr/>
      <dgm:t>
        <a:bodyPr/>
        <a:lstStyle/>
        <a:p>
          <a:endParaRPr lang="en-US"/>
        </a:p>
      </dgm:t>
    </dgm:pt>
    <dgm:pt modelId="{343D1A2B-4285-4710-860D-5A04846A1DBA}" type="sibTrans" cxnId="{000925C3-EA15-4AA3-92D7-914B40024279}">
      <dgm:prSet/>
      <dgm:spPr/>
      <dgm:t>
        <a:bodyPr/>
        <a:lstStyle/>
        <a:p>
          <a:endParaRPr lang="en-US"/>
        </a:p>
      </dgm:t>
    </dgm:pt>
    <dgm:pt modelId="{C8AFD4CB-AE80-489C-884D-EDAED55BEBF5}">
      <dgm:prSet custT="1"/>
      <dgm:spPr/>
      <dgm:t>
        <a:bodyPr/>
        <a:lstStyle/>
        <a:p>
          <a:r>
            <a:rPr lang="en-US" sz="2800" dirty="0"/>
            <a:t>It should be signed by the folks who have hired you as consultant.</a:t>
          </a:r>
        </a:p>
      </dgm:t>
    </dgm:pt>
    <dgm:pt modelId="{1DA35423-6BE6-4197-B2BB-0072F5D9023A}" type="parTrans" cxnId="{647E6B25-9890-4535-B40D-7E7C79BB8BD3}">
      <dgm:prSet/>
      <dgm:spPr/>
      <dgm:t>
        <a:bodyPr/>
        <a:lstStyle/>
        <a:p>
          <a:endParaRPr lang="en-US"/>
        </a:p>
      </dgm:t>
    </dgm:pt>
    <dgm:pt modelId="{E3CE97EA-1409-46A9-B10A-43E92EABEF63}" type="sibTrans" cxnId="{647E6B25-9890-4535-B40D-7E7C79BB8BD3}">
      <dgm:prSet/>
      <dgm:spPr/>
      <dgm:t>
        <a:bodyPr/>
        <a:lstStyle/>
        <a:p>
          <a:endParaRPr lang="en-US"/>
        </a:p>
      </dgm:t>
    </dgm:pt>
    <dgm:pt modelId="{FD2F5495-6AD1-42A6-81C6-8FE573CA7025}">
      <dgm:prSet custT="1"/>
      <dgm:spPr/>
      <dgm:t>
        <a:bodyPr/>
        <a:lstStyle/>
        <a:p>
          <a:r>
            <a:rPr lang="en-US" sz="2400" dirty="0"/>
            <a:t>Otherwise, keep the emergency contact # and name of a person who can keep you out of trouble.</a:t>
          </a:r>
        </a:p>
      </dgm:t>
    </dgm:pt>
    <dgm:pt modelId="{C8B7967C-8F6C-478C-A59B-B7D0F1BE8EEA}" type="parTrans" cxnId="{A695EA6B-660A-4607-A553-C9CE13A309E5}">
      <dgm:prSet/>
      <dgm:spPr/>
      <dgm:t>
        <a:bodyPr/>
        <a:lstStyle/>
        <a:p>
          <a:endParaRPr lang="en-US"/>
        </a:p>
      </dgm:t>
    </dgm:pt>
    <dgm:pt modelId="{B0489C86-CFBD-4D1A-848C-0798A2E9E0C1}" type="sibTrans" cxnId="{A695EA6B-660A-4607-A553-C9CE13A309E5}">
      <dgm:prSet/>
      <dgm:spPr/>
      <dgm:t>
        <a:bodyPr/>
        <a:lstStyle/>
        <a:p>
          <a:endParaRPr lang="en-US"/>
        </a:p>
      </dgm:t>
    </dgm:pt>
    <dgm:pt modelId="{29592842-DB80-094D-A1DA-B24D62255FF3}" type="pres">
      <dgm:prSet presAssocID="{2DCD8B57-586E-44CE-964C-7E6434EAC155}" presName="linear" presStyleCnt="0">
        <dgm:presLayoutVars>
          <dgm:animLvl val="lvl"/>
          <dgm:resizeHandles val="exact"/>
        </dgm:presLayoutVars>
      </dgm:prSet>
      <dgm:spPr/>
    </dgm:pt>
    <dgm:pt modelId="{BD331BD0-DC5F-AB46-AAD4-C508FDB92C55}" type="pres">
      <dgm:prSet presAssocID="{88EDD593-3DAC-4B46-BF14-CD7BC77BF5CD}" presName="parentText" presStyleLbl="node1" presStyleIdx="0" presStyleCnt="3" custScaleY="119017">
        <dgm:presLayoutVars>
          <dgm:chMax val="0"/>
          <dgm:bulletEnabled val="1"/>
        </dgm:presLayoutVars>
      </dgm:prSet>
      <dgm:spPr/>
    </dgm:pt>
    <dgm:pt modelId="{774E7F75-B400-F24E-AC1A-225F3A096815}" type="pres">
      <dgm:prSet presAssocID="{343D1A2B-4285-4710-860D-5A04846A1DBA}" presName="spacer" presStyleCnt="0"/>
      <dgm:spPr/>
    </dgm:pt>
    <dgm:pt modelId="{9091DD96-8766-E34E-9A6E-0513B49DB1C0}" type="pres">
      <dgm:prSet presAssocID="{C8AFD4CB-AE80-489C-884D-EDAED55BEBF5}" presName="parentText" presStyleLbl="node1" presStyleIdx="1" presStyleCnt="3">
        <dgm:presLayoutVars>
          <dgm:chMax val="0"/>
          <dgm:bulletEnabled val="1"/>
        </dgm:presLayoutVars>
      </dgm:prSet>
      <dgm:spPr/>
    </dgm:pt>
    <dgm:pt modelId="{6F71E29A-B91F-2B4A-AF18-66EBE89284A3}" type="pres">
      <dgm:prSet presAssocID="{E3CE97EA-1409-46A9-B10A-43E92EABEF63}" presName="spacer" presStyleCnt="0"/>
      <dgm:spPr/>
    </dgm:pt>
    <dgm:pt modelId="{1FBA8859-988A-EF45-AC27-9E1E1137D671}" type="pres">
      <dgm:prSet presAssocID="{FD2F5495-6AD1-42A6-81C6-8FE573CA7025}" presName="parentText" presStyleLbl="node1" presStyleIdx="2" presStyleCnt="3" custScaleY="115053">
        <dgm:presLayoutVars>
          <dgm:chMax val="0"/>
          <dgm:bulletEnabled val="1"/>
        </dgm:presLayoutVars>
      </dgm:prSet>
      <dgm:spPr/>
    </dgm:pt>
  </dgm:ptLst>
  <dgm:cxnLst>
    <dgm:cxn modelId="{18FCEA08-4295-F043-A367-F87BD436EBB3}" type="presOf" srcId="{C8AFD4CB-AE80-489C-884D-EDAED55BEBF5}" destId="{9091DD96-8766-E34E-9A6E-0513B49DB1C0}" srcOrd="0" destOrd="0" presId="urn:microsoft.com/office/officeart/2005/8/layout/vList2"/>
    <dgm:cxn modelId="{647E6B25-9890-4535-B40D-7E7C79BB8BD3}" srcId="{2DCD8B57-586E-44CE-964C-7E6434EAC155}" destId="{C8AFD4CB-AE80-489C-884D-EDAED55BEBF5}" srcOrd="1" destOrd="0" parTransId="{1DA35423-6BE6-4197-B2BB-0072F5D9023A}" sibTransId="{E3CE97EA-1409-46A9-B10A-43E92EABEF63}"/>
    <dgm:cxn modelId="{1E372C62-8C53-8F45-8147-A8AF9D14F7A8}" type="presOf" srcId="{88EDD593-3DAC-4B46-BF14-CD7BC77BF5CD}" destId="{BD331BD0-DC5F-AB46-AAD4-C508FDB92C55}" srcOrd="0" destOrd="0" presId="urn:microsoft.com/office/officeart/2005/8/layout/vList2"/>
    <dgm:cxn modelId="{A695EA6B-660A-4607-A553-C9CE13A309E5}" srcId="{2DCD8B57-586E-44CE-964C-7E6434EAC155}" destId="{FD2F5495-6AD1-42A6-81C6-8FE573CA7025}" srcOrd="2" destOrd="0" parTransId="{C8B7967C-8F6C-478C-A59B-B7D0F1BE8EEA}" sibTransId="{B0489C86-CFBD-4D1A-848C-0798A2E9E0C1}"/>
    <dgm:cxn modelId="{BCD0B08A-1E8E-E44D-A6D7-E7F0EF7E39E2}" type="presOf" srcId="{FD2F5495-6AD1-42A6-81C6-8FE573CA7025}" destId="{1FBA8859-988A-EF45-AC27-9E1E1137D671}" srcOrd="0" destOrd="0" presId="urn:microsoft.com/office/officeart/2005/8/layout/vList2"/>
    <dgm:cxn modelId="{000925C3-EA15-4AA3-92D7-914B40024279}" srcId="{2DCD8B57-586E-44CE-964C-7E6434EAC155}" destId="{88EDD593-3DAC-4B46-BF14-CD7BC77BF5CD}" srcOrd="0" destOrd="0" parTransId="{8A13DCF0-ADCA-4CD7-BA8A-7509E99F9C7B}" sibTransId="{343D1A2B-4285-4710-860D-5A04846A1DBA}"/>
    <dgm:cxn modelId="{955D91C6-80CA-E94E-A72E-9B0CE6619B1A}" type="presOf" srcId="{2DCD8B57-586E-44CE-964C-7E6434EAC155}" destId="{29592842-DB80-094D-A1DA-B24D62255FF3}" srcOrd="0" destOrd="0" presId="urn:microsoft.com/office/officeart/2005/8/layout/vList2"/>
    <dgm:cxn modelId="{FDFEDFB2-9FB8-EB4A-AE0F-8B166027F425}" type="presParOf" srcId="{29592842-DB80-094D-A1DA-B24D62255FF3}" destId="{BD331BD0-DC5F-AB46-AAD4-C508FDB92C55}" srcOrd="0" destOrd="0" presId="urn:microsoft.com/office/officeart/2005/8/layout/vList2"/>
    <dgm:cxn modelId="{88B59218-CAE7-1B4F-A415-50403C5ADC89}" type="presParOf" srcId="{29592842-DB80-094D-A1DA-B24D62255FF3}" destId="{774E7F75-B400-F24E-AC1A-225F3A096815}" srcOrd="1" destOrd="0" presId="urn:microsoft.com/office/officeart/2005/8/layout/vList2"/>
    <dgm:cxn modelId="{EC8445C5-9E8D-C14E-BC53-00D8EC5099BA}" type="presParOf" srcId="{29592842-DB80-094D-A1DA-B24D62255FF3}" destId="{9091DD96-8766-E34E-9A6E-0513B49DB1C0}" srcOrd="2" destOrd="0" presId="urn:microsoft.com/office/officeart/2005/8/layout/vList2"/>
    <dgm:cxn modelId="{1999A10D-D1FE-7940-BE8D-C74BCFB0A46C}" type="presParOf" srcId="{29592842-DB80-094D-A1DA-B24D62255FF3}" destId="{6F71E29A-B91F-2B4A-AF18-66EBE89284A3}" srcOrd="3" destOrd="0" presId="urn:microsoft.com/office/officeart/2005/8/layout/vList2"/>
    <dgm:cxn modelId="{595536E6-A88A-9347-84FF-28080689DB5E}" type="presParOf" srcId="{29592842-DB80-094D-A1DA-B24D62255FF3}" destId="{1FBA8859-988A-EF45-AC27-9E1E1137D6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CEF24A-16FF-4F04-B5A1-E1C9BBB1CDE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6A92B68-9EF0-4B97-945F-DC5A3BE7FFC3}">
      <dgm:prSet custT="1"/>
      <dgm:spPr/>
      <dgm:t>
        <a:bodyPr/>
        <a:lstStyle/>
        <a:p>
          <a:r>
            <a:rPr lang="en-GB" sz="2400" dirty="0"/>
            <a:t>What is included in the contract?</a:t>
          </a:r>
          <a:endParaRPr lang="en-US" sz="2400" dirty="0"/>
        </a:p>
      </dgm:t>
    </dgm:pt>
    <dgm:pt modelId="{7EC9A0C4-D5A0-4F45-A2C8-5466E0BA6A1C}" type="parTrans" cxnId="{1093FE85-2FE5-470F-AC88-E9AB260932BA}">
      <dgm:prSet/>
      <dgm:spPr/>
      <dgm:t>
        <a:bodyPr/>
        <a:lstStyle/>
        <a:p>
          <a:endParaRPr lang="en-US"/>
        </a:p>
      </dgm:t>
    </dgm:pt>
    <dgm:pt modelId="{80953354-4D27-464B-A172-324B00F5C638}" type="sibTrans" cxnId="{1093FE85-2FE5-470F-AC88-E9AB260932BA}">
      <dgm:prSet/>
      <dgm:spPr/>
      <dgm:t>
        <a:bodyPr/>
        <a:lstStyle/>
        <a:p>
          <a:endParaRPr lang="en-US"/>
        </a:p>
      </dgm:t>
    </dgm:pt>
    <dgm:pt modelId="{AA9A6032-48BB-4A50-B6F5-3EDDF13442E7}">
      <dgm:prSet custT="1"/>
      <dgm:spPr/>
      <dgm:t>
        <a:bodyPr/>
        <a:lstStyle/>
        <a:p>
          <a:r>
            <a:rPr lang="en-GB" sz="2400" dirty="0"/>
            <a:t>How do I get these documents?</a:t>
          </a:r>
          <a:endParaRPr lang="en-US" sz="2400" dirty="0"/>
        </a:p>
      </dgm:t>
    </dgm:pt>
    <dgm:pt modelId="{A7E3F5B0-03B7-492D-B97B-162188DD6279}" type="parTrans" cxnId="{B3A441B2-3CFE-4574-9463-96177C6678D8}">
      <dgm:prSet/>
      <dgm:spPr/>
      <dgm:t>
        <a:bodyPr/>
        <a:lstStyle/>
        <a:p>
          <a:endParaRPr lang="en-US"/>
        </a:p>
      </dgm:t>
    </dgm:pt>
    <dgm:pt modelId="{4A472AA3-168C-4BA4-8B44-1752E0A7E529}" type="sibTrans" cxnId="{B3A441B2-3CFE-4574-9463-96177C6678D8}">
      <dgm:prSet/>
      <dgm:spPr/>
      <dgm:t>
        <a:bodyPr/>
        <a:lstStyle/>
        <a:p>
          <a:endParaRPr lang="en-US"/>
        </a:p>
      </dgm:t>
    </dgm:pt>
    <dgm:pt modelId="{F467F72D-3C75-4036-8DDA-F9D0872DB995}">
      <dgm:prSet custT="1"/>
      <dgm:spPr/>
      <dgm:t>
        <a:bodyPr/>
        <a:lstStyle/>
        <a:p>
          <a:r>
            <a:rPr lang="en-GB" sz="2400" dirty="0"/>
            <a:t>Okay, but which provisions do I really care about?</a:t>
          </a:r>
          <a:endParaRPr lang="en-US" sz="2400" dirty="0"/>
        </a:p>
      </dgm:t>
    </dgm:pt>
    <dgm:pt modelId="{7B199B42-FB5F-4FC2-9910-30C09EF0848D}" type="parTrans" cxnId="{150A7FF6-661E-4622-A068-F54854FF96CC}">
      <dgm:prSet/>
      <dgm:spPr/>
      <dgm:t>
        <a:bodyPr/>
        <a:lstStyle/>
        <a:p>
          <a:endParaRPr lang="en-US"/>
        </a:p>
      </dgm:t>
    </dgm:pt>
    <dgm:pt modelId="{324D74CE-377E-4CFC-A6C5-55210D334B6B}" type="sibTrans" cxnId="{150A7FF6-661E-4622-A068-F54854FF96CC}">
      <dgm:prSet/>
      <dgm:spPr/>
      <dgm:t>
        <a:bodyPr/>
        <a:lstStyle/>
        <a:p>
          <a:endParaRPr lang="en-US"/>
        </a:p>
      </dgm:t>
    </dgm:pt>
    <dgm:pt modelId="{59131D50-C910-4DA4-AE84-C755A44FFAD3}">
      <dgm:prSet custT="1"/>
      <dgm:spPr/>
      <dgm:t>
        <a:bodyPr/>
        <a:lstStyle/>
        <a:p>
          <a:r>
            <a:rPr lang="en-GB" sz="2400" dirty="0"/>
            <a:t>What do I need to know about the Statement of Work/ Scope of Services?</a:t>
          </a:r>
          <a:endParaRPr lang="en-US" sz="2400" dirty="0"/>
        </a:p>
      </dgm:t>
    </dgm:pt>
    <dgm:pt modelId="{BC889B51-BA23-4C4F-9622-D4BA2AD82809}" type="parTrans" cxnId="{91BAE7AB-0F5C-4FA2-B8A3-A6DFDBAC485F}">
      <dgm:prSet/>
      <dgm:spPr/>
      <dgm:t>
        <a:bodyPr/>
        <a:lstStyle/>
        <a:p>
          <a:endParaRPr lang="en-US"/>
        </a:p>
      </dgm:t>
    </dgm:pt>
    <dgm:pt modelId="{DF7E3D35-17AC-4F19-BCFD-70BCA7267694}" type="sibTrans" cxnId="{91BAE7AB-0F5C-4FA2-B8A3-A6DFDBAC485F}">
      <dgm:prSet/>
      <dgm:spPr/>
      <dgm:t>
        <a:bodyPr/>
        <a:lstStyle/>
        <a:p>
          <a:endParaRPr lang="en-US"/>
        </a:p>
      </dgm:t>
    </dgm:pt>
    <dgm:pt modelId="{379A7A60-611A-47D2-8C77-2E2FE10C4200}">
      <dgm:prSet custT="1"/>
      <dgm:spPr/>
      <dgm:t>
        <a:bodyPr/>
        <a:lstStyle/>
        <a:p>
          <a:r>
            <a:rPr lang="en-GB" sz="2400"/>
            <a:t>Where are the sticking points in the contract?</a:t>
          </a:r>
          <a:endParaRPr lang="en-US" sz="2400"/>
        </a:p>
      </dgm:t>
    </dgm:pt>
    <dgm:pt modelId="{C047EFD4-AC45-4617-A89A-CC17968DD9BF}" type="parTrans" cxnId="{30055A37-D338-48BA-AFB1-4767112F1434}">
      <dgm:prSet/>
      <dgm:spPr/>
      <dgm:t>
        <a:bodyPr/>
        <a:lstStyle/>
        <a:p>
          <a:endParaRPr lang="en-US"/>
        </a:p>
      </dgm:t>
    </dgm:pt>
    <dgm:pt modelId="{EC029E66-B9F4-49BB-AE08-BEE6FA436655}" type="sibTrans" cxnId="{30055A37-D338-48BA-AFB1-4767112F1434}">
      <dgm:prSet/>
      <dgm:spPr/>
      <dgm:t>
        <a:bodyPr/>
        <a:lstStyle/>
        <a:p>
          <a:endParaRPr lang="en-US"/>
        </a:p>
      </dgm:t>
    </dgm:pt>
    <dgm:pt modelId="{ABEABA08-67FE-49E4-8FA4-A402C8BCEF63}">
      <dgm:prSet custT="1"/>
      <dgm:spPr/>
      <dgm:t>
        <a:bodyPr/>
        <a:lstStyle/>
        <a:p>
          <a:r>
            <a:rPr lang="en-GB" sz="2400" dirty="0"/>
            <a:t>Odd and ends</a:t>
          </a:r>
          <a:endParaRPr lang="en-US" sz="2400" dirty="0"/>
        </a:p>
      </dgm:t>
    </dgm:pt>
    <dgm:pt modelId="{9006BC56-5B9D-442D-B537-15BA36B3C47A}" type="parTrans" cxnId="{520DD4F9-26A6-4432-AFA5-EA591004C4E0}">
      <dgm:prSet/>
      <dgm:spPr/>
      <dgm:t>
        <a:bodyPr/>
        <a:lstStyle/>
        <a:p>
          <a:endParaRPr lang="en-US"/>
        </a:p>
      </dgm:t>
    </dgm:pt>
    <dgm:pt modelId="{3FB33401-B650-46BA-BDE1-47786223C8F6}" type="sibTrans" cxnId="{520DD4F9-26A6-4432-AFA5-EA591004C4E0}">
      <dgm:prSet/>
      <dgm:spPr/>
      <dgm:t>
        <a:bodyPr/>
        <a:lstStyle/>
        <a:p>
          <a:endParaRPr lang="en-US"/>
        </a:p>
      </dgm:t>
    </dgm:pt>
    <dgm:pt modelId="{902693A3-FBA8-4474-8F2C-834E2B103007}">
      <dgm:prSet custT="1"/>
      <dgm:spPr/>
      <dgm:t>
        <a:bodyPr/>
        <a:lstStyle/>
        <a:p>
          <a:r>
            <a:rPr lang="en-GB" sz="2400" dirty="0"/>
            <a:t>Recap</a:t>
          </a:r>
          <a:endParaRPr lang="en-US" sz="2400" dirty="0"/>
        </a:p>
      </dgm:t>
    </dgm:pt>
    <dgm:pt modelId="{E61DE4B1-C5D6-4150-B1AB-6380892F1A7C}" type="parTrans" cxnId="{A80ADFC5-CD05-4E2C-BF6A-A2D6F11FC741}">
      <dgm:prSet/>
      <dgm:spPr/>
      <dgm:t>
        <a:bodyPr/>
        <a:lstStyle/>
        <a:p>
          <a:endParaRPr lang="en-US"/>
        </a:p>
      </dgm:t>
    </dgm:pt>
    <dgm:pt modelId="{C3340874-F60B-44F6-B093-6AFB36BAE6B1}" type="sibTrans" cxnId="{A80ADFC5-CD05-4E2C-BF6A-A2D6F11FC741}">
      <dgm:prSet/>
      <dgm:spPr/>
      <dgm:t>
        <a:bodyPr/>
        <a:lstStyle/>
        <a:p>
          <a:endParaRPr lang="en-US"/>
        </a:p>
      </dgm:t>
    </dgm:pt>
    <dgm:pt modelId="{D6894D82-4EE5-4FC4-9D58-7B9541D20C64}">
      <dgm:prSet custT="1"/>
      <dgm:spPr/>
      <dgm:t>
        <a:bodyPr/>
        <a:lstStyle/>
        <a:p>
          <a:r>
            <a:rPr lang="en-GB" sz="2400" dirty="0"/>
            <a:t>Resources</a:t>
          </a:r>
          <a:endParaRPr lang="en-US" sz="2400" dirty="0"/>
        </a:p>
      </dgm:t>
    </dgm:pt>
    <dgm:pt modelId="{717F74AC-BDB2-4EDF-B11A-A792AC023318}" type="parTrans" cxnId="{82A36E16-5649-47BB-AA60-1FF54067CA1D}">
      <dgm:prSet/>
      <dgm:spPr/>
      <dgm:t>
        <a:bodyPr/>
        <a:lstStyle/>
        <a:p>
          <a:endParaRPr lang="en-US"/>
        </a:p>
      </dgm:t>
    </dgm:pt>
    <dgm:pt modelId="{45D43691-AFCF-47BA-B792-24AE706D9C2B}" type="sibTrans" cxnId="{82A36E16-5649-47BB-AA60-1FF54067CA1D}">
      <dgm:prSet/>
      <dgm:spPr/>
      <dgm:t>
        <a:bodyPr/>
        <a:lstStyle/>
        <a:p>
          <a:endParaRPr lang="en-US"/>
        </a:p>
      </dgm:t>
    </dgm:pt>
    <dgm:pt modelId="{02AA22E5-3795-5049-9867-8233BC071386}" type="pres">
      <dgm:prSet presAssocID="{A9CEF24A-16FF-4F04-B5A1-E1C9BBB1CDE5}" presName="vert0" presStyleCnt="0">
        <dgm:presLayoutVars>
          <dgm:dir/>
          <dgm:animOne val="branch"/>
          <dgm:animLvl val="lvl"/>
        </dgm:presLayoutVars>
      </dgm:prSet>
      <dgm:spPr/>
    </dgm:pt>
    <dgm:pt modelId="{EE2034FF-EB3A-104E-B514-A7BB65D0397B}" type="pres">
      <dgm:prSet presAssocID="{06A92B68-9EF0-4B97-945F-DC5A3BE7FFC3}" presName="thickLine" presStyleLbl="alignNode1" presStyleIdx="0" presStyleCnt="8"/>
      <dgm:spPr/>
    </dgm:pt>
    <dgm:pt modelId="{C787B56A-578F-C440-9A3A-ECF826157E06}" type="pres">
      <dgm:prSet presAssocID="{06A92B68-9EF0-4B97-945F-DC5A3BE7FFC3}" presName="horz1" presStyleCnt="0"/>
      <dgm:spPr/>
    </dgm:pt>
    <dgm:pt modelId="{466F582C-9DA6-0447-9C90-45302FC205F0}" type="pres">
      <dgm:prSet presAssocID="{06A92B68-9EF0-4B97-945F-DC5A3BE7FFC3}" presName="tx1" presStyleLbl="revTx" presStyleIdx="0" presStyleCnt="8"/>
      <dgm:spPr/>
    </dgm:pt>
    <dgm:pt modelId="{42C97254-CE5D-4E4F-B1B8-5CED7AE529A7}" type="pres">
      <dgm:prSet presAssocID="{06A92B68-9EF0-4B97-945F-DC5A3BE7FFC3}" presName="vert1" presStyleCnt="0"/>
      <dgm:spPr/>
    </dgm:pt>
    <dgm:pt modelId="{A02FB133-3DA3-0341-BD40-27B253F64448}" type="pres">
      <dgm:prSet presAssocID="{AA9A6032-48BB-4A50-B6F5-3EDDF13442E7}" presName="thickLine" presStyleLbl="alignNode1" presStyleIdx="1" presStyleCnt="8"/>
      <dgm:spPr/>
    </dgm:pt>
    <dgm:pt modelId="{13CAAA49-C87C-B541-9DF3-BF8F3B749026}" type="pres">
      <dgm:prSet presAssocID="{AA9A6032-48BB-4A50-B6F5-3EDDF13442E7}" presName="horz1" presStyleCnt="0"/>
      <dgm:spPr/>
    </dgm:pt>
    <dgm:pt modelId="{A899C753-1E05-4249-BE46-134D378AEF0E}" type="pres">
      <dgm:prSet presAssocID="{AA9A6032-48BB-4A50-B6F5-3EDDF13442E7}" presName="tx1" presStyleLbl="revTx" presStyleIdx="1" presStyleCnt="8"/>
      <dgm:spPr/>
    </dgm:pt>
    <dgm:pt modelId="{1CA64B4D-8AE3-9B44-98A3-0A75752BDCE9}" type="pres">
      <dgm:prSet presAssocID="{AA9A6032-48BB-4A50-B6F5-3EDDF13442E7}" presName="vert1" presStyleCnt="0"/>
      <dgm:spPr/>
    </dgm:pt>
    <dgm:pt modelId="{7506819E-0827-7448-AE3D-7B7735FB6A7E}" type="pres">
      <dgm:prSet presAssocID="{F467F72D-3C75-4036-8DDA-F9D0872DB995}" presName="thickLine" presStyleLbl="alignNode1" presStyleIdx="2" presStyleCnt="8"/>
      <dgm:spPr/>
    </dgm:pt>
    <dgm:pt modelId="{62952496-456B-B648-985C-CA2761BEEDDC}" type="pres">
      <dgm:prSet presAssocID="{F467F72D-3C75-4036-8DDA-F9D0872DB995}" presName="horz1" presStyleCnt="0"/>
      <dgm:spPr/>
    </dgm:pt>
    <dgm:pt modelId="{FCCE9144-1746-DF4C-8DF9-028C0D1B94F3}" type="pres">
      <dgm:prSet presAssocID="{F467F72D-3C75-4036-8DDA-F9D0872DB995}" presName="tx1" presStyleLbl="revTx" presStyleIdx="2" presStyleCnt="8"/>
      <dgm:spPr/>
    </dgm:pt>
    <dgm:pt modelId="{A396CA65-0227-6E43-B957-53EDC0CF5F1E}" type="pres">
      <dgm:prSet presAssocID="{F467F72D-3C75-4036-8DDA-F9D0872DB995}" presName="vert1" presStyleCnt="0"/>
      <dgm:spPr/>
    </dgm:pt>
    <dgm:pt modelId="{B5BAF3DD-B97D-894A-B0EB-32548201A4CD}" type="pres">
      <dgm:prSet presAssocID="{59131D50-C910-4DA4-AE84-C755A44FFAD3}" presName="thickLine" presStyleLbl="alignNode1" presStyleIdx="3" presStyleCnt="8"/>
      <dgm:spPr/>
    </dgm:pt>
    <dgm:pt modelId="{BA587E53-463D-1040-B597-73D16464DCC0}" type="pres">
      <dgm:prSet presAssocID="{59131D50-C910-4DA4-AE84-C755A44FFAD3}" presName="horz1" presStyleCnt="0"/>
      <dgm:spPr/>
    </dgm:pt>
    <dgm:pt modelId="{492D4FF3-703A-D54B-A40D-72E5492B287B}" type="pres">
      <dgm:prSet presAssocID="{59131D50-C910-4DA4-AE84-C755A44FFAD3}" presName="tx1" presStyleLbl="revTx" presStyleIdx="3" presStyleCnt="8" custScaleY="126263"/>
      <dgm:spPr/>
    </dgm:pt>
    <dgm:pt modelId="{63EFDA65-8339-C246-B086-F71A8131B43E}" type="pres">
      <dgm:prSet presAssocID="{59131D50-C910-4DA4-AE84-C755A44FFAD3}" presName="vert1" presStyleCnt="0"/>
      <dgm:spPr/>
    </dgm:pt>
    <dgm:pt modelId="{F065AD64-66E9-4B4A-8A8C-E43C5CFE6E3E}" type="pres">
      <dgm:prSet presAssocID="{379A7A60-611A-47D2-8C77-2E2FE10C4200}" presName="thickLine" presStyleLbl="alignNode1" presStyleIdx="4" presStyleCnt="8"/>
      <dgm:spPr/>
    </dgm:pt>
    <dgm:pt modelId="{A6F0F596-ACD1-4640-862B-78EE003A4E47}" type="pres">
      <dgm:prSet presAssocID="{379A7A60-611A-47D2-8C77-2E2FE10C4200}" presName="horz1" presStyleCnt="0"/>
      <dgm:spPr/>
    </dgm:pt>
    <dgm:pt modelId="{36730CB7-D8B7-4F42-B455-FB360EE9D8BA}" type="pres">
      <dgm:prSet presAssocID="{379A7A60-611A-47D2-8C77-2E2FE10C4200}" presName="tx1" presStyleLbl="revTx" presStyleIdx="4" presStyleCnt="8"/>
      <dgm:spPr/>
    </dgm:pt>
    <dgm:pt modelId="{D8B5A31B-B6C1-2F4D-9941-1B04A4748ABF}" type="pres">
      <dgm:prSet presAssocID="{379A7A60-611A-47D2-8C77-2E2FE10C4200}" presName="vert1" presStyleCnt="0"/>
      <dgm:spPr/>
    </dgm:pt>
    <dgm:pt modelId="{1A8C4E05-DBFB-E542-B4DB-8B036DC29232}" type="pres">
      <dgm:prSet presAssocID="{ABEABA08-67FE-49E4-8FA4-A402C8BCEF63}" presName="thickLine" presStyleLbl="alignNode1" presStyleIdx="5" presStyleCnt="8"/>
      <dgm:spPr/>
    </dgm:pt>
    <dgm:pt modelId="{40184437-4D28-854C-805C-FB34D766F3F8}" type="pres">
      <dgm:prSet presAssocID="{ABEABA08-67FE-49E4-8FA4-A402C8BCEF63}" presName="horz1" presStyleCnt="0"/>
      <dgm:spPr/>
    </dgm:pt>
    <dgm:pt modelId="{D1D04B08-7867-8B4F-859F-A71F98E5953B}" type="pres">
      <dgm:prSet presAssocID="{ABEABA08-67FE-49E4-8FA4-A402C8BCEF63}" presName="tx1" presStyleLbl="revTx" presStyleIdx="5" presStyleCnt="8" custScaleY="64325"/>
      <dgm:spPr/>
    </dgm:pt>
    <dgm:pt modelId="{615A34FD-F4A1-464C-8D10-94E4B79306A4}" type="pres">
      <dgm:prSet presAssocID="{ABEABA08-67FE-49E4-8FA4-A402C8BCEF63}" presName="vert1" presStyleCnt="0"/>
      <dgm:spPr/>
    </dgm:pt>
    <dgm:pt modelId="{E42EB12E-2DA2-F242-A0B7-5A2DC9FC7124}" type="pres">
      <dgm:prSet presAssocID="{902693A3-FBA8-4474-8F2C-834E2B103007}" presName="thickLine" presStyleLbl="alignNode1" presStyleIdx="6" presStyleCnt="8"/>
      <dgm:spPr/>
    </dgm:pt>
    <dgm:pt modelId="{D0ACF1B3-B846-594B-A772-C1005CDB6E35}" type="pres">
      <dgm:prSet presAssocID="{902693A3-FBA8-4474-8F2C-834E2B103007}" presName="horz1" presStyleCnt="0"/>
      <dgm:spPr/>
    </dgm:pt>
    <dgm:pt modelId="{E329BC01-F00E-104D-A928-E2C0A100EB58}" type="pres">
      <dgm:prSet presAssocID="{902693A3-FBA8-4474-8F2C-834E2B103007}" presName="tx1" presStyleLbl="revTx" presStyleIdx="6" presStyleCnt="8" custScaleY="73823"/>
      <dgm:spPr/>
    </dgm:pt>
    <dgm:pt modelId="{CDC99FD9-8167-B248-93F6-60133548AEFB}" type="pres">
      <dgm:prSet presAssocID="{902693A3-FBA8-4474-8F2C-834E2B103007}" presName="vert1" presStyleCnt="0"/>
      <dgm:spPr/>
    </dgm:pt>
    <dgm:pt modelId="{C017C358-4F06-2146-98A2-D02959932C0C}" type="pres">
      <dgm:prSet presAssocID="{D6894D82-4EE5-4FC4-9D58-7B9541D20C64}" presName="thickLine" presStyleLbl="alignNode1" presStyleIdx="7" presStyleCnt="8"/>
      <dgm:spPr/>
    </dgm:pt>
    <dgm:pt modelId="{ECDD3E3C-74BC-724C-BD7E-591B51BDB7EC}" type="pres">
      <dgm:prSet presAssocID="{D6894D82-4EE5-4FC4-9D58-7B9541D20C64}" presName="horz1" presStyleCnt="0"/>
      <dgm:spPr/>
    </dgm:pt>
    <dgm:pt modelId="{AD04AA91-88BD-554D-A455-8A506A9E9650}" type="pres">
      <dgm:prSet presAssocID="{D6894D82-4EE5-4FC4-9D58-7B9541D20C64}" presName="tx1" presStyleLbl="revTx" presStyleIdx="7" presStyleCnt="8" custScaleY="79877"/>
      <dgm:spPr/>
    </dgm:pt>
    <dgm:pt modelId="{9B760D1B-5EA3-5B42-9DAF-F1BE4FD5BCE1}" type="pres">
      <dgm:prSet presAssocID="{D6894D82-4EE5-4FC4-9D58-7B9541D20C64}" presName="vert1" presStyleCnt="0"/>
      <dgm:spPr/>
    </dgm:pt>
  </dgm:ptLst>
  <dgm:cxnLst>
    <dgm:cxn modelId="{8CE6AA09-3257-304F-93BE-A362CD28553E}" type="presOf" srcId="{06A92B68-9EF0-4B97-945F-DC5A3BE7FFC3}" destId="{466F582C-9DA6-0447-9C90-45302FC205F0}" srcOrd="0" destOrd="0" presId="urn:microsoft.com/office/officeart/2008/layout/LinedList"/>
    <dgm:cxn modelId="{82A36E16-5649-47BB-AA60-1FF54067CA1D}" srcId="{A9CEF24A-16FF-4F04-B5A1-E1C9BBB1CDE5}" destId="{D6894D82-4EE5-4FC4-9D58-7B9541D20C64}" srcOrd="7" destOrd="0" parTransId="{717F74AC-BDB2-4EDF-B11A-A792AC023318}" sibTransId="{45D43691-AFCF-47BA-B792-24AE706D9C2B}"/>
    <dgm:cxn modelId="{309DBE28-D6E3-C846-B084-72D991295C14}" type="presOf" srcId="{902693A3-FBA8-4474-8F2C-834E2B103007}" destId="{E329BC01-F00E-104D-A928-E2C0A100EB58}" srcOrd="0" destOrd="0" presId="urn:microsoft.com/office/officeart/2008/layout/LinedList"/>
    <dgm:cxn modelId="{30055A37-D338-48BA-AFB1-4767112F1434}" srcId="{A9CEF24A-16FF-4F04-B5A1-E1C9BBB1CDE5}" destId="{379A7A60-611A-47D2-8C77-2E2FE10C4200}" srcOrd="4" destOrd="0" parTransId="{C047EFD4-AC45-4617-A89A-CC17968DD9BF}" sibTransId="{EC029E66-B9F4-49BB-AE08-BEE6FA436655}"/>
    <dgm:cxn modelId="{08566167-255F-E644-BD0C-F9865F38B425}" type="presOf" srcId="{ABEABA08-67FE-49E4-8FA4-A402C8BCEF63}" destId="{D1D04B08-7867-8B4F-859F-A71F98E5953B}" srcOrd="0" destOrd="0" presId="urn:microsoft.com/office/officeart/2008/layout/LinedList"/>
    <dgm:cxn modelId="{1093FE85-2FE5-470F-AC88-E9AB260932BA}" srcId="{A9CEF24A-16FF-4F04-B5A1-E1C9BBB1CDE5}" destId="{06A92B68-9EF0-4B97-945F-DC5A3BE7FFC3}" srcOrd="0" destOrd="0" parTransId="{7EC9A0C4-D5A0-4F45-A2C8-5466E0BA6A1C}" sibTransId="{80953354-4D27-464B-A172-324B00F5C638}"/>
    <dgm:cxn modelId="{716B708C-5015-6F49-9FAB-E71020D309CF}" type="presOf" srcId="{A9CEF24A-16FF-4F04-B5A1-E1C9BBB1CDE5}" destId="{02AA22E5-3795-5049-9867-8233BC071386}" srcOrd="0" destOrd="0" presId="urn:microsoft.com/office/officeart/2008/layout/LinedList"/>
    <dgm:cxn modelId="{91BAE7AB-0F5C-4FA2-B8A3-A6DFDBAC485F}" srcId="{A9CEF24A-16FF-4F04-B5A1-E1C9BBB1CDE5}" destId="{59131D50-C910-4DA4-AE84-C755A44FFAD3}" srcOrd="3" destOrd="0" parTransId="{BC889B51-BA23-4C4F-9622-D4BA2AD82809}" sibTransId="{DF7E3D35-17AC-4F19-BCFD-70BCA7267694}"/>
    <dgm:cxn modelId="{8D18DDAE-ED60-6842-9409-E7F3C1713572}" type="presOf" srcId="{379A7A60-611A-47D2-8C77-2E2FE10C4200}" destId="{36730CB7-D8B7-4F42-B455-FB360EE9D8BA}" srcOrd="0" destOrd="0" presId="urn:microsoft.com/office/officeart/2008/layout/LinedList"/>
    <dgm:cxn modelId="{B3A441B2-3CFE-4574-9463-96177C6678D8}" srcId="{A9CEF24A-16FF-4F04-B5A1-E1C9BBB1CDE5}" destId="{AA9A6032-48BB-4A50-B6F5-3EDDF13442E7}" srcOrd="1" destOrd="0" parTransId="{A7E3F5B0-03B7-492D-B97B-162188DD6279}" sibTransId="{4A472AA3-168C-4BA4-8B44-1752E0A7E529}"/>
    <dgm:cxn modelId="{A74163B8-D19B-274C-AD96-67A07120FB2C}" type="presOf" srcId="{F467F72D-3C75-4036-8DDA-F9D0872DB995}" destId="{FCCE9144-1746-DF4C-8DF9-028C0D1B94F3}" srcOrd="0" destOrd="0" presId="urn:microsoft.com/office/officeart/2008/layout/LinedList"/>
    <dgm:cxn modelId="{A80ADFC5-CD05-4E2C-BF6A-A2D6F11FC741}" srcId="{A9CEF24A-16FF-4F04-B5A1-E1C9BBB1CDE5}" destId="{902693A3-FBA8-4474-8F2C-834E2B103007}" srcOrd="6" destOrd="0" parTransId="{E61DE4B1-C5D6-4150-B1AB-6380892F1A7C}" sibTransId="{C3340874-F60B-44F6-B093-6AFB36BAE6B1}"/>
    <dgm:cxn modelId="{DCBB8EDC-B4BC-8C41-8C97-CF22A13CAA1C}" type="presOf" srcId="{D6894D82-4EE5-4FC4-9D58-7B9541D20C64}" destId="{AD04AA91-88BD-554D-A455-8A506A9E9650}" srcOrd="0" destOrd="0" presId="urn:microsoft.com/office/officeart/2008/layout/LinedList"/>
    <dgm:cxn modelId="{FC4063E0-C867-3D4E-B3DA-2D70EDFD72FC}" type="presOf" srcId="{59131D50-C910-4DA4-AE84-C755A44FFAD3}" destId="{492D4FF3-703A-D54B-A40D-72E5492B287B}" srcOrd="0" destOrd="0" presId="urn:microsoft.com/office/officeart/2008/layout/LinedList"/>
    <dgm:cxn modelId="{2A0029F4-1B2F-0A4D-AD10-8EA50CBA5DEB}" type="presOf" srcId="{AA9A6032-48BB-4A50-B6F5-3EDDF13442E7}" destId="{A899C753-1E05-4249-BE46-134D378AEF0E}" srcOrd="0" destOrd="0" presId="urn:microsoft.com/office/officeart/2008/layout/LinedList"/>
    <dgm:cxn modelId="{150A7FF6-661E-4622-A068-F54854FF96CC}" srcId="{A9CEF24A-16FF-4F04-B5A1-E1C9BBB1CDE5}" destId="{F467F72D-3C75-4036-8DDA-F9D0872DB995}" srcOrd="2" destOrd="0" parTransId="{7B199B42-FB5F-4FC2-9910-30C09EF0848D}" sibTransId="{324D74CE-377E-4CFC-A6C5-55210D334B6B}"/>
    <dgm:cxn modelId="{520DD4F9-26A6-4432-AFA5-EA591004C4E0}" srcId="{A9CEF24A-16FF-4F04-B5A1-E1C9BBB1CDE5}" destId="{ABEABA08-67FE-49E4-8FA4-A402C8BCEF63}" srcOrd="5" destOrd="0" parTransId="{9006BC56-5B9D-442D-B537-15BA36B3C47A}" sibTransId="{3FB33401-B650-46BA-BDE1-47786223C8F6}"/>
    <dgm:cxn modelId="{02FBDA7A-AEB0-644D-8409-847E80D0E0D2}" type="presParOf" srcId="{02AA22E5-3795-5049-9867-8233BC071386}" destId="{EE2034FF-EB3A-104E-B514-A7BB65D0397B}" srcOrd="0" destOrd="0" presId="urn:microsoft.com/office/officeart/2008/layout/LinedList"/>
    <dgm:cxn modelId="{F4163395-7AA8-AD41-9C65-9AE31688E7E6}" type="presParOf" srcId="{02AA22E5-3795-5049-9867-8233BC071386}" destId="{C787B56A-578F-C440-9A3A-ECF826157E06}" srcOrd="1" destOrd="0" presId="urn:microsoft.com/office/officeart/2008/layout/LinedList"/>
    <dgm:cxn modelId="{84C7A3E8-F993-B845-8D83-348BFA6D5BAF}" type="presParOf" srcId="{C787B56A-578F-C440-9A3A-ECF826157E06}" destId="{466F582C-9DA6-0447-9C90-45302FC205F0}" srcOrd="0" destOrd="0" presId="urn:microsoft.com/office/officeart/2008/layout/LinedList"/>
    <dgm:cxn modelId="{A723E182-2DD8-904F-8349-D32D2F3DE26D}" type="presParOf" srcId="{C787B56A-578F-C440-9A3A-ECF826157E06}" destId="{42C97254-CE5D-4E4F-B1B8-5CED7AE529A7}" srcOrd="1" destOrd="0" presId="urn:microsoft.com/office/officeart/2008/layout/LinedList"/>
    <dgm:cxn modelId="{D59CDB2C-248F-8C4C-9501-471AB168E235}" type="presParOf" srcId="{02AA22E5-3795-5049-9867-8233BC071386}" destId="{A02FB133-3DA3-0341-BD40-27B253F64448}" srcOrd="2" destOrd="0" presId="urn:microsoft.com/office/officeart/2008/layout/LinedList"/>
    <dgm:cxn modelId="{E72B712B-0EB0-2B48-9674-4D2F85FA60D9}" type="presParOf" srcId="{02AA22E5-3795-5049-9867-8233BC071386}" destId="{13CAAA49-C87C-B541-9DF3-BF8F3B749026}" srcOrd="3" destOrd="0" presId="urn:microsoft.com/office/officeart/2008/layout/LinedList"/>
    <dgm:cxn modelId="{B8C15B57-C6BD-5641-9090-8F1ECC07A4A6}" type="presParOf" srcId="{13CAAA49-C87C-B541-9DF3-BF8F3B749026}" destId="{A899C753-1E05-4249-BE46-134D378AEF0E}" srcOrd="0" destOrd="0" presId="urn:microsoft.com/office/officeart/2008/layout/LinedList"/>
    <dgm:cxn modelId="{760E1B3B-E9E3-4141-A0EA-75F45B5FB2D9}" type="presParOf" srcId="{13CAAA49-C87C-B541-9DF3-BF8F3B749026}" destId="{1CA64B4D-8AE3-9B44-98A3-0A75752BDCE9}" srcOrd="1" destOrd="0" presId="urn:microsoft.com/office/officeart/2008/layout/LinedList"/>
    <dgm:cxn modelId="{2C2D746A-2DB9-374B-8D65-ECEA40E7481B}" type="presParOf" srcId="{02AA22E5-3795-5049-9867-8233BC071386}" destId="{7506819E-0827-7448-AE3D-7B7735FB6A7E}" srcOrd="4" destOrd="0" presId="urn:microsoft.com/office/officeart/2008/layout/LinedList"/>
    <dgm:cxn modelId="{32772B38-8D1B-6F4B-8E5A-D29F9C10FDDD}" type="presParOf" srcId="{02AA22E5-3795-5049-9867-8233BC071386}" destId="{62952496-456B-B648-985C-CA2761BEEDDC}" srcOrd="5" destOrd="0" presId="urn:microsoft.com/office/officeart/2008/layout/LinedList"/>
    <dgm:cxn modelId="{2E804DFE-AAF1-4C4F-A850-CA1A497B7264}" type="presParOf" srcId="{62952496-456B-B648-985C-CA2761BEEDDC}" destId="{FCCE9144-1746-DF4C-8DF9-028C0D1B94F3}" srcOrd="0" destOrd="0" presId="urn:microsoft.com/office/officeart/2008/layout/LinedList"/>
    <dgm:cxn modelId="{D4441502-03C1-0541-9DBF-A1F2570B83E5}" type="presParOf" srcId="{62952496-456B-B648-985C-CA2761BEEDDC}" destId="{A396CA65-0227-6E43-B957-53EDC0CF5F1E}" srcOrd="1" destOrd="0" presId="urn:microsoft.com/office/officeart/2008/layout/LinedList"/>
    <dgm:cxn modelId="{CE2AB06D-E3EF-9140-A845-5DCCE120BB55}" type="presParOf" srcId="{02AA22E5-3795-5049-9867-8233BC071386}" destId="{B5BAF3DD-B97D-894A-B0EB-32548201A4CD}" srcOrd="6" destOrd="0" presId="urn:microsoft.com/office/officeart/2008/layout/LinedList"/>
    <dgm:cxn modelId="{EB3D74C3-6AC5-E848-A931-81CE2815DE66}" type="presParOf" srcId="{02AA22E5-3795-5049-9867-8233BC071386}" destId="{BA587E53-463D-1040-B597-73D16464DCC0}" srcOrd="7" destOrd="0" presId="urn:microsoft.com/office/officeart/2008/layout/LinedList"/>
    <dgm:cxn modelId="{289B744C-1A97-CB4F-A36E-34653FB795C2}" type="presParOf" srcId="{BA587E53-463D-1040-B597-73D16464DCC0}" destId="{492D4FF3-703A-D54B-A40D-72E5492B287B}" srcOrd="0" destOrd="0" presId="urn:microsoft.com/office/officeart/2008/layout/LinedList"/>
    <dgm:cxn modelId="{BFFD7F0E-54CA-5C4E-97DC-805AF309D212}" type="presParOf" srcId="{BA587E53-463D-1040-B597-73D16464DCC0}" destId="{63EFDA65-8339-C246-B086-F71A8131B43E}" srcOrd="1" destOrd="0" presId="urn:microsoft.com/office/officeart/2008/layout/LinedList"/>
    <dgm:cxn modelId="{9E4AD804-2CC5-7249-B1FE-7A332F52F8B4}" type="presParOf" srcId="{02AA22E5-3795-5049-9867-8233BC071386}" destId="{F065AD64-66E9-4B4A-8A8C-E43C5CFE6E3E}" srcOrd="8" destOrd="0" presId="urn:microsoft.com/office/officeart/2008/layout/LinedList"/>
    <dgm:cxn modelId="{8268C1FE-0E67-D346-8272-FDAC2D5A6780}" type="presParOf" srcId="{02AA22E5-3795-5049-9867-8233BC071386}" destId="{A6F0F596-ACD1-4640-862B-78EE003A4E47}" srcOrd="9" destOrd="0" presId="urn:microsoft.com/office/officeart/2008/layout/LinedList"/>
    <dgm:cxn modelId="{1B0CE22A-2F1E-9C49-963F-670CD91C34F6}" type="presParOf" srcId="{A6F0F596-ACD1-4640-862B-78EE003A4E47}" destId="{36730CB7-D8B7-4F42-B455-FB360EE9D8BA}" srcOrd="0" destOrd="0" presId="urn:microsoft.com/office/officeart/2008/layout/LinedList"/>
    <dgm:cxn modelId="{31590D4C-A1BD-3744-A840-584C14A6880A}" type="presParOf" srcId="{A6F0F596-ACD1-4640-862B-78EE003A4E47}" destId="{D8B5A31B-B6C1-2F4D-9941-1B04A4748ABF}" srcOrd="1" destOrd="0" presId="urn:microsoft.com/office/officeart/2008/layout/LinedList"/>
    <dgm:cxn modelId="{151570AA-D670-224E-8E75-C5EB6AD46E6F}" type="presParOf" srcId="{02AA22E5-3795-5049-9867-8233BC071386}" destId="{1A8C4E05-DBFB-E542-B4DB-8B036DC29232}" srcOrd="10" destOrd="0" presId="urn:microsoft.com/office/officeart/2008/layout/LinedList"/>
    <dgm:cxn modelId="{9563672B-F47C-8046-866C-B1D45DCEAD65}" type="presParOf" srcId="{02AA22E5-3795-5049-9867-8233BC071386}" destId="{40184437-4D28-854C-805C-FB34D766F3F8}" srcOrd="11" destOrd="0" presId="urn:microsoft.com/office/officeart/2008/layout/LinedList"/>
    <dgm:cxn modelId="{23CCD959-9AE7-1142-B18E-EB1E4A9CD666}" type="presParOf" srcId="{40184437-4D28-854C-805C-FB34D766F3F8}" destId="{D1D04B08-7867-8B4F-859F-A71F98E5953B}" srcOrd="0" destOrd="0" presId="urn:microsoft.com/office/officeart/2008/layout/LinedList"/>
    <dgm:cxn modelId="{23ABA048-B611-1143-BC02-FD41E3F61828}" type="presParOf" srcId="{40184437-4D28-854C-805C-FB34D766F3F8}" destId="{615A34FD-F4A1-464C-8D10-94E4B79306A4}" srcOrd="1" destOrd="0" presId="urn:microsoft.com/office/officeart/2008/layout/LinedList"/>
    <dgm:cxn modelId="{25EBAFE7-E4B7-C744-98BE-BDBD09EA92C7}" type="presParOf" srcId="{02AA22E5-3795-5049-9867-8233BC071386}" destId="{E42EB12E-2DA2-F242-A0B7-5A2DC9FC7124}" srcOrd="12" destOrd="0" presId="urn:microsoft.com/office/officeart/2008/layout/LinedList"/>
    <dgm:cxn modelId="{AF0BC59D-3ED0-8F43-A9A8-BA556CB78C77}" type="presParOf" srcId="{02AA22E5-3795-5049-9867-8233BC071386}" destId="{D0ACF1B3-B846-594B-A772-C1005CDB6E35}" srcOrd="13" destOrd="0" presId="urn:microsoft.com/office/officeart/2008/layout/LinedList"/>
    <dgm:cxn modelId="{ADCC4385-0498-5947-BF30-22A3C0C32747}" type="presParOf" srcId="{D0ACF1B3-B846-594B-A772-C1005CDB6E35}" destId="{E329BC01-F00E-104D-A928-E2C0A100EB58}" srcOrd="0" destOrd="0" presId="urn:microsoft.com/office/officeart/2008/layout/LinedList"/>
    <dgm:cxn modelId="{D713D664-A2F5-7A49-8792-AC1843548EF5}" type="presParOf" srcId="{D0ACF1B3-B846-594B-A772-C1005CDB6E35}" destId="{CDC99FD9-8167-B248-93F6-60133548AEFB}" srcOrd="1" destOrd="0" presId="urn:microsoft.com/office/officeart/2008/layout/LinedList"/>
    <dgm:cxn modelId="{D1FFFCF8-B873-E74C-B145-1D5526F152DD}" type="presParOf" srcId="{02AA22E5-3795-5049-9867-8233BC071386}" destId="{C017C358-4F06-2146-98A2-D02959932C0C}" srcOrd="14" destOrd="0" presId="urn:microsoft.com/office/officeart/2008/layout/LinedList"/>
    <dgm:cxn modelId="{E5CB3E87-56F7-B049-AC1C-6AE37A7054EF}" type="presParOf" srcId="{02AA22E5-3795-5049-9867-8233BC071386}" destId="{ECDD3E3C-74BC-724C-BD7E-591B51BDB7EC}" srcOrd="15" destOrd="0" presId="urn:microsoft.com/office/officeart/2008/layout/LinedList"/>
    <dgm:cxn modelId="{44D9A4EA-79C3-3145-BEF4-27DA09D1F2B6}" type="presParOf" srcId="{ECDD3E3C-74BC-724C-BD7E-591B51BDB7EC}" destId="{AD04AA91-88BD-554D-A455-8A506A9E9650}" srcOrd="0" destOrd="0" presId="urn:microsoft.com/office/officeart/2008/layout/LinedList"/>
    <dgm:cxn modelId="{2DB1D36B-63C0-984B-B2F4-3623C11FBCCD}" type="presParOf" srcId="{ECDD3E3C-74BC-724C-BD7E-591B51BDB7EC}" destId="{9B760D1B-5EA3-5B42-9DAF-F1BE4FD5BC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FAE29A-6BBE-4349-8994-F800933C73F1}"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B6A095DB-6E18-5448-B8EA-6432F5B46C87}">
      <dgm:prSet phldrT="[Text]" custT="1"/>
      <dgm:spPr/>
      <dgm:t>
        <a:bodyPr/>
        <a:lstStyle/>
        <a:p>
          <a:r>
            <a:rPr lang="en-US" sz="2400" dirty="0"/>
            <a:t>Client reaches out or You reach out to Client</a:t>
          </a:r>
          <a:r>
            <a:rPr lang="en-US" sz="2700" dirty="0"/>
            <a:t>	</a:t>
          </a:r>
        </a:p>
      </dgm:t>
    </dgm:pt>
    <dgm:pt modelId="{4B62A6BE-5573-BB49-A71F-8DF9608B01A4}" type="parTrans" cxnId="{74977C0F-3F60-BB4C-A06A-0A322DE64514}">
      <dgm:prSet/>
      <dgm:spPr/>
      <dgm:t>
        <a:bodyPr/>
        <a:lstStyle/>
        <a:p>
          <a:endParaRPr lang="en-US"/>
        </a:p>
      </dgm:t>
    </dgm:pt>
    <dgm:pt modelId="{F6DEEC6B-F3B2-6544-98BE-2A72EEDACF96}" type="sibTrans" cxnId="{74977C0F-3F60-BB4C-A06A-0A322DE64514}">
      <dgm:prSet/>
      <dgm:spPr/>
      <dgm:t>
        <a:bodyPr/>
        <a:lstStyle/>
        <a:p>
          <a:endParaRPr lang="en-US"/>
        </a:p>
      </dgm:t>
    </dgm:pt>
    <dgm:pt modelId="{67D4DD85-298F-4849-B144-0951FE85975D}">
      <dgm:prSet phldrT="[Text]" custT="1"/>
      <dgm:spPr/>
      <dgm:t>
        <a:bodyPr/>
        <a:lstStyle/>
        <a:p>
          <a:r>
            <a:rPr lang="en-US" sz="2400" dirty="0"/>
            <a:t>Then we start MSA Negotiations	</a:t>
          </a:r>
        </a:p>
      </dgm:t>
    </dgm:pt>
    <dgm:pt modelId="{B16DF5B2-DC84-4442-BE2A-A851C0C6A50B}" type="parTrans" cxnId="{966750C3-CAA0-9149-B2FE-99DD83BB67CC}">
      <dgm:prSet/>
      <dgm:spPr/>
      <dgm:t>
        <a:bodyPr/>
        <a:lstStyle/>
        <a:p>
          <a:endParaRPr lang="en-US"/>
        </a:p>
      </dgm:t>
    </dgm:pt>
    <dgm:pt modelId="{BA127A6E-0C40-C643-9273-1C201BD71751}" type="sibTrans" cxnId="{966750C3-CAA0-9149-B2FE-99DD83BB67CC}">
      <dgm:prSet/>
      <dgm:spPr/>
      <dgm:t>
        <a:bodyPr/>
        <a:lstStyle/>
        <a:p>
          <a:endParaRPr lang="en-US"/>
        </a:p>
      </dgm:t>
    </dgm:pt>
    <dgm:pt modelId="{83F329BD-539F-B945-8271-58A183D2F8D3}">
      <dgm:prSet phldrT="[Text]" custT="1"/>
      <dgm:spPr/>
      <dgm:t>
        <a:bodyPr/>
        <a:lstStyle/>
        <a:p>
          <a:r>
            <a:rPr lang="en-US" sz="2000" dirty="0"/>
            <a:t>Definitions</a:t>
          </a:r>
        </a:p>
      </dgm:t>
    </dgm:pt>
    <dgm:pt modelId="{228D100D-445A-AC4D-BF02-671D8C48E6D7}" type="parTrans" cxnId="{EFBA1E4E-C1CD-F04C-903F-B8072E32986E}">
      <dgm:prSet/>
      <dgm:spPr/>
      <dgm:t>
        <a:bodyPr/>
        <a:lstStyle/>
        <a:p>
          <a:endParaRPr lang="en-US"/>
        </a:p>
      </dgm:t>
    </dgm:pt>
    <dgm:pt modelId="{87E93AF4-3986-D741-9768-5E2C679493B2}" type="sibTrans" cxnId="{EFBA1E4E-C1CD-F04C-903F-B8072E32986E}">
      <dgm:prSet/>
      <dgm:spPr/>
      <dgm:t>
        <a:bodyPr/>
        <a:lstStyle/>
        <a:p>
          <a:endParaRPr lang="en-US"/>
        </a:p>
      </dgm:t>
    </dgm:pt>
    <dgm:pt modelId="{2C2DE06B-2421-1448-9179-D521256FEC7B}">
      <dgm:prSet phldrT="[Text]" custT="1"/>
      <dgm:spPr/>
      <dgm:t>
        <a:bodyPr/>
        <a:lstStyle/>
        <a:p>
          <a:r>
            <a:rPr lang="en-US" sz="2400" dirty="0"/>
            <a:t>Next, SOW Negotiations</a:t>
          </a:r>
        </a:p>
      </dgm:t>
    </dgm:pt>
    <dgm:pt modelId="{97155E24-129F-D542-9EE9-5937617C7489}" type="parTrans" cxnId="{06B168B4-EEE3-6E4B-8B14-ECF0E4F27D13}">
      <dgm:prSet/>
      <dgm:spPr/>
      <dgm:t>
        <a:bodyPr/>
        <a:lstStyle/>
        <a:p>
          <a:endParaRPr lang="en-US"/>
        </a:p>
      </dgm:t>
    </dgm:pt>
    <dgm:pt modelId="{F11A5144-4E37-8B4C-AA3F-52EC580D8269}" type="sibTrans" cxnId="{06B168B4-EEE3-6E4B-8B14-ECF0E4F27D13}">
      <dgm:prSet/>
      <dgm:spPr/>
      <dgm:t>
        <a:bodyPr/>
        <a:lstStyle/>
        <a:p>
          <a:endParaRPr lang="en-US"/>
        </a:p>
      </dgm:t>
    </dgm:pt>
    <dgm:pt modelId="{B05E3067-D046-2F47-BE83-D20BF0E2B463}">
      <dgm:prSet phldrT="[Text]" custT="1"/>
      <dgm:spPr/>
      <dgm:t>
        <a:bodyPr/>
        <a:lstStyle/>
        <a:p>
          <a:r>
            <a:rPr lang="en-US" sz="2000" dirty="0"/>
            <a:t>Targets</a:t>
          </a:r>
        </a:p>
      </dgm:t>
    </dgm:pt>
    <dgm:pt modelId="{66F074A7-47D0-524A-A6E0-8222410897DA}" type="parTrans" cxnId="{14F12D33-4870-9D44-B62E-037B8007C9C7}">
      <dgm:prSet/>
      <dgm:spPr/>
      <dgm:t>
        <a:bodyPr/>
        <a:lstStyle/>
        <a:p>
          <a:endParaRPr lang="en-US"/>
        </a:p>
      </dgm:t>
    </dgm:pt>
    <dgm:pt modelId="{04CCF025-CDF8-324E-BAE1-AD67584507E3}" type="sibTrans" cxnId="{14F12D33-4870-9D44-B62E-037B8007C9C7}">
      <dgm:prSet/>
      <dgm:spPr/>
      <dgm:t>
        <a:bodyPr/>
        <a:lstStyle/>
        <a:p>
          <a:endParaRPr lang="en-US"/>
        </a:p>
      </dgm:t>
    </dgm:pt>
    <dgm:pt modelId="{E7A9C27D-7AD0-9D4E-8BFC-1862170E9492}">
      <dgm:prSet phldrT="[Text]" custT="1"/>
      <dgm:spPr/>
      <dgm:t>
        <a:bodyPr/>
        <a:lstStyle/>
        <a:p>
          <a:r>
            <a:rPr lang="en-US" sz="2000" dirty="0"/>
            <a:t>Initial meeting with client</a:t>
          </a:r>
        </a:p>
      </dgm:t>
    </dgm:pt>
    <dgm:pt modelId="{8D6702B5-4E51-E749-9D93-44D5D89DDFD6}" type="parTrans" cxnId="{B9F3F603-9935-8945-98FD-4B702D9AA858}">
      <dgm:prSet/>
      <dgm:spPr/>
      <dgm:t>
        <a:bodyPr/>
        <a:lstStyle/>
        <a:p>
          <a:endParaRPr lang="en-US"/>
        </a:p>
      </dgm:t>
    </dgm:pt>
    <dgm:pt modelId="{1E019035-3A5F-7148-A3B3-D69339578899}" type="sibTrans" cxnId="{B9F3F603-9935-8945-98FD-4B702D9AA858}">
      <dgm:prSet/>
      <dgm:spPr/>
      <dgm:t>
        <a:bodyPr/>
        <a:lstStyle/>
        <a:p>
          <a:endParaRPr lang="en-US"/>
        </a:p>
      </dgm:t>
    </dgm:pt>
    <dgm:pt modelId="{A80C76FA-B27C-2643-9220-5C18332DE9DC}">
      <dgm:prSet phldrT="[Text]" custT="1"/>
      <dgm:spPr/>
      <dgm:t>
        <a:bodyPr/>
        <a:lstStyle/>
        <a:p>
          <a:r>
            <a:rPr lang="en-US" sz="2000" dirty="0"/>
            <a:t>You prepare a scope of services and proposal</a:t>
          </a:r>
        </a:p>
      </dgm:t>
    </dgm:pt>
    <dgm:pt modelId="{34CA0CD0-E2E7-A949-B5F9-33194B60A011}" type="parTrans" cxnId="{DC58C1AD-49CC-BC4D-BF78-00F440113ADC}">
      <dgm:prSet/>
      <dgm:spPr/>
      <dgm:t>
        <a:bodyPr/>
        <a:lstStyle/>
        <a:p>
          <a:endParaRPr lang="en-US"/>
        </a:p>
      </dgm:t>
    </dgm:pt>
    <dgm:pt modelId="{16958AF8-F6B3-824E-93C8-A0AA2518CD27}" type="sibTrans" cxnId="{DC58C1AD-49CC-BC4D-BF78-00F440113ADC}">
      <dgm:prSet/>
      <dgm:spPr/>
      <dgm:t>
        <a:bodyPr/>
        <a:lstStyle/>
        <a:p>
          <a:endParaRPr lang="en-US"/>
        </a:p>
      </dgm:t>
    </dgm:pt>
    <dgm:pt modelId="{9B2CD6F0-E266-974C-8626-104BEB8F4652}">
      <dgm:prSet custT="1"/>
      <dgm:spPr/>
      <dgm:t>
        <a:bodyPr/>
        <a:lstStyle/>
        <a:p>
          <a:r>
            <a:rPr lang="en-US" sz="2000" dirty="0"/>
            <a:t>You also provide your version of an MSA</a:t>
          </a:r>
        </a:p>
      </dgm:t>
    </dgm:pt>
    <dgm:pt modelId="{40538919-E9C9-EB42-ABD9-47D2788D8C13}" type="parTrans" cxnId="{6C6E8A57-DA9B-7C45-B868-3055680A29C3}">
      <dgm:prSet/>
      <dgm:spPr/>
      <dgm:t>
        <a:bodyPr/>
        <a:lstStyle/>
        <a:p>
          <a:endParaRPr lang="en-US"/>
        </a:p>
      </dgm:t>
    </dgm:pt>
    <dgm:pt modelId="{1DE4CBCF-B7F2-9B4E-A8B3-678D79AA5AE4}" type="sibTrans" cxnId="{6C6E8A57-DA9B-7C45-B868-3055680A29C3}">
      <dgm:prSet/>
      <dgm:spPr/>
      <dgm:t>
        <a:bodyPr/>
        <a:lstStyle/>
        <a:p>
          <a:endParaRPr lang="en-US"/>
        </a:p>
      </dgm:t>
    </dgm:pt>
    <dgm:pt modelId="{5A273CA4-ABAE-744E-BAB6-F7111FC1FDE8}">
      <dgm:prSet phldrT="[Text]" custT="1"/>
      <dgm:spPr/>
      <dgm:t>
        <a:bodyPr/>
        <a:lstStyle/>
        <a:p>
          <a:r>
            <a:rPr lang="en-US" sz="2000" dirty="0"/>
            <a:t>They send an NDA</a:t>
          </a:r>
        </a:p>
      </dgm:t>
    </dgm:pt>
    <dgm:pt modelId="{8C32A3C1-DA52-E54A-8873-EA15A4EA2937}" type="parTrans" cxnId="{9B227E78-AC04-9340-BCD5-164ACE6BE423}">
      <dgm:prSet/>
      <dgm:spPr/>
      <dgm:t>
        <a:bodyPr/>
        <a:lstStyle/>
        <a:p>
          <a:endParaRPr lang="en-US"/>
        </a:p>
      </dgm:t>
    </dgm:pt>
    <dgm:pt modelId="{512AC74D-BDE1-194C-A480-039B32B85777}" type="sibTrans" cxnId="{9B227E78-AC04-9340-BCD5-164ACE6BE423}">
      <dgm:prSet/>
      <dgm:spPr/>
      <dgm:t>
        <a:bodyPr/>
        <a:lstStyle/>
        <a:p>
          <a:endParaRPr lang="en-US"/>
        </a:p>
      </dgm:t>
    </dgm:pt>
    <dgm:pt modelId="{6CBF36B3-412F-1F44-AC92-513B3C53CC3E}">
      <dgm:prSet phldrT="[Text]" custT="1"/>
      <dgm:spPr/>
      <dgm:t>
        <a:bodyPr/>
        <a:lstStyle/>
        <a:p>
          <a:r>
            <a:rPr lang="en-US" sz="2000" dirty="0"/>
            <a:t>Indemnification &amp; Liability</a:t>
          </a:r>
        </a:p>
      </dgm:t>
    </dgm:pt>
    <dgm:pt modelId="{4AD2E93C-595C-784C-812A-27ABFFD4DEB6}" type="parTrans" cxnId="{9929D8DE-E352-794F-AB48-39F2F2295CCB}">
      <dgm:prSet/>
      <dgm:spPr/>
      <dgm:t>
        <a:bodyPr/>
        <a:lstStyle/>
        <a:p>
          <a:endParaRPr lang="en-US"/>
        </a:p>
      </dgm:t>
    </dgm:pt>
    <dgm:pt modelId="{500A1347-9505-7649-8A7B-FDC1C9A65A52}" type="sibTrans" cxnId="{9929D8DE-E352-794F-AB48-39F2F2295CCB}">
      <dgm:prSet/>
      <dgm:spPr/>
      <dgm:t>
        <a:bodyPr/>
        <a:lstStyle/>
        <a:p>
          <a:endParaRPr lang="en-US"/>
        </a:p>
      </dgm:t>
    </dgm:pt>
    <dgm:pt modelId="{BA55EF0C-47E2-384E-A859-BC61AE09AEEC}">
      <dgm:prSet phldrT="[Text]" custT="1"/>
      <dgm:spPr/>
      <dgm:t>
        <a:bodyPr/>
        <a:lstStyle/>
        <a:p>
          <a:r>
            <a:rPr lang="en-US" sz="2000" dirty="0"/>
            <a:t>Termination</a:t>
          </a:r>
        </a:p>
      </dgm:t>
    </dgm:pt>
    <dgm:pt modelId="{F2824D0F-7075-E74F-A27F-B68A4B2AB45B}" type="parTrans" cxnId="{31AEB658-636C-F243-9340-338CFA3B5D35}">
      <dgm:prSet/>
      <dgm:spPr/>
      <dgm:t>
        <a:bodyPr/>
        <a:lstStyle/>
        <a:p>
          <a:endParaRPr lang="en-US"/>
        </a:p>
      </dgm:t>
    </dgm:pt>
    <dgm:pt modelId="{5F2C1D74-0786-534B-8E8D-04C2049B2D3A}" type="sibTrans" cxnId="{31AEB658-636C-F243-9340-338CFA3B5D35}">
      <dgm:prSet/>
      <dgm:spPr/>
      <dgm:t>
        <a:bodyPr/>
        <a:lstStyle/>
        <a:p>
          <a:endParaRPr lang="en-US"/>
        </a:p>
      </dgm:t>
    </dgm:pt>
    <dgm:pt modelId="{986C0618-630D-504C-9B84-3A075A6951D6}">
      <dgm:prSet phldrT="[Text]" custT="1"/>
      <dgm:spPr/>
      <dgm:t>
        <a:bodyPr/>
        <a:lstStyle/>
        <a:p>
          <a:r>
            <a:rPr lang="en-US" sz="2000" dirty="0"/>
            <a:t>Payment</a:t>
          </a:r>
        </a:p>
      </dgm:t>
    </dgm:pt>
    <dgm:pt modelId="{82BE13E1-B61F-6D43-BCFF-7138451054E8}" type="parTrans" cxnId="{86C6E8F4-A0DE-764E-82C1-1FAB2A1CC96E}">
      <dgm:prSet/>
      <dgm:spPr/>
      <dgm:t>
        <a:bodyPr/>
        <a:lstStyle/>
        <a:p>
          <a:endParaRPr lang="en-US"/>
        </a:p>
      </dgm:t>
    </dgm:pt>
    <dgm:pt modelId="{188BF711-A423-FE40-BB6A-5A18A4C82BE4}" type="sibTrans" cxnId="{86C6E8F4-A0DE-764E-82C1-1FAB2A1CC96E}">
      <dgm:prSet/>
      <dgm:spPr/>
      <dgm:t>
        <a:bodyPr/>
        <a:lstStyle/>
        <a:p>
          <a:endParaRPr lang="en-US"/>
        </a:p>
      </dgm:t>
    </dgm:pt>
    <dgm:pt modelId="{9CD1191B-3554-6540-BBAB-B8F5EF959D07}">
      <dgm:prSet phldrT="[Text]" custT="1"/>
      <dgm:spPr/>
      <dgm:t>
        <a:bodyPr/>
        <a:lstStyle/>
        <a:p>
          <a:r>
            <a:rPr lang="en-US" sz="2000" dirty="0"/>
            <a:t>Both Party’s Responsibilities</a:t>
          </a:r>
        </a:p>
      </dgm:t>
    </dgm:pt>
    <dgm:pt modelId="{014F155B-8B5D-8A41-8645-1B73DA4BF424}" type="parTrans" cxnId="{A2112C27-6FFC-E347-A063-09E804ED3F8D}">
      <dgm:prSet/>
      <dgm:spPr/>
      <dgm:t>
        <a:bodyPr/>
        <a:lstStyle/>
        <a:p>
          <a:endParaRPr lang="en-US"/>
        </a:p>
      </dgm:t>
    </dgm:pt>
    <dgm:pt modelId="{F09BDECE-C900-5A4C-87F1-0D7825D1501E}" type="sibTrans" cxnId="{A2112C27-6FFC-E347-A063-09E804ED3F8D}">
      <dgm:prSet/>
      <dgm:spPr/>
      <dgm:t>
        <a:bodyPr/>
        <a:lstStyle/>
        <a:p>
          <a:endParaRPr lang="en-US"/>
        </a:p>
      </dgm:t>
    </dgm:pt>
    <dgm:pt modelId="{47621D32-61E0-184B-BC7C-704102FA36A4}">
      <dgm:prSet phldrT="[Text]" custT="1"/>
      <dgm:spPr/>
      <dgm:t>
        <a:bodyPr/>
        <a:lstStyle/>
        <a:p>
          <a:r>
            <a:rPr lang="en-US" sz="2000" dirty="0"/>
            <a:t>Delays</a:t>
          </a:r>
        </a:p>
      </dgm:t>
    </dgm:pt>
    <dgm:pt modelId="{0AFF72AF-B94A-1342-A26E-8CF3920F488D}" type="parTrans" cxnId="{5AF8E396-E7B8-4D4B-B170-1B52AF9E004B}">
      <dgm:prSet/>
      <dgm:spPr/>
      <dgm:t>
        <a:bodyPr/>
        <a:lstStyle/>
        <a:p>
          <a:endParaRPr lang="en-US"/>
        </a:p>
      </dgm:t>
    </dgm:pt>
    <dgm:pt modelId="{269E6753-CA1C-3643-A4E7-422E85F12A31}" type="sibTrans" cxnId="{5AF8E396-E7B8-4D4B-B170-1B52AF9E004B}">
      <dgm:prSet/>
      <dgm:spPr/>
      <dgm:t>
        <a:bodyPr/>
        <a:lstStyle/>
        <a:p>
          <a:endParaRPr lang="en-US"/>
        </a:p>
      </dgm:t>
    </dgm:pt>
    <dgm:pt modelId="{F585DC80-0972-0E41-A1E8-F8788593B498}">
      <dgm:prSet phldrT="[Text]" custT="1"/>
      <dgm:spPr/>
      <dgm:t>
        <a:bodyPr/>
        <a:lstStyle/>
        <a:p>
          <a:r>
            <a:rPr lang="en-US" sz="2000" dirty="0"/>
            <a:t>Deliverables</a:t>
          </a:r>
        </a:p>
      </dgm:t>
    </dgm:pt>
    <dgm:pt modelId="{87791250-452B-5447-9867-A8F9D1664DF7}" type="parTrans" cxnId="{CA1D4F94-C418-D24F-83AA-1A39C2C33374}">
      <dgm:prSet/>
      <dgm:spPr/>
      <dgm:t>
        <a:bodyPr/>
        <a:lstStyle/>
        <a:p>
          <a:endParaRPr lang="en-US"/>
        </a:p>
      </dgm:t>
    </dgm:pt>
    <dgm:pt modelId="{88882D9B-8AE9-E34D-9E73-5CDDCA130855}" type="sibTrans" cxnId="{CA1D4F94-C418-D24F-83AA-1A39C2C33374}">
      <dgm:prSet/>
      <dgm:spPr/>
      <dgm:t>
        <a:bodyPr/>
        <a:lstStyle/>
        <a:p>
          <a:endParaRPr lang="en-US"/>
        </a:p>
      </dgm:t>
    </dgm:pt>
    <dgm:pt modelId="{343C391F-1F61-3443-A6EB-CE9811DB20C1}" type="pres">
      <dgm:prSet presAssocID="{B4FAE29A-6BBE-4349-8994-F800933C73F1}" presName="Name0" presStyleCnt="0">
        <dgm:presLayoutVars>
          <dgm:dir/>
          <dgm:animLvl val="lvl"/>
          <dgm:resizeHandles val="exact"/>
        </dgm:presLayoutVars>
      </dgm:prSet>
      <dgm:spPr/>
    </dgm:pt>
    <dgm:pt modelId="{FD9BDE7B-3AE9-DF45-9850-556E11B37D5B}" type="pres">
      <dgm:prSet presAssocID="{B6A095DB-6E18-5448-B8EA-6432F5B46C87}" presName="linNode" presStyleCnt="0"/>
      <dgm:spPr/>
    </dgm:pt>
    <dgm:pt modelId="{D3D3E6A1-8846-4E42-B456-6C68057B2938}" type="pres">
      <dgm:prSet presAssocID="{B6A095DB-6E18-5448-B8EA-6432F5B46C87}" presName="parentText" presStyleLbl="node1" presStyleIdx="0" presStyleCnt="3" custScaleY="135641">
        <dgm:presLayoutVars>
          <dgm:chMax val="1"/>
          <dgm:bulletEnabled val="1"/>
        </dgm:presLayoutVars>
      </dgm:prSet>
      <dgm:spPr/>
    </dgm:pt>
    <dgm:pt modelId="{7720EC12-0C17-B54A-93CB-531E4A28A260}" type="pres">
      <dgm:prSet presAssocID="{B6A095DB-6E18-5448-B8EA-6432F5B46C87}" presName="descendantText" presStyleLbl="alignAccFollowNode1" presStyleIdx="0" presStyleCnt="3" custScaleX="127006" custScaleY="221576">
        <dgm:presLayoutVars>
          <dgm:bulletEnabled val="1"/>
        </dgm:presLayoutVars>
      </dgm:prSet>
      <dgm:spPr/>
    </dgm:pt>
    <dgm:pt modelId="{BBE0F64D-31E4-2E4A-8BFC-DBF269183545}" type="pres">
      <dgm:prSet presAssocID="{F6DEEC6B-F3B2-6544-98BE-2A72EEDACF96}" presName="sp" presStyleCnt="0"/>
      <dgm:spPr/>
    </dgm:pt>
    <dgm:pt modelId="{020B8942-B01D-7C46-A112-FB72C063ADDD}" type="pres">
      <dgm:prSet presAssocID="{67D4DD85-298F-4849-B144-0951FE85975D}" presName="linNode" presStyleCnt="0"/>
      <dgm:spPr/>
    </dgm:pt>
    <dgm:pt modelId="{CCC38AF8-9FA6-7342-8944-F1723930D145}" type="pres">
      <dgm:prSet presAssocID="{67D4DD85-298F-4849-B144-0951FE85975D}" presName="parentText" presStyleLbl="node1" presStyleIdx="1" presStyleCnt="3" custScaleY="128177">
        <dgm:presLayoutVars>
          <dgm:chMax val="1"/>
          <dgm:bulletEnabled val="1"/>
        </dgm:presLayoutVars>
      </dgm:prSet>
      <dgm:spPr/>
    </dgm:pt>
    <dgm:pt modelId="{67CA6D8C-143D-734C-8C69-9B08223A1A88}" type="pres">
      <dgm:prSet presAssocID="{67D4DD85-298F-4849-B144-0951FE85975D}" presName="descendantText" presStyleLbl="alignAccFollowNode1" presStyleIdx="1" presStyleCnt="3" custScaleX="124497" custScaleY="191200">
        <dgm:presLayoutVars>
          <dgm:bulletEnabled val="1"/>
        </dgm:presLayoutVars>
      </dgm:prSet>
      <dgm:spPr/>
    </dgm:pt>
    <dgm:pt modelId="{9976BA8D-33D3-4A4A-AF29-DF7D2185EA7D}" type="pres">
      <dgm:prSet presAssocID="{BA127A6E-0C40-C643-9273-1C201BD71751}" presName="sp" presStyleCnt="0"/>
      <dgm:spPr/>
    </dgm:pt>
    <dgm:pt modelId="{5A91321A-F0A9-9144-B246-421430B40448}" type="pres">
      <dgm:prSet presAssocID="{2C2DE06B-2421-1448-9179-D521256FEC7B}" presName="linNode" presStyleCnt="0"/>
      <dgm:spPr/>
    </dgm:pt>
    <dgm:pt modelId="{378D2863-21E9-B843-A06C-E1DEDF3EFFFF}" type="pres">
      <dgm:prSet presAssocID="{2C2DE06B-2421-1448-9179-D521256FEC7B}" presName="parentText" presStyleLbl="node1" presStyleIdx="2" presStyleCnt="3" custScaleY="125415">
        <dgm:presLayoutVars>
          <dgm:chMax val="1"/>
          <dgm:bulletEnabled val="1"/>
        </dgm:presLayoutVars>
      </dgm:prSet>
      <dgm:spPr/>
    </dgm:pt>
    <dgm:pt modelId="{89E66D21-8D28-4746-8C5D-AD9EBAD323C0}" type="pres">
      <dgm:prSet presAssocID="{2C2DE06B-2421-1448-9179-D521256FEC7B}" presName="descendantText" presStyleLbl="alignAccFollowNode1" presStyleIdx="2" presStyleCnt="3" custScaleX="131718" custScaleY="232634">
        <dgm:presLayoutVars>
          <dgm:bulletEnabled val="1"/>
        </dgm:presLayoutVars>
      </dgm:prSet>
      <dgm:spPr/>
    </dgm:pt>
  </dgm:ptLst>
  <dgm:cxnLst>
    <dgm:cxn modelId="{B9F3F603-9935-8945-98FD-4B702D9AA858}" srcId="{B6A095DB-6E18-5448-B8EA-6432F5B46C87}" destId="{E7A9C27D-7AD0-9D4E-8BFC-1862170E9492}" srcOrd="1" destOrd="0" parTransId="{8D6702B5-4E51-E749-9D93-44D5D89DDFD6}" sibTransId="{1E019035-3A5F-7148-A3B3-D69339578899}"/>
    <dgm:cxn modelId="{45437409-F962-C840-9ABD-01DA6FA667F3}" type="presOf" srcId="{9B2CD6F0-E266-974C-8626-104BEB8F4652}" destId="{7720EC12-0C17-B54A-93CB-531E4A28A260}" srcOrd="0" destOrd="3" presId="urn:microsoft.com/office/officeart/2005/8/layout/vList5"/>
    <dgm:cxn modelId="{D83A090E-BFB4-1641-BEDE-6AA8666809AF}" type="presOf" srcId="{47621D32-61E0-184B-BC7C-704102FA36A4}" destId="{89E66D21-8D28-4746-8C5D-AD9EBAD323C0}" srcOrd="0" destOrd="2" presId="urn:microsoft.com/office/officeart/2005/8/layout/vList5"/>
    <dgm:cxn modelId="{74977C0F-3F60-BB4C-A06A-0A322DE64514}" srcId="{B4FAE29A-6BBE-4349-8994-F800933C73F1}" destId="{B6A095DB-6E18-5448-B8EA-6432F5B46C87}" srcOrd="0" destOrd="0" parTransId="{4B62A6BE-5573-BB49-A71F-8DF9608B01A4}" sibTransId="{F6DEEC6B-F3B2-6544-98BE-2A72EEDACF96}"/>
    <dgm:cxn modelId="{A2112C27-6FFC-E347-A063-09E804ED3F8D}" srcId="{2C2DE06B-2421-1448-9179-D521256FEC7B}" destId="{9CD1191B-3554-6540-BBAB-B8F5EF959D07}" srcOrd="1" destOrd="0" parTransId="{014F155B-8B5D-8A41-8645-1B73DA4BF424}" sibTransId="{F09BDECE-C900-5A4C-87F1-0D7825D1501E}"/>
    <dgm:cxn modelId="{B865DC2C-4AF3-A547-8B28-ED31EB9FFFE5}" type="presOf" srcId="{6CBF36B3-412F-1F44-AC92-513B3C53CC3E}" destId="{67CA6D8C-143D-734C-8C69-9B08223A1A88}" srcOrd="0" destOrd="2" presId="urn:microsoft.com/office/officeart/2005/8/layout/vList5"/>
    <dgm:cxn modelId="{14F12D33-4870-9D44-B62E-037B8007C9C7}" srcId="{2C2DE06B-2421-1448-9179-D521256FEC7B}" destId="{B05E3067-D046-2F47-BE83-D20BF0E2B463}" srcOrd="0" destOrd="0" parTransId="{66F074A7-47D0-524A-A6E0-8222410897DA}" sibTransId="{04CCF025-CDF8-324E-BAE1-AD67584507E3}"/>
    <dgm:cxn modelId="{E9B8A435-A7B0-CF4C-A0C5-4A91577BF900}" type="presOf" srcId="{83F329BD-539F-B945-8271-58A183D2F8D3}" destId="{67CA6D8C-143D-734C-8C69-9B08223A1A88}" srcOrd="0" destOrd="0" presId="urn:microsoft.com/office/officeart/2005/8/layout/vList5"/>
    <dgm:cxn modelId="{2B5F564B-1202-C246-ADE2-DFE0AD147B2E}" type="presOf" srcId="{F585DC80-0972-0E41-A1E8-F8788593B498}" destId="{89E66D21-8D28-4746-8C5D-AD9EBAD323C0}" srcOrd="0" destOrd="3" presId="urn:microsoft.com/office/officeart/2005/8/layout/vList5"/>
    <dgm:cxn modelId="{EFBA1E4E-C1CD-F04C-903F-B8072E32986E}" srcId="{67D4DD85-298F-4849-B144-0951FE85975D}" destId="{83F329BD-539F-B945-8271-58A183D2F8D3}" srcOrd="0" destOrd="0" parTransId="{228D100D-445A-AC4D-BF02-671D8C48E6D7}" sibTransId="{87E93AF4-3986-D741-9768-5E2C679493B2}"/>
    <dgm:cxn modelId="{6BBA1B52-1C53-9543-9AFD-89FC63BA786D}" type="presOf" srcId="{5A273CA4-ABAE-744E-BAB6-F7111FC1FDE8}" destId="{7720EC12-0C17-B54A-93CB-531E4A28A260}" srcOrd="0" destOrd="0" presId="urn:microsoft.com/office/officeart/2005/8/layout/vList5"/>
    <dgm:cxn modelId="{5E0D6552-EA93-014E-8E80-D13ADFA930C0}" type="presOf" srcId="{E7A9C27D-7AD0-9D4E-8BFC-1862170E9492}" destId="{7720EC12-0C17-B54A-93CB-531E4A28A260}" srcOrd="0" destOrd="1" presId="urn:microsoft.com/office/officeart/2005/8/layout/vList5"/>
    <dgm:cxn modelId="{6C6E8A57-DA9B-7C45-B868-3055680A29C3}" srcId="{B6A095DB-6E18-5448-B8EA-6432F5B46C87}" destId="{9B2CD6F0-E266-974C-8626-104BEB8F4652}" srcOrd="3" destOrd="0" parTransId="{40538919-E9C9-EB42-ABD9-47D2788D8C13}" sibTransId="{1DE4CBCF-B7F2-9B4E-A8B3-678D79AA5AE4}"/>
    <dgm:cxn modelId="{31AEB658-636C-F243-9340-338CFA3B5D35}" srcId="{67D4DD85-298F-4849-B144-0951FE85975D}" destId="{BA55EF0C-47E2-384E-A859-BC61AE09AEEC}" srcOrd="3" destOrd="0" parTransId="{F2824D0F-7075-E74F-A27F-B68A4B2AB45B}" sibTransId="{5F2C1D74-0786-534B-8E8D-04C2049B2D3A}"/>
    <dgm:cxn modelId="{FF50EE5A-AA07-A940-A8C9-1550C34335CB}" type="presOf" srcId="{B4FAE29A-6BBE-4349-8994-F800933C73F1}" destId="{343C391F-1F61-3443-A6EB-CE9811DB20C1}" srcOrd="0" destOrd="0" presId="urn:microsoft.com/office/officeart/2005/8/layout/vList5"/>
    <dgm:cxn modelId="{54685572-134F-0642-BE8D-C92814697382}" type="presOf" srcId="{A80C76FA-B27C-2643-9220-5C18332DE9DC}" destId="{7720EC12-0C17-B54A-93CB-531E4A28A260}" srcOrd="0" destOrd="2" presId="urn:microsoft.com/office/officeart/2005/8/layout/vList5"/>
    <dgm:cxn modelId="{D8A7A675-9F21-564B-972D-0BA8F4FBCC31}" type="presOf" srcId="{B6A095DB-6E18-5448-B8EA-6432F5B46C87}" destId="{D3D3E6A1-8846-4E42-B456-6C68057B2938}" srcOrd="0" destOrd="0" presId="urn:microsoft.com/office/officeart/2005/8/layout/vList5"/>
    <dgm:cxn modelId="{9B227E78-AC04-9340-BCD5-164ACE6BE423}" srcId="{B6A095DB-6E18-5448-B8EA-6432F5B46C87}" destId="{5A273CA4-ABAE-744E-BAB6-F7111FC1FDE8}" srcOrd="0" destOrd="0" parTransId="{8C32A3C1-DA52-E54A-8873-EA15A4EA2937}" sibTransId="{512AC74D-BDE1-194C-A480-039B32B85777}"/>
    <dgm:cxn modelId="{E6DFC38C-B8CF-CF45-A601-DCEC2771402A}" type="presOf" srcId="{BA55EF0C-47E2-384E-A859-BC61AE09AEEC}" destId="{67CA6D8C-143D-734C-8C69-9B08223A1A88}" srcOrd="0" destOrd="3" presId="urn:microsoft.com/office/officeart/2005/8/layout/vList5"/>
    <dgm:cxn modelId="{FDE28592-8601-864E-8947-20AB306E79F3}" type="presOf" srcId="{2C2DE06B-2421-1448-9179-D521256FEC7B}" destId="{378D2863-21E9-B843-A06C-E1DEDF3EFFFF}" srcOrd="0" destOrd="0" presId="urn:microsoft.com/office/officeart/2005/8/layout/vList5"/>
    <dgm:cxn modelId="{CA1D4F94-C418-D24F-83AA-1A39C2C33374}" srcId="{2C2DE06B-2421-1448-9179-D521256FEC7B}" destId="{F585DC80-0972-0E41-A1E8-F8788593B498}" srcOrd="3" destOrd="0" parTransId="{87791250-452B-5447-9867-A8F9D1664DF7}" sibTransId="{88882D9B-8AE9-E34D-9E73-5CDDCA130855}"/>
    <dgm:cxn modelId="{5AF8E396-E7B8-4D4B-B170-1B52AF9E004B}" srcId="{2C2DE06B-2421-1448-9179-D521256FEC7B}" destId="{47621D32-61E0-184B-BC7C-704102FA36A4}" srcOrd="2" destOrd="0" parTransId="{0AFF72AF-B94A-1342-A26E-8CF3920F488D}" sibTransId="{269E6753-CA1C-3643-A4E7-422E85F12A31}"/>
    <dgm:cxn modelId="{B71DA79B-800B-0844-8995-D71A8A70F9E0}" type="presOf" srcId="{9CD1191B-3554-6540-BBAB-B8F5EF959D07}" destId="{89E66D21-8D28-4746-8C5D-AD9EBAD323C0}" srcOrd="0" destOrd="1" presId="urn:microsoft.com/office/officeart/2005/8/layout/vList5"/>
    <dgm:cxn modelId="{5C61D4A1-D2E2-D243-B853-81EFB78F7982}" type="presOf" srcId="{B05E3067-D046-2F47-BE83-D20BF0E2B463}" destId="{89E66D21-8D28-4746-8C5D-AD9EBAD323C0}" srcOrd="0" destOrd="0" presId="urn:microsoft.com/office/officeart/2005/8/layout/vList5"/>
    <dgm:cxn modelId="{DC58C1AD-49CC-BC4D-BF78-00F440113ADC}" srcId="{B6A095DB-6E18-5448-B8EA-6432F5B46C87}" destId="{A80C76FA-B27C-2643-9220-5C18332DE9DC}" srcOrd="2" destOrd="0" parTransId="{34CA0CD0-E2E7-A949-B5F9-33194B60A011}" sibTransId="{16958AF8-F6B3-824E-93C8-A0AA2518CD27}"/>
    <dgm:cxn modelId="{06B168B4-EEE3-6E4B-8B14-ECF0E4F27D13}" srcId="{B4FAE29A-6BBE-4349-8994-F800933C73F1}" destId="{2C2DE06B-2421-1448-9179-D521256FEC7B}" srcOrd="2" destOrd="0" parTransId="{97155E24-129F-D542-9EE9-5937617C7489}" sibTransId="{F11A5144-4E37-8B4C-AA3F-52EC580D8269}"/>
    <dgm:cxn modelId="{966750C3-CAA0-9149-B2FE-99DD83BB67CC}" srcId="{B4FAE29A-6BBE-4349-8994-F800933C73F1}" destId="{67D4DD85-298F-4849-B144-0951FE85975D}" srcOrd="1" destOrd="0" parTransId="{B16DF5B2-DC84-4442-BE2A-A851C0C6A50B}" sibTransId="{BA127A6E-0C40-C643-9273-1C201BD71751}"/>
    <dgm:cxn modelId="{21D357DE-EEEF-DA42-BA81-7E9A86FAF371}" type="presOf" srcId="{67D4DD85-298F-4849-B144-0951FE85975D}" destId="{CCC38AF8-9FA6-7342-8944-F1723930D145}" srcOrd="0" destOrd="0" presId="urn:microsoft.com/office/officeart/2005/8/layout/vList5"/>
    <dgm:cxn modelId="{9929D8DE-E352-794F-AB48-39F2F2295CCB}" srcId="{67D4DD85-298F-4849-B144-0951FE85975D}" destId="{6CBF36B3-412F-1F44-AC92-513B3C53CC3E}" srcOrd="2" destOrd="0" parTransId="{4AD2E93C-595C-784C-812A-27ABFFD4DEB6}" sibTransId="{500A1347-9505-7649-8A7B-FDC1C9A65A52}"/>
    <dgm:cxn modelId="{86C6E8F4-A0DE-764E-82C1-1FAB2A1CC96E}" srcId="{67D4DD85-298F-4849-B144-0951FE85975D}" destId="{986C0618-630D-504C-9B84-3A075A6951D6}" srcOrd="1" destOrd="0" parTransId="{82BE13E1-B61F-6D43-BCFF-7138451054E8}" sibTransId="{188BF711-A423-FE40-BB6A-5A18A4C82BE4}"/>
    <dgm:cxn modelId="{0E1BE9F8-F021-B546-9090-95A750861BA2}" type="presOf" srcId="{986C0618-630D-504C-9B84-3A075A6951D6}" destId="{67CA6D8C-143D-734C-8C69-9B08223A1A88}" srcOrd="0" destOrd="1" presId="urn:microsoft.com/office/officeart/2005/8/layout/vList5"/>
    <dgm:cxn modelId="{7E8BCF38-30F0-F048-81A2-C8499D0FDA97}" type="presParOf" srcId="{343C391F-1F61-3443-A6EB-CE9811DB20C1}" destId="{FD9BDE7B-3AE9-DF45-9850-556E11B37D5B}" srcOrd="0" destOrd="0" presId="urn:microsoft.com/office/officeart/2005/8/layout/vList5"/>
    <dgm:cxn modelId="{C65AB5B7-876D-4D48-BDCB-3958879428CE}" type="presParOf" srcId="{FD9BDE7B-3AE9-DF45-9850-556E11B37D5B}" destId="{D3D3E6A1-8846-4E42-B456-6C68057B2938}" srcOrd="0" destOrd="0" presId="urn:microsoft.com/office/officeart/2005/8/layout/vList5"/>
    <dgm:cxn modelId="{1CAEC447-E94B-4B44-9861-4F97B236E2C9}" type="presParOf" srcId="{FD9BDE7B-3AE9-DF45-9850-556E11B37D5B}" destId="{7720EC12-0C17-B54A-93CB-531E4A28A260}" srcOrd="1" destOrd="0" presId="urn:microsoft.com/office/officeart/2005/8/layout/vList5"/>
    <dgm:cxn modelId="{884EB94B-AECE-5840-9AEB-339336691D6D}" type="presParOf" srcId="{343C391F-1F61-3443-A6EB-CE9811DB20C1}" destId="{BBE0F64D-31E4-2E4A-8BFC-DBF269183545}" srcOrd="1" destOrd="0" presId="urn:microsoft.com/office/officeart/2005/8/layout/vList5"/>
    <dgm:cxn modelId="{7251F450-E47F-A94A-8C83-B97EA60916FF}" type="presParOf" srcId="{343C391F-1F61-3443-A6EB-CE9811DB20C1}" destId="{020B8942-B01D-7C46-A112-FB72C063ADDD}" srcOrd="2" destOrd="0" presId="urn:microsoft.com/office/officeart/2005/8/layout/vList5"/>
    <dgm:cxn modelId="{6B8D70EB-6734-594F-8FA2-1064CCD40018}" type="presParOf" srcId="{020B8942-B01D-7C46-A112-FB72C063ADDD}" destId="{CCC38AF8-9FA6-7342-8944-F1723930D145}" srcOrd="0" destOrd="0" presId="urn:microsoft.com/office/officeart/2005/8/layout/vList5"/>
    <dgm:cxn modelId="{FF1EE4B3-5BFF-9E41-8DF7-7477F321EC55}" type="presParOf" srcId="{020B8942-B01D-7C46-A112-FB72C063ADDD}" destId="{67CA6D8C-143D-734C-8C69-9B08223A1A88}" srcOrd="1" destOrd="0" presId="urn:microsoft.com/office/officeart/2005/8/layout/vList5"/>
    <dgm:cxn modelId="{87A15369-7A9A-CB42-BC8C-6921153115A7}" type="presParOf" srcId="{343C391F-1F61-3443-A6EB-CE9811DB20C1}" destId="{9976BA8D-33D3-4A4A-AF29-DF7D2185EA7D}" srcOrd="3" destOrd="0" presId="urn:microsoft.com/office/officeart/2005/8/layout/vList5"/>
    <dgm:cxn modelId="{0C5D892A-6FE3-8B4C-B34F-886FB989497D}" type="presParOf" srcId="{343C391F-1F61-3443-A6EB-CE9811DB20C1}" destId="{5A91321A-F0A9-9144-B246-421430B40448}" srcOrd="4" destOrd="0" presId="urn:microsoft.com/office/officeart/2005/8/layout/vList5"/>
    <dgm:cxn modelId="{9E2745E2-84AF-3C47-B9A2-4441A14D28D0}" type="presParOf" srcId="{5A91321A-F0A9-9144-B246-421430B40448}" destId="{378D2863-21E9-B843-A06C-E1DEDF3EFFFF}" srcOrd="0" destOrd="0" presId="urn:microsoft.com/office/officeart/2005/8/layout/vList5"/>
    <dgm:cxn modelId="{A223F3A1-2C0A-1C4D-A131-493FF8B895EA}" type="presParOf" srcId="{5A91321A-F0A9-9144-B246-421430B40448}" destId="{89E66D21-8D28-4746-8C5D-AD9EBAD323C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CEF24A-16FF-4F04-B5A1-E1C9BBB1CDE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6A92B68-9EF0-4B97-945F-DC5A3BE7FFC3}">
      <dgm:prSet custT="1"/>
      <dgm:spPr/>
      <dgm:t>
        <a:bodyPr/>
        <a:lstStyle/>
        <a:p>
          <a:r>
            <a:rPr lang="en-GB" sz="2400" dirty="0"/>
            <a:t>What is included in the contract?</a:t>
          </a:r>
          <a:endParaRPr lang="en-US" sz="2400" dirty="0"/>
        </a:p>
      </dgm:t>
    </dgm:pt>
    <dgm:pt modelId="{7EC9A0C4-D5A0-4F45-A2C8-5466E0BA6A1C}" type="parTrans" cxnId="{1093FE85-2FE5-470F-AC88-E9AB260932BA}">
      <dgm:prSet/>
      <dgm:spPr/>
      <dgm:t>
        <a:bodyPr/>
        <a:lstStyle/>
        <a:p>
          <a:endParaRPr lang="en-US" sz="2400"/>
        </a:p>
      </dgm:t>
    </dgm:pt>
    <dgm:pt modelId="{80953354-4D27-464B-A172-324B00F5C638}" type="sibTrans" cxnId="{1093FE85-2FE5-470F-AC88-E9AB260932BA}">
      <dgm:prSet/>
      <dgm:spPr/>
      <dgm:t>
        <a:bodyPr/>
        <a:lstStyle/>
        <a:p>
          <a:endParaRPr lang="en-US" sz="2400"/>
        </a:p>
      </dgm:t>
    </dgm:pt>
    <dgm:pt modelId="{AA9A6032-48BB-4A50-B6F5-3EDDF13442E7}">
      <dgm:prSet custT="1"/>
      <dgm:spPr/>
      <dgm:t>
        <a:bodyPr/>
        <a:lstStyle/>
        <a:p>
          <a:r>
            <a:rPr lang="en-GB" sz="2400" dirty="0"/>
            <a:t>How do I get these documents?</a:t>
          </a:r>
          <a:endParaRPr lang="en-US" sz="2400" dirty="0"/>
        </a:p>
      </dgm:t>
    </dgm:pt>
    <dgm:pt modelId="{A7E3F5B0-03B7-492D-B97B-162188DD6279}" type="parTrans" cxnId="{B3A441B2-3CFE-4574-9463-96177C6678D8}">
      <dgm:prSet/>
      <dgm:spPr/>
      <dgm:t>
        <a:bodyPr/>
        <a:lstStyle/>
        <a:p>
          <a:endParaRPr lang="en-US" sz="2400"/>
        </a:p>
      </dgm:t>
    </dgm:pt>
    <dgm:pt modelId="{4A472AA3-168C-4BA4-8B44-1752E0A7E529}" type="sibTrans" cxnId="{B3A441B2-3CFE-4574-9463-96177C6678D8}">
      <dgm:prSet/>
      <dgm:spPr/>
      <dgm:t>
        <a:bodyPr/>
        <a:lstStyle/>
        <a:p>
          <a:endParaRPr lang="en-US" sz="2400"/>
        </a:p>
      </dgm:t>
    </dgm:pt>
    <dgm:pt modelId="{F467F72D-3C75-4036-8DDA-F9D0872DB995}">
      <dgm:prSet custT="1"/>
      <dgm:spPr/>
      <dgm:t>
        <a:bodyPr/>
        <a:lstStyle/>
        <a:p>
          <a:r>
            <a:rPr lang="en-GB" sz="2400" dirty="0"/>
            <a:t>Okay, but which provisions do I really care about?</a:t>
          </a:r>
          <a:endParaRPr lang="en-US" sz="2400" dirty="0"/>
        </a:p>
      </dgm:t>
    </dgm:pt>
    <dgm:pt modelId="{7B199B42-FB5F-4FC2-9910-30C09EF0848D}" type="parTrans" cxnId="{150A7FF6-661E-4622-A068-F54854FF96CC}">
      <dgm:prSet/>
      <dgm:spPr/>
      <dgm:t>
        <a:bodyPr/>
        <a:lstStyle/>
        <a:p>
          <a:endParaRPr lang="en-US" sz="2400"/>
        </a:p>
      </dgm:t>
    </dgm:pt>
    <dgm:pt modelId="{324D74CE-377E-4CFC-A6C5-55210D334B6B}" type="sibTrans" cxnId="{150A7FF6-661E-4622-A068-F54854FF96CC}">
      <dgm:prSet/>
      <dgm:spPr/>
      <dgm:t>
        <a:bodyPr/>
        <a:lstStyle/>
        <a:p>
          <a:endParaRPr lang="en-US" sz="2400"/>
        </a:p>
      </dgm:t>
    </dgm:pt>
    <dgm:pt modelId="{59131D50-C910-4DA4-AE84-C755A44FFAD3}">
      <dgm:prSet custT="1"/>
      <dgm:spPr/>
      <dgm:t>
        <a:bodyPr/>
        <a:lstStyle/>
        <a:p>
          <a:r>
            <a:rPr lang="en-GB" sz="2400" dirty="0"/>
            <a:t>What do I need to know about the Statement of Work/ Scope of Services?</a:t>
          </a:r>
          <a:endParaRPr lang="en-US" sz="2400" dirty="0"/>
        </a:p>
      </dgm:t>
    </dgm:pt>
    <dgm:pt modelId="{BC889B51-BA23-4C4F-9622-D4BA2AD82809}" type="parTrans" cxnId="{91BAE7AB-0F5C-4FA2-B8A3-A6DFDBAC485F}">
      <dgm:prSet/>
      <dgm:spPr/>
      <dgm:t>
        <a:bodyPr/>
        <a:lstStyle/>
        <a:p>
          <a:endParaRPr lang="en-US" sz="2400"/>
        </a:p>
      </dgm:t>
    </dgm:pt>
    <dgm:pt modelId="{DF7E3D35-17AC-4F19-BCFD-70BCA7267694}" type="sibTrans" cxnId="{91BAE7AB-0F5C-4FA2-B8A3-A6DFDBAC485F}">
      <dgm:prSet/>
      <dgm:spPr/>
      <dgm:t>
        <a:bodyPr/>
        <a:lstStyle/>
        <a:p>
          <a:endParaRPr lang="en-US" sz="2400"/>
        </a:p>
      </dgm:t>
    </dgm:pt>
    <dgm:pt modelId="{379A7A60-611A-47D2-8C77-2E2FE10C4200}">
      <dgm:prSet custT="1"/>
      <dgm:spPr/>
      <dgm:t>
        <a:bodyPr/>
        <a:lstStyle/>
        <a:p>
          <a:r>
            <a:rPr lang="en-GB" sz="2400" dirty="0"/>
            <a:t>Where are the sticking points in the contract?</a:t>
          </a:r>
          <a:endParaRPr lang="en-US" sz="2400" dirty="0"/>
        </a:p>
      </dgm:t>
    </dgm:pt>
    <dgm:pt modelId="{C047EFD4-AC45-4617-A89A-CC17968DD9BF}" type="parTrans" cxnId="{30055A37-D338-48BA-AFB1-4767112F1434}">
      <dgm:prSet/>
      <dgm:spPr/>
      <dgm:t>
        <a:bodyPr/>
        <a:lstStyle/>
        <a:p>
          <a:endParaRPr lang="en-US" sz="2400"/>
        </a:p>
      </dgm:t>
    </dgm:pt>
    <dgm:pt modelId="{EC029E66-B9F4-49BB-AE08-BEE6FA436655}" type="sibTrans" cxnId="{30055A37-D338-48BA-AFB1-4767112F1434}">
      <dgm:prSet/>
      <dgm:spPr/>
      <dgm:t>
        <a:bodyPr/>
        <a:lstStyle/>
        <a:p>
          <a:endParaRPr lang="en-US" sz="2400"/>
        </a:p>
      </dgm:t>
    </dgm:pt>
    <dgm:pt modelId="{ABEABA08-67FE-49E4-8FA4-A402C8BCEF63}">
      <dgm:prSet custT="1"/>
      <dgm:spPr/>
      <dgm:t>
        <a:bodyPr/>
        <a:lstStyle/>
        <a:p>
          <a:r>
            <a:rPr lang="en-GB" sz="2400" dirty="0"/>
            <a:t>Odd and ends</a:t>
          </a:r>
          <a:endParaRPr lang="en-US" sz="2400" dirty="0"/>
        </a:p>
      </dgm:t>
    </dgm:pt>
    <dgm:pt modelId="{9006BC56-5B9D-442D-B537-15BA36B3C47A}" type="parTrans" cxnId="{520DD4F9-26A6-4432-AFA5-EA591004C4E0}">
      <dgm:prSet/>
      <dgm:spPr/>
      <dgm:t>
        <a:bodyPr/>
        <a:lstStyle/>
        <a:p>
          <a:endParaRPr lang="en-US" sz="2400"/>
        </a:p>
      </dgm:t>
    </dgm:pt>
    <dgm:pt modelId="{3FB33401-B650-46BA-BDE1-47786223C8F6}" type="sibTrans" cxnId="{520DD4F9-26A6-4432-AFA5-EA591004C4E0}">
      <dgm:prSet/>
      <dgm:spPr/>
      <dgm:t>
        <a:bodyPr/>
        <a:lstStyle/>
        <a:p>
          <a:endParaRPr lang="en-US" sz="2400"/>
        </a:p>
      </dgm:t>
    </dgm:pt>
    <dgm:pt modelId="{902693A3-FBA8-4474-8F2C-834E2B103007}">
      <dgm:prSet custT="1"/>
      <dgm:spPr/>
      <dgm:t>
        <a:bodyPr/>
        <a:lstStyle/>
        <a:p>
          <a:r>
            <a:rPr lang="en-GB" sz="2400" dirty="0"/>
            <a:t>Recap</a:t>
          </a:r>
          <a:endParaRPr lang="en-US" sz="2400" dirty="0"/>
        </a:p>
      </dgm:t>
    </dgm:pt>
    <dgm:pt modelId="{E61DE4B1-C5D6-4150-B1AB-6380892F1A7C}" type="parTrans" cxnId="{A80ADFC5-CD05-4E2C-BF6A-A2D6F11FC741}">
      <dgm:prSet/>
      <dgm:spPr/>
      <dgm:t>
        <a:bodyPr/>
        <a:lstStyle/>
        <a:p>
          <a:endParaRPr lang="en-US" sz="2400"/>
        </a:p>
      </dgm:t>
    </dgm:pt>
    <dgm:pt modelId="{C3340874-F60B-44F6-B093-6AFB36BAE6B1}" type="sibTrans" cxnId="{A80ADFC5-CD05-4E2C-BF6A-A2D6F11FC741}">
      <dgm:prSet/>
      <dgm:spPr/>
      <dgm:t>
        <a:bodyPr/>
        <a:lstStyle/>
        <a:p>
          <a:endParaRPr lang="en-US" sz="2400"/>
        </a:p>
      </dgm:t>
    </dgm:pt>
    <dgm:pt modelId="{D6894D82-4EE5-4FC4-9D58-7B9541D20C64}">
      <dgm:prSet custT="1"/>
      <dgm:spPr/>
      <dgm:t>
        <a:bodyPr/>
        <a:lstStyle/>
        <a:p>
          <a:r>
            <a:rPr lang="en-GB" sz="2400" dirty="0"/>
            <a:t>Resources</a:t>
          </a:r>
          <a:endParaRPr lang="en-US" sz="2400" dirty="0"/>
        </a:p>
      </dgm:t>
    </dgm:pt>
    <dgm:pt modelId="{717F74AC-BDB2-4EDF-B11A-A792AC023318}" type="parTrans" cxnId="{82A36E16-5649-47BB-AA60-1FF54067CA1D}">
      <dgm:prSet/>
      <dgm:spPr/>
      <dgm:t>
        <a:bodyPr/>
        <a:lstStyle/>
        <a:p>
          <a:endParaRPr lang="en-US" sz="2400"/>
        </a:p>
      </dgm:t>
    </dgm:pt>
    <dgm:pt modelId="{45D43691-AFCF-47BA-B792-24AE706D9C2B}" type="sibTrans" cxnId="{82A36E16-5649-47BB-AA60-1FF54067CA1D}">
      <dgm:prSet/>
      <dgm:spPr/>
      <dgm:t>
        <a:bodyPr/>
        <a:lstStyle/>
        <a:p>
          <a:endParaRPr lang="en-US" sz="2400"/>
        </a:p>
      </dgm:t>
    </dgm:pt>
    <dgm:pt modelId="{02AA22E5-3795-5049-9867-8233BC071386}" type="pres">
      <dgm:prSet presAssocID="{A9CEF24A-16FF-4F04-B5A1-E1C9BBB1CDE5}" presName="vert0" presStyleCnt="0">
        <dgm:presLayoutVars>
          <dgm:dir/>
          <dgm:animOne val="branch"/>
          <dgm:animLvl val="lvl"/>
        </dgm:presLayoutVars>
      </dgm:prSet>
      <dgm:spPr/>
    </dgm:pt>
    <dgm:pt modelId="{EE2034FF-EB3A-104E-B514-A7BB65D0397B}" type="pres">
      <dgm:prSet presAssocID="{06A92B68-9EF0-4B97-945F-DC5A3BE7FFC3}" presName="thickLine" presStyleLbl="alignNode1" presStyleIdx="0" presStyleCnt="8"/>
      <dgm:spPr/>
    </dgm:pt>
    <dgm:pt modelId="{C787B56A-578F-C440-9A3A-ECF826157E06}" type="pres">
      <dgm:prSet presAssocID="{06A92B68-9EF0-4B97-945F-DC5A3BE7FFC3}" presName="horz1" presStyleCnt="0"/>
      <dgm:spPr/>
    </dgm:pt>
    <dgm:pt modelId="{466F582C-9DA6-0447-9C90-45302FC205F0}" type="pres">
      <dgm:prSet presAssocID="{06A92B68-9EF0-4B97-945F-DC5A3BE7FFC3}" presName="tx1" presStyleLbl="revTx" presStyleIdx="0" presStyleCnt="8" custScaleY="89969"/>
      <dgm:spPr/>
    </dgm:pt>
    <dgm:pt modelId="{42C97254-CE5D-4E4F-B1B8-5CED7AE529A7}" type="pres">
      <dgm:prSet presAssocID="{06A92B68-9EF0-4B97-945F-DC5A3BE7FFC3}" presName="vert1" presStyleCnt="0"/>
      <dgm:spPr/>
    </dgm:pt>
    <dgm:pt modelId="{A02FB133-3DA3-0341-BD40-27B253F64448}" type="pres">
      <dgm:prSet presAssocID="{AA9A6032-48BB-4A50-B6F5-3EDDF13442E7}" presName="thickLine" presStyleLbl="alignNode1" presStyleIdx="1" presStyleCnt="8"/>
      <dgm:spPr/>
    </dgm:pt>
    <dgm:pt modelId="{13CAAA49-C87C-B541-9DF3-BF8F3B749026}" type="pres">
      <dgm:prSet presAssocID="{AA9A6032-48BB-4A50-B6F5-3EDDF13442E7}" presName="horz1" presStyleCnt="0"/>
      <dgm:spPr/>
    </dgm:pt>
    <dgm:pt modelId="{A899C753-1E05-4249-BE46-134D378AEF0E}" type="pres">
      <dgm:prSet presAssocID="{AA9A6032-48BB-4A50-B6F5-3EDDF13442E7}" presName="tx1" presStyleLbl="revTx" presStyleIdx="1" presStyleCnt="8" custScaleY="65713"/>
      <dgm:spPr/>
    </dgm:pt>
    <dgm:pt modelId="{1CA64B4D-8AE3-9B44-98A3-0A75752BDCE9}" type="pres">
      <dgm:prSet presAssocID="{AA9A6032-48BB-4A50-B6F5-3EDDF13442E7}" presName="vert1" presStyleCnt="0"/>
      <dgm:spPr/>
    </dgm:pt>
    <dgm:pt modelId="{7506819E-0827-7448-AE3D-7B7735FB6A7E}" type="pres">
      <dgm:prSet presAssocID="{F467F72D-3C75-4036-8DDA-F9D0872DB995}" presName="thickLine" presStyleLbl="alignNode1" presStyleIdx="2" presStyleCnt="8"/>
      <dgm:spPr/>
    </dgm:pt>
    <dgm:pt modelId="{62952496-456B-B648-985C-CA2761BEEDDC}" type="pres">
      <dgm:prSet presAssocID="{F467F72D-3C75-4036-8DDA-F9D0872DB995}" presName="horz1" presStyleCnt="0"/>
      <dgm:spPr/>
    </dgm:pt>
    <dgm:pt modelId="{FCCE9144-1746-DF4C-8DF9-028C0D1B94F3}" type="pres">
      <dgm:prSet presAssocID="{F467F72D-3C75-4036-8DDA-F9D0872DB995}" presName="tx1" presStyleLbl="revTx" presStyleIdx="2" presStyleCnt="8" custScaleY="63048"/>
      <dgm:spPr/>
    </dgm:pt>
    <dgm:pt modelId="{A396CA65-0227-6E43-B957-53EDC0CF5F1E}" type="pres">
      <dgm:prSet presAssocID="{F467F72D-3C75-4036-8DDA-F9D0872DB995}" presName="vert1" presStyleCnt="0"/>
      <dgm:spPr/>
    </dgm:pt>
    <dgm:pt modelId="{B5BAF3DD-B97D-894A-B0EB-32548201A4CD}" type="pres">
      <dgm:prSet presAssocID="{59131D50-C910-4DA4-AE84-C755A44FFAD3}" presName="thickLine" presStyleLbl="alignNode1" presStyleIdx="3" presStyleCnt="8"/>
      <dgm:spPr/>
    </dgm:pt>
    <dgm:pt modelId="{BA587E53-463D-1040-B597-73D16464DCC0}" type="pres">
      <dgm:prSet presAssocID="{59131D50-C910-4DA4-AE84-C755A44FFAD3}" presName="horz1" presStyleCnt="0"/>
      <dgm:spPr/>
    </dgm:pt>
    <dgm:pt modelId="{492D4FF3-703A-D54B-A40D-72E5492B287B}" type="pres">
      <dgm:prSet presAssocID="{59131D50-C910-4DA4-AE84-C755A44FFAD3}" presName="tx1" presStyleLbl="revTx" presStyleIdx="3" presStyleCnt="8"/>
      <dgm:spPr/>
    </dgm:pt>
    <dgm:pt modelId="{63EFDA65-8339-C246-B086-F71A8131B43E}" type="pres">
      <dgm:prSet presAssocID="{59131D50-C910-4DA4-AE84-C755A44FFAD3}" presName="vert1" presStyleCnt="0"/>
      <dgm:spPr/>
    </dgm:pt>
    <dgm:pt modelId="{F065AD64-66E9-4B4A-8A8C-E43C5CFE6E3E}" type="pres">
      <dgm:prSet presAssocID="{379A7A60-611A-47D2-8C77-2E2FE10C4200}" presName="thickLine" presStyleLbl="alignNode1" presStyleIdx="4" presStyleCnt="8"/>
      <dgm:spPr/>
    </dgm:pt>
    <dgm:pt modelId="{A6F0F596-ACD1-4640-862B-78EE003A4E47}" type="pres">
      <dgm:prSet presAssocID="{379A7A60-611A-47D2-8C77-2E2FE10C4200}" presName="horz1" presStyleCnt="0"/>
      <dgm:spPr/>
    </dgm:pt>
    <dgm:pt modelId="{36730CB7-D8B7-4F42-B455-FB360EE9D8BA}" type="pres">
      <dgm:prSet presAssocID="{379A7A60-611A-47D2-8C77-2E2FE10C4200}" presName="tx1" presStyleLbl="revTx" presStyleIdx="4" presStyleCnt="8" custScaleY="59939"/>
      <dgm:spPr/>
    </dgm:pt>
    <dgm:pt modelId="{D8B5A31B-B6C1-2F4D-9941-1B04A4748ABF}" type="pres">
      <dgm:prSet presAssocID="{379A7A60-611A-47D2-8C77-2E2FE10C4200}" presName="vert1" presStyleCnt="0"/>
      <dgm:spPr/>
    </dgm:pt>
    <dgm:pt modelId="{1A8C4E05-DBFB-E542-B4DB-8B036DC29232}" type="pres">
      <dgm:prSet presAssocID="{ABEABA08-67FE-49E4-8FA4-A402C8BCEF63}" presName="thickLine" presStyleLbl="alignNode1" presStyleIdx="5" presStyleCnt="8"/>
      <dgm:spPr/>
    </dgm:pt>
    <dgm:pt modelId="{40184437-4D28-854C-805C-FB34D766F3F8}" type="pres">
      <dgm:prSet presAssocID="{ABEABA08-67FE-49E4-8FA4-A402C8BCEF63}" presName="horz1" presStyleCnt="0"/>
      <dgm:spPr/>
    </dgm:pt>
    <dgm:pt modelId="{D1D04B08-7867-8B4F-859F-A71F98E5953B}" type="pres">
      <dgm:prSet presAssocID="{ABEABA08-67FE-49E4-8FA4-A402C8BCEF63}" presName="tx1" presStyleLbl="revTx" presStyleIdx="5" presStyleCnt="8" custScaleY="61373"/>
      <dgm:spPr/>
    </dgm:pt>
    <dgm:pt modelId="{615A34FD-F4A1-464C-8D10-94E4B79306A4}" type="pres">
      <dgm:prSet presAssocID="{ABEABA08-67FE-49E4-8FA4-A402C8BCEF63}" presName="vert1" presStyleCnt="0"/>
      <dgm:spPr/>
    </dgm:pt>
    <dgm:pt modelId="{E42EB12E-2DA2-F242-A0B7-5A2DC9FC7124}" type="pres">
      <dgm:prSet presAssocID="{902693A3-FBA8-4474-8F2C-834E2B103007}" presName="thickLine" presStyleLbl="alignNode1" presStyleIdx="6" presStyleCnt="8"/>
      <dgm:spPr/>
    </dgm:pt>
    <dgm:pt modelId="{D0ACF1B3-B846-594B-A772-C1005CDB6E35}" type="pres">
      <dgm:prSet presAssocID="{902693A3-FBA8-4474-8F2C-834E2B103007}" presName="horz1" presStyleCnt="0"/>
      <dgm:spPr/>
    </dgm:pt>
    <dgm:pt modelId="{E329BC01-F00E-104D-A928-E2C0A100EB58}" type="pres">
      <dgm:prSet presAssocID="{902693A3-FBA8-4474-8F2C-834E2B103007}" presName="tx1" presStyleLbl="revTx" presStyleIdx="6" presStyleCnt="8" custScaleY="59691"/>
      <dgm:spPr/>
    </dgm:pt>
    <dgm:pt modelId="{CDC99FD9-8167-B248-93F6-60133548AEFB}" type="pres">
      <dgm:prSet presAssocID="{902693A3-FBA8-4474-8F2C-834E2B103007}" presName="vert1" presStyleCnt="0"/>
      <dgm:spPr/>
    </dgm:pt>
    <dgm:pt modelId="{C017C358-4F06-2146-98A2-D02959932C0C}" type="pres">
      <dgm:prSet presAssocID="{D6894D82-4EE5-4FC4-9D58-7B9541D20C64}" presName="thickLine" presStyleLbl="alignNode1" presStyleIdx="7" presStyleCnt="8"/>
      <dgm:spPr/>
    </dgm:pt>
    <dgm:pt modelId="{ECDD3E3C-74BC-724C-BD7E-591B51BDB7EC}" type="pres">
      <dgm:prSet presAssocID="{D6894D82-4EE5-4FC4-9D58-7B9541D20C64}" presName="horz1" presStyleCnt="0"/>
      <dgm:spPr/>
    </dgm:pt>
    <dgm:pt modelId="{AD04AA91-88BD-554D-A455-8A506A9E9650}" type="pres">
      <dgm:prSet presAssocID="{D6894D82-4EE5-4FC4-9D58-7B9541D20C64}" presName="tx1" presStyleLbl="revTx" presStyleIdx="7" presStyleCnt="8" custScaleY="74545"/>
      <dgm:spPr/>
    </dgm:pt>
    <dgm:pt modelId="{9B760D1B-5EA3-5B42-9DAF-F1BE4FD5BCE1}" type="pres">
      <dgm:prSet presAssocID="{D6894D82-4EE5-4FC4-9D58-7B9541D20C64}" presName="vert1" presStyleCnt="0"/>
      <dgm:spPr/>
    </dgm:pt>
  </dgm:ptLst>
  <dgm:cxnLst>
    <dgm:cxn modelId="{8CE6AA09-3257-304F-93BE-A362CD28553E}" type="presOf" srcId="{06A92B68-9EF0-4B97-945F-DC5A3BE7FFC3}" destId="{466F582C-9DA6-0447-9C90-45302FC205F0}" srcOrd="0" destOrd="0" presId="urn:microsoft.com/office/officeart/2008/layout/LinedList"/>
    <dgm:cxn modelId="{82A36E16-5649-47BB-AA60-1FF54067CA1D}" srcId="{A9CEF24A-16FF-4F04-B5A1-E1C9BBB1CDE5}" destId="{D6894D82-4EE5-4FC4-9D58-7B9541D20C64}" srcOrd="7" destOrd="0" parTransId="{717F74AC-BDB2-4EDF-B11A-A792AC023318}" sibTransId="{45D43691-AFCF-47BA-B792-24AE706D9C2B}"/>
    <dgm:cxn modelId="{309DBE28-D6E3-C846-B084-72D991295C14}" type="presOf" srcId="{902693A3-FBA8-4474-8F2C-834E2B103007}" destId="{E329BC01-F00E-104D-A928-E2C0A100EB58}" srcOrd="0" destOrd="0" presId="urn:microsoft.com/office/officeart/2008/layout/LinedList"/>
    <dgm:cxn modelId="{30055A37-D338-48BA-AFB1-4767112F1434}" srcId="{A9CEF24A-16FF-4F04-B5A1-E1C9BBB1CDE5}" destId="{379A7A60-611A-47D2-8C77-2E2FE10C4200}" srcOrd="4" destOrd="0" parTransId="{C047EFD4-AC45-4617-A89A-CC17968DD9BF}" sibTransId="{EC029E66-B9F4-49BB-AE08-BEE6FA436655}"/>
    <dgm:cxn modelId="{08566167-255F-E644-BD0C-F9865F38B425}" type="presOf" srcId="{ABEABA08-67FE-49E4-8FA4-A402C8BCEF63}" destId="{D1D04B08-7867-8B4F-859F-A71F98E5953B}" srcOrd="0" destOrd="0" presId="urn:microsoft.com/office/officeart/2008/layout/LinedList"/>
    <dgm:cxn modelId="{1093FE85-2FE5-470F-AC88-E9AB260932BA}" srcId="{A9CEF24A-16FF-4F04-B5A1-E1C9BBB1CDE5}" destId="{06A92B68-9EF0-4B97-945F-DC5A3BE7FFC3}" srcOrd="0" destOrd="0" parTransId="{7EC9A0C4-D5A0-4F45-A2C8-5466E0BA6A1C}" sibTransId="{80953354-4D27-464B-A172-324B00F5C638}"/>
    <dgm:cxn modelId="{716B708C-5015-6F49-9FAB-E71020D309CF}" type="presOf" srcId="{A9CEF24A-16FF-4F04-B5A1-E1C9BBB1CDE5}" destId="{02AA22E5-3795-5049-9867-8233BC071386}" srcOrd="0" destOrd="0" presId="urn:microsoft.com/office/officeart/2008/layout/LinedList"/>
    <dgm:cxn modelId="{91BAE7AB-0F5C-4FA2-B8A3-A6DFDBAC485F}" srcId="{A9CEF24A-16FF-4F04-B5A1-E1C9BBB1CDE5}" destId="{59131D50-C910-4DA4-AE84-C755A44FFAD3}" srcOrd="3" destOrd="0" parTransId="{BC889B51-BA23-4C4F-9622-D4BA2AD82809}" sibTransId="{DF7E3D35-17AC-4F19-BCFD-70BCA7267694}"/>
    <dgm:cxn modelId="{8D18DDAE-ED60-6842-9409-E7F3C1713572}" type="presOf" srcId="{379A7A60-611A-47D2-8C77-2E2FE10C4200}" destId="{36730CB7-D8B7-4F42-B455-FB360EE9D8BA}" srcOrd="0" destOrd="0" presId="urn:microsoft.com/office/officeart/2008/layout/LinedList"/>
    <dgm:cxn modelId="{B3A441B2-3CFE-4574-9463-96177C6678D8}" srcId="{A9CEF24A-16FF-4F04-B5A1-E1C9BBB1CDE5}" destId="{AA9A6032-48BB-4A50-B6F5-3EDDF13442E7}" srcOrd="1" destOrd="0" parTransId="{A7E3F5B0-03B7-492D-B97B-162188DD6279}" sibTransId="{4A472AA3-168C-4BA4-8B44-1752E0A7E529}"/>
    <dgm:cxn modelId="{A74163B8-D19B-274C-AD96-67A07120FB2C}" type="presOf" srcId="{F467F72D-3C75-4036-8DDA-F9D0872DB995}" destId="{FCCE9144-1746-DF4C-8DF9-028C0D1B94F3}" srcOrd="0" destOrd="0" presId="urn:microsoft.com/office/officeart/2008/layout/LinedList"/>
    <dgm:cxn modelId="{A80ADFC5-CD05-4E2C-BF6A-A2D6F11FC741}" srcId="{A9CEF24A-16FF-4F04-B5A1-E1C9BBB1CDE5}" destId="{902693A3-FBA8-4474-8F2C-834E2B103007}" srcOrd="6" destOrd="0" parTransId="{E61DE4B1-C5D6-4150-B1AB-6380892F1A7C}" sibTransId="{C3340874-F60B-44F6-B093-6AFB36BAE6B1}"/>
    <dgm:cxn modelId="{DCBB8EDC-B4BC-8C41-8C97-CF22A13CAA1C}" type="presOf" srcId="{D6894D82-4EE5-4FC4-9D58-7B9541D20C64}" destId="{AD04AA91-88BD-554D-A455-8A506A9E9650}" srcOrd="0" destOrd="0" presId="urn:microsoft.com/office/officeart/2008/layout/LinedList"/>
    <dgm:cxn modelId="{FC4063E0-C867-3D4E-B3DA-2D70EDFD72FC}" type="presOf" srcId="{59131D50-C910-4DA4-AE84-C755A44FFAD3}" destId="{492D4FF3-703A-D54B-A40D-72E5492B287B}" srcOrd="0" destOrd="0" presId="urn:microsoft.com/office/officeart/2008/layout/LinedList"/>
    <dgm:cxn modelId="{2A0029F4-1B2F-0A4D-AD10-8EA50CBA5DEB}" type="presOf" srcId="{AA9A6032-48BB-4A50-B6F5-3EDDF13442E7}" destId="{A899C753-1E05-4249-BE46-134D378AEF0E}" srcOrd="0" destOrd="0" presId="urn:microsoft.com/office/officeart/2008/layout/LinedList"/>
    <dgm:cxn modelId="{150A7FF6-661E-4622-A068-F54854FF96CC}" srcId="{A9CEF24A-16FF-4F04-B5A1-E1C9BBB1CDE5}" destId="{F467F72D-3C75-4036-8DDA-F9D0872DB995}" srcOrd="2" destOrd="0" parTransId="{7B199B42-FB5F-4FC2-9910-30C09EF0848D}" sibTransId="{324D74CE-377E-4CFC-A6C5-55210D334B6B}"/>
    <dgm:cxn modelId="{520DD4F9-26A6-4432-AFA5-EA591004C4E0}" srcId="{A9CEF24A-16FF-4F04-B5A1-E1C9BBB1CDE5}" destId="{ABEABA08-67FE-49E4-8FA4-A402C8BCEF63}" srcOrd="5" destOrd="0" parTransId="{9006BC56-5B9D-442D-B537-15BA36B3C47A}" sibTransId="{3FB33401-B650-46BA-BDE1-47786223C8F6}"/>
    <dgm:cxn modelId="{02FBDA7A-AEB0-644D-8409-847E80D0E0D2}" type="presParOf" srcId="{02AA22E5-3795-5049-9867-8233BC071386}" destId="{EE2034FF-EB3A-104E-B514-A7BB65D0397B}" srcOrd="0" destOrd="0" presId="urn:microsoft.com/office/officeart/2008/layout/LinedList"/>
    <dgm:cxn modelId="{F4163395-7AA8-AD41-9C65-9AE31688E7E6}" type="presParOf" srcId="{02AA22E5-3795-5049-9867-8233BC071386}" destId="{C787B56A-578F-C440-9A3A-ECF826157E06}" srcOrd="1" destOrd="0" presId="urn:microsoft.com/office/officeart/2008/layout/LinedList"/>
    <dgm:cxn modelId="{84C7A3E8-F993-B845-8D83-348BFA6D5BAF}" type="presParOf" srcId="{C787B56A-578F-C440-9A3A-ECF826157E06}" destId="{466F582C-9DA6-0447-9C90-45302FC205F0}" srcOrd="0" destOrd="0" presId="urn:microsoft.com/office/officeart/2008/layout/LinedList"/>
    <dgm:cxn modelId="{A723E182-2DD8-904F-8349-D32D2F3DE26D}" type="presParOf" srcId="{C787B56A-578F-C440-9A3A-ECF826157E06}" destId="{42C97254-CE5D-4E4F-B1B8-5CED7AE529A7}" srcOrd="1" destOrd="0" presId="urn:microsoft.com/office/officeart/2008/layout/LinedList"/>
    <dgm:cxn modelId="{D59CDB2C-248F-8C4C-9501-471AB168E235}" type="presParOf" srcId="{02AA22E5-3795-5049-9867-8233BC071386}" destId="{A02FB133-3DA3-0341-BD40-27B253F64448}" srcOrd="2" destOrd="0" presId="urn:microsoft.com/office/officeart/2008/layout/LinedList"/>
    <dgm:cxn modelId="{E72B712B-0EB0-2B48-9674-4D2F85FA60D9}" type="presParOf" srcId="{02AA22E5-3795-5049-9867-8233BC071386}" destId="{13CAAA49-C87C-B541-9DF3-BF8F3B749026}" srcOrd="3" destOrd="0" presId="urn:microsoft.com/office/officeart/2008/layout/LinedList"/>
    <dgm:cxn modelId="{B8C15B57-C6BD-5641-9090-8F1ECC07A4A6}" type="presParOf" srcId="{13CAAA49-C87C-B541-9DF3-BF8F3B749026}" destId="{A899C753-1E05-4249-BE46-134D378AEF0E}" srcOrd="0" destOrd="0" presId="urn:microsoft.com/office/officeart/2008/layout/LinedList"/>
    <dgm:cxn modelId="{760E1B3B-E9E3-4141-A0EA-75F45B5FB2D9}" type="presParOf" srcId="{13CAAA49-C87C-B541-9DF3-BF8F3B749026}" destId="{1CA64B4D-8AE3-9B44-98A3-0A75752BDCE9}" srcOrd="1" destOrd="0" presId="urn:microsoft.com/office/officeart/2008/layout/LinedList"/>
    <dgm:cxn modelId="{2C2D746A-2DB9-374B-8D65-ECEA40E7481B}" type="presParOf" srcId="{02AA22E5-3795-5049-9867-8233BC071386}" destId="{7506819E-0827-7448-AE3D-7B7735FB6A7E}" srcOrd="4" destOrd="0" presId="urn:microsoft.com/office/officeart/2008/layout/LinedList"/>
    <dgm:cxn modelId="{32772B38-8D1B-6F4B-8E5A-D29F9C10FDDD}" type="presParOf" srcId="{02AA22E5-3795-5049-9867-8233BC071386}" destId="{62952496-456B-B648-985C-CA2761BEEDDC}" srcOrd="5" destOrd="0" presId="urn:microsoft.com/office/officeart/2008/layout/LinedList"/>
    <dgm:cxn modelId="{2E804DFE-AAF1-4C4F-A850-CA1A497B7264}" type="presParOf" srcId="{62952496-456B-B648-985C-CA2761BEEDDC}" destId="{FCCE9144-1746-DF4C-8DF9-028C0D1B94F3}" srcOrd="0" destOrd="0" presId="urn:microsoft.com/office/officeart/2008/layout/LinedList"/>
    <dgm:cxn modelId="{D4441502-03C1-0541-9DBF-A1F2570B83E5}" type="presParOf" srcId="{62952496-456B-B648-985C-CA2761BEEDDC}" destId="{A396CA65-0227-6E43-B957-53EDC0CF5F1E}" srcOrd="1" destOrd="0" presId="urn:microsoft.com/office/officeart/2008/layout/LinedList"/>
    <dgm:cxn modelId="{CE2AB06D-E3EF-9140-A845-5DCCE120BB55}" type="presParOf" srcId="{02AA22E5-3795-5049-9867-8233BC071386}" destId="{B5BAF3DD-B97D-894A-B0EB-32548201A4CD}" srcOrd="6" destOrd="0" presId="urn:microsoft.com/office/officeart/2008/layout/LinedList"/>
    <dgm:cxn modelId="{EB3D74C3-6AC5-E848-A931-81CE2815DE66}" type="presParOf" srcId="{02AA22E5-3795-5049-9867-8233BC071386}" destId="{BA587E53-463D-1040-B597-73D16464DCC0}" srcOrd="7" destOrd="0" presId="urn:microsoft.com/office/officeart/2008/layout/LinedList"/>
    <dgm:cxn modelId="{289B744C-1A97-CB4F-A36E-34653FB795C2}" type="presParOf" srcId="{BA587E53-463D-1040-B597-73D16464DCC0}" destId="{492D4FF3-703A-D54B-A40D-72E5492B287B}" srcOrd="0" destOrd="0" presId="urn:microsoft.com/office/officeart/2008/layout/LinedList"/>
    <dgm:cxn modelId="{BFFD7F0E-54CA-5C4E-97DC-805AF309D212}" type="presParOf" srcId="{BA587E53-463D-1040-B597-73D16464DCC0}" destId="{63EFDA65-8339-C246-B086-F71A8131B43E}" srcOrd="1" destOrd="0" presId="urn:microsoft.com/office/officeart/2008/layout/LinedList"/>
    <dgm:cxn modelId="{9E4AD804-2CC5-7249-B1FE-7A332F52F8B4}" type="presParOf" srcId="{02AA22E5-3795-5049-9867-8233BC071386}" destId="{F065AD64-66E9-4B4A-8A8C-E43C5CFE6E3E}" srcOrd="8" destOrd="0" presId="urn:microsoft.com/office/officeart/2008/layout/LinedList"/>
    <dgm:cxn modelId="{8268C1FE-0E67-D346-8272-FDAC2D5A6780}" type="presParOf" srcId="{02AA22E5-3795-5049-9867-8233BC071386}" destId="{A6F0F596-ACD1-4640-862B-78EE003A4E47}" srcOrd="9" destOrd="0" presId="urn:microsoft.com/office/officeart/2008/layout/LinedList"/>
    <dgm:cxn modelId="{1B0CE22A-2F1E-9C49-963F-670CD91C34F6}" type="presParOf" srcId="{A6F0F596-ACD1-4640-862B-78EE003A4E47}" destId="{36730CB7-D8B7-4F42-B455-FB360EE9D8BA}" srcOrd="0" destOrd="0" presId="urn:microsoft.com/office/officeart/2008/layout/LinedList"/>
    <dgm:cxn modelId="{31590D4C-A1BD-3744-A840-584C14A6880A}" type="presParOf" srcId="{A6F0F596-ACD1-4640-862B-78EE003A4E47}" destId="{D8B5A31B-B6C1-2F4D-9941-1B04A4748ABF}" srcOrd="1" destOrd="0" presId="urn:microsoft.com/office/officeart/2008/layout/LinedList"/>
    <dgm:cxn modelId="{151570AA-D670-224E-8E75-C5EB6AD46E6F}" type="presParOf" srcId="{02AA22E5-3795-5049-9867-8233BC071386}" destId="{1A8C4E05-DBFB-E542-B4DB-8B036DC29232}" srcOrd="10" destOrd="0" presId="urn:microsoft.com/office/officeart/2008/layout/LinedList"/>
    <dgm:cxn modelId="{9563672B-F47C-8046-866C-B1D45DCEAD65}" type="presParOf" srcId="{02AA22E5-3795-5049-9867-8233BC071386}" destId="{40184437-4D28-854C-805C-FB34D766F3F8}" srcOrd="11" destOrd="0" presId="urn:microsoft.com/office/officeart/2008/layout/LinedList"/>
    <dgm:cxn modelId="{23CCD959-9AE7-1142-B18E-EB1E4A9CD666}" type="presParOf" srcId="{40184437-4D28-854C-805C-FB34D766F3F8}" destId="{D1D04B08-7867-8B4F-859F-A71F98E5953B}" srcOrd="0" destOrd="0" presId="urn:microsoft.com/office/officeart/2008/layout/LinedList"/>
    <dgm:cxn modelId="{23ABA048-B611-1143-BC02-FD41E3F61828}" type="presParOf" srcId="{40184437-4D28-854C-805C-FB34D766F3F8}" destId="{615A34FD-F4A1-464C-8D10-94E4B79306A4}" srcOrd="1" destOrd="0" presId="urn:microsoft.com/office/officeart/2008/layout/LinedList"/>
    <dgm:cxn modelId="{25EBAFE7-E4B7-C744-98BE-BDBD09EA92C7}" type="presParOf" srcId="{02AA22E5-3795-5049-9867-8233BC071386}" destId="{E42EB12E-2DA2-F242-A0B7-5A2DC9FC7124}" srcOrd="12" destOrd="0" presId="urn:microsoft.com/office/officeart/2008/layout/LinedList"/>
    <dgm:cxn modelId="{AF0BC59D-3ED0-8F43-A9A8-BA556CB78C77}" type="presParOf" srcId="{02AA22E5-3795-5049-9867-8233BC071386}" destId="{D0ACF1B3-B846-594B-A772-C1005CDB6E35}" srcOrd="13" destOrd="0" presId="urn:microsoft.com/office/officeart/2008/layout/LinedList"/>
    <dgm:cxn modelId="{ADCC4385-0498-5947-BF30-22A3C0C32747}" type="presParOf" srcId="{D0ACF1B3-B846-594B-A772-C1005CDB6E35}" destId="{E329BC01-F00E-104D-A928-E2C0A100EB58}" srcOrd="0" destOrd="0" presId="urn:microsoft.com/office/officeart/2008/layout/LinedList"/>
    <dgm:cxn modelId="{D713D664-A2F5-7A49-8792-AC1843548EF5}" type="presParOf" srcId="{D0ACF1B3-B846-594B-A772-C1005CDB6E35}" destId="{CDC99FD9-8167-B248-93F6-60133548AEFB}" srcOrd="1" destOrd="0" presId="urn:microsoft.com/office/officeart/2008/layout/LinedList"/>
    <dgm:cxn modelId="{D1FFFCF8-B873-E74C-B145-1D5526F152DD}" type="presParOf" srcId="{02AA22E5-3795-5049-9867-8233BC071386}" destId="{C017C358-4F06-2146-98A2-D02959932C0C}" srcOrd="14" destOrd="0" presId="urn:microsoft.com/office/officeart/2008/layout/LinedList"/>
    <dgm:cxn modelId="{E5CB3E87-56F7-B049-AC1C-6AE37A7054EF}" type="presParOf" srcId="{02AA22E5-3795-5049-9867-8233BC071386}" destId="{ECDD3E3C-74BC-724C-BD7E-591B51BDB7EC}" srcOrd="15" destOrd="0" presId="urn:microsoft.com/office/officeart/2008/layout/LinedList"/>
    <dgm:cxn modelId="{44D9A4EA-79C3-3145-BEF4-27DA09D1F2B6}" type="presParOf" srcId="{ECDD3E3C-74BC-724C-BD7E-591B51BDB7EC}" destId="{AD04AA91-88BD-554D-A455-8A506A9E9650}" srcOrd="0" destOrd="0" presId="urn:microsoft.com/office/officeart/2008/layout/LinedList"/>
    <dgm:cxn modelId="{2DB1D36B-63C0-984B-B2F4-3623C11FBCCD}" type="presParOf" srcId="{ECDD3E3C-74BC-724C-BD7E-591B51BDB7EC}" destId="{9B760D1B-5EA3-5B42-9DAF-F1BE4FD5BC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CEF24A-16FF-4F04-B5A1-E1C9BBB1CDE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6A92B68-9EF0-4B97-945F-DC5A3BE7FFC3}">
      <dgm:prSet custT="1"/>
      <dgm:spPr/>
      <dgm:t>
        <a:bodyPr/>
        <a:lstStyle/>
        <a:p>
          <a:r>
            <a:rPr lang="en-GB" sz="2400" dirty="0"/>
            <a:t>What is included in the contract?</a:t>
          </a:r>
          <a:endParaRPr lang="en-US" sz="2400" dirty="0"/>
        </a:p>
      </dgm:t>
    </dgm:pt>
    <dgm:pt modelId="{7EC9A0C4-D5A0-4F45-A2C8-5466E0BA6A1C}" type="parTrans" cxnId="{1093FE85-2FE5-470F-AC88-E9AB260932BA}">
      <dgm:prSet/>
      <dgm:spPr/>
      <dgm:t>
        <a:bodyPr/>
        <a:lstStyle/>
        <a:p>
          <a:endParaRPr lang="en-US" sz="2400"/>
        </a:p>
      </dgm:t>
    </dgm:pt>
    <dgm:pt modelId="{80953354-4D27-464B-A172-324B00F5C638}" type="sibTrans" cxnId="{1093FE85-2FE5-470F-AC88-E9AB260932BA}">
      <dgm:prSet/>
      <dgm:spPr/>
      <dgm:t>
        <a:bodyPr/>
        <a:lstStyle/>
        <a:p>
          <a:endParaRPr lang="en-US" sz="2400"/>
        </a:p>
      </dgm:t>
    </dgm:pt>
    <dgm:pt modelId="{AA9A6032-48BB-4A50-B6F5-3EDDF13442E7}">
      <dgm:prSet custT="1"/>
      <dgm:spPr/>
      <dgm:t>
        <a:bodyPr/>
        <a:lstStyle/>
        <a:p>
          <a:r>
            <a:rPr lang="en-GB" sz="2400" dirty="0"/>
            <a:t>How do I get these documents?</a:t>
          </a:r>
          <a:endParaRPr lang="en-US" sz="2400" dirty="0"/>
        </a:p>
      </dgm:t>
    </dgm:pt>
    <dgm:pt modelId="{A7E3F5B0-03B7-492D-B97B-162188DD6279}" type="parTrans" cxnId="{B3A441B2-3CFE-4574-9463-96177C6678D8}">
      <dgm:prSet/>
      <dgm:spPr/>
      <dgm:t>
        <a:bodyPr/>
        <a:lstStyle/>
        <a:p>
          <a:endParaRPr lang="en-US" sz="2400"/>
        </a:p>
      </dgm:t>
    </dgm:pt>
    <dgm:pt modelId="{4A472AA3-168C-4BA4-8B44-1752E0A7E529}" type="sibTrans" cxnId="{B3A441B2-3CFE-4574-9463-96177C6678D8}">
      <dgm:prSet/>
      <dgm:spPr/>
      <dgm:t>
        <a:bodyPr/>
        <a:lstStyle/>
        <a:p>
          <a:endParaRPr lang="en-US" sz="2400"/>
        </a:p>
      </dgm:t>
    </dgm:pt>
    <dgm:pt modelId="{F467F72D-3C75-4036-8DDA-F9D0872DB995}">
      <dgm:prSet custT="1"/>
      <dgm:spPr/>
      <dgm:t>
        <a:bodyPr/>
        <a:lstStyle/>
        <a:p>
          <a:r>
            <a:rPr lang="en-GB" sz="2400" dirty="0"/>
            <a:t>Okay, but which provisions do I really care about?</a:t>
          </a:r>
          <a:endParaRPr lang="en-US" sz="2400" dirty="0"/>
        </a:p>
      </dgm:t>
    </dgm:pt>
    <dgm:pt modelId="{7B199B42-FB5F-4FC2-9910-30C09EF0848D}" type="parTrans" cxnId="{150A7FF6-661E-4622-A068-F54854FF96CC}">
      <dgm:prSet/>
      <dgm:spPr/>
      <dgm:t>
        <a:bodyPr/>
        <a:lstStyle/>
        <a:p>
          <a:endParaRPr lang="en-US" sz="2400"/>
        </a:p>
      </dgm:t>
    </dgm:pt>
    <dgm:pt modelId="{324D74CE-377E-4CFC-A6C5-55210D334B6B}" type="sibTrans" cxnId="{150A7FF6-661E-4622-A068-F54854FF96CC}">
      <dgm:prSet/>
      <dgm:spPr/>
      <dgm:t>
        <a:bodyPr/>
        <a:lstStyle/>
        <a:p>
          <a:endParaRPr lang="en-US" sz="2400"/>
        </a:p>
      </dgm:t>
    </dgm:pt>
    <dgm:pt modelId="{59131D50-C910-4DA4-AE84-C755A44FFAD3}">
      <dgm:prSet custT="1"/>
      <dgm:spPr/>
      <dgm:t>
        <a:bodyPr/>
        <a:lstStyle/>
        <a:p>
          <a:r>
            <a:rPr lang="en-GB" sz="2400" dirty="0"/>
            <a:t>What do I need to know about the Statement of Work/ Scope of Services?</a:t>
          </a:r>
          <a:endParaRPr lang="en-US" sz="2400" dirty="0"/>
        </a:p>
      </dgm:t>
    </dgm:pt>
    <dgm:pt modelId="{BC889B51-BA23-4C4F-9622-D4BA2AD82809}" type="parTrans" cxnId="{91BAE7AB-0F5C-4FA2-B8A3-A6DFDBAC485F}">
      <dgm:prSet/>
      <dgm:spPr/>
      <dgm:t>
        <a:bodyPr/>
        <a:lstStyle/>
        <a:p>
          <a:endParaRPr lang="en-US" sz="2400"/>
        </a:p>
      </dgm:t>
    </dgm:pt>
    <dgm:pt modelId="{DF7E3D35-17AC-4F19-BCFD-70BCA7267694}" type="sibTrans" cxnId="{91BAE7AB-0F5C-4FA2-B8A3-A6DFDBAC485F}">
      <dgm:prSet/>
      <dgm:spPr/>
      <dgm:t>
        <a:bodyPr/>
        <a:lstStyle/>
        <a:p>
          <a:endParaRPr lang="en-US" sz="2400"/>
        </a:p>
      </dgm:t>
    </dgm:pt>
    <dgm:pt modelId="{379A7A60-611A-47D2-8C77-2E2FE10C4200}">
      <dgm:prSet custT="1"/>
      <dgm:spPr/>
      <dgm:t>
        <a:bodyPr/>
        <a:lstStyle/>
        <a:p>
          <a:r>
            <a:rPr lang="en-GB" sz="2400" dirty="0"/>
            <a:t>Where are the sticking points in the contract?</a:t>
          </a:r>
          <a:endParaRPr lang="en-US" sz="2400" dirty="0"/>
        </a:p>
      </dgm:t>
    </dgm:pt>
    <dgm:pt modelId="{C047EFD4-AC45-4617-A89A-CC17968DD9BF}" type="parTrans" cxnId="{30055A37-D338-48BA-AFB1-4767112F1434}">
      <dgm:prSet/>
      <dgm:spPr/>
      <dgm:t>
        <a:bodyPr/>
        <a:lstStyle/>
        <a:p>
          <a:endParaRPr lang="en-US" sz="2400"/>
        </a:p>
      </dgm:t>
    </dgm:pt>
    <dgm:pt modelId="{EC029E66-B9F4-49BB-AE08-BEE6FA436655}" type="sibTrans" cxnId="{30055A37-D338-48BA-AFB1-4767112F1434}">
      <dgm:prSet/>
      <dgm:spPr/>
      <dgm:t>
        <a:bodyPr/>
        <a:lstStyle/>
        <a:p>
          <a:endParaRPr lang="en-US" sz="2400"/>
        </a:p>
      </dgm:t>
    </dgm:pt>
    <dgm:pt modelId="{ABEABA08-67FE-49E4-8FA4-A402C8BCEF63}">
      <dgm:prSet custT="1"/>
      <dgm:spPr/>
      <dgm:t>
        <a:bodyPr/>
        <a:lstStyle/>
        <a:p>
          <a:r>
            <a:rPr lang="en-GB" sz="2400" dirty="0"/>
            <a:t>Odd and ends</a:t>
          </a:r>
          <a:endParaRPr lang="en-US" sz="2400" dirty="0"/>
        </a:p>
      </dgm:t>
    </dgm:pt>
    <dgm:pt modelId="{9006BC56-5B9D-442D-B537-15BA36B3C47A}" type="parTrans" cxnId="{520DD4F9-26A6-4432-AFA5-EA591004C4E0}">
      <dgm:prSet/>
      <dgm:spPr/>
      <dgm:t>
        <a:bodyPr/>
        <a:lstStyle/>
        <a:p>
          <a:endParaRPr lang="en-US" sz="2400"/>
        </a:p>
      </dgm:t>
    </dgm:pt>
    <dgm:pt modelId="{3FB33401-B650-46BA-BDE1-47786223C8F6}" type="sibTrans" cxnId="{520DD4F9-26A6-4432-AFA5-EA591004C4E0}">
      <dgm:prSet/>
      <dgm:spPr/>
      <dgm:t>
        <a:bodyPr/>
        <a:lstStyle/>
        <a:p>
          <a:endParaRPr lang="en-US" sz="2400"/>
        </a:p>
      </dgm:t>
    </dgm:pt>
    <dgm:pt modelId="{902693A3-FBA8-4474-8F2C-834E2B103007}">
      <dgm:prSet custT="1"/>
      <dgm:spPr/>
      <dgm:t>
        <a:bodyPr/>
        <a:lstStyle/>
        <a:p>
          <a:r>
            <a:rPr lang="en-GB" sz="2400" dirty="0"/>
            <a:t>Recap</a:t>
          </a:r>
          <a:endParaRPr lang="en-US" sz="2400" dirty="0"/>
        </a:p>
      </dgm:t>
    </dgm:pt>
    <dgm:pt modelId="{E61DE4B1-C5D6-4150-B1AB-6380892F1A7C}" type="parTrans" cxnId="{A80ADFC5-CD05-4E2C-BF6A-A2D6F11FC741}">
      <dgm:prSet/>
      <dgm:spPr/>
      <dgm:t>
        <a:bodyPr/>
        <a:lstStyle/>
        <a:p>
          <a:endParaRPr lang="en-US" sz="2400"/>
        </a:p>
      </dgm:t>
    </dgm:pt>
    <dgm:pt modelId="{C3340874-F60B-44F6-B093-6AFB36BAE6B1}" type="sibTrans" cxnId="{A80ADFC5-CD05-4E2C-BF6A-A2D6F11FC741}">
      <dgm:prSet/>
      <dgm:spPr/>
      <dgm:t>
        <a:bodyPr/>
        <a:lstStyle/>
        <a:p>
          <a:endParaRPr lang="en-US" sz="2400"/>
        </a:p>
      </dgm:t>
    </dgm:pt>
    <dgm:pt modelId="{D6894D82-4EE5-4FC4-9D58-7B9541D20C64}">
      <dgm:prSet custT="1"/>
      <dgm:spPr/>
      <dgm:t>
        <a:bodyPr/>
        <a:lstStyle/>
        <a:p>
          <a:r>
            <a:rPr lang="en-GB" sz="2400" dirty="0"/>
            <a:t>Resources</a:t>
          </a:r>
          <a:endParaRPr lang="en-US" sz="2400" dirty="0"/>
        </a:p>
      </dgm:t>
    </dgm:pt>
    <dgm:pt modelId="{717F74AC-BDB2-4EDF-B11A-A792AC023318}" type="parTrans" cxnId="{82A36E16-5649-47BB-AA60-1FF54067CA1D}">
      <dgm:prSet/>
      <dgm:spPr/>
      <dgm:t>
        <a:bodyPr/>
        <a:lstStyle/>
        <a:p>
          <a:endParaRPr lang="en-US" sz="2400"/>
        </a:p>
      </dgm:t>
    </dgm:pt>
    <dgm:pt modelId="{45D43691-AFCF-47BA-B792-24AE706D9C2B}" type="sibTrans" cxnId="{82A36E16-5649-47BB-AA60-1FF54067CA1D}">
      <dgm:prSet/>
      <dgm:spPr/>
      <dgm:t>
        <a:bodyPr/>
        <a:lstStyle/>
        <a:p>
          <a:endParaRPr lang="en-US" sz="2400"/>
        </a:p>
      </dgm:t>
    </dgm:pt>
    <dgm:pt modelId="{02AA22E5-3795-5049-9867-8233BC071386}" type="pres">
      <dgm:prSet presAssocID="{A9CEF24A-16FF-4F04-B5A1-E1C9BBB1CDE5}" presName="vert0" presStyleCnt="0">
        <dgm:presLayoutVars>
          <dgm:dir/>
          <dgm:animOne val="branch"/>
          <dgm:animLvl val="lvl"/>
        </dgm:presLayoutVars>
      </dgm:prSet>
      <dgm:spPr/>
    </dgm:pt>
    <dgm:pt modelId="{EE2034FF-EB3A-104E-B514-A7BB65D0397B}" type="pres">
      <dgm:prSet presAssocID="{06A92B68-9EF0-4B97-945F-DC5A3BE7FFC3}" presName="thickLine" presStyleLbl="alignNode1" presStyleIdx="0" presStyleCnt="8"/>
      <dgm:spPr/>
    </dgm:pt>
    <dgm:pt modelId="{C787B56A-578F-C440-9A3A-ECF826157E06}" type="pres">
      <dgm:prSet presAssocID="{06A92B68-9EF0-4B97-945F-DC5A3BE7FFC3}" presName="horz1" presStyleCnt="0"/>
      <dgm:spPr/>
    </dgm:pt>
    <dgm:pt modelId="{466F582C-9DA6-0447-9C90-45302FC205F0}" type="pres">
      <dgm:prSet presAssocID="{06A92B68-9EF0-4B97-945F-DC5A3BE7FFC3}" presName="tx1" presStyleLbl="revTx" presStyleIdx="0" presStyleCnt="8" custScaleY="89969"/>
      <dgm:spPr/>
    </dgm:pt>
    <dgm:pt modelId="{42C97254-CE5D-4E4F-B1B8-5CED7AE529A7}" type="pres">
      <dgm:prSet presAssocID="{06A92B68-9EF0-4B97-945F-DC5A3BE7FFC3}" presName="vert1" presStyleCnt="0"/>
      <dgm:spPr/>
    </dgm:pt>
    <dgm:pt modelId="{A02FB133-3DA3-0341-BD40-27B253F64448}" type="pres">
      <dgm:prSet presAssocID="{AA9A6032-48BB-4A50-B6F5-3EDDF13442E7}" presName="thickLine" presStyleLbl="alignNode1" presStyleIdx="1" presStyleCnt="8"/>
      <dgm:spPr/>
    </dgm:pt>
    <dgm:pt modelId="{13CAAA49-C87C-B541-9DF3-BF8F3B749026}" type="pres">
      <dgm:prSet presAssocID="{AA9A6032-48BB-4A50-B6F5-3EDDF13442E7}" presName="horz1" presStyleCnt="0"/>
      <dgm:spPr/>
    </dgm:pt>
    <dgm:pt modelId="{A899C753-1E05-4249-BE46-134D378AEF0E}" type="pres">
      <dgm:prSet presAssocID="{AA9A6032-48BB-4A50-B6F5-3EDDF13442E7}" presName="tx1" presStyleLbl="revTx" presStyleIdx="1" presStyleCnt="8" custScaleY="65713"/>
      <dgm:spPr/>
    </dgm:pt>
    <dgm:pt modelId="{1CA64B4D-8AE3-9B44-98A3-0A75752BDCE9}" type="pres">
      <dgm:prSet presAssocID="{AA9A6032-48BB-4A50-B6F5-3EDDF13442E7}" presName="vert1" presStyleCnt="0"/>
      <dgm:spPr/>
    </dgm:pt>
    <dgm:pt modelId="{7506819E-0827-7448-AE3D-7B7735FB6A7E}" type="pres">
      <dgm:prSet presAssocID="{F467F72D-3C75-4036-8DDA-F9D0872DB995}" presName="thickLine" presStyleLbl="alignNode1" presStyleIdx="2" presStyleCnt="8"/>
      <dgm:spPr/>
    </dgm:pt>
    <dgm:pt modelId="{62952496-456B-B648-985C-CA2761BEEDDC}" type="pres">
      <dgm:prSet presAssocID="{F467F72D-3C75-4036-8DDA-F9D0872DB995}" presName="horz1" presStyleCnt="0"/>
      <dgm:spPr/>
    </dgm:pt>
    <dgm:pt modelId="{FCCE9144-1746-DF4C-8DF9-028C0D1B94F3}" type="pres">
      <dgm:prSet presAssocID="{F467F72D-3C75-4036-8DDA-F9D0872DB995}" presName="tx1" presStyleLbl="revTx" presStyleIdx="2" presStyleCnt="8" custScaleY="63048"/>
      <dgm:spPr/>
    </dgm:pt>
    <dgm:pt modelId="{A396CA65-0227-6E43-B957-53EDC0CF5F1E}" type="pres">
      <dgm:prSet presAssocID="{F467F72D-3C75-4036-8DDA-F9D0872DB995}" presName="vert1" presStyleCnt="0"/>
      <dgm:spPr/>
    </dgm:pt>
    <dgm:pt modelId="{B5BAF3DD-B97D-894A-B0EB-32548201A4CD}" type="pres">
      <dgm:prSet presAssocID="{59131D50-C910-4DA4-AE84-C755A44FFAD3}" presName="thickLine" presStyleLbl="alignNode1" presStyleIdx="3" presStyleCnt="8"/>
      <dgm:spPr/>
    </dgm:pt>
    <dgm:pt modelId="{BA587E53-463D-1040-B597-73D16464DCC0}" type="pres">
      <dgm:prSet presAssocID="{59131D50-C910-4DA4-AE84-C755A44FFAD3}" presName="horz1" presStyleCnt="0"/>
      <dgm:spPr/>
    </dgm:pt>
    <dgm:pt modelId="{492D4FF3-703A-D54B-A40D-72E5492B287B}" type="pres">
      <dgm:prSet presAssocID="{59131D50-C910-4DA4-AE84-C755A44FFAD3}" presName="tx1" presStyleLbl="revTx" presStyleIdx="3" presStyleCnt="8"/>
      <dgm:spPr/>
    </dgm:pt>
    <dgm:pt modelId="{63EFDA65-8339-C246-B086-F71A8131B43E}" type="pres">
      <dgm:prSet presAssocID="{59131D50-C910-4DA4-AE84-C755A44FFAD3}" presName="vert1" presStyleCnt="0"/>
      <dgm:spPr/>
    </dgm:pt>
    <dgm:pt modelId="{F065AD64-66E9-4B4A-8A8C-E43C5CFE6E3E}" type="pres">
      <dgm:prSet presAssocID="{379A7A60-611A-47D2-8C77-2E2FE10C4200}" presName="thickLine" presStyleLbl="alignNode1" presStyleIdx="4" presStyleCnt="8"/>
      <dgm:spPr/>
    </dgm:pt>
    <dgm:pt modelId="{A6F0F596-ACD1-4640-862B-78EE003A4E47}" type="pres">
      <dgm:prSet presAssocID="{379A7A60-611A-47D2-8C77-2E2FE10C4200}" presName="horz1" presStyleCnt="0"/>
      <dgm:spPr/>
    </dgm:pt>
    <dgm:pt modelId="{36730CB7-D8B7-4F42-B455-FB360EE9D8BA}" type="pres">
      <dgm:prSet presAssocID="{379A7A60-611A-47D2-8C77-2E2FE10C4200}" presName="tx1" presStyleLbl="revTx" presStyleIdx="4" presStyleCnt="8" custScaleY="59939"/>
      <dgm:spPr/>
    </dgm:pt>
    <dgm:pt modelId="{D8B5A31B-B6C1-2F4D-9941-1B04A4748ABF}" type="pres">
      <dgm:prSet presAssocID="{379A7A60-611A-47D2-8C77-2E2FE10C4200}" presName="vert1" presStyleCnt="0"/>
      <dgm:spPr/>
    </dgm:pt>
    <dgm:pt modelId="{1A8C4E05-DBFB-E542-B4DB-8B036DC29232}" type="pres">
      <dgm:prSet presAssocID="{ABEABA08-67FE-49E4-8FA4-A402C8BCEF63}" presName="thickLine" presStyleLbl="alignNode1" presStyleIdx="5" presStyleCnt="8"/>
      <dgm:spPr/>
    </dgm:pt>
    <dgm:pt modelId="{40184437-4D28-854C-805C-FB34D766F3F8}" type="pres">
      <dgm:prSet presAssocID="{ABEABA08-67FE-49E4-8FA4-A402C8BCEF63}" presName="horz1" presStyleCnt="0"/>
      <dgm:spPr/>
    </dgm:pt>
    <dgm:pt modelId="{D1D04B08-7867-8B4F-859F-A71F98E5953B}" type="pres">
      <dgm:prSet presAssocID="{ABEABA08-67FE-49E4-8FA4-A402C8BCEF63}" presName="tx1" presStyleLbl="revTx" presStyleIdx="5" presStyleCnt="8" custScaleY="61373"/>
      <dgm:spPr/>
    </dgm:pt>
    <dgm:pt modelId="{615A34FD-F4A1-464C-8D10-94E4B79306A4}" type="pres">
      <dgm:prSet presAssocID="{ABEABA08-67FE-49E4-8FA4-A402C8BCEF63}" presName="vert1" presStyleCnt="0"/>
      <dgm:spPr/>
    </dgm:pt>
    <dgm:pt modelId="{E42EB12E-2DA2-F242-A0B7-5A2DC9FC7124}" type="pres">
      <dgm:prSet presAssocID="{902693A3-FBA8-4474-8F2C-834E2B103007}" presName="thickLine" presStyleLbl="alignNode1" presStyleIdx="6" presStyleCnt="8"/>
      <dgm:spPr/>
    </dgm:pt>
    <dgm:pt modelId="{D0ACF1B3-B846-594B-A772-C1005CDB6E35}" type="pres">
      <dgm:prSet presAssocID="{902693A3-FBA8-4474-8F2C-834E2B103007}" presName="horz1" presStyleCnt="0"/>
      <dgm:spPr/>
    </dgm:pt>
    <dgm:pt modelId="{E329BC01-F00E-104D-A928-E2C0A100EB58}" type="pres">
      <dgm:prSet presAssocID="{902693A3-FBA8-4474-8F2C-834E2B103007}" presName="tx1" presStyleLbl="revTx" presStyleIdx="6" presStyleCnt="8" custScaleY="59691"/>
      <dgm:spPr/>
    </dgm:pt>
    <dgm:pt modelId="{CDC99FD9-8167-B248-93F6-60133548AEFB}" type="pres">
      <dgm:prSet presAssocID="{902693A3-FBA8-4474-8F2C-834E2B103007}" presName="vert1" presStyleCnt="0"/>
      <dgm:spPr/>
    </dgm:pt>
    <dgm:pt modelId="{C017C358-4F06-2146-98A2-D02959932C0C}" type="pres">
      <dgm:prSet presAssocID="{D6894D82-4EE5-4FC4-9D58-7B9541D20C64}" presName="thickLine" presStyleLbl="alignNode1" presStyleIdx="7" presStyleCnt="8"/>
      <dgm:spPr/>
    </dgm:pt>
    <dgm:pt modelId="{ECDD3E3C-74BC-724C-BD7E-591B51BDB7EC}" type="pres">
      <dgm:prSet presAssocID="{D6894D82-4EE5-4FC4-9D58-7B9541D20C64}" presName="horz1" presStyleCnt="0"/>
      <dgm:spPr/>
    </dgm:pt>
    <dgm:pt modelId="{AD04AA91-88BD-554D-A455-8A506A9E9650}" type="pres">
      <dgm:prSet presAssocID="{D6894D82-4EE5-4FC4-9D58-7B9541D20C64}" presName="tx1" presStyleLbl="revTx" presStyleIdx="7" presStyleCnt="8" custScaleY="74545"/>
      <dgm:spPr/>
    </dgm:pt>
    <dgm:pt modelId="{9B760D1B-5EA3-5B42-9DAF-F1BE4FD5BCE1}" type="pres">
      <dgm:prSet presAssocID="{D6894D82-4EE5-4FC4-9D58-7B9541D20C64}" presName="vert1" presStyleCnt="0"/>
      <dgm:spPr/>
    </dgm:pt>
  </dgm:ptLst>
  <dgm:cxnLst>
    <dgm:cxn modelId="{8CE6AA09-3257-304F-93BE-A362CD28553E}" type="presOf" srcId="{06A92B68-9EF0-4B97-945F-DC5A3BE7FFC3}" destId="{466F582C-9DA6-0447-9C90-45302FC205F0}" srcOrd="0" destOrd="0" presId="urn:microsoft.com/office/officeart/2008/layout/LinedList"/>
    <dgm:cxn modelId="{82A36E16-5649-47BB-AA60-1FF54067CA1D}" srcId="{A9CEF24A-16FF-4F04-B5A1-E1C9BBB1CDE5}" destId="{D6894D82-4EE5-4FC4-9D58-7B9541D20C64}" srcOrd="7" destOrd="0" parTransId="{717F74AC-BDB2-4EDF-B11A-A792AC023318}" sibTransId="{45D43691-AFCF-47BA-B792-24AE706D9C2B}"/>
    <dgm:cxn modelId="{309DBE28-D6E3-C846-B084-72D991295C14}" type="presOf" srcId="{902693A3-FBA8-4474-8F2C-834E2B103007}" destId="{E329BC01-F00E-104D-A928-E2C0A100EB58}" srcOrd="0" destOrd="0" presId="urn:microsoft.com/office/officeart/2008/layout/LinedList"/>
    <dgm:cxn modelId="{30055A37-D338-48BA-AFB1-4767112F1434}" srcId="{A9CEF24A-16FF-4F04-B5A1-E1C9BBB1CDE5}" destId="{379A7A60-611A-47D2-8C77-2E2FE10C4200}" srcOrd="4" destOrd="0" parTransId="{C047EFD4-AC45-4617-A89A-CC17968DD9BF}" sibTransId="{EC029E66-B9F4-49BB-AE08-BEE6FA436655}"/>
    <dgm:cxn modelId="{08566167-255F-E644-BD0C-F9865F38B425}" type="presOf" srcId="{ABEABA08-67FE-49E4-8FA4-A402C8BCEF63}" destId="{D1D04B08-7867-8B4F-859F-A71F98E5953B}" srcOrd="0" destOrd="0" presId="urn:microsoft.com/office/officeart/2008/layout/LinedList"/>
    <dgm:cxn modelId="{1093FE85-2FE5-470F-AC88-E9AB260932BA}" srcId="{A9CEF24A-16FF-4F04-B5A1-E1C9BBB1CDE5}" destId="{06A92B68-9EF0-4B97-945F-DC5A3BE7FFC3}" srcOrd="0" destOrd="0" parTransId="{7EC9A0C4-D5A0-4F45-A2C8-5466E0BA6A1C}" sibTransId="{80953354-4D27-464B-A172-324B00F5C638}"/>
    <dgm:cxn modelId="{716B708C-5015-6F49-9FAB-E71020D309CF}" type="presOf" srcId="{A9CEF24A-16FF-4F04-B5A1-E1C9BBB1CDE5}" destId="{02AA22E5-3795-5049-9867-8233BC071386}" srcOrd="0" destOrd="0" presId="urn:microsoft.com/office/officeart/2008/layout/LinedList"/>
    <dgm:cxn modelId="{91BAE7AB-0F5C-4FA2-B8A3-A6DFDBAC485F}" srcId="{A9CEF24A-16FF-4F04-B5A1-E1C9BBB1CDE5}" destId="{59131D50-C910-4DA4-AE84-C755A44FFAD3}" srcOrd="3" destOrd="0" parTransId="{BC889B51-BA23-4C4F-9622-D4BA2AD82809}" sibTransId="{DF7E3D35-17AC-4F19-BCFD-70BCA7267694}"/>
    <dgm:cxn modelId="{8D18DDAE-ED60-6842-9409-E7F3C1713572}" type="presOf" srcId="{379A7A60-611A-47D2-8C77-2E2FE10C4200}" destId="{36730CB7-D8B7-4F42-B455-FB360EE9D8BA}" srcOrd="0" destOrd="0" presId="urn:microsoft.com/office/officeart/2008/layout/LinedList"/>
    <dgm:cxn modelId="{B3A441B2-3CFE-4574-9463-96177C6678D8}" srcId="{A9CEF24A-16FF-4F04-B5A1-E1C9BBB1CDE5}" destId="{AA9A6032-48BB-4A50-B6F5-3EDDF13442E7}" srcOrd="1" destOrd="0" parTransId="{A7E3F5B0-03B7-492D-B97B-162188DD6279}" sibTransId="{4A472AA3-168C-4BA4-8B44-1752E0A7E529}"/>
    <dgm:cxn modelId="{A74163B8-D19B-274C-AD96-67A07120FB2C}" type="presOf" srcId="{F467F72D-3C75-4036-8DDA-F9D0872DB995}" destId="{FCCE9144-1746-DF4C-8DF9-028C0D1B94F3}" srcOrd="0" destOrd="0" presId="urn:microsoft.com/office/officeart/2008/layout/LinedList"/>
    <dgm:cxn modelId="{A80ADFC5-CD05-4E2C-BF6A-A2D6F11FC741}" srcId="{A9CEF24A-16FF-4F04-B5A1-E1C9BBB1CDE5}" destId="{902693A3-FBA8-4474-8F2C-834E2B103007}" srcOrd="6" destOrd="0" parTransId="{E61DE4B1-C5D6-4150-B1AB-6380892F1A7C}" sibTransId="{C3340874-F60B-44F6-B093-6AFB36BAE6B1}"/>
    <dgm:cxn modelId="{DCBB8EDC-B4BC-8C41-8C97-CF22A13CAA1C}" type="presOf" srcId="{D6894D82-4EE5-4FC4-9D58-7B9541D20C64}" destId="{AD04AA91-88BD-554D-A455-8A506A9E9650}" srcOrd="0" destOrd="0" presId="urn:microsoft.com/office/officeart/2008/layout/LinedList"/>
    <dgm:cxn modelId="{FC4063E0-C867-3D4E-B3DA-2D70EDFD72FC}" type="presOf" srcId="{59131D50-C910-4DA4-AE84-C755A44FFAD3}" destId="{492D4FF3-703A-D54B-A40D-72E5492B287B}" srcOrd="0" destOrd="0" presId="urn:microsoft.com/office/officeart/2008/layout/LinedList"/>
    <dgm:cxn modelId="{2A0029F4-1B2F-0A4D-AD10-8EA50CBA5DEB}" type="presOf" srcId="{AA9A6032-48BB-4A50-B6F5-3EDDF13442E7}" destId="{A899C753-1E05-4249-BE46-134D378AEF0E}" srcOrd="0" destOrd="0" presId="urn:microsoft.com/office/officeart/2008/layout/LinedList"/>
    <dgm:cxn modelId="{150A7FF6-661E-4622-A068-F54854FF96CC}" srcId="{A9CEF24A-16FF-4F04-B5A1-E1C9BBB1CDE5}" destId="{F467F72D-3C75-4036-8DDA-F9D0872DB995}" srcOrd="2" destOrd="0" parTransId="{7B199B42-FB5F-4FC2-9910-30C09EF0848D}" sibTransId="{324D74CE-377E-4CFC-A6C5-55210D334B6B}"/>
    <dgm:cxn modelId="{520DD4F9-26A6-4432-AFA5-EA591004C4E0}" srcId="{A9CEF24A-16FF-4F04-B5A1-E1C9BBB1CDE5}" destId="{ABEABA08-67FE-49E4-8FA4-A402C8BCEF63}" srcOrd="5" destOrd="0" parTransId="{9006BC56-5B9D-442D-B537-15BA36B3C47A}" sibTransId="{3FB33401-B650-46BA-BDE1-47786223C8F6}"/>
    <dgm:cxn modelId="{02FBDA7A-AEB0-644D-8409-847E80D0E0D2}" type="presParOf" srcId="{02AA22E5-3795-5049-9867-8233BC071386}" destId="{EE2034FF-EB3A-104E-B514-A7BB65D0397B}" srcOrd="0" destOrd="0" presId="urn:microsoft.com/office/officeart/2008/layout/LinedList"/>
    <dgm:cxn modelId="{F4163395-7AA8-AD41-9C65-9AE31688E7E6}" type="presParOf" srcId="{02AA22E5-3795-5049-9867-8233BC071386}" destId="{C787B56A-578F-C440-9A3A-ECF826157E06}" srcOrd="1" destOrd="0" presId="urn:microsoft.com/office/officeart/2008/layout/LinedList"/>
    <dgm:cxn modelId="{84C7A3E8-F993-B845-8D83-348BFA6D5BAF}" type="presParOf" srcId="{C787B56A-578F-C440-9A3A-ECF826157E06}" destId="{466F582C-9DA6-0447-9C90-45302FC205F0}" srcOrd="0" destOrd="0" presId="urn:microsoft.com/office/officeart/2008/layout/LinedList"/>
    <dgm:cxn modelId="{A723E182-2DD8-904F-8349-D32D2F3DE26D}" type="presParOf" srcId="{C787B56A-578F-C440-9A3A-ECF826157E06}" destId="{42C97254-CE5D-4E4F-B1B8-5CED7AE529A7}" srcOrd="1" destOrd="0" presId="urn:microsoft.com/office/officeart/2008/layout/LinedList"/>
    <dgm:cxn modelId="{D59CDB2C-248F-8C4C-9501-471AB168E235}" type="presParOf" srcId="{02AA22E5-3795-5049-9867-8233BC071386}" destId="{A02FB133-3DA3-0341-BD40-27B253F64448}" srcOrd="2" destOrd="0" presId="urn:microsoft.com/office/officeart/2008/layout/LinedList"/>
    <dgm:cxn modelId="{E72B712B-0EB0-2B48-9674-4D2F85FA60D9}" type="presParOf" srcId="{02AA22E5-3795-5049-9867-8233BC071386}" destId="{13CAAA49-C87C-B541-9DF3-BF8F3B749026}" srcOrd="3" destOrd="0" presId="urn:microsoft.com/office/officeart/2008/layout/LinedList"/>
    <dgm:cxn modelId="{B8C15B57-C6BD-5641-9090-8F1ECC07A4A6}" type="presParOf" srcId="{13CAAA49-C87C-B541-9DF3-BF8F3B749026}" destId="{A899C753-1E05-4249-BE46-134D378AEF0E}" srcOrd="0" destOrd="0" presId="urn:microsoft.com/office/officeart/2008/layout/LinedList"/>
    <dgm:cxn modelId="{760E1B3B-E9E3-4141-A0EA-75F45B5FB2D9}" type="presParOf" srcId="{13CAAA49-C87C-B541-9DF3-BF8F3B749026}" destId="{1CA64B4D-8AE3-9B44-98A3-0A75752BDCE9}" srcOrd="1" destOrd="0" presId="urn:microsoft.com/office/officeart/2008/layout/LinedList"/>
    <dgm:cxn modelId="{2C2D746A-2DB9-374B-8D65-ECEA40E7481B}" type="presParOf" srcId="{02AA22E5-3795-5049-9867-8233BC071386}" destId="{7506819E-0827-7448-AE3D-7B7735FB6A7E}" srcOrd="4" destOrd="0" presId="urn:microsoft.com/office/officeart/2008/layout/LinedList"/>
    <dgm:cxn modelId="{32772B38-8D1B-6F4B-8E5A-D29F9C10FDDD}" type="presParOf" srcId="{02AA22E5-3795-5049-9867-8233BC071386}" destId="{62952496-456B-B648-985C-CA2761BEEDDC}" srcOrd="5" destOrd="0" presId="urn:microsoft.com/office/officeart/2008/layout/LinedList"/>
    <dgm:cxn modelId="{2E804DFE-AAF1-4C4F-A850-CA1A497B7264}" type="presParOf" srcId="{62952496-456B-B648-985C-CA2761BEEDDC}" destId="{FCCE9144-1746-DF4C-8DF9-028C0D1B94F3}" srcOrd="0" destOrd="0" presId="urn:microsoft.com/office/officeart/2008/layout/LinedList"/>
    <dgm:cxn modelId="{D4441502-03C1-0541-9DBF-A1F2570B83E5}" type="presParOf" srcId="{62952496-456B-B648-985C-CA2761BEEDDC}" destId="{A396CA65-0227-6E43-B957-53EDC0CF5F1E}" srcOrd="1" destOrd="0" presId="urn:microsoft.com/office/officeart/2008/layout/LinedList"/>
    <dgm:cxn modelId="{CE2AB06D-E3EF-9140-A845-5DCCE120BB55}" type="presParOf" srcId="{02AA22E5-3795-5049-9867-8233BC071386}" destId="{B5BAF3DD-B97D-894A-B0EB-32548201A4CD}" srcOrd="6" destOrd="0" presId="urn:microsoft.com/office/officeart/2008/layout/LinedList"/>
    <dgm:cxn modelId="{EB3D74C3-6AC5-E848-A931-81CE2815DE66}" type="presParOf" srcId="{02AA22E5-3795-5049-9867-8233BC071386}" destId="{BA587E53-463D-1040-B597-73D16464DCC0}" srcOrd="7" destOrd="0" presId="urn:microsoft.com/office/officeart/2008/layout/LinedList"/>
    <dgm:cxn modelId="{289B744C-1A97-CB4F-A36E-34653FB795C2}" type="presParOf" srcId="{BA587E53-463D-1040-B597-73D16464DCC0}" destId="{492D4FF3-703A-D54B-A40D-72E5492B287B}" srcOrd="0" destOrd="0" presId="urn:microsoft.com/office/officeart/2008/layout/LinedList"/>
    <dgm:cxn modelId="{BFFD7F0E-54CA-5C4E-97DC-805AF309D212}" type="presParOf" srcId="{BA587E53-463D-1040-B597-73D16464DCC0}" destId="{63EFDA65-8339-C246-B086-F71A8131B43E}" srcOrd="1" destOrd="0" presId="urn:microsoft.com/office/officeart/2008/layout/LinedList"/>
    <dgm:cxn modelId="{9E4AD804-2CC5-7249-B1FE-7A332F52F8B4}" type="presParOf" srcId="{02AA22E5-3795-5049-9867-8233BC071386}" destId="{F065AD64-66E9-4B4A-8A8C-E43C5CFE6E3E}" srcOrd="8" destOrd="0" presId="urn:microsoft.com/office/officeart/2008/layout/LinedList"/>
    <dgm:cxn modelId="{8268C1FE-0E67-D346-8272-FDAC2D5A6780}" type="presParOf" srcId="{02AA22E5-3795-5049-9867-8233BC071386}" destId="{A6F0F596-ACD1-4640-862B-78EE003A4E47}" srcOrd="9" destOrd="0" presId="urn:microsoft.com/office/officeart/2008/layout/LinedList"/>
    <dgm:cxn modelId="{1B0CE22A-2F1E-9C49-963F-670CD91C34F6}" type="presParOf" srcId="{A6F0F596-ACD1-4640-862B-78EE003A4E47}" destId="{36730CB7-D8B7-4F42-B455-FB360EE9D8BA}" srcOrd="0" destOrd="0" presId="urn:microsoft.com/office/officeart/2008/layout/LinedList"/>
    <dgm:cxn modelId="{31590D4C-A1BD-3744-A840-584C14A6880A}" type="presParOf" srcId="{A6F0F596-ACD1-4640-862B-78EE003A4E47}" destId="{D8B5A31B-B6C1-2F4D-9941-1B04A4748ABF}" srcOrd="1" destOrd="0" presId="urn:microsoft.com/office/officeart/2008/layout/LinedList"/>
    <dgm:cxn modelId="{151570AA-D670-224E-8E75-C5EB6AD46E6F}" type="presParOf" srcId="{02AA22E5-3795-5049-9867-8233BC071386}" destId="{1A8C4E05-DBFB-E542-B4DB-8B036DC29232}" srcOrd="10" destOrd="0" presId="urn:microsoft.com/office/officeart/2008/layout/LinedList"/>
    <dgm:cxn modelId="{9563672B-F47C-8046-866C-B1D45DCEAD65}" type="presParOf" srcId="{02AA22E5-3795-5049-9867-8233BC071386}" destId="{40184437-4D28-854C-805C-FB34D766F3F8}" srcOrd="11" destOrd="0" presId="urn:microsoft.com/office/officeart/2008/layout/LinedList"/>
    <dgm:cxn modelId="{23CCD959-9AE7-1142-B18E-EB1E4A9CD666}" type="presParOf" srcId="{40184437-4D28-854C-805C-FB34D766F3F8}" destId="{D1D04B08-7867-8B4F-859F-A71F98E5953B}" srcOrd="0" destOrd="0" presId="urn:microsoft.com/office/officeart/2008/layout/LinedList"/>
    <dgm:cxn modelId="{23ABA048-B611-1143-BC02-FD41E3F61828}" type="presParOf" srcId="{40184437-4D28-854C-805C-FB34D766F3F8}" destId="{615A34FD-F4A1-464C-8D10-94E4B79306A4}" srcOrd="1" destOrd="0" presId="urn:microsoft.com/office/officeart/2008/layout/LinedList"/>
    <dgm:cxn modelId="{25EBAFE7-E4B7-C744-98BE-BDBD09EA92C7}" type="presParOf" srcId="{02AA22E5-3795-5049-9867-8233BC071386}" destId="{E42EB12E-2DA2-F242-A0B7-5A2DC9FC7124}" srcOrd="12" destOrd="0" presId="urn:microsoft.com/office/officeart/2008/layout/LinedList"/>
    <dgm:cxn modelId="{AF0BC59D-3ED0-8F43-A9A8-BA556CB78C77}" type="presParOf" srcId="{02AA22E5-3795-5049-9867-8233BC071386}" destId="{D0ACF1B3-B846-594B-A772-C1005CDB6E35}" srcOrd="13" destOrd="0" presId="urn:microsoft.com/office/officeart/2008/layout/LinedList"/>
    <dgm:cxn modelId="{ADCC4385-0498-5947-BF30-22A3C0C32747}" type="presParOf" srcId="{D0ACF1B3-B846-594B-A772-C1005CDB6E35}" destId="{E329BC01-F00E-104D-A928-E2C0A100EB58}" srcOrd="0" destOrd="0" presId="urn:microsoft.com/office/officeart/2008/layout/LinedList"/>
    <dgm:cxn modelId="{D713D664-A2F5-7A49-8792-AC1843548EF5}" type="presParOf" srcId="{D0ACF1B3-B846-594B-A772-C1005CDB6E35}" destId="{CDC99FD9-8167-B248-93F6-60133548AEFB}" srcOrd="1" destOrd="0" presId="urn:microsoft.com/office/officeart/2008/layout/LinedList"/>
    <dgm:cxn modelId="{D1FFFCF8-B873-E74C-B145-1D5526F152DD}" type="presParOf" srcId="{02AA22E5-3795-5049-9867-8233BC071386}" destId="{C017C358-4F06-2146-98A2-D02959932C0C}" srcOrd="14" destOrd="0" presId="urn:microsoft.com/office/officeart/2008/layout/LinedList"/>
    <dgm:cxn modelId="{E5CB3E87-56F7-B049-AC1C-6AE37A7054EF}" type="presParOf" srcId="{02AA22E5-3795-5049-9867-8233BC071386}" destId="{ECDD3E3C-74BC-724C-BD7E-591B51BDB7EC}" srcOrd="15" destOrd="0" presId="urn:microsoft.com/office/officeart/2008/layout/LinedList"/>
    <dgm:cxn modelId="{44D9A4EA-79C3-3145-BEF4-27DA09D1F2B6}" type="presParOf" srcId="{ECDD3E3C-74BC-724C-BD7E-591B51BDB7EC}" destId="{AD04AA91-88BD-554D-A455-8A506A9E9650}" srcOrd="0" destOrd="0" presId="urn:microsoft.com/office/officeart/2008/layout/LinedList"/>
    <dgm:cxn modelId="{2DB1D36B-63C0-984B-B2F4-3623C11FBCCD}" type="presParOf" srcId="{ECDD3E3C-74BC-724C-BD7E-591B51BDB7EC}" destId="{9B760D1B-5EA3-5B42-9DAF-F1BE4FD5BC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034FF-EB3A-104E-B514-A7BB65D0397B}">
      <dsp:nvSpPr>
        <dsp:cNvPr id="0" name=""/>
        <dsp:cNvSpPr/>
      </dsp:nvSpPr>
      <dsp:spPr>
        <a:xfrm>
          <a:off x="0" y="751"/>
          <a:ext cx="809733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6F582C-9DA6-0447-9C90-45302FC205F0}">
      <dsp:nvSpPr>
        <dsp:cNvPr id="0" name=""/>
        <dsp:cNvSpPr/>
      </dsp:nvSpPr>
      <dsp:spPr>
        <a:xfrm>
          <a:off x="0" y="751"/>
          <a:ext cx="8097330" cy="51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What is included in the contract?</a:t>
          </a:r>
          <a:endParaRPr lang="en-US" sz="2400" kern="1200"/>
        </a:p>
      </dsp:txBody>
      <dsp:txXfrm>
        <a:off x="0" y="751"/>
        <a:ext cx="8097330" cy="516741"/>
      </dsp:txXfrm>
    </dsp:sp>
    <dsp:sp modelId="{A02FB133-3DA3-0341-BD40-27B253F64448}">
      <dsp:nvSpPr>
        <dsp:cNvPr id="0" name=""/>
        <dsp:cNvSpPr/>
      </dsp:nvSpPr>
      <dsp:spPr>
        <a:xfrm>
          <a:off x="0" y="517493"/>
          <a:ext cx="809733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9C753-1E05-4249-BE46-134D378AEF0E}">
      <dsp:nvSpPr>
        <dsp:cNvPr id="0" name=""/>
        <dsp:cNvSpPr/>
      </dsp:nvSpPr>
      <dsp:spPr>
        <a:xfrm>
          <a:off x="0" y="517493"/>
          <a:ext cx="8097330" cy="51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How do I get these documents?</a:t>
          </a:r>
          <a:endParaRPr lang="en-US" sz="2400" kern="1200" dirty="0"/>
        </a:p>
      </dsp:txBody>
      <dsp:txXfrm>
        <a:off x="0" y="517493"/>
        <a:ext cx="8097330" cy="516741"/>
      </dsp:txXfrm>
    </dsp:sp>
    <dsp:sp modelId="{7506819E-0827-7448-AE3D-7B7735FB6A7E}">
      <dsp:nvSpPr>
        <dsp:cNvPr id="0" name=""/>
        <dsp:cNvSpPr/>
      </dsp:nvSpPr>
      <dsp:spPr>
        <a:xfrm>
          <a:off x="0" y="1034235"/>
          <a:ext cx="809733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E9144-1746-DF4C-8DF9-028C0D1B94F3}">
      <dsp:nvSpPr>
        <dsp:cNvPr id="0" name=""/>
        <dsp:cNvSpPr/>
      </dsp:nvSpPr>
      <dsp:spPr>
        <a:xfrm>
          <a:off x="0" y="1034235"/>
          <a:ext cx="8097330" cy="51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Okay, but which pieces do I really care about?</a:t>
          </a:r>
          <a:endParaRPr lang="en-US" sz="2400" kern="1200" dirty="0"/>
        </a:p>
      </dsp:txBody>
      <dsp:txXfrm>
        <a:off x="0" y="1034235"/>
        <a:ext cx="8097330" cy="516741"/>
      </dsp:txXfrm>
    </dsp:sp>
    <dsp:sp modelId="{B5BAF3DD-B97D-894A-B0EB-32548201A4CD}">
      <dsp:nvSpPr>
        <dsp:cNvPr id="0" name=""/>
        <dsp:cNvSpPr/>
      </dsp:nvSpPr>
      <dsp:spPr>
        <a:xfrm>
          <a:off x="0" y="1550977"/>
          <a:ext cx="809733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D4FF3-703A-D54B-A40D-72E5492B287B}">
      <dsp:nvSpPr>
        <dsp:cNvPr id="0" name=""/>
        <dsp:cNvSpPr/>
      </dsp:nvSpPr>
      <dsp:spPr>
        <a:xfrm>
          <a:off x="0" y="1550977"/>
          <a:ext cx="8089422" cy="72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do I need to know about the Statement of Work/ Scope of Services?</a:t>
          </a:r>
          <a:endParaRPr lang="en-US" sz="2400" kern="1200" dirty="0"/>
        </a:p>
      </dsp:txBody>
      <dsp:txXfrm>
        <a:off x="0" y="1550977"/>
        <a:ext cx="8089422" cy="728223"/>
      </dsp:txXfrm>
    </dsp:sp>
    <dsp:sp modelId="{F065AD64-66E9-4B4A-8A8C-E43C5CFE6E3E}">
      <dsp:nvSpPr>
        <dsp:cNvPr id="0" name=""/>
        <dsp:cNvSpPr/>
      </dsp:nvSpPr>
      <dsp:spPr>
        <a:xfrm>
          <a:off x="0" y="2279200"/>
          <a:ext cx="809733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30CB7-D8B7-4F42-B455-FB360EE9D8BA}">
      <dsp:nvSpPr>
        <dsp:cNvPr id="0" name=""/>
        <dsp:cNvSpPr/>
      </dsp:nvSpPr>
      <dsp:spPr>
        <a:xfrm>
          <a:off x="0" y="2279200"/>
          <a:ext cx="8097330" cy="480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Where are the sticking points in the contract?</a:t>
          </a:r>
          <a:endParaRPr lang="en-US" sz="2400" kern="1200" dirty="0"/>
        </a:p>
      </dsp:txBody>
      <dsp:txXfrm>
        <a:off x="0" y="2279200"/>
        <a:ext cx="8097330" cy="480564"/>
      </dsp:txXfrm>
    </dsp:sp>
    <dsp:sp modelId="{1A8C4E05-DBFB-E542-B4DB-8B036DC29232}">
      <dsp:nvSpPr>
        <dsp:cNvPr id="0" name=""/>
        <dsp:cNvSpPr/>
      </dsp:nvSpPr>
      <dsp:spPr>
        <a:xfrm>
          <a:off x="0" y="2759765"/>
          <a:ext cx="809733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04B08-7867-8B4F-859F-A71F98E5953B}">
      <dsp:nvSpPr>
        <dsp:cNvPr id="0" name=""/>
        <dsp:cNvSpPr/>
      </dsp:nvSpPr>
      <dsp:spPr>
        <a:xfrm>
          <a:off x="0" y="2759765"/>
          <a:ext cx="8097330" cy="51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Odd and ends</a:t>
          </a:r>
          <a:endParaRPr lang="en-US" sz="2400" kern="1200"/>
        </a:p>
      </dsp:txBody>
      <dsp:txXfrm>
        <a:off x="0" y="2759765"/>
        <a:ext cx="8097330" cy="516741"/>
      </dsp:txXfrm>
    </dsp:sp>
    <dsp:sp modelId="{E42EB12E-2DA2-F242-A0B7-5A2DC9FC7124}">
      <dsp:nvSpPr>
        <dsp:cNvPr id="0" name=""/>
        <dsp:cNvSpPr/>
      </dsp:nvSpPr>
      <dsp:spPr>
        <a:xfrm>
          <a:off x="0" y="3276507"/>
          <a:ext cx="809733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9BC01-F00E-104D-A928-E2C0A100EB58}">
      <dsp:nvSpPr>
        <dsp:cNvPr id="0" name=""/>
        <dsp:cNvSpPr/>
      </dsp:nvSpPr>
      <dsp:spPr>
        <a:xfrm>
          <a:off x="0" y="3276507"/>
          <a:ext cx="8097330" cy="51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Recap</a:t>
          </a:r>
          <a:endParaRPr lang="en-US" sz="2400" kern="1200"/>
        </a:p>
      </dsp:txBody>
      <dsp:txXfrm>
        <a:off x="0" y="3276507"/>
        <a:ext cx="8097330" cy="516741"/>
      </dsp:txXfrm>
    </dsp:sp>
    <dsp:sp modelId="{C017C358-4F06-2146-98A2-D02959932C0C}">
      <dsp:nvSpPr>
        <dsp:cNvPr id="0" name=""/>
        <dsp:cNvSpPr/>
      </dsp:nvSpPr>
      <dsp:spPr>
        <a:xfrm>
          <a:off x="0" y="3793249"/>
          <a:ext cx="809733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4AA91-88BD-554D-A455-8A506A9E9650}">
      <dsp:nvSpPr>
        <dsp:cNvPr id="0" name=""/>
        <dsp:cNvSpPr/>
      </dsp:nvSpPr>
      <dsp:spPr>
        <a:xfrm>
          <a:off x="0" y="3793249"/>
          <a:ext cx="8097330" cy="51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Resources</a:t>
          </a:r>
          <a:endParaRPr lang="en-US" sz="2400" kern="1200" dirty="0"/>
        </a:p>
      </dsp:txBody>
      <dsp:txXfrm>
        <a:off x="0" y="3793249"/>
        <a:ext cx="8097330" cy="5167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4DDB8-A28F-B14D-9DF9-06FEB3608499}">
      <dsp:nvSpPr>
        <dsp:cNvPr id="0" name=""/>
        <dsp:cNvSpPr/>
      </dsp:nvSpPr>
      <dsp:spPr>
        <a:xfrm>
          <a:off x="0" y="0"/>
          <a:ext cx="5157787" cy="64043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Purpose</a:t>
          </a:r>
          <a:endParaRPr lang="en-US" sz="2800" kern="1200"/>
        </a:p>
      </dsp:txBody>
      <dsp:txXfrm>
        <a:off x="18758" y="18758"/>
        <a:ext cx="4412588" cy="602920"/>
      </dsp:txXfrm>
    </dsp:sp>
    <dsp:sp modelId="{038D78E6-8239-5340-8EE2-17188275CF01}">
      <dsp:nvSpPr>
        <dsp:cNvPr id="0" name=""/>
        <dsp:cNvSpPr/>
      </dsp:nvSpPr>
      <dsp:spPr>
        <a:xfrm>
          <a:off x="431964" y="756880"/>
          <a:ext cx="5157787" cy="64043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Process</a:t>
          </a:r>
          <a:endParaRPr lang="en-US" sz="2800" kern="1200"/>
        </a:p>
      </dsp:txBody>
      <dsp:txXfrm>
        <a:off x="450722" y="775638"/>
        <a:ext cx="4272022" cy="602920"/>
      </dsp:txXfrm>
    </dsp:sp>
    <dsp:sp modelId="{0DD1EA29-E314-7C42-863F-599D75D4F150}">
      <dsp:nvSpPr>
        <dsp:cNvPr id="0" name=""/>
        <dsp:cNvSpPr/>
      </dsp:nvSpPr>
      <dsp:spPr>
        <a:xfrm>
          <a:off x="857482" y="1513760"/>
          <a:ext cx="5157787" cy="64043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Scope</a:t>
          </a:r>
          <a:endParaRPr lang="en-US" sz="2800" kern="1200"/>
        </a:p>
      </dsp:txBody>
      <dsp:txXfrm>
        <a:off x="876240" y="1532518"/>
        <a:ext cx="4278469" cy="602920"/>
      </dsp:txXfrm>
    </dsp:sp>
    <dsp:sp modelId="{E49F3E27-C146-1C49-9F61-7AB0E3C9899D}">
      <dsp:nvSpPr>
        <dsp:cNvPr id="0" name=""/>
        <dsp:cNvSpPr/>
      </dsp:nvSpPr>
      <dsp:spPr>
        <a:xfrm>
          <a:off x="1289446" y="2270640"/>
          <a:ext cx="5157787" cy="64043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Deliverables</a:t>
          </a:r>
          <a:endParaRPr lang="en-US" sz="2800" kern="1200"/>
        </a:p>
      </dsp:txBody>
      <dsp:txXfrm>
        <a:off x="1308204" y="2289398"/>
        <a:ext cx="4272022" cy="602920"/>
      </dsp:txXfrm>
    </dsp:sp>
    <dsp:sp modelId="{62C997E7-324B-FC4B-B0CA-6E161B8F42C5}">
      <dsp:nvSpPr>
        <dsp:cNvPr id="0" name=""/>
        <dsp:cNvSpPr/>
      </dsp:nvSpPr>
      <dsp:spPr>
        <a:xfrm>
          <a:off x="4741503" y="490516"/>
          <a:ext cx="416284" cy="416284"/>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835167" y="490516"/>
        <a:ext cx="228956" cy="313254"/>
      </dsp:txXfrm>
    </dsp:sp>
    <dsp:sp modelId="{54990B40-88DD-6849-9D42-BF2D86342DF3}">
      <dsp:nvSpPr>
        <dsp:cNvPr id="0" name=""/>
        <dsp:cNvSpPr/>
      </dsp:nvSpPr>
      <dsp:spPr>
        <a:xfrm>
          <a:off x="5173467" y="1247396"/>
          <a:ext cx="416284" cy="416284"/>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267131" y="1247396"/>
        <a:ext cx="228956" cy="313254"/>
      </dsp:txXfrm>
    </dsp:sp>
    <dsp:sp modelId="{4EC6EA24-C29B-1C42-899B-356D556ACF80}">
      <dsp:nvSpPr>
        <dsp:cNvPr id="0" name=""/>
        <dsp:cNvSpPr/>
      </dsp:nvSpPr>
      <dsp:spPr>
        <a:xfrm>
          <a:off x="5598985" y="2004276"/>
          <a:ext cx="416284" cy="416284"/>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692649" y="2004276"/>
        <a:ext cx="228956" cy="313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034FF-EB3A-104E-B514-A7BB65D0397B}">
      <dsp:nvSpPr>
        <dsp:cNvPr id="0" name=""/>
        <dsp:cNvSpPr/>
      </dsp:nvSpPr>
      <dsp:spPr>
        <a:xfrm>
          <a:off x="0" y="668"/>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6F582C-9DA6-0447-9C90-45302FC205F0}">
      <dsp:nvSpPr>
        <dsp:cNvPr id="0" name=""/>
        <dsp:cNvSpPr/>
      </dsp:nvSpPr>
      <dsp:spPr>
        <a:xfrm>
          <a:off x="0" y="668"/>
          <a:ext cx="7554948" cy="61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is included in the contract?</a:t>
          </a:r>
          <a:endParaRPr lang="en-US" sz="2400" kern="1200" dirty="0"/>
        </a:p>
      </dsp:txBody>
      <dsp:txXfrm>
        <a:off x="0" y="668"/>
        <a:ext cx="7554948" cy="613736"/>
      </dsp:txXfrm>
    </dsp:sp>
    <dsp:sp modelId="{A02FB133-3DA3-0341-BD40-27B253F64448}">
      <dsp:nvSpPr>
        <dsp:cNvPr id="0" name=""/>
        <dsp:cNvSpPr/>
      </dsp:nvSpPr>
      <dsp:spPr>
        <a:xfrm>
          <a:off x="0" y="614404"/>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9C753-1E05-4249-BE46-134D378AEF0E}">
      <dsp:nvSpPr>
        <dsp:cNvPr id="0" name=""/>
        <dsp:cNvSpPr/>
      </dsp:nvSpPr>
      <dsp:spPr>
        <a:xfrm>
          <a:off x="0" y="614404"/>
          <a:ext cx="7554948" cy="44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How do I get these documents?</a:t>
          </a:r>
          <a:endParaRPr lang="en-US" sz="2400" kern="1200" dirty="0"/>
        </a:p>
      </dsp:txBody>
      <dsp:txXfrm>
        <a:off x="0" y="614404"/>
        <a:ext cx="7554948" cy="448270"/>
      </dsp:txXfrm>
    </dsp:sp>
    <dsp:sp modelId="{7506819E-0827-7448-AE3D-7B7735FB6A7E}">
      <dsp:nvSpPr>
        <dsp:cNvPr id="0" name=""/>
        <dsp:cNvSpPr/>
      </dsp:nvSpPr>
      <dsp:spPr>
        <a:xfrm>
          <a:off x="0" y="1062675"/>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E9144-1746-DF4C-8DF9-028C0D1B94F3}">
      <dsp:nvSpPr>
        <dsp:cNvPr id="0" name=""/>
        <dsp:cNvSpPr/>
      </dsp:nvSpPr>
      <dsp:spPr>
        <a:xfrm>
          <a:off x="0" y="1062675"/>
          <a:ext cx="7554948" cy="430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Okay, but which provisions do I really care about?</a:t>
          </a:r>
          <a:endParaRPr lang="en-US" sz="2400" kern="1200" dirty="0"/>
        </a:p>
      </dsp:txBody>
      <dsp:txXfrm>
        <a:off x="0" y="1062675"/>
        <a:ext cx="7554948" cy="430090"/>
      </dsp:txXfrm>
    </dsp:sp>
    <dsp:sp modelId="{B5BAF3DD-B97D-894A-B0EB-32548201A4CD}">
      <dsp:nvSpPr>
        <dsp:cNvPr id="0" name=""/>
        <dsp:cNvSpPr/>
      </dsp:nvSpPr>
      <dsp:spPr>
        <a:xfrm>
          <a:off x="0" y="1492766"/>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D4FF3-703A-D54B-A40D-72E5492B287B}">
      <dsp:nvSpPr>
        <dsp:cNvPr id="0" name=""/>
        <dsp:cNvSpPr/>
      </dsp:nvSpPr>
      <dsp:spPr>
        <a:xfrm>
          <a:off x="0" y="1492766"/>
          <a:ext cx="7554948" cy="68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do I need to know about the Statement of Work/ Scope of Services?</a:t>
          </a:r>
          <a:endParaRPr lang="en-US" sz="2400" kern="1200" dirty="0"/>
        </a:p>
      </dsp:txBody>
      <dsp:txXfrm>
        <a:off x="0" y="1492766"/>
        <a:ext cx="7554948" cy="682164"/>
      </dsp:txXfrm>
    </dsp:sp>
    <dsp:sp modelId="{F065AD64-66E9-4B4A-8A8C-E43C5CFE6E3E}">
      <dsp:nvSpPr>
        <dsp:cNvPr id="0" name=""/>
        <dsp:cNvSpPr/>
      </dsp:nvSpPr>
      <dsp:spPr>
        <a:xfrm>
          <a:off x="0" y="2174930"/>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30CB7-D8B7-4F42-B455-FB360EE9D8BA}">
      <dsp:nvSpPr>
        <dsp:cNvPr id="0" name=""/>
        <dsp:cNvSpPr/>
      </dsp:nvSpPr>
      <dsp:spPr>
        <a:xfrm>
          <a:off x="0" y="2174930"/>
          <a:ext cx="7554948" cy="40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Where are the sticking points in the contract?</a:t>
          </a:r>
          <a:endParaRPr lang="en-US" sz="2400" kern="1200" dirty="0"/>
        </a:p>
      </dsp:txBody>
      <dsp:txXfrm>
        <a:off x="0" y="2174930"/>
        <a:ext cx="7554948" cy="408882"/>
      </dsp:txXfrm>
    </dsp:sp>
    <dsp:sp modelId="{1A8C4E05-DBFB-E542-B4DB-8B036DC29232}">
      <dsp:nvSpPr>
        <dsp:cNvPr id="0" name=""/>
        <dsp:cNvSpPr/>
      </dsp:nvSpPr>
      <dsp:spPr>
        <a:xfrm>
          <a:off x="0" y="2583812"/>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04B08-7867-8B4F-859F-A71F98E5953B}">
      <dsp:nvSpPr>
        <dsp:cNvPr id="0" name=""/>
        <dsp:cNvSpPr/>
      </dsp:nvSpPr>
      <dsp:spPr>
        <a:xfrm>
          <a:off x="0" y="2583812"/>
          <a:ext cx="7554948" cy="41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Odd and ends</a:t>
          </a:r>
          <a:endParaRPr lang="en-US" sz="2400" kern="1200" dirty="0"/>
        </a:p>
      </dsp:txBody>
      <dsp:txXfrm>
        <a:off x="0" y="2583812"/>
        <a:ext cx="7554948" cy="418664"/>
      </dsp:txXfrm>
    </dsp:sp>
    <dsp:sp modelId="{E42EB12E-2DA2-F242-A0B7-5A2DC9FC7124}">
      <dsp:nvSpPr>
        <dsp:cNvPr id="0" name=""/>
        <dsp:cNvSpPr/>
      </dsp:nvSpPr>
      <dsp:spPr>
        <a:xfrm>
          <a:off x="0" y="3002477"/>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9BC01-F00E-104D-A928-E2C0A100EB58}">
      <dsp:nvSpPr>
        <dsp:cNvPr id="0" name=""/>
        <dsp:cNvSpPr/>
      </dsp:nvSpPr>
      <dsp:spPr>
        <a:xfrm>
          <a:off x="0" y="3002477"/>
          <a:ext cx="7554948" cy="40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Recap</a:t>
          </a:r>
          <a:endParaRPr lang="en-US" sz="2400" kern="1200" dirty="0"/>
        </a:p>
      </dsp:txBody>
      <dsp:txXfrm>
        <a:off x="0" y="3002477"/>
        <a:ext cx="7554948" cy="407190"/>
      </dsp:txXfrm>
    </dsp:sp>
    <dsp:sp modelId="{C017C358-4F06-2146-98A2-D02959932C0C}">
      <dsp:nvSpPr>
        <dsp:cNvPr id="0" name=""/>
        <dsp:cNvSpPr/>
      </dsp:nvSpPr>
      <dsp:spPr>
        <a:xfrm>
          <a:off x="0" y="3409668"/>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4AA91-88BD-554D-A455-8A506A9E9650}">
      <dsp:nvSpPr>
        <dsp:cNvPr id="0" name=""/>
        <dsp:cNvSpPr/>
      </dsp:nvSpPr>
      <dsp:spPr>
        <a:xfrm>
          <a:off x="0" y="3409668"/>
          <a:ext cx="7554948" cy="50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Resources</a:t>
          </a:r>
          <a:endParaRPr lang="en-US" sz="2400" kern="1200" dirty="0"/>
        </a:p>
      </dsp:txBody>
      <dsp:txXfrm>
        <a:off x="0" y="3409668"/>
        <a:ext cx="7554948" cy="50851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034FF-EB3A-104E-B514-A7BB65D0397B}">
      <dsp:nvSpPr>
        <dsp:cNvPr id="0" name=""/>
        <dsp:cNvSpPr/>
      </dsp:nvSpPr>
      <dsp:spPr>
        <a:xfrm>
          <a:off x="0" y="668"/>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6F582C-9DA6-0447-9C90-45302FC205F0}">
      <dsp:nvSpPr>
        <dsp:cNvPr id="0" name=""/>
        <dsp:cNvSpPr/>
      </dsp:nvSpPr>
      <dsp:spPr>
        <a:xfrm>
          <a:off x="0" y="668"/>
          <a:ext cx="7554948" cy="61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is included in the contract?</a:t>
          </a:r>
          <a:endParaRPr lang="en-US" sz="2400" kern="1200" dirty="0"/>
        </a:p>
      </dsp:txBody>
      <dsp:txXfrm>
        <a:off x="0" y="668"/>
        <a:ext cx="7554948" cy="613736"/>
      </dsp:txXfrm>
    </dsp:sp>
    <dsp:sp modelId="{A02FB133-3DA3-0341-BD40-27B253F64448}">
      <dsp:nvSpPr>
        <dsp:cNvPr id="0" name=""/>
        <dsp:cNvSpPr/>
      </dsp:nvSpPr>
      <dsp:spPr>
        <a:xfrm>
          <a:off x="0" y="614404"/>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9C753-1E05-4249-BE46-134D378AEF0E}">
      <dsp:nvSpPr>
        <dsp:cNvPr id="0" name=""/>
        <dsp:cNvSpPr/>
      </dsp:nvSpPr>
      <dsp:spPr>
        <a:xfrm>
          <a:off x="0" y="614404"/>
          <a:ext cx="7554948" cy="44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How do I get these documents?</a:t>
          </a:r>
          <a:endParaRPr lang="en-US" sz="2400" kern="1200" dirty="0"/>
        </a:p>
      </dsp:txBody>
      <dsp:txXfrm>
        <a:off x="0" y="614404"/>
        <a:ext cx="7554948" cy="448270"/>
      </dsp:txXfrm>
    </dsp:sp>
    <dsp:sp modelId="{7506819E-0827-7448-AE3D-7B7735FB6A7E}">
      <dsp:nvSpPr>
        <dsp:cNvPr id="0" name=""/>
        <dsp:cNvSpPr/>
      </dsp:nvSpPr>
      <dsp:spPr>
        <a:xfrm>
          <a:off x="0" y="1062675"/>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E9144-1746-DF4C-8DF9-028C0D1B94F3}">
      <dsp:nvSpPr>
        <dsp:cNvPr id="0" name=""/>
        <dsp:cNvSpPr/>
      </dsp:nvSpPr>
      <dsp:spPr>
        <a:xfrm>
          <a:off x="0" y="1062675"/>
          <a:ext cx="7554948" cy="430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Okay, but which provisions do I really care about?</a:t>
          </a:r>
          <a:endParaRPr lang="en-US" sz="2400" kern="1200" dirty="0"/>
        </a:p>
      </dsp:txBody>
      <dsp:txXfrm>
        <a:off x="0" y="1062675"/>
        <a:ext cx="7554948" cy="430090"/>
      </dsp:txXfrm>
    </dsp:sp>
    <dsp:sp modelId="{B5BAF3DD-B97D-894A-B0EB-32548201A4CD}">
      <dsp:nvSpPr>
        <dsp:cNvPr id="0" name=""/>
        <dsp:cNvSpPr/>
      </dsp:nvSpPr>
      <dsp:spPr>
        <a:xfrm>
          <a:off x="0" y="1492766"/>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D4FF3-703A-D54B-A40D-72E5492B287B}">
      <dsp:nvSpPr>
        <dsp:cNvPr id="0" name=""/>
        <dsp:cNvSpPr/>
      </dsp:nvSpPr>
      <dsp:spPr>
        <a:xfrm>
          <a:off x="0" y="1492766"/>
          <a:ext cx="7554948" cy="68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do I need to know about the Statement of Work/ Scope of Services?</a:t>
          </a:r>
          <a:endParaRPr lang="en-US" sz="2400" kern="1200" dirty="0"/>
        </a:p>
      </dsp:txBody>
      <dsp:txXfrm>
        <a:off x="0" y="1492766"/>
        <a:ext cx="7554948" cy="682164"/>
      </dsp:txXfrm>
    </dsp:sp>
    <dsp:sp modelId="{F065AD64-66E9-4B4A-8A8C-E43C5CFE6E3E}">
      <dsp:nvSpPr>
        <dsp:cNvPr id="0" name=""/>
        <dsp:cNvSpPr/>
      </dsp:nvSpPr>
      <dsp:spPr>
        <a:xfrm>
          <a:off x="0" y="2174930"/>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30CB7-D8B7-4F42-B455-FB360EE9D8BA}">
      <dsp:nvSpPr>
        <dsp:cNvPr id="0" name=""/>
        <dsp:cNvSpPr/>
      </dsp:nvSpPr>
      <dsp:spPr>
        <a:xfrm>
          <a:off x="0" y="2174930"/>
          <a:ext cx="7554948" cy="40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Where are the sticking points in the contract?</a:t>
          </a:r>
          <a:endParaRPr lang="en-US" sz="2400" kern="1200" dirty="0"/>
        </a:p>
      </dsp:txBody>
      <dsp:txXfrm>
        <a:off x="0" y="2174930"/>
        <a:ext cx="7554948" cy="408882"/>
      </dsp:txXfrm>
    </dsp:sp>
    <dsp:sp modelId="{1A8C4E05-DBFB-E542-B4DB-8B036DC29232}">
      <dsp:nvSpPr>
        <dsp:cNvPr id="0" name=""/>
        <dsp:cNvSpPr/>
      </dsp:nvSpPr>
      <dsp:spPr>
        <a:xfrm>
          <a:off x="0" y="2583812"/>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04B08-7867-8B4F-859F-A71F98E5953B}">
      <dsp:nvSpPr>
        <dsp:cNvPr id="0" name=""/>
        <dsp:cNvSpPr/>
      </dsp:nvSpPr>
      <dsp:spPr>
        <a:xfrm>
          <a:off x="0" y="2583812"/>
          <a:ext cx="7554948" cy="41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Odd and ends</a:t>
          </a:r>
          <a:endParaRPr lang="en-US" sz="2400" kern="1200" dirty="0"/>
        </a:p>
      </dsp:txBody>
      <dsp:txXfrm>
        <a:off x="0" y="2583812"/>
        <a:ext cx="7554948" cy="418664"/>
      </dsp:txXfrm>
    </dsp:sp>
    <dsp:sp modelId="{E42EB12E-2DA2-F242-A0B7-5A2DC9FC7124}">
      <dsp:nvSpPr>
        <dsp:cNvPr id="0" name=""/>
        <dsp:cNvSpPr/>
      </dsp:nvSpPr>
      <dsp:spPr>
        <a:xfrm>
          <a:off x="0" y="3002477"/>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9BC01-F00E-104D-A928-E2C0A100EB58}">
      <dsp:nvSpPr>
        <dsp:cNvPr id="0" name=""/>
        <dsp:cNvSpPr/>
      </dsp:nvSpPr>
      <dsp:spPr>
        <a:xfrm>
          <a:off x="0" y="3002477"/>
          <a:ext cx="7554948" cy="40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Recap</a:t>
          </a:r>
          <a:endParaRPr lang="en-US" sz="2400" kern="1200" dirty="0"/>
        </a:p>
      </dsp:txBody>
      <dsp:txXfrm>
        <a:off x="0" y="3002477"/>
        <a:ext cx="7554948" cy="407190"/>
      </dsp:txXfrm>
    </dsp:sp>
    <dsp:sp modelId="{C017C358-4F06-2146-98A2-D02959932C0C}">
      <dsp:nvSpPr>
        <dsp:cNvPr id="0" name=""/>
        <dsp:cNvSpPr/>
      </dsp:nvSpPr>
      <dsp:spPr>
        <a:xfrm>
          <a:off x="0" y="3409668"/>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4AA91-88BD-554D-A455-8A506A9E9650}">
      <dsp:nvSpPr>
        <dsp:cNvPr id="0" name=""/>
        <dsp:cNvSpPr/>
      </dsp:nvSpPr>
      <dsp:spPr>
        <a:xfrm>
          <a:off x="0" y="3409668"/>
          <a:ext cx="7554948" cy="50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Resources</a:t>
          </a:r>
          <a:endParaRPr lang="en-US" sz="2400" kern="1200" dirty="0"/>
        </a:p>
      </dsp:txBody>
      <dsp:txXfrm>
        <a:off x="0" y="3409668"/>
        <a:ext cx="7554948" cy="508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51920-E1D0-4D48-AEA3-04D5579FC6C9}">
      <dsp:nvSpPr>
        <dsp:cNvPr id="0" name=""/>
        <dsp:cNvSpPr/>
      </dsp:nvSpPr>
      <dsp:spPr>
        <a:xfrm>
          <a:off x="1535089" y="2610745"/>
          <a:ext cx="3082391" cy="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B5BCD0-C2F3-8145-90B3-EF79F231CD2D}">
      <dsp:nvSpPr>
        <dsp:cNvPr id="0" name=""/>
        <dsp:cNvSpPr/>
      </dsp:nvSpPr>
      <dsp:spPr>
        <a:xfrm>
          <a:off x="1535089" y="1536206"/>
          <a:ext cx="2640295" cy="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60D66D-739B-DB44-B157-E7C464624BB2}">
      <dsp:nvSpPr>
        <dsp:cNvPr id="0" name=""/>
        <dsp:cNvSpPr/>
      </dsp:nvSpPr>
      <dsp:spPr>
        <a:xfrm>
          <a:off x="1535089" y="461667"/>
          <a:ext cx="3082391" cy="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49F779-2442-9246-95A2-D3961211DE13}">
      <dsp:nvSpPr>
        <dsp:cNvPr id="0" name=""/>
        <dsp:cNvSpPr/>
      </dsp:nvSpPr>
      <dsp:spPr>
        <a:xfrm>
          <a:off x="0" y="1151"/>
          <a:ext cx="3070111" cy="3070111"/>
        </a:xfrm>
        <a:prstGeom prst="ellips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334E59-B47E-2246-A461-64B71AF61027}">
      <dsp:nvSpPr>
        <dsp:cNvPr id="0" name=""/>
        <dsp:cNvSpPr/>
      </dsp:nvSpPr>
      <dsp:spPr>
        <a:xfrm>
          <a:off x="552654" y="1631380"/>
          <a:ext cx="1964871" cy="101313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r>
            <a:rPr lang="en-US" sz="6500" kern="1200" dirty="0"/>
            <a:t>MSA</a:t>
          </a:r>
        </a:p>
      </dsp:txBody>
      <dsp:txXfrm>
        <a:off x="552654" y="1631380"/>
        <a:ext cx="1964871" cy="1013136"/>
      </dsp:txXfrm>
    </dsp:sp>
    <dsp:sp modelId="{0C91BF59-849C-A24A-8BE7-0E7C983A422F}">
      <dsp:nvSpPr>
        <dsp:cNvPr id="0" name=""/>
        <dsp:cNvSpPr/>
      </dsp:nvSpPr>
      <dsp:spPr>
        <a:xfrm>
          <a:off x="4156964" y="1151"/>
          <a:ext cx="921033" cy="921033"/>
        </a:xfrm>
        <a:prstGeom prst="ellipse">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FA9524-E143-564E-98CE-BB542ABEB2C4}">
      <dsp:nvSpPr>
        <dsp:cNvPr id="0" name=""/>
        <dsp:cNvSpPr/>
      </dsp:nvSpPr>
      <dsp:spPr>
        <a:xfrm rot="10800000" flipV="1">
          <a:off x="5077997" y="-1151"/>
          <a:ext cx="1427162" cy="925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0" rIns="121920" bIns="0" numCol="1" spcCol="1270" anchor="ctr" anchorCtr="0">
          <a:noAutofit/>
        </a:bodyPr>
        <a:lstStyle/>
        <a:p>
          <a:pPr marL="0" lvl="0" indent="0" algn="l" defTabSz="1422400">
            <a:lnSpc>
              <a:spcPct val="90000"/>
            </a:lnSpc>
            <a:spcBef>
              <a:spcPct val="0"/>
            </a:spcBef>
            <a:spcAft>
              <a:spcPct val="35000"/>
            </a:spcAft>
            <a:buNone/>
          </a:pPr>
          <a:r>
            <a:rPr lang="en-US" sz="3200" kern="1200" dirty="0"/>
            <a:t>SOW 1</a:t>
          </a:r>
        </a:p>
      </dsp:txBody>
      <dsp:txXfrm rot="-10800000">
        <a:off x="5077997" y="-1151"/>
        <a:ext cx="1427162" cy="925638"/>
      </dsp:txXfrm>
    </dsp:sp>
    <dsp:sp modelId="{D80C2015-5DAA-B743-91DC-07D4E3EED052}">
      <dsp:nvSpPr>
        <dsp:cNvPr id="0" name=""/>
        <dsp:cNvSpPr/>
      </dsp:nvSpPr>
      <dsp:spPr>
        <a:xfrm>
          <a:off x="3714868" y="1075690"/>
          <a:ext cx="921033" cy="921033"/>
        </a:xfrm>
        <a:prstGeom prst="ellipse">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6A9EB9-73FA-0F48-9EEC-7921C8E641F1}">
      <dsp:nvSpPr>
        <dsp:cNvPr id="0" name=""/>
        <dsp:cNvSpPr/>
      </dsp:nvSpPr>
      <dsp:spPr>
        <a:xfrm>
          <a:off x="4635901" y="1075690"/>
          <a:ext cx="2576922" cy="92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0" rIns="121920" bIns="0" numCol="1" spcCol="1270" anchor="ctr" anchorCtr="0">
          <a:noAutofit/>
        </a:bodyPr>
        <a:lstStyle/>
        <a:p>
          <a:pPr marL="0" lvl="0" indent="0" algn="l" defTabSz="1422400">
            <a:lnSpc>
              <a:spcPct val="90000"/>
            </a:lnSpc>
            <a:spcBef>
              <a:spcPct val="0"/>
            </a:spcBef>
            <a:spcAft>
              <a:spcPct val="35000"/>
            </a:spcAft>
            <a:buNone/>
          </a:pPr>
          <a:r>
            <a:rPr lang="en-US" sz="3200" kern="1200" dirty="0"/>
            <a:t>SOW 2</a:t>
          </a:r>
        </a:p>
      </dsp:txBody>
      <dsp:txXfrm>
        <a:off x="4635901" y="1075690"/>
        <a:ext cx="2576922" cy="921033"/>
      </dsp:txXfrm>
    </dsp:sp>
    <dsp:sp modelId="{372A6B1F-9D43-DB46-83BE-B269CE02332C}">
      <dsp:nvSpPr>
        <dsp:cNvPr id="0" name=""/>
        <dsp:cNvSpPr/>
      </dsp:nvSpPr>
      <dsp:spPr>
        <a:xfrm>
          <a:off x="4156964" y="2150228"/>
          <a:ext cx="921033" cy="921033"/>
        </a:xfrm>
        <a:prstGeom prst="ellipse">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88898A-4D99-4A4A-91A8-23A414F00E65}">
      <dsp:nvSpPr>
        <dsp:cNvPr id="0" name=""/>
        <dsp:cNvSpPr/>
      </dsp:nvSpPr>
      <dsp:spPr>
        <a:xfrm>
          <a:off x="5077997" y="2150228"/>
          <a:ext cx="2135567" cy="92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0" rIns="121920" bIns="0" numCol="1" spcCol="1270" anchor="ctr" anchorCtr="0">
          <a:noAutofit/>
        </a:bodyPr>
        <a:lstStyle/>
        <a:p>
          <a:pPr marL="0" lvl="0" indent="0" algn="l" defTabSz="1422400">
            <a:lnSpc>
              <a:spcPct val="90000"/>
            </a:lnSpc>
            <a:spcBef>
              <a:spcPct val="0"/>
            </a:spcBef>
            <a:spcAft>
              <a:spcPct val="35000"/>
            </a:spcAft>
            <a:buNone/>
          </a:pPr>
          <a:r>
            <a:rPr lang="en-US" sz="3200" kern="1200" dirty="0"/>
            <a:t>SOW 3</a:t>
          </a:r>
        </a:p>
      </dsp:txBody>
      <dsp:txXfrm>
        <a:off x="5077997" y="2150228"/>
        <a:ext cx="2135567" cy="9210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F6CA1-83A2-734E-AAB6-63AC9FCED2DC}">
      <dsp:nvSpPr>
        <dsp:cNvPr id="0" name=""/>
        <dsp:cNvSpPr/>
      </dsp:nvSpPr>
      <dsp:spPr>
        <a:xfrm>
          <a:off x="11030" y="0"/>
          <a:ext cx="2604356" cy="650126"/>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100000"/>
            </a:lnSpc>
            <a:spcBef>
              <a:spcPct val="0"/>
            </a:spcBef>
            <a:spcAft>
              <a:spcPct val="35000"/>
            </a:spcAft>
            <a:buNone/>
            <a:defRPr b="1"/>
          </a:pPr>
          <a:r>
            <a:rPr lang="en-US" sz="2800" kern="1200" dirty="0"/>
            <a:t>The Basics</a:t>
          </a:r>
        </a:p>
      </dsp:txBody>
      <dsp:txXfrm>
        <a:off x="11030" y="0"/>
        <a:ext cx="2604356" cy="650126"/>
      </dsp:txXfrm>
    </dsp:sp>
    <dsp:sp modelId="{CA2FFF6A-37EA-F040-829F-CD11937C8692}">
      <dsp:nvSpPr>
        <dsp:cNvPr id="0" name=""/>
        <dsp:cNvSpPr/>
      </dsp:nvSpPr>
      <dsp:spPr>
        <a:xfrm>
          <a:off x="11030" y="650126"/>
          <a:ext cx="2604356" cy="3780854"/>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Parties</a:t>
          </a:r>
        </a:p>
        <a:p>
          <a:pPr marL="228600" lvl="1" indent="-228600" algn="l" defTabSz="1155700">
            <a:lnSpc>
              <a:spcPct val="90000"/>
            </a:lnSpc>
            <a:spcBef>
              <a:spcPct val="0"/>
            </a:spcBef>
            <a:spcAft>
              <a:spcPct val="15000"/>
            </a:spcAft>
            <a:buChar char="•"/>
          </a:pPr>
          <a:r>
            <a:rPr lang="en-US" sz="2600" kern="1200" dirty="0"/>
            <a:t>Purpose</a:t>
          </a:r>
        </a:p>
        <a:p>
          <a:pPr marL="228600" lvl="1" indent="-228600" algn="l" defTabSz="1155700">
            <a:lnSpc>
              <a:spcPct val="90000"/>
            </a:lnSpc>
            <a:spcBef>
              <a:spcPct val="0"/>
            </a:spcBef>
            <a:spcAft>
              <a:spcPct val="15000"/>
            </a:spcAft>
            <a:buChar char="•"/>
          </a:pPr>
          <a:r>
            <a:rPr lang="en-US" sz="2600" kern="1200" dirty="0"/>
            <a:t>Definitions</a:t>
          </a:r>
        </a:p>
      </dsp:txBody>
      <dsp:txXfrm>
        <a:off x="11030" y="650126"/>
        <a:ext cx="2604356" cy="3780854"/>
      </dsp:txXfrm>
    </dsp:sp>
    <dsp:sp modelId="{1E151874-20DF-F947-8469-367249C19FDF}">
      <dsp:nvSpPr>
        <dsp:cNvPr id="0" name=""/>
        <dsp:cNvSpPr/>
      </dsp:nvSpPr>
      <dsp:spPr>
        <a:xfrm>
          <a:off x="2979997" y="0"/>
          <a:ext cx="2604356" cy="650126"/>
        </a:xfrm>
        <a:prstGeom prst="rect">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100000"/>
            </a:lnSpc>
            <a:spcBef>
              <a:spcPct val="0"/>
            </a:spcBef>
            <a:spcAft>
              <a:spcPct val="35000"/>
            </a:spcAft>
            <a:buNone/>
            <a:defRPr b="1"/>
          </a:pPr>
          <a:r>
            <a:rPr lang="en-US" sz="2800" kern="1200" dirty="0"/>
            <a:t>During </a:t>
          </a:r>
          <a:r>
            <a:rPr lang="en-US" sz="2800" kern="1200" dirty="0" err="1"/>
            <a:t>Agmt</a:t>
          </a:r>
          <a:r>
            <a:rPr lang="en-US" sz="2800" kern="1200" dirty="0"/>
            <a:t>.</a:t>
          </a:r>
        </a:p>
      </dsp:txBody>
      <dsp:txXfrm>
        <a:off x="2979997" y="0"/>
        <a:ext cx="2604356" cy="650126"/>
      </dsp:txXfrm>
    </dsp:sp>
    <dsp:sp modelId="{E0E86F07-C426-F74D-ADDF-8F11964BEA6F}">
      <dsp:nvSpPr>
        <dsp:cNvPr id="0" name=""/>
        <dsp:cNvSpPr/>
      </dsp:nvSpPr>
      <dsp:spPr>
        <a:xfrm>
          <a:off x="2979997" y="650126"/>
          <a:ext cx="2604356" cy="3780854"/>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Rights &amp; Responsibilities</a:t>
          </a:r>
        </a:p>
        <a:p>
          <a:pPr marL="228600" lvl="1" indent="-228600" algn="l" defTabSz="1155700">
            <a:lnSpc>
              <a:spcPct val="90000"/>
            </a:lnSpc>
            <a:spcBef>
              <a:spcPct val="0"/>
            </a:spcBef>
            <a:spcAft>
              <a:spcPct val="15000"/>
            </a:spcAft>
            <a:buChar char="•"/>
          </a:pPr>
          <a:r>
            <a:rPr lang="en-US" sz="2600" kern="1200" dirty="0"/>
            <a:t>Assignment</a:t>
          </a:r>
        </a:p>
        <a:p>
          <a:pPr marL="228600" lvl="1" indent="-228600" algn="l" defTabSz="1155700">
            <a:lnSpc>
              <a:spcPct val="90000"/>
            </a:lnSpc>
            <a:spcBef>
              <a:spcPct val="0"/>
            </a:spcBef>
            <a:spcAft>
              <a:spcPct val="15000"/>
            </a:spcAft>
            <a:buChar char="•"/>
          </a:pPr>
          <a:r>
            <a:rPr lang="en-US" sz="2600" kern="1200" dirty="0"/>
            <a:t>Reps &amp; Warranties</a:t>
          </a:r>
        </a:p>
        <a:p>
          <a:pPr marL="228600" lvl="1" indent="-228600" algn="l" defTabSz="1155700">
            <a:lnSpc>
              <a:spcPct val="90000"/>
            </a:lnSpc>
            <a:spcBef>
              <a:spcPct val="0"/>
            </a:spcBef>
            <a:spcAft>
              <a:spcPct val="15000"/>
            </a:spcAft>
            <a:buChar char="•"/>
          </a:pPr>
          <a:r>
            <a:rPr lang="en-US" sz="2600" kern="1200" dirty="0"/>
            <a:t>Payment</a:t>
          </a:r>
        </a:p>
      </dsp:txBody>
      <dsp:txXfrm>
        <a:off x="2979997" y="650126"/>
        <a:ext cx="2604356" cy="3780854"/>
      </dsp:txXfrm>
    </dsp:sp>
    <dsp:sp modelId="{8AA8FBBF-CB84-A04E-80C9-684665E61DB0}">
      <dsp:nvSpPr>
        <dsp:cNvPr id="0" name=""/>
        <dsp:cNvSpPr/>
      </dsp:nvSpPr>
      <dsp:spPr>
        <a:xfrm>
          <a:off x="5948963" y="0"/>
          <a:ext cx="2604356" cy="650126"/>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100000"/>
            </a:lnSpc>
            <a:spcBef>
              <a:spcPct val="0"/>
            </a:spcBef>
            <a:spcAft>
              <a:spcPct val="35000"/>
            </a:spcAft>
            <a:buNone/>
            <a:defRPr b="1"/>
          </a:pPr>
          <a:r>
            <a:rPr lang="en-US" sz="2800" kern="1200" dirty="0"/>
            <a:t>End of </a:t>
          </a:r>
          <a:r>
            <a:rPr lang="en-US" sz="2800" kern="1200" dirty="0" err="1"/>
            <a:t>Agmt</a:t>
          </a:r>
          <a:r>
            <a:rPr lang="en-US" sz="2300" kern="1200" dirty="0"/>
            <a:t>.</a:t>
          </a:r>
        </a:p>
      </dsp:txBody>
      <dsp:txXfrm>
        <a:off x="5948963" y="0"/>
        <a:ext cx="2604356" cy="650126"/>
      </dsp:txXfrm>
    </dsp:sp>
    <dsp:sp modelId="{0E961DEB-009B-554B-A85C-5A1261FD900A}">
      <dsp:nvSpPr>
        <dsp:cNvPr id="0" name=""/>
        <dsp:cNvSpPr/>
      </dsp:nvSpPr>
      <dsp:spPr>
        <a:xfrm>
          <a:off x="5948963" y="650126"/>
          <a:ext cx="2604356" cy="3780854"/>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Limitation of Liability</a:t>
          </a:r>
        </a:p>
        <a:p>
          <a:pPr marL="228600" lvl="1" indent="-228600" algn="l" defTabSz="1155700">
            <a:lnSpc>
              <a:spcPct val="90000"/>
            </a:lnSpc>
            <a:spcBef>
              <a:spcPct val="0"/>
            </a:spcBef>
            <a:spcAft>
              <a:spcPct val="15000"/>
            </a:spcAft>
            <a:buChar char="•"/>
          </a:pPr>
          <a:r>
            <a:rPr lang="en-US" sz="2600" kern="1200" dirty="0"/>
            <a:t>Indemnification</a:t>
          </a:r>
        </a:p>
        <a:p>
          <a:pPr marL="228600" lvl="1" indent="-228600" algn="l" defTabSz="1155700">
            <a:lnSpc>
              <a:spcPct val="90000"/>
            </a:lnSpc>
            <a:spcBef>
              <a:spcPct val="0"/>
            </a:spcBef>
            <a:spcAft>
              <a:spcPct val="15000"/>
            </a:spcAft>
            <a:buChar char="•"/>
          </a:pPr>
          <a:r>
            <a:rPr lang="en-US" sz="2600" kern="1200" dirty="0"/>
            <a:t>Severability</a:t>
          </a:r>
        </a:p>
        <a:p>
          <a:pPr marL="228600" lvl="1" indent="-228600" algn="l" defTabSz="1155700">
            <a:lnSpc>
              <a:spcPct val="90000"/>
            </a:lnSpc>
            <a:spcBef>
              <a:spcPct val="0"/>
            </a:spcBef>
            <a:spcAft>
              <a:spcPct val="15000"/>
            </a:spcAft>
            <a:buChar char="•"/>
          </a:pPr>
          <a:r>
            <a:rPr lang="en-US" sz="2600" kern="1200" dirty="0"/>
            <a:t>Governing Law</a:t>
          </a:r>
        </a:p>
        <a:p>
          <a:pPr marL="228600" lvl="1" indent="-228600" algn="l" defTabSz="1155700">
            <a:lnSpc>
              <a:spcPct val="90000"/>
            </a:lnSpc>
            <a:spcBef>
              <a:spcPct val="0"/>
            </a:spcBef>
            <a:spcAft>
              <a:spcPct val="15000"/>
            </a:spcAft>
            <a:buChar char="•"/>
          </a:pPr>
          <a:r>
            <a:rPr lang="en-US" sz="2600" kern="1200" dirty="0"/>
            <a:t>Waiver</a:t>
          </a:r>
        </a:p>
        <a:p>
          <a:pPr marL="228600" lvl="1" indent="-228600" algn="l" defTabSz="1155700">
            <a:lnSpc>
              <a:spcPct val="90000"/>
            </a:lnSpc>
            <a:spcBef>
              <a:spcPct val="0"/>
            </a:spcBef>
            <a:spcAft>
              <a:spcPct val="15000"/>
            </a:spcAft>
            <a:buChar char="•"/>
          </a:pPr>
          <a:r>
            <a:rPr lang="en-US" sz="2600" kern="1200" dirty="0"/>
            <a:t>IP</a:t>
          </a:r>
        </a:p>
      </dsp:txBody>
      <dsp:txXfrm>
        <a:off x="5948963" y="650126"/>
        <a:ext cx="2604356" cy="3780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6629C-6DAB-4102-BC88-64A71F4B0E8C}">
      <dsp:nvSpPr>
        <dsp:cNvPr id="0" name=""/>
        <dsp:cNvSpPr/>
      </dsp:nvSpPr>
      <dsp:spPr>
        <a:xfrm>
          <a:off x="605916" y="479539"/>
          <a:ext cx="794782" cy="6905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1BA80-C212-4083-A70D-5388D423F5FE}">
      <dsp:nvSpPr>
        <dsp:cNvPr id="0" name=""/>
        <dsp:cNvSpPr/>
      </dsp:nvSpPr>
      <dsp:spPr>
        <a:xfrm>
          <a:off x="775296" y="626703"/>
          <a:ext cx="456022" cy="396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F0B27E-F759-4359-9123-6BA7AB716B93}">
      <dsp:nvSpPr>
        <dsp:cNvPr id="0" name=""/>
        <dsp:cNvSpPr/>
      </dsp:nvSpPr>
      <dsp:spPr>
        <a:xfrm>
          <a:off x="71250" y="1385164"/>
          <a:ext cx="1864115" cy="51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Purpose</a:t>
          </a:r>
        </a:p>
      </dsp:txBody>
      <dsp:txXfrm>
        <a:off x="71250" y="1385164"/>
        <a:ext cx="1864115" cy="510740"/>
      </dsp:txXfrm>
    </dsp:sp>
    <dsp:sp modelId="{D0A4D6E8-A82C-463D-BFAB-1E42068EB300}">
      <dsp:nvSpPr>
        <dsp:cNvPr id="0" name=""/>
        <dsp:cNvSpPr/>
      </dsp:nvSpPr>
      <dsp:spPr>
        <a:xfrm>
          <a:off x="2516638" y="479539"/>
          <a:ext cx="794782" cy="6905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CCB02-9417-4A53-8E65-83E2A90F1120}">
      <dsp:nvSpPr>
        <dsp:cNvPr id="0" name=""/>
        <dsp:cNvSpPr/>
      </dsp:nvSpPr>
      <dsp:spPr>
        <a:xfrm>
          <a:off x="2686018" y="626703"/>
          <a:ext cx="456022" cy="396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822469-4952-4259-88FD-2192E9846FF1}">
      <dsp:nvSpPr>
        <dsp:cNvPr id="0" name=""/>
        <dsp:cNvSpPr/>
      </dsp:nvSpPr>
      <dsp:spPr>
        <a:xfrm>
          <a:off x="2133471" y="1385164"/>
          <a:ext cx="1561116" cy="51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Project Schedule</a:t>
          </a:r>
        </a:p>
      </dsp:txBody>
      <dsp:txXfrm>
        <a:off x="2133471" y="1385164"/>
        <a:ext cx="1561116" cy="510740"/>
      </dsp:txXfrm>
    </dsp:sp>
    <dsp:sp modelId="{0D5CAB8A-77E5-4F25-8CD6-92E27F1B4EF6}">
      <dsp:nvSpPr>
        <dsp:cNvPr id="0" name=""/>
        <dsp:cNvSpPr/>
      </dsp:nvSpPr>
      <dsp:spPr>
        <a:xfrm>
          <a:off x="4146763" y="479539"/>
          <a:ext cx="794782" cy="6905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8D844-AD91-4655-A2AF-F8996328F425}">
      <dsp:nvSpPr>
        <dsp:cNvPr id="0" name=""/>
        <dsp:cNvSpPr/>
      </dsp:nvSpPr>
      <dsp:spPr>
        <a:xfrm>
          <a:off x="4316143" y="626703"/>
          <a:ext cx="456022" cy="396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E014B4-BB60-4FEE-96AE-048119C0C6C2}">
      <dsp:nvSpPr>
        <dsp:cNvPr id="0" name=""/>
        <dsp:cNvSpPr/>
      </dsp:nvSpPr>
      <dsp:spPr>
        <a:xfrm>
          <a:off x="3892693" y="1385164"/>
          <a:ext cx="1302922" cy="51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Targets</a:t>
          </a:r>
        </a:p>
      </dsp:txBody>
      <dsp:txXfrm>
        <a:off x="3892693" y="1385164"/>
        <a:ext cx="1302922" cy="510740"/>
      </dsp:txXfrm>
    </dsp:sp>
    <dsp:sp modelId="{9719E310-589E-4AB4-AFCD-50C3E40EC80A}">
      <dsp:nvSpPr>
        <dsp:cNvPr id="0" name=""/>
        <dsp:cNvSpPr/>
      </dsp:nvSpPr>
      <dsp:spPr>
        <a:xfrm>
          <a:off x="5737329" y="479539"/>
          <a:ext cx="794782" cy="6905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0AF43-0FE8-447B-B812-393ABD516597}">
      <dsp:nvSpPr>
        <dsp:cNvPr id="0" name=""/>
        <dsp:cNvSpPr/>
      </dsp:nvSpPr>
      <dsp:spPr>
        <a:xfrm>
          <a:off x="5906709" y="626703"/>
          <a:ext cx="456022" cy="396210"/>
        </a:xfrm>
        <a:prstGeom prst="rect">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l="-16000" r="-16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8B8149-76DD-4C59-87DC-E413C60CCB98}">
      <dsp:nvSpPr>
        <dsp:cNvPr id="0" name=""/>
        <dsp:cNvSpPr/>
      </dsp:nvSpPr>
      <dsp:spPr>
        <a:xfrm>
          <a:off x="5393721" y="1385164"/>
          <a:ext cx="1481998" cy="51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Methods	</a:t>
          </a:r>
        </a:p>
      </dsp:txBody>
      <dsp:txXfrm>
        <a:off x="5393721" y="1385164"/>
        <a:ext cx="1481998" cy="510740"/>
      </dsp:txXfrm>
    </dsp:sp>
    <dsp:sp modelId="{1DB94E77-29EC-4D01-A937-AD4322B6B3F6}">
      <dsp:nvSpPr>
        <dsp:cNvPr id="0" name=""/>
        <dsp:cNvSpPr/>
      </dsp:nvSpPr>
      <dsp:spPr>
        <a:xfrm>
          <a:off x="7574955" y="479539"/>
          <a:ext cx="794782" cy="69053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1F0B4-EEB4-4AD3-BB8E-F7D5354ADA69}">
      <dsp:nvSpPr>
        <dsp:cNvPr id="0" name=""/>
        <dsp:cNvSpPr/>
      </dsp:nvSpPr>
      <dsp:spPr>
        <a:xfrm>
          <a:off x="7744335" y="626703"/>
          <a:ext cx="456022" cy="3962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D97539-6644-40F7-821D-EBBE4A700488}">
      <dsp:nvSpPr>
        <dsp:cNvPr id="0" name=""/>
        <dsp:cNvSpPr/>
      </dsp:nvSpPr>
      <dsp:spPr>
        <a:xfrm>
          <a:off x="7073825" y="1385164"/>
          <a:ext cx="1797043" cy="51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Controls</a:t>
          </a:r>
        </a:p>
      </dsp:txBody>
      <dsp:txXfrm>
        <a:off x="7073825" y="1385164"/>
        <a:ext cx="1797043" cy="510740"/>
      </dsp:txXfrm>
    </dsp:sp>
    <dsp:sp modelId="{A8694A5F-A5B3-40D1-B8E8-0E1C8A3CD2BF}">
      <dsp:nvSpPr>
        <dsp:cNvPr id="0" name=""/>
        <dsp:cNvSpPr/>
      </dsp:nvSpPr>
      <dsp:spPr>
        <a:xfrm>
          <a:off x="870197" y="2431698"/>
          <a:ext cx="794782" cy="6905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81B16-FC94-413F-8A55-E48724D005A9}">
      <dsp:nvSpPr>
        <dsp:cNvPr id="0" name=""/>
        <dsp:cNvSpPr/>
      </dsp:nvSpPr>
      <dsp:spPr>
        <a:xfrm>
          <a:off x="1030358" y="2604387"/>
          <a:ext cx="456022" cy="3962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22E3F8-7431-4EE5-AE61-E12E421C3DAA}">
      <dsp:nvSpPr>
        <dsp:cNvPr id="0" name=""/>
        <dsp:cNvSpPr/>
      </dsp:nvSpPr>
      <dsp:spPr>
        <a:xfrm>
          <a:off x="62250" y="3389281"/>
          <a:ext cx="2430652" cy="86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Deliverables</a:t>
          </a:r>
        </a:p>
      </dsp:txBody>
      <dsp:txXfrm>
        <a:off x="62250" y="3389281"/>
        <a:ext cx="2430652" cy="860332"/>
      </dsp:txXfrm>
    </dsp:sp>
    <dsp:sp modelId="{3E0D3866-7922-4A7D-920B-2502BE48046C}">
      <dsp:nvSpPr>
        <dsp:cNvPr id="0" name=""/>
        <dsp:cNvSpPr/>
      </dsp:nvSpPr>
      <dsp:spPr>
        <a:xfrm>
          <a:off x="2766951" y="2355003"/>
          <a:ext cx="794782" cy="6905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82D1D-4BF5-4626-AE11-C23296579BE9}">
      <dsp:nvSpPr>
        <dsp:cNvPr id="0" name=""/>
        <dsp:cNvSpPr/>
      </dsp:nvSpPr>
      <dsp:spPr>
        <a:xfrm>
          <a:off x="2948205" y="2532227"/>
          <a:ext cx="456022" cy="3962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3AA5CE-03D4-424E-8CE7-FCE528552F25}">
      <dsp:nvSpPr>
        <dsp:cNvPr id="0" name=""/>
        <dsp:cNvSpPr/>
      </dsp:nvSpPr>
      <dsp:spPr>
        <a:xfrm>
          <a:off x="2670314" y="3339351"/>
          <a:ext cx="1302922" cy="51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Total Cost</a:t>
          </a:r>
        </a:p>
      </dsp:txBody>
      <dsp:txXfrm>
        <a:off x="2670314" y="3339351"/>
        <a:ext cx="1302922" cy="510740"/>
      </dsp:txXfrm>
    </dsp:sp>
    <dsp:sp modelId="{B6228A3E-97BC-41E5-87F5-4D864F3849D1}">
      <dsp:nvSpPr>
        <dsp:cNvPr id="0" name=""/>
        <dsp:cNvSpPr/>
      </dsp:nvSpPr>
      <dsp:spPr>
        <a:xfrm>
          <a:off x="6114813" y="2355003"/>
          <a:ext cx="794782" cy="6905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33C1C-EA6D-4F91-908E-9945AC03AEB8}">
      <dsp:nvSpPr>
        <dsp:cNvPr id="0" name=""/>
        <dsp:cNvSpPr/>
      </dsp:nvSpPr>
      <dsp:spPr>
        <a:xfrm>
          <a:off x="6296062" y="2529509"/>
          <a:ext cx="456022" cy="3962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6B6B7E-4757-4A75-9789-A17BBBD81D8F}">
      <dsp:nvSpPr>
        <dsp:cNvPr id="0" name=""/>
        <dsp:cNvSpPr/>
      </dsp:nvSpPr>
      <dsp:spPr>
        <a:xfrm>
          <a:off x="4074135" y="3339351"/>
          <a:ext cx="4806582" cy="51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Provision that the SOW is subject to the MSA</a:t>
          </a:r>
        </a:p>
      </dsp:txBody>
      <dsp:txXfrm>
        <a:off x="4074135" y="3339351"/>
        <a:ext cx="4806582" cy="510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31BD0-DC5F-AB46-AAD4-C508FDB92C55}">
      <dsp:nvSpPr>
        <dsp:cNvPr id="0" name=""/>
        <dsp:cNvSpPr/>
      </dsp:nvSpPr>
      <dsp:spPr>
        <a:xfrm>
          <a:off x="0" y="297538"/>
          <a:ext cx="5290331" cy="1399894"/>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Phys Sec – Keep a Get Out of Jail Free Card! (Document that says your </a:t>
          </a:r>
          <a:r>
            <a:rPr lang="en-US" sz="2400" kern="1200" dirty="0" err="1"/>
            <a:t>auth’d</a:t>
          </a:r>
          <a:r>
            <a:rPr lang="en-US" sz="2400" kern="1200" dirty="0"/>
            <a:t> to do what you’re doing)</a:t>
          </a:r>
        </a:p>
      </dsp:txBody>
      <dsp:txXfrm>
        <a:off x="68337" y="365875"/>
        <a:ext cx="5153657" cy="1263220"/>
      </dsp:txXfrm>
    </dsp:sp>
    <dsp:sp modelId="{9091DD96-8766-E34E-9A6E-0513B49DB1C0}">
      <dsp:nvSpPr>
        <dsp:cNvPr id="0" name=""/>
        <dsp:cNvSpPr/>
      </dsp:nvSpPr>
      <dsp:spPr>
        <a:xfrm>
          <a:off x="0" y="1709330"/>
          <a:ext cx="5290331" cy="1176214"/>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It should be signed by the folks who have hired you as consultant.</a:t>
          </a:r>
        </a:p>
      </dsp:txBody>
      <dsp:txXfrm>
        <a:off x="57418" y="1766748"/>
        <a:ext cx="5175495" cy="1061378"/>
      </dsp:txXfrm>
    </dsp:sp>
    <dsp:sp modelId="{1FBA8859-988A-EF45-AC27-9E1E1137D671}">
      <dsp:nvSpPr>
        <dsp:cNvPr id="0" name=""/>
        <dsp:cNvSpPr/>
      </dsp:nvSpPr>
      <dsp:spPr>
        <a:xfrm>
          <a:off x="0" y="2897440"/>
          <a:ext cx="5290331" cy="135326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Otherwise, keep the emergency contact # and name of a person who can keep you out of trouble.</a:t>
          </a:r>
        </a:p>
      </dsp:txBody>
      <dsp:txXfrm>
        <a:off x="66061" y="2963501"/>
        <a:ext cx="5158209" cy="12211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034FF-EB3A-104E-B514-A7BB65D0397B}">
      <dsp:nvSpPr>
        <dsp:cNvPr id="0" name=""/>
        <dsp:cNvSpPr/>
      </dsp:nvSpPr>
      <dsp:spPr>
        <a:xfrm>
          <a:off x="0" y="1215"/>
          <a:ext cx="7139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6F582C-9DA6-0447-9C90-45302FC205F0}">
      <dsp:nvSpPr>
        <dsp:cNvPr id="0" name=""/>
        <dsp:cNvSpPr/>
      </dsp:nvSpPr>
      <dsp:spPr>
        <a:xfrm>
          <a:off x="0" y="1215"/>
          <a:ext cx="7139312" cy="55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is included in the contract?</a:t>
          </a:r>
          <a:endParaRPr lang="en-US" sz="2400" kern="1200" dirty="0"/>
        </a:p>
      </dsp:txBody>
      <dsp:txXfrm>
        <a:off x="0" y="1215"/>
        <a:ext cx="7139312" cy="553321"/>
      </dsp:txXfrm>
    </dsp:sp>
    <dsp:sp modelId="{A02FB133-3DA3-0341-BD40-27B253F64448}">
      <dsp:nvSpPr>
        <dsp:cNvPr id="0" name=""/>
        <dsp:cNvSpPr/>
      </dsp:nvSpPr>
      <dsp:spPr>
        <a:xfrm>
          <a:off x="0" y="554537"/>
          <a:ext cx="7139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9C753-1E05-4249-BE46-134D378AEF0E}">
      <dsp:nvSpPr>
        <dsp:cNvPr id="0" name=""/>
        <dsp:cNvSpPr/>
      </dsp:nvSpPr>
      <dsp:spPr>
        <a:xfrm>
          <a:off x="0" y="554537"/>
          <a:ext cx="7139312" cy="55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How do I get these documents?</a:t>
          </a:r>
          <a:endParaRPr lang="en-US" sz="2400" kern="1200" dirty="0"/>
        </a:p>
      </dsp:txBody>
      <dsp:txXfrm>
        <a:off x="0" y="554537"/>
        <a:ext cx="7139312" cy="553321"/>
      </dsp:txXfrm>
    </dsp:sp>
    <dsp:sp modelId="{7506819E-0827-7448-AE3D-7B7735FB6A7E}">
      <dsp:nvSpPr>
        <dsp:cNvPr id="0" name=""/>
        <dsp:cNvSpPr/>
      </dsp:nvSpPr>
      <dsp:spPr>
        <a:xfrm>
          <a:off x="0" y="1107859"/>
          <a:ext cx="7139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E9144-1746-DF4C-8DF9-028C0D1B94F3}">
      <dsp:nvSpPr>
        <dsp:cNvPr id="0" name=""/>
        <dsp:cNvSpPr/>
      </dsp:nvSpPr>
      <dsp:spPr>
        <a:xfrm>
          <a:off x="0" y="1107859"/>
          <a:ext cx="7139312" cy="55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Okay, but which provisions do I really care about?</a:t>
          </a:r>
          <a:endParaRPr lang="en-US" sz="2400" kern="1200" dirty="0"/>
        </a:p>
      </dsp:txBody>
      <dsp:txXfrm>
        <a:off x="0" y="1107859"/>
        <a:ext cx="7139312" cy="553321"/>
      </dsp:txXfrm>
    </dsp:sp>
    <dsp:sp modelId="{B5BAF3DD-B97D-894A-B0EB-32548201A4CD}">
      <dsp:nvSpPr>
        <dsp:cNvPr id="0" name=""/>
        <dsp:cNvSpPr/>
      </dsp:nvSpPr>
      <dsp:spPr>
        <a:xfrm>
          <a:off x="0" y="1661180"/>
          <a:ext cx="7139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D4FF3-703A-D54B-A40D-72E5492B287B}">
      <dsp:nvSpPr>
        <dsp:cNvPr id="0" name=""/>
        <dsp:cNvSpPr/>
      </dsp:nvSpPr>
      <dsp:spPr>
        <a:xfrm>
          <a:off x="0" y="1661180"/>
          <a:ext cx="7132340" cy="69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do I need to know about the Statement of Work/ Scope of Services?</a:t>
          </a:r>
          <a:endParaRPr lang="en-US" sz="2400" kern="1200" dirty="0"/>
        </a:p>
      </dsp:txBody>
      <dsp:txXfrm>
        <a:off x="0" y="1661180"/>
        <a:ext cx="7132340" cy="698640"/>
      </dsp:txXfrm>
    </dsp:sp>
    <dsp:sp modelId="{F065AD64-66E9-4B4A-8A8C-E43C5CFE6E3E}">
      <dsp:nvSpPr>
        <dsp:cNvPr id="0" name=""/>
        <dsp:cNvSpPr/>
      </dsp:nvSpPr>
      <dsp:spPr>
        <a:xfrm>
          <a:off x="0" y="2359821"/>
          <a:ext cx="7139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30CB7-D8B7-4F42-B455-FB360EE9D8BA}">
      <dsp:nvSpPr>
        <dsp:cNvPr id="0" name=""/>
        <dsp:cNvSpPr/>
      </dsp:nvSpPr>
      <dsp:spPr>
        <a:xfrm>
          <a:off x="0" y="2359821"/>
          <a:ext cx="7139312" cy="55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Where are the sticking points in the contract?</a:t>
          </a:r>
          <a:endParaRPr lang="en-US" sz="2400" kern="1200"/>
        </a:p>
      </dsp:txBody>
      <dsp:txXfrm>
        <a:off x="0" y="2359821"/>
        <a:ext cx="7139312" cy="553321"/>
      </dsp:txXfrm>
    </dsp:sp>
    <dsp:sp modelId="{1A8C4E05-DBFB-E542-B4DB-8B036DC29232}">
      <dsp:nvSpPr>
        <dsp:cNvPr id="0" name=""/>
        <dsp:cNvSpPr/>
      </dsp:nvSpPr>
      <dsp:spPr>
        <a:xfrm>
          <a:off x="0" y="2913143"/>
          <a:ext cx="7139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04B08-7867-8B4F-859F-A71F98E5953B}">
      <dsp:nvSpPr>
        <dsp:cNvPr id="0" name=""/>
        <dsp:cNvSpPr/>
      </dsp:nvSpPr>
      <dsp:spPr>
        <a:xfrm>
          <a:off x="0" y="2913143"/>
          <a:ext cx="7139312" cy="3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Odd and ends</a:t>
          </a:r>
          <a:endParaRPr lang="en-US" sz="2400" kern="1200" dirty="0"/>
        </a:p>
      </dsp:txBody>
      <dsp:txXfrm>
        <a:off x="0" y="2913143"/>
        <a:ext cx="7139312" cy="355924"/>
      </dsp:txXfrm>
    </dsp:sp>
    <dsp:sp modelId="{E42EB12E-2DA2-F242-A0B7-5A2DC9FC7124}">
      <dsp:nvSpPr>
        <dsp:cNvPr id="0" name=""/>
        <dsp:cNvSpPr/>
      </dsp:nvSpPr>
      <dsp:spPr>
        <a:xfrm>
          <a:off x="0" y="3269067"/>
          <a:ext cx="7139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9BC01-F00E-104D-A928-E2C0A100EB58}">
      <dsp:nvSpPr>
        <dsp:cNvPr id="0" name=""/>
        <dsp:cNvSpPr/>
      </dsp:nvSpPr>
      <dsp:spPr>
        <a:xfrm>
          <a:off x="0" y="3269067"/>
          <a:ext cx="7139312" cy="4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Recap</a:t>
          </a:r>
          <a:endParaRPr lang="en-US" sz="2400" kern="1200" dirty="0"/>
        </a:p>
      </dsp:txBody>
      <dsp:txXfrm>
        <a:off x="0" y="3269067"/>
        <a:ext cx="7139312" cy="408478"/>
      </dsp:txXfrm>
    </dsp:sp>
    <dsp:sp modelId="{C017C358-4F06-2146-98A2-D02959932C0C}">
      <dsp:nvSpPr>
        <dsp:cNvPr id="0" name=""/>
        <dsp:cNvSpPr/>
      </dsp:nvSpPr>
      <dsp:spPr>
        <a:xfrm>
          <a:off x="0" y="3677546"/>
          <a:ext cx="7139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4AA91-88BD-554D-A455-8A506A9E9650}">
      <dsp:nvSpPr>
        <dsp:cNvPr id="0" name=""/>
        <dsp:cNvSpPr/>
      </dsp:nvSpPr>
      <dsp:spPr>
        <a:xfrm>
          <a:off x="0" y="3677546"/>
          <a:ext cx="7139312" cy="44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Resources</a:t>
          </a:r>
          <a:endParaRPr lang="en-US" sz="2400" kern="1200" dirty="0"/>
        </a:p>
      </dsp:txBody>
      <dsp:txXfrm>
        <a:off x="0" y="3677546"/>
        <a:ext cx="7139312" cy="4419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0EC12-0C17-B54A-93CB-531E4A28A260}">
      <dsp:nvSpPr>
        <dsp:cNvPr id="0" name=""/>
        <dsp:cNvSpPr/>
      </dsp:nvSpPr>
      <dsp:spPr>
        <a:xfrm rot="5400000">
          <a:off x="4799845" y="-2190374"/>
          <a:ext cx="1507367" cy="5889393"/>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They send an NDA</a:t>
          </a:r>
        </a:p>
        <a:p>
          <a:pPr marL="228600" lvl="1" indent="-228600" algn="l" defTabSz="889000">
            <a:lnSpc>
              <a:spcPct val="90000"/>
            </a:lnSpc>
            <a:spcBef>
              <a:spcPct val="0"/>
            </a:spcBef>
            <a:spcAft>
              <a:spcPct val="15000"/>
            </a:spcAft>
            <a:buChar char="•"/>
          </a:pPr>
          <a:r>
            <a:rPr lang="en-US" sz="2000" kern="1200" dirty="0"/>
            <a:t>Initial meeting with client</a:t>
          </a:r>
        </a:p>
        <a:p>
          <a:pPr marL="228600" lvl="1" indent="-228600" algn="l" defTabSz="889000">
            <a:lnSpc>
              <a:spcPct val="90000"/>
            </a:lnSpc>
            <a:spcBef>
              <a:spcPct val="0"/>
            </a:spcBef>
            <a:spcAft>
              <a:spcPct val="15000"/>
            </a:spcAft>
            <a:buChar char="•"/>
          </a:pPr>
          <a:r>
            <a:rPr lang="en-US" sz="2000" kern="1200" dirty="0"/>
            <a:t>You prepare a scope of services and proposal</a:t>
          </a:r>
        </a:p>
        <a:p>
          <a:pPr marL="228600" lvl="1" indent="-228600" algn="l" defTabSz="889000">
            <a:lnSpc>
              <a:spcPct val="90000"/>
            </a:lnSpc>
            <a:spcBef>
              <a:spcPct val="0"/>
            </a:spcBef>
            <a:spcAft>
              <a:spcPct val="15000"/>
            </a:spcAft>
            <a:buChar char="•"/>
          </a:pPr>
          <a:r>
            <a:rPr lang="en-US" sz="2000" kern="1200" dirty="0"/>
            <a:t>You also provide your version of an MSA</a:t>
          </a:r>
        </a:p>
      </dsp:txBody>
      <dsp:txXfrm rot="-5400000">
        <a:off x="2608832" y="74223"/>
        <a:ext cx="5815809" cy="1360199"/>
      </dsp:txXfrm>
    </dsp:sp>
    <dsp:sp modelId="{D3D3E6A1-8846-4E42-B456-6C68057B2938}">
      <dsp:nvSpPr>
        <dsp:cNvPr id="0" name=""/>
        <dsp:cNvSpPr/>
      </dsp:nvSpPr>
      <dsp:spPr>
        <a:xfrm>
          <a:off x="465" y="177598"/>
          <a:ext cx="2608367" cy="115344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Client reaches out or You reach out to Client</a:t>
          </a:r>
          <a:r>
            <a:rPr lang="en-US" sz="2700" kern="1200" dirty="0"/>
            <a:t>	</a:t>
          </a:r>
        </a:p>
      </dsp:txBody>
      <dsp:txXfrm>
        <a:off x="56772" y="233905"/>
        <a:ext cx="2495753" cy="1040832"/>
      </dsp:txXfrm>
    </dsp:sp>
    <dsp:sp modelId="{67CA6D8C-143D-734C-8C69-9B08223A1A88}">
      <dsp:nvSpPr>
        <dsp:cNvPr id="0" name=""/>
        <dsp:cNvSpPr/>
      </dsp:nvSpPr>
      <dsp:spPr>
        <a:xfrm rot="5400000">
          <a:off x="4920527" y="-725316"/>
          <a:ext cx="1300721" cy="5852402"/>
        </a:xfrm>
        <a:prstGeom prst="round2Same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Definitions</a:t>
          </a:r>
        </a:p>
        <a:p>
          <a:pPr marL="228600" lvl="1" indent="-228600" algn="l" defTabSz="889000">
            <a:lnSpc>
              <a:spcPct val="90000"/>
            </a:lnSpc>
            <a:spcBef>
              <a:spcPct val="0"/>
            </a:spcBef>
            <a:spcAft>
              <a:spcPct val="15000"/>
            </a:spcAft>
            <a:buChar char="•"/>
          </a:pPr>
          <a:r>
            <a:rPr lang="en-US" sz="2000" kern="1200" dirty="0"/>
            <a:t>Payment</a:t>
          </a:r>
        </a:p>
        <a:p>
          <a:pPr marL="228600" lvl="1" indent="-228600" algn="l" defTabSz="889000">
            <a:lnSpc>
              <a:spcPct val="90000"/>
            </a:lnSpc>
            <a:spcBef>
              <a:spcPct val="0"/>
            </a:spcBef>
            <a:spcAft>
              <a:spcPct val="15000"/>
            </a:spcAft>
            <a:buChar char="•"/>
          </a:pPr>
          <a:r>
            <a:rPr lang="en-US" sz="2000" kern="1200" dirty="0"/>
            <a:t>Indemnification &amp; Liability</a:t>
          </a:r>
        </a:p>
        <a:p>
          <a:pPr marL="228600" lvl="1" indent="-228600" algn="l" defTabSz="889000">
            <a:lnSpc>
              <a:spcPct val="90000"/>
            </a:lnSpc>
            <a:spcBef>
              <a:spcPct val="0"/>
            </a:spcBef>
            <a:spcAft>
              <a:spcPct val="15000"/>
            </a:spcAft>
            <a:buChar char="•"/>
          </a:pPr>
          <a:r>
            <a:rPr lang="en-US" sz="2000" kern="1200" dirty="0"/>
            <a:t>Termination</a:t>
          </a:r>
        </a:p>
      </dsp:txBody>
      <dsp:txXfrm rot="-5400000">
        <a:off x="2644687" y="1614020"/>
        <a:ext cx="5788906" cy="1173729"/>
      </dsp:txXfrm>
    </dsp:sp>
    <dsp:sp modelId="{CCC38AF8-9FA6-7342-8944-F1723930D145}">
      <dsp:nvSpPr>
        <dsp:cNvPr id="0" name=""/>
        <dsp:cNvSpPr/>
      </dsp:nvSpPr>
      <dsp:spPr>
        <a:xfrm>
          <a:off x="465" y="1655897"/>
          <a:ext cx="2644221" cy="108997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Then we start MSA Negotiations	</a:t>
          </a:r>
        </a:p>
      </dsp:txBody>
      <dsp:txXfrm>
        <a:off x="53673" y="1709105"/>
        <a:ext cx="2537805" cy="983559"/>
      </dsp:txXfrm>
    </dsp:sp>
    <dsp:sp modelId="{89E66D21-8D28-4746-8C5D-AD9EBAD323C0}">
      <dsp:nvSpPr>
        <dsp:cNvPr id="0" name=""/>
        <dsp:cNvSpPr/>
      </dsp:nvSpPr>
      <dsp:spPr>
        <a:xfrm rot="5400000">
          <a:off x="4728789" y="708075"/>
          <a:ext cx="1582594" cy="5953971"/>
        </a:xfrm>
        <a:prstGeom prst="round2Same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Targets</a:t>
          </a:r>
        </a:p>
        <a:p>
          <a:pPr marL="228600" lvl="1" indent="-228600" algn="l" defTabSz="889000">
            <a:lnSpc>
              <a:spcPct val="90000"/>
            </a:lnSpc>
            <a:spcBef>
              <a:spcPct val="0"/>
            </a:spcBef>
            <a:spcAft>
              <a:spcPct val="15000"/>
            </a:spcAft>
            <a:buChar char="•"/>
          </a:pPr>
          <a:r>
            <a:rPr lang="en-US" sz="2000" kern="1200" dirty="0"/>
            <a:t>Both Party’s Responsibilities</a:t>
          </a:r>
        </a:p>
        <a:p>
          <a:pPr marL="228600" lvl="1" indent="-228600" algn="l" defTabSz="889000">
            <a:lnSpc>
              <a:spcPct val="90000"/>
            </a:lnSpc>
            <a:spcBef>
              <a:spcPct val="0"/>
            </a:spcBef>
            <a:spcAft>
              <a:spcPct val="15000"/>
            </a:spcAft>
            <a:buChar char="•"/>
          </a:pPr>
          <a:r>
            <a:rPr lang="en-US" sz="2000" kern="1200" dirty="0"/>
            <a:t>Delays</a:t>
          </a:r>
        </a:p>
        <a:p>
          <a:pPr marL="228600" lvl="1" indent="-228600" algn="l" defTabSz="889000">
            <a:lnSpc>
              <a:spcPct val="90000"/>
            </a:lnSpc>
            <a:spcBef>
              <a:spcPct val="0"/>
            </a:spcBef>
            <a:spcAft>
              <a:spcPct val="15000"/>
            </a:spcAft>
            <a:buChar char="•"/>
          </a:pPr>
          <a:r>
            <a:rPr lang="en-US" sz="2000" kern="1200" dirty="0"/>
            <a:t>Deliverables</a:t>
          </a:r>
        </a:p>
      </dsp:txBody>
      <dsp:txXfrm rot="-5400000">
        <a:off x="2543101" y="2971019"/>
        <a:ext cx="5876715" cy="1428082"/>
      </dsp:txXfrm>
    </dsp:sp>
    <dsp:sp modelId="{378D2863-21E9-B843-A06C-E1DEDF3EFFFF}">
      <dsp:nvSpPr>
        <dsp:cNvPr id="0" name=""/>
        <dsp:cNvSpPr/>
      </dsp:nvSpPr>
      <dsp:spPr>
        <a:xfrm>
          <a:off x="465" y="3151817"/>
          <a:ext cx="2542635" cy="1066487"/>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Next, SOW Negotiations</a:t>
          </a:r>
        </a:p>
      </dsp:txBody>
      <dsp:txXfrm>
        <a:off x="52527" y="3203879"/>
        <a:ext cx="2438511" cy="962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034FF-EB3A-104E-B514-A7BB65D0397B}">
      <dsp:nvSpPr>
        <dsp:cNvPr id="0" name=""/>
        <dsp:cNvSpPr/>
      </dsp:nvSpPr>
      <dsp:spPr>
        <a:xfrm>
          <a:off x="0" y="668"/>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6F582C-9DA6-0447-9C90-45302FC205F0}">
      <dsp:nvSpPr>
        <dsp:cNvPr id="0" name=""/>
        <dsp:cNvSpPr/>
      </dsp:nvSpPr>
      <dsp:spPr>
        <a:xfrm>
          <a:off x="0" y="668"/>
          <a:ext cx="7554948" cy="61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is included in the contract?</a:t>
          </a:r>
          <a:endParaRPr lang="en-US" sz="2400" kern="1200" dirty="0"/>
        </a:p>
      </dsp:txBody>
      <dsp:txXfrm>
        <a:off x="0" y="668"/>
        <a:ext cx="7554948" cy="613736"/>
      </dsp:txXfrm>
    </dsp:sp>
    <dsp:sp modelId="{A02FB133-3DA3-0341-BD40-27B253F64448}">
      <dsp:nvSpPr>
        <dsp:cNvPr id="0" name=""/>
        <dsp:cNvSpPr/>
      </dsp:nvSpPr>
      <dsp:spPr>
        <a:xfrm>
          <a:off x="0" y="614404"/>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9C753-1E05-4249-BE46-134D378AEF0E}">
      <dsp:nvSpPr>
        <dsp:cNvPr id="0" name=""/>
        <dsp:cNvSpPr/>
      </dsp:nvSpPr>
      <dsp:spPr>
        <a:xfrm>
          <a:off x="0" y="614404"/>
          <a:ext cx="7554948" cy="44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How do I get these documents?</a:t>
          </a:r>
          <a:endParaRPr lang="en-US" sz="2400" kern="1200" dirty="0"/>
        </a:p>
      </dsp:txBody>
      <dsp:txXfrm>
        <a:off x="0" y="614404"/>
        <a:ext cx="7554948" cy="448270"/>
      </dsp:txXfrm>
    </dsp:sp>
    <dsp:sp modelId="{7506819E-0827-7448-AE3D-7B7735FB6A7E}">
      <dsp:nvSpPr>
        <dsp:cNvPr id="0" name=""/>
        <dsp:cNvSpPr/>
      </dsp:nvSpPr>
      <dsp:spPr>
        <a:xfrm>
          <a:off x="0" y="1062675"/>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E9144-1746-DF4C-8DF9-028C0D1B94F3}">
      <dsp:nvSpPr>
        <dsp:cNvPr id="0" name=""/>
        <dsp:cNvSpPr/>
      </dsp:nvSpPr>
      <dsp:spPr>
        <a:xfrm>
          <a:off x="0" y="1062675"/>
          <a:ext cx="7554948" cy="430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Okay, but which provisions do I really care about?</a:t>
          </a:r>
          <a:endParaRPr lang="en-US" sz="2400" kern="1200" dirty="0"/>
        </a:p>
      </dsp:txBody>
      <dsp:txXfrm>
        <a:off x="0" y="1062675"/>
        <a:ext cx="7554948" cy="430090"/>
      </dsp:txXfrm>
    </dsp:sp>
    <dsp:sp modelId="{B5BAF3DD-B97D-894A-B0EB-32548201A4CD}">
      <dsp:nvSpPr>
        <dsp:cNvPr id="0" name=""/>
        <dsp:cNvSpPr/>
      </dsp:nvSpPr>
      <dsp:spPr>
        <a:xfrm>
          <a:off x="0" y="1492766"/>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D4FF3-703A-D54B-A40D-72E5492B287B}">
      <dsp:nvSpPr>
        <dsp:cNvPr id="0" name=""/>
        <dsp:cNvSpPr/>
      </dsp:nvSpPr>
      <dsp:spPr>
        <a:xfrm>
          <a:off x="0" y="1492766"/>
          <a:ext cx="7554948" cy="68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do I need to know about the Statement of Work/ Scope of Services?</a:t>
          </a:r>
          <a:endParaRPr lang="en-US" sz="2400" kern="1200" dirty="0"/>
        </a:p>
      </dsp:txBody>
      <dsp:txXfrm>
        <a:off x="0" y="1492766"/>
        <a:ext cx="7554948" cy="682164"/>
      </dsp:txXfrm>
    </dsp:sp>
    <dsp:sp modelId="{F065AD64-66E9-4B4A-8A8C-E43C5CFE6E3E}">
      <dsp:nvSpPr>
        <dsp:cNvPr id="0" name=""/>
        <dsp:cNvSpPr/>
      </dsp:nvSpPr>
      <dsp:spPr>
        <a:xfrm>
          <a:off x="0" y="2174930"/>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30CB7-D8B7-4F42-B455-FB360EE9D8BA}">
      <dsp:nvSpPr>
        <dsp:cNvPr id="0" name=""/>
        <dsp:cNvSpPr/>
      </dsp:nvSpPr>
      <dsp:spPr>
        <a:xfrm>
          <a:off x="0" y="2174930"/>
          <a:ext cx="7554948" cy="40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Where are the sticking points in the contract?</a:t>
          </a:r>
          <a:endParaRPr lang="en-US" sz="2400" kern="1200" dirty="0"/>
        </a:p>
      </dsp:txBody>
      <dsp:txXfrm>
        <a:off x="0" y="2174930"/>
        <a:ext cx="7554948" cy="408882"/>
      </dsp:txXfrm>
    </dsp:sp>
    <dsp:sp modelId="{1A8C4E05-DBFB-E542-B4DB-8B036DC29232}">
      <dsp:nvSpPr>
        <dsp:cNvPr id="0" name=""/>
        <dsp:cNvSpPr/>
      </dsp:nvSpPr>
      <dsp:spPr>
        <a:xfrm>
          <a:off x="0" y="2583812"/>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04B08-7867-8B4F-859F-A71F98E5953B}">
      <dsp:nvSpPr>
        <dsp:cNvPr id="0" name=""/>
        <dsp:cNvSpPr/>
      </dsp:nvSpPr>
      <dsp:spPr>
        <a:xfrm>
          <a:off x="0" y="2583812"/>
          <a:ext cx="7554948" cy="41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Odd and ends</a:t>
          </a:r>
          <a:endParaRPr lang="en-US" sz="2400" kern="1200" dirty="0"/>
        </a:p>
      </dsp:txBody>
      <dsp:txXfrm>
        <a:off x="0" y="2583812"/>
        <a:ext cx="7554948" cy="418664"/>
      </dsp:txXfrm>
    </dsp:sp>
    <dsp:sp modelId="{E42EB12E-2DA2-F242-A0B7-5A2DC9FC7124}">
      <dsp:nvSpPr>
        <dsp:cNvPr id="0" name=""/>
        <dsp:cNvSpPr/>
      </dsp:nvSpPr>
      <dsp:spPr>
        <a:xfrm>
          <a:off x="0" y="3002477"/>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9BC01-F00E-104D-A928-E2C0A100EB58}">
      <dsp:nvSpPr>
        <dsp:cNvPr id="0" name=""/>
        <dsp:cNvSpPr/>
      </dsp:nvSpPr>
      <dsp:spPr>
        <a:xfrm>
          <a:off x="0" y="3002477"/>
          <a:ext cx="7554948" cy="40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Recap</a:t>
          </a:r>
          <a:endParaRPr lang="en-US" sz="2400" kern="1200" dirty="0"/>
        </a:p>
      </dsp:txBody>
      <dsp:txXfrm>
        <a:off x="0" y="3002477"/>
        <a:ext cx="7554948" cy="407190"/>
      </dsp:txXfrm>
    </dsp:sp>
    <dsp:sp modelId="{C017C358-4F06-2146-98A2-D02959932C0C}">
      <dsp:nvSpPr>
        <dsp:cNvPr id="0" name=""/>
        <dsp:cNvSpPr/>
      </dsp:nvSpPr>
      <dsp:spPr>
        <a:xfrm>
          <a:off x="0" y="3409668"/>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4AA91-88BD-554D-A455-8A506A9E9650}">
      <dsp:nvSpPr>
        <dsp:cNvPr id="0" name=""/>
        <dsp:cNvSpPr/>
      </dsp:nvSpPr>
      <dsp:spPr>
        <a:xfrm>
          <a:off x="0" y="3409668"/>
          <a:ext cx="7554948" cy="50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Resources</a:t>
          </a:r>
          <a:endParaRPr lang="en-US" sz="2400" kern="1200" dirty="0"/>
        </a:p>
      </dsp:txBody>
      <dsp:txXfrm>
        <a:off x="0" y="3409668"/>
        <a:ext cx="7554948" cy="5085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034FF-EB3A-104E-B514-A7BB65D0397B}">
      <dsp:nvSpPr>
        <dsp:cNvPr id="0" name=""/>
        <dsp:cNvSpPr/>
      </dsp:nvSpPr>
      <dsp:spPr>
        <a:xfrm>
          <a:off x="0" y="668"/>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6F582C-9DA6-0447-9C90-45302FC205F0}">
      <dsp:nvSpPr>
        <dsp:cNvPr id="0" name=""/>
        <dsp:cNvSpPr/>
      </dsp:nvSpPr>
      <dsp:spPr>
        <a:xfrm>
          <a:off x="0" y="668"/>
          <a:ext cx="7554948" cy="61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is included in the contract?</a:t>
          </a:r>
          <a:endParaRPr lang="en-US" sz="2400" kern="1200" dirty="0"/>
        </a:p>
      </dsp:txBody>
      <dsp:txXfrm>
        <a:off x="0" y="668"/>
        <a:ext cx="7554948" cy="613736"/>
      </dsp:txXfrm>
    </dsp:sp>
    <dsp:sp modelId="{A02FB133-3DA3-0341-BD40-27B253F64448}">
      <dsp:nvSpPr>
        <dsp:cNvPr id="0" name=""/>
        <dsp:cNvSpPr/>
      </dsp:nvSpPr>
      <dsp:spPr>
        <a:xfrm>
          <a:off x="0" y="614404"/>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9C753-1E05-4249-BE46-134D378AEF0E}">
      <dsp:nvSpPr>
        <dsp:cNvPr id="0" name=""/>
        <dsp:cNvSpPr/>
      </dsp:nvSpPr>
      <dsp:spPr>
        <a:xfrm>
          <a:off x="0" y="614404"/>
          <a:ext cx="7554948" cy="44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How do I get these documents?</a:t>
          </a:r>
          <a:endParaRPr lang="en-US" sz="2400" kern="1200" dirty="0"/>
        </a:p>
      </dsp:txBody>
      <dsp:txXfrm>
        <a:off x="0" y="614404"/>
        <a:ext cx="7554948" cy="448270"/>
      </dsp:txXfrm>
    </dsp:sp>
    <dsp:sp modelId="{7506819E-0827-7448-AE3D-7B7735FB6A7E}">
      <dsp:nvSpPr>
        <dsp:cNvPr id="0" name=""/>
        <dsp:cNvSpPr/>
      </dsp:nvSpPr>
      <dsp:spPr>
        <a:xfrm>
          <a:off x="0" y="1062675"/>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E9144-1746-DF4C-8DF9-028C0D1B94F3}">
      <dsp:nvSpPr>
        <dsp:cNvPr id="0" name=""/>
        <dsp:cNvSpPr/>
      </dsp:nvSpPr>
      <dsp:spPr>
        <a:xfrm>
          <a:off x="0" y="1062675"/>
          <a:ext cx="7554948" cy="430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Okay, but which provisions do I really care about?</a:t>
          </a:r>
          <a:endParaRPr lang="en-US" sz="2400" kern="1200" dirty="0"/>
        </a:p>
      </dsp:txBody>
      <dsp:txXfrm>
        <a:off x="0" y="1062675"/>
        <a:ext cx="7554948" cy="430090"/>
      </dsp:txXfrm>
    </dsp:sp>
    <dsp:sp modelId="{B5BAF3DD-B97D-894A-B0EB-32548201A4CD}">
      <dsp:nvSpPr>
        <dsp:cNvPr id="0" name=""/>
        <dsp:cNvSpPr/>
      </dsp:nvSpPr>
      <dsp:spPr>
        <a:xfrm>
          <a:off x="0" y="1492766"/>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D4FF3-703A-D54B-A40D-72E5492B287B}">
      <dsp:nvSpPr>
        <dsp:cNvPr id="0" name=""/>
        <dsp:cNvSpPr/>
      </dsp:nvSpPr>
      <dsp:spPr>
        <a:xfrm>
          <a:off x="0" y="1492766"/>
          <a:ext cx="7554948" cy="68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What do I need to know about the Statement of Work/ Scope of Services?</a:t>
          </a:r>
          <a:endParaRPr lang="en-US" sz="2400" kern="1200" dirty="0"/>
        </a:p>
      </dsp:txBody>
      <dsp:txXfrm>
        <a:off x="0" y="1492766"/>
        <a:ext cx="7554948" cy="682164"/>
      </dsp:txXfrm>
    </dsp:sp>
    <dsp:sp modelId="{F065AD64-66E9-4B4A-8A8C-E43C5CFE6E3E}">
      <dsp:nvSpPr>
        <dsp:cNvPr id="0" name=""/>
        <dsp:cNvSpPr/>
      </dsp:nvSpPr>
      <dsp:spPr>
        <a:xfrm>
          <a:off x="0" y="2174930"/>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30CB7-D8B7-4F42-B455-FB360EE9D8BA}">
      <dsp:nvSpPr>
        <dsp:cNvPr id="0" name=""/>
        <dsp:cNvSpPr/>
      </dsp:nvSpPr>
      <dsp:spPr>
        <a:xfrm>
          <a:off x="0" y="2174930"/>
          <a:ext cx="7554948" cy="40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Where are the sticking points in the contract?</a:t>
          </a:r>
          <a:endParaRPr lang="en-US" sz="2400" kern="1200" dirty="0"/>
        </a:p>
      </dsp:txBody>
      <dsp:txXfrm>
        <a:off x="0" y="2174930"/>
        <a:ext cx="7554948" cy="408882"/>
      </dsp:txXfrm>
    </dsp:sp>
    <dsp:sp modelId="{1A8C4E05-DBFB-E542-B4DB-8B036DC29232}">
      <dsp:nvSpPr>
        <dsp:cNvPr id="0" name=""/>
        <dsp:cNvSpPr/>
      </dsp:nvSpPr>
      <dsp:spPr>
        <a:xfrm>
          <a:off x="0" y="2583812"/>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04B08-7867-8B4F-859F-A71F98E5953B}">
      <dsp:nvSpPr>
        <dsp:cNvPr id="0" name=""/>
        <dsp:cNvSpPr/>
      </dsp:nvSpPr>
      <dsp:spPr>
        <a:xfrm>
          <a:off x="0" y="2583812"/>
          <a:ext cx="7554948" cy="41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Odd and ends</a:t>
          </a:r>
          <a:endParaRPr lang="en-US" sz="2400" kern="1200" dirty="0"/>
        </a:p>
      </dsp:txBody>
      <dsp:txXfrm>
        <a:off x="0" y="2583812"/>
        <a:ext cx="7554948" cy="418664"/>
      </dsp:txXfrm>
    </dsp:sp>
    <dsp:sp modelId="{E42EB12E-2DA2-F242-A0B7-5A2DC9FC7124}">
      <dsp:nvSpPr>
        <dsp:cNvPr id="0" name=""/>
        <dsp:cNvSpPr/>
      </dsp:nvSpPr>
      <dsp:spPr>
        <a:xfrm>
          <a:off x="0" y="3002477"/>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9BC01-F00E-104D-A928-E2C0A100EB58}">
      <dsp:nvSpPr>
        <dsp:cNvPr id="0" name=""/>
        <dsp:cNvSpPr/>
      </dsp:nvSpPr>
      <dsp:spPr>
        <a:xfrm>
          <a:off x="0" y="3002477"/>
          <a:ext cx="7554948" cy="40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Recap</a:t>
          </a:r>
          <a:endParaRPr lang="en-US" sz="2400" kern="1200" dirty="0"/>
        </a:p>
      </dsp:txBody>
      <dsp:txXfrm>
        <a:off x="0" y="3002477"/>
        <a:ext cx="7554948" cy="407190"/>
      </dsp:txXfrm>
    </dsp:sp>
    <dsp:sp modelId="{C017C358-4F06-2146-98A2-D02959932C0C}">
      <dsp:nvSpPr>
        <dsp:cNvPr id="0" name=""/>
        <dsp:cNvSpPr/>
      </dsp:nvSpPr>
      <dsp:spPr>
        <a:xfrm>
          <a:off x="0" y="3409668"/>
          <a:ext cx="755494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4AA91-88BD-554D-A455-8A506A9E9650}">
      <dsp:nvSpPr>
        <dsp:cNvPr id="0" name=""/>
        <dsp:cNvSpPr/>
      </dsp:nvSpPr>
      <dsp:spPr>
        <a:xfrm>
          <a:off x="0" y="3409668"/>
          <a:ext cx="7554948" cy="50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Resources</a:t>
          </a:r>
          <a:endParaRPr lang="en-US" sz="2400" kern="1200" dirty="0"/>
        </a:p>
      </dsp:txBody>
      <dsp:txXfrm>
        <a:off x="0" y="3409668"/>
        <a:ext cx="7554948" cy="5085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was originally – Cover Your A**, how to protect yourself when you’re red teaming. But, turns out, the principles are a little broader – so it’s Cover Your A** - How to Protect Yourself as An Independent Security Consultant</a:t>
            </a:r>
            <a:r>
              <a:rPr lang="en-US"/>
              <a:t>!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where you really get into the nitty gritty of your project. Which, we’ll get into later. But for now, a Scope of Services or Statement of Work is a more closed in/ limited document. The point of this is to tell  the client – </a:t>
            </a:r>
          </a:p>
          <a:p>
            <a:pPr marL="0" lvl="0" indent="0" algn="l" rtl="0">
              <a:spcBef>
                <a:spcPts val="0"/>
              </a:spcBef>
              <a:spcAft>
                <a:spcPts val="0"/>
              </a:spcAft>
              <a:buNone/>
            </a:pPr>
            <a:r>
              <a:rPr lang="en-US" dirty="0"/>
              <a:t>What you’re going to do </a:t>
            </a:r>
          </a:p>
          <a:p>
            <a:pPr marL="0" lvl="0" indent="0" algn="l" rtl="0">
              <a:spcBef>
                <a:spcPts val="0"/>
              </a:spcBef>
              <a:spcAft>
                <a:spcPts val="0"/>
              </a:spcAft>
              <a:buNone/>
            </a:pPr>
            <a:r>
              <a:rPr lang="en-US" dirty="0"/>
              <a:t>A timeframe or schedule of when you’re going to do things</a:t>
            </a:r>
          </a:p>
          <a:p>
            <a:pPr marL="0" lvl="0" indent="0" algn="l" rtl="0">
              <a:spcBef>
                <a:spcPts val="0"/>
              </a:spcBef>
              <a:spcAft>
                <a:spcPts val="0"/>
              </a:spcAft>
              <a:buNone/>
            </a:pPr>
            <a:r>
              <a:rPr lang="en-US" dirty="0"/>
              <a:t>What the targets are/ is</a:t>
            </a:r>
          </a:p>
          <a:p>
            <a:pPr marL="0" lvl="0" indent="0" algn="l" rtl="0">
              <a:spcBef>
                <a:spcPts val="0"/>
              </a:spcBef>
              <a:spcAft>
                <a:spcPts val="0"/>
              </a:spcAft>
              <a:buNone/>
            </a:pPr>
            <a:r>
              <a:rPr lang="en-US" dirty="0"/>
              <a:t>How you’re going to do this generally (e.g. Reverse Engineering, Forensic Analysis)</a:t>
            </a:r>
          </a:p>
          <a:p>
            <a:pPr marL="0" lvl="0" indent="0" algn="l" rtl="0">
              <a:spcBef>
                <a:spcPts val="0"/>
              </a:spcBef>
              <a:spcAft>
                <a:spcPts val="0"/>
              </a:spcAft>
              <a:buNone/>
            </a:pPr>
            <a:r>
              <a:rPr lang="en-US" dirty="0"/>
              <a:t>What you’re testing for (what are those dreaded compliance checkboxes the client wants and what does your work do to check the boxes)</a:t>
            </a:r>
          </a:p>
          <a:p>
            <a:pPr marL="0" lvl="0" indent="0" algn="l" rtl="0">
              <a:spcBef>
                <a:spcPts val="0"/>
              </a:spcBef>
              <a:spcAft>
                <a:spcPts val="0"/>
              </a:spcAft>
              <a:buNone/>
            </a:pPr>
            <a:r>
              <a:rPr lang="en-US" dirty="0"/>
              <a:t>What you’re going to provide to the client – including format, time for delivery, and any review.* You can also let them know whether you validate remediation. Deliverables can be reports, scripts, and more.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sometimes also include within these Statement of Work or Scope of Services things like:</a:t>
            </a:r>
          </a:p>
          <a:p>
            <a:pPr marL="228600" lvl="0" indent="-228600" algn="l" rtl="0">
              <a:spcBef>
                <a:spcPts val="0"/>
              </a:spcBef>
              <a:spcAft>
                <a:spcPts val="0"/>
              </a:spcAft>
              <a:buAutoNum type="arabicParenR"/>
            </a:pPr>
            <a:r>
              <a:rPr lang="en-US" dirty="0"/>
              <a:t>Assumptions you’re making – e.g. that you’ll be operating during business hours and business hours are X to X times</a:t>
            </a:r>
          </a:p>
          <a:p>
            <a:pPr marL="228600" lvl="0" indent="-228600" algn="l" rtl="0">
              <a:spcBef>
                <a:spcPts val="0"/>
              </a:spcBef>
              <a:spcAft>
                <a:spcPts val="0"/>
              </a:spcAft>
              <a:buAutoNum type="arabicParenR"/>
            </a:pPr>
            <a:r>
              <a:rPr lang="en-US" dirty="0"/>
              <a:t>Responsibilities for each party – e.g. that the Client will provide access to the targets or will provide items you need for the targets</a:t>
            </a:r>
          </a:p>
          <a:p>
            <a:pPr marL="228600" lvl="0" indent="-228600" algn="l" rtl="0">
              <a:spcBef>
                <a:spcPts val="0"/>
              </a:spcBef>
              <a:spcAft>
                <a:spcPts val="0"/>
              </a:spcAft>
              <a:buAutoNum type="arabicParenR"/>
            </a:pPr>
            <a:r>
              <a:rPr lang="en-US" dirty="0"/>
              <a:t>Any pre-engagement lists – things that need to be done before you actually start your side of the project + any penalties if you get delays from the client side (and what you’re offering if you delay from your side).</a:t>
            </a:r>
          </a:p>
        </p:txBody>
      </p:sp>
    </p:spTree>
    <p:extLst>
      <p:ext uri="{BB962C8B-B14F-4D97-AF65-F5344CB8AC3E}">
        <p14:creationId xmlns:p14="http://schemas.microsoft.com/office/powerpoint/2010/main" val="286957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don’t have much to tell you here –  you guys have industry standards for how to operate when it comes to physical security assignments, but in the event that you aren’t sure, ask one of your friends, and if you can’t get the information that way – I have seen people either keep hard copies of express authorizations to engage in phys. sec work or I’ve seen folks keep copies of emergency numbers and names.</a:t>
            </a:r>
          </a:p>
          <a:p>
            <a:r>
              <a:rPr lang="en-US" dirty="0"/>
              <a:t>E.g. medium size to smaller size company coming from the top, if super-large company not so senior, might be head of engineering or something.  For red teams – for which you’re doing physical stuff or stealthy things, so you’ll need a super senior person. </a:t>
            </a:r>
          </a:p>
        </p:txBody>
      </p:sp>
    </p:spTree>
    <p:extLst>
      <p:ext uri="{BB962C8B-B14F-4D97-AF65-F5344CB8AC3E}">
        <p14:creationId xmlns:p14="http://schemas.microsoft.com/office/powerpoint/2010/main" val="1785817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US" dirty="0"/>
              <a:t>Alright! That was a lot!  So what is the process by which you actually get these documents?</a:t>
            </a:r>
            <a:endParaRPr dirty="0"/>
          </a:p>
        </p:txBody>
      </p:sp>
    </p:spTree>
    <p:extLst>
      <p:ext uri="{BB962C8B-B14F-4D97-AF65-F5344CB8AC3E}">
        <p14:creationId xmlns:p14="http://schemas.microsoft.com/office/powerpoint/2010/main" val="207284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I’ve mentioned earlier in this presentation that there is a lot of flexibility with the “how to” of actually contracting.  While this process starts with a Client reaching out to you or you reaching out to a client – they may sign your NDA if you provide them with one, or they may have you sign their NDA. Then, at the initial meeting with the client, you’re doing some discovery about how they operate, what their pain points are, and what they really need. Subsequently, you’re going to prepare a proposal of the services you’re going to provide (the scope of services) as well as a master services agreement. </a:t>
            </a:r>
          </a:p>
          <a:p>
            <a:endParaRPr lang="en-US" dirty="0"/>
          </a:p>
          <a:p>
            <a:r>
              <a:rPr lang="en-US" dirty="0"/>
              <a:t>What I’ve pulled out for the negotiation parts of each is the important areas. What you won’t see in the MSA or Scope of Service/ Statement of Work negotiations here is the fact that *if you find things while you’re doing this work that you think the client should know about but they haven’t engaged you to provide, I highly recommend you discuss with the person who has engaged you in person and let them know that they exist but that you won’t include them in writing unless the Client wants you to”</a:t>
            </a:r>
          </a:p>
          <a:p>
            <a:endParaRPr lang="en-US" dirty="0"/>
          </a:p>
          <a:p>
            <a:r>
              <a:rPr lang="en-US" dirty="0"/>
              <a:t>This may suck. But – they are the client, and you’ve done your due diligence by at least bringing it to their attention orally. </a:t>
            </a:r>
          </a:p>
          <a:p>
            <a:endParaRPr lang="en-US" dirty="0"/>
          </a:p>
          <a:p>
            <a:r>
              <a:rPr lang="en-US" dirty="0"/>
              <a:t>Your MSA should make sure to include the fact that you are *only* on the hook for *exactly* what is described in the scope of services and not liable for any other vulnerabilities or flaws that are otherwise included in the Client’s ecosystem.</a:t>
            </a:r>
          </a:p>
          <a:p>
            <a:endParaRPr lang="en-US" dirty="0"/>
          </a:p>
          <a:p>
            <a:r>
              <a:rPr lang="en-US" dirty="0"/>
              <a:t>Negotiations may take a week or two minimum. It can take up to a month depending on the client – so when you’re going in, you have to have an idea of what provisions you’re flexible on and what provisions you have absolutely zero flexibility on. Which brings us to – how to approach the important provisions.</a:t>
            </a:r>
          </a:p>
          <a:p>
            <a:endParaRPr lang="en-US" dirty="0"/>
          </a:p>
          <a:p>
            <a:r>
              <a:rPr lang="en-US" dirty="0"/>
              <a:t>Talk about why a 3</a:t>
            </a:r>
            <a:r>
              <a:rPr lang="en-US" baseline="30000" dirty="0"/>
              <a:t>rd</a:t>
            </a:r>
            <a:r>
              <a:rPr lang="en-US" dirty="0"/>
              <a:t> party might sue (two examples). &lt;downstream examples&gt;</a:t>
            </a:r>
          </a:p>
        </p:txBody>
      </p:sp>
    </p:spTree>
    <p:extLst>
      <p:ext uri="{BB962C8B-B14F-4D97-AF65-F5344CB8AC3E}">
        <p14:creationId xmlns:p14="http://schemas.microsoft.com/office/powerpoint/2010/main" val="2698819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p>
        </p:txBody>
      </p:sp>
    </p:spTree>
    <p:extLst>
      <p:ext uri="{BB962C8B-B14F-4D97-AF65-F5344CB8AC3E}">
        <p14:creationId xmlns:p14="http://schemas.microsoft.com/office/powerpoint/2010/main" val="118177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 what should you care about when you’re contracting? These five things – because if you don’t get these right, they’ll get you in the most trouble. The first of these is a document, and the other four are provisions.</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AutoNum type="arabicParenR"/>
            </a:pPr>
            <a:r>
              <a:rPr lang="en-GB" dirty="0"/>
              <a:t>Statement of Work- Where you lay out, in detail, exactly what you’re going to do, when, and your basic assumptions so that your Client is aware of the things you are doing on behalf of the client and such that you can’t be nudged into doing anything that isn’t within that scope at risk to your own business/ money/ personal anything.</a:t>
            </a:r>
            <a:endParaRPr dirty="0"/>
          </a:p>
          <a:p>
            <a:pPr marL="457200" lvl="0" indent="-317500" algn="l" rtl="0">
              <a:spcBef>
                <a:spcPts val="0"/>
              </a:spcBef>
              <a:spcAft>
                <a:spcPts val="0"/>
              </a:spcAft>
              <a:buSzPts val="1400"/>
              <a:buAutoNum type="arabicParenR"/>
            </a:pPr>
            <a:r>
              <a:rPr lang="en-GB" dirty="0"/>
              <a:t>Limitation of Liability  - Where establish the things that your client can not sue / hold you liable for (limiting their ability to put you on the hook for things that you should not be on the hook for based on industry practices/standards, and your scope of service/work). This is typically within the MSA. This is also where you cap liability (how much can you get  sued for).</a:t>
            </a:r>
            <a:endParaRPr dirty="0"/>
          </a:p>
          <a:p>
            <a:pPr marL="457200" lvl="0" indent="-317500" algn="l" rtl="0">
              <a:spcBef>
                <a:spcPts val="0"/>
              </a:spcBef>
              <a:spcAft>
                <a:spcPts val="0"/>
              </a:spcAft>
              <a:buSzPts val="1400"/>
              <a:buAutoNum type="arabicParenR"/>
            </a:pPr>
            <a:r>
              <a:rPr lang="en-GB" dirty="0"/>
              <a:t>Confidentiality Requirements –  Where you establish the items that you’re supposed to keep confidential, and the things that they’re supposed to keep confidential, as well as the time limits for these confidentiality provisions (OR –  more specifically, the time limits on an NDA). </a:t>
            </a:r>
            <a:endParaRPr dirty="0"/>
          </a:p>
          <a:p>
            <a:pPr marL="457200" lvl="0" indent="-317500" algn="l" rtl="0">
              <a:spcBef>
                <a:spcPts val="0"/>
              </a:spcBef>
              <a:spcAft>
                <a:spcPts val="0"/>
              </a:spcAft>
              <a:buSzPts val="1400"/>
              <a:buAutoNum type="arabicParenR"/>
            </a:pPr>
            <a:r>
              <a:rPr lang="en-US" dirty="0"/>
              <a:t>Indemnification – Where the client agrees to indemnify you (meaning, on your behalf take the arrow, if particular things happen. E.g. if a downstream vendor is affected by the work you do for client, they’ll “indemnify you” so that you don’t have to hire attorneys to handle the claim).</a:t>
            </a:r>
          </a:p>
          <a:p>
            <a:pPr marL="457200" lvl="0" indent="-317500" algn="l" rtl="0">
              <a:spcBef>
                <a:spcPts val="0"/>
              </a:spcBef>
              <a:spcAft>
                <a:spcPts val="0"/>
              </a:spcAft>
              <a:buSzPts val="1400"/>
              <a:buAutoNum type="arabicParenR"/>
            </a:pPr>
            <a:r>
              <a:rPr lang="en-US" dirty="0"/>
              <a:t>Contract Termination – in short, you need to know how to finish the contract in the event that 1) they aren’t paying you on time; 2) you can’t do what they want you to do; or 3) the relationship has soured.</a:t>
            </a:r>
          </a:p>
          <a:p>
            <a:pPr marL="45720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p>
        </p:txBody>
      </p:sp>
    </p:spTree>
    <p:extLst>
      <p:ext uri="{BB962C8B-B14F-4D97-AF65-F5344CB8AC3E}">
        <p14:creationId xmlns:p14="http://schemas.microsoft.com/office/powerpoint/2010/main" val="90552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f96f5393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f96f5393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This is where you tell the client:</a:t>
            </a:r>
            <a:endParaRPr b="1" dirty="0"/>
          </a:p>
          <a:p>
            <a:pPr marL="0" lvl="0" indent="0" algn="l" rtl="0">
              <a:spcBef>
                <a:spcPts val="0"/>
              </a:spcBef>
              <a:spcAft>
                <a:spcPts val="0"/>
              </a:spcAft>
              <a:buNone/>
            </a:pPr>
            <a:endParaRPr dirty="0"/>
          </a:p>
          <a:p>
            <a:pPr marL="457200" lvl="0" indent="-317500" algn="l" rtl="0">
              <a:spcBef>
                <a:spcPts val="0"/>
              </a:spcBef>
              <a:spcAft>
                <a:spcPts val="0"/>
              </a:spcAft>
              <a:buSzPts val="1400"/>
              <a:buAutoNum type="arabicPeriod"/>
            </a:pPr>
            <a:r>
              <a:rPr lang="en-GB" dirty="0"/>
              <a:t>What you’re going to do (Purpose)</a:t>
            </a:r>
            <a:endParaRPr dirty="0"/>
          </a:p>
          <a:p>
            <a:pPr marL="457200" lvl="0" indent="-317500" algn="l" rtl="0">
              <a:spcBef>
                <a:spcPts val="0"/>
              </a:spcBef>
              <a:spcAft>
                <a:spcPts val="0"/>
              </a:spcAft>
              <a:buSzPts val="1400"/>
              <a:buAutoNum type="arabicPeriod"/>
            </a:pPr>
            <a:r>
              <a:rPr lang="en-GB" dirty="0"/>
              <a:t>Generally how you’re going to do it (Process/Methodology)</a:t>
            </a:r>
            <a:endParaRPr dirty="0"/>
          </a:p>
          <a:p>
            <a:pPr marL="457200" lvl="0" indent="-317500" algn="l" rtl="0">
              <a:spcBef>
                <a:spcPts val="0"/>
              </a:spcBef>
              <a:spcAft>
                <a:spcPts val="0"/>
              </a:spcAft>
              <a:buSzPts val="1400"/>
              <a:buAutoNum type="arabicPeriod"/>
            </a:pPr>
            <a:r>
              <a:rPr lang="en-GB" dirty="0"/>
              <a:t>Scope (Target etc.)</a:t>
            </a:r>
          </a:p>
          <a:p>
            <a:pPr marL="457200" lvl="0" indent="-317500" algn="l" rtl="0">
              <a:spcBef>
                <a:spcPts val="0"/>
              </a:spcBef>
              <a:spcAft>
                <a:spcPts val="0"/>
              </a:spcAft>
              <a:buSzPts val="1400"/>
              <a:buAutoNum type="arabicPeriod"/>
            </a:pPr>
            <a:r>
              <a:rPr lang="en-GB" dirty="0"/>
              <a:t>Deliverables (How you’re going to provide feedback).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What am I talking about when I say Purpose? Why has the client engaged you? If the client has engaged you for a network security assessment, then your purpose should include that you’re going to be reviewing the network infrastructure, performing a pen test of the same,  and that this will allow you to identify weaknesses and/or vulns. Are you also going to provide remediation/ mitigation? Or some form of risk rating? Then include that as part of your purpose. This should be a </a:t>
            </a:r>
            <a:r>
              <a:rPr lang="en-GB" i="1" dirty="0"/>
              <a:t>clear and straightforward 3-5 sentences maximum</a:t>
            </a:r>
            <a:r>
              <a:rPr lang="en-GB"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b="1" dirty="0"/>
              <a:t>What about Process. Methodology?</a:t>
            </a:r>
            <a:endParaRPr b="1" dirty="0"/>
          </a:p>
          <a:p>
            <a:pPr marL="0" lvl="0" indent="0" algn="l" rtl="0">
              <a:spcBef>
                <a:spcPts val="0"/>
              </a:spcBef>
              <a:spcAft>
                <a:spcPts val="0"/>
              </a:spcAft>
              <a:buNone/>
            </a:pPr>
            <a:r>
              <a:rPr lang="en-GB" dirty="0"/>
              <a:t>Let’s start with Methodology here - It is difficult to predict ahead of time what you may run into and what tools you may end up using. That’s a fair problem to have. But you should have a general idea of the world of tools and methods you may use. So if you’re doing a code review, e.g. a source code analysis, you can let the client know that you’re going to do a static analysis with generally, “static analysis tools.” You don’t have to list every tool that you use or think you may use.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The Process is level-setting with your client. What can your client expect while you’re completing this project for them. Are there multiple phases in your work? What are those phases? When are those phases? This is the project management side of the contracting. Are you going to do a Phase 1 assessment? What does that include? Some of the </a:t>
            </a:r>
            <a:r>
              <a:rPr lang="en-GB" i="1" dirty="0"/>
              <a:t>best </a:t>
            </a:r>
            <a:r>
              <a:rPr lang="en-GB" dirty="0"/>
              <a:t>contracts I’ve seen (or Statements of Work) will clearly list out that they’re going to have an initial call and that initial call will help do things like define IP ranges, produce a timeline, determine what resources need to be interviewed. And then there will be a second call or in person meeting that is just info gathering via tools so on, and so forth.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b="1" dirty="0"/>
              <a:t>Scope?</a:t>
            </a:r>
            <a:endParaRPr b="1" dirty="0"/>
          </a:p>
          <a:p>
            <a:pPr marL="0" lvl="0" indent="0" algn="l" rtl="0">
              <a:spcBef>
                <a:spcPts val="0"/>
              </a:spcBef>
              <a:spcAft>
                <a:spcPts val="0"/>
              </a:spcAft>
              <a:buNone/>
            </a:pPr>
            <a:r>
              <a:rPr lang="en-GB" dirty="0"/>
              <a:t>This is where you </a:t>
            </a:r>
            <a:r>
              <a:rPr lang="en-GB" i="1" dirty="0"/>
              <a:t>really </a:t>
            </a:r>
            <a:r>
              <a:rPr lang="en-GB" dirty="0"/>
              <a:t>need to focus. This scope section should *at least* cover what you’re going to be working with. For example, if you’re doing a network security assessment, you should, within your scope, list all of the domains that you’re going to be testing. What is off limits? What is not off limits?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If you </a:t>
            </a:r>
            <a:r>
              <a:rPr lang="en-GB" i="1" dirty="0"/>
              <a:t>don’t </a:t>
            </a:r>
            <a:r>
              <a:rPr lang="en-GB" dirty="0"/>
              <a:t>scope clearly - your client may ask you to do things that are 1) Not what you expected 2) open you up to lawsuits from other entities (not including the client) and 3) Result in more work than the fees your charging are worth.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p>
        </p:txBody>
      </p:sp>
    </p:spTree>
    <p:extLst>
      <p:ext uri="{BB962C8B-B14F-4D97-AF65-F5344CB8AC3E}">
        <p14:creationId xmlns:p14="http://schemas.microsoft.com/office/powerpoint/2010/main" val="3637038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r>
              <a:rPr lang="en-US" dirty="0"/>
              <a:t>*</a:t>
            </a:r>
            <a:r>
              <a:rPr lang="en-US" dirty="0" err="1"/>
              <a:t>Protip</a:t>
            </a:r>
            <a:r>
              <a:rPr lang="en-US" dirty="0"/>
              <a:t> re: pay – do this in parts, partly after, partly before, not at the end. </a:t>
            </a:r>
          </a:p>
          <a:p>
            <a:r>
              <a:rPr lang="en-US" dirty="0"/>
              <a:t>IP rights – the things I bring are mine, you don’t own them. </a:t>
            </a:r>
          </a:p>
          <a:p>
            <a:r>
              <a:rPr lang="en-US" dirty="0"/>
              <a:t>Don’t leave the history on your tracked changes on in Word if you’re sending over redlines on a contract to the other party. </a:t>
            </a:r>
          </a:p>
          <a:p>
            <a:endParaRPr lang="en-US" dirty="0"/>
          </a:p>
          <a:p>
            <a:pPr marL="139700" indent="0">
              <a:buNone/>
            </a:pPr>
            <a:r>
              <a:rPr lang="en-US" dirty="0"/>
              <a:t>CFAA (Computer Fraud and Abuse Act):  If you have unauthorized access or exceed authorized access, both terms of art, you’re facing potential civil charges outside of the contract charges for accessing a computer without authorization.  </a:t>
            </a:r>
          </a:p>
        </p:txBody>
      </p:sp>
    </p:spTree>
    <p:extLst>
      <p:ext uri="{BB962C8B-B14F-4D97-AF65-F5344CB8AC3E}">
        <p14:creationId xmlns:p14="http://schemas.microsoft.com/office/powerpoint/2010/main" val="6365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1" dirty="0"/>
              <a:t>Why am I here</a:t>
            </a:r>
            <a:r>
              <a:rPr lang="en-US" dirty="0"/>
              <a:t>: I found myself helping friends who are working in the hacker space when it came to protecting themselves and their work when contracting with clients. I’ve been a cybersecurity/data privacy lawyer for ~ 5 years, mostly working on the big corporate side with the Fortune 100 companies. But I grew up with tech nerds and engineers in my family, which means I know more than a few folks who are independent consultants and need help sometimes on figuring out whether they are going to get sued, and if they do, what they can do to protect themselves.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2309114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p>
        </p:txBody>
      </p:sp>
    </p:spTree>
    <p:extLst>
      <p:ext uri="{BB962C8B-B14F-4D97-AF65-F5344CB8AC3E}">
        <p14:creationId xmlns:p14="http://schemas.microsoft.com/office/powerpoint/2010/main" val="103132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folks were really encouraging and also helped review this slide deck to make sure it is helpful to you!  I recommend following them on Twitter and meeting them in person if you’re looking for people who are bright and know what they’re doing (and helpful). They’re likely better assets for you since you’re in the actual tech side of this space!</a:t>
            </a:r>
          </a:p>
        </p:txBody>
      </p:sp>
    </p:spTree>
    <p:extLst>
      <p:ext uri="{BB962C8B-B14F-4D97-AF65-F5344CB8AC3E}">
        <p14:creationId xmlns:p14="http://schemas.microsoft.com/office/powerpoint/2010/main" val="2085062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Suchi</a:t>
            </a:r>
            <a:r>
              <a:rPr lang="en-US" dirty="0"/>
              <a:t> to figure out where to put Sample Docs.</a:t>
            </a:r>
          </a:p>
        </p:txBody>
      </p:sp>
    </p:spTree>
    <p:extLst>
      <p:ext uri="{BB962C8B-B14F-4D97-AF65-F5344CB8AC3E}">
        <p14:creationId xmlns:p14="http://schemas.microsoft.com/office/powerpoint/2010/main" val="2244201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*super* basic definitions of what some of the terms in your contract mean. </a:t>
            </a:r>
          </a:p>
          <a:p>
            <a:endParaRPr lang="en-US" dirty="0"/>
          </a:p>
        </p:txBody>
      </p:sp>
    </p:spTree>
    <p:extLst>
      <p:ext uri="{BB962C8B-B14F-4D97-AF65-F5344CB8AC3E}">
        <p14:creationId xmlns:p14="http://schemas.microsoft.com/office/powerpoint/2010/main" val="2806412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*super* basic definitions of what some of the terms in your contract mean. </a:t>
            </a:r>
          </a:p>
          <a:p>
            <a:endParaRPr lang="en-US" dirty="0"/>
          </a:p>
        </p:txBody>
      </p:sp>
    </p:spTree>
    <p:extLst>
      <p:ext uri="{BB962C8B-B14F-4D97-AF65-F5344CB8AC3E}">
        <p14:creationId xmlns:p14="http://schemas.microsoft.com/office/powerpoint/2010/main" val="4025012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 ARE proposing after a client meeting, and have an MSA or SOW, then you NEED to ensure your Proposal includes what you’d include in the SOW + a reference to the MSA (unless you’re also negotiating in MSA, in which case, refer to an MSA but also attach a template of the same or SOLICIT THEIRS)</a:t>
            </a:r>
          </a:p>
        </p:txBody>
      </p:sp>
    </p:spTree>
    <p:extLst>
      <p:ext uri="{BB962C8B-B14F-4D97-AF65-F5344CB8AC3E}">
        <p14:creationId xmlns:p14="http://schemas.microsoft.com/office/powerpoint/2010/main" val="1230890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this would be if you’ve already reached out and have an MSA in place. You can tailor this to instead offer a proposal, MSA, and SOW. If you’re thinking in terms of stages of acquiring documents for your client relationship, then this is stage 1 of the process – they’ve reached out or you’re reaching out and providing to them information following an NDA. </a:t>
            </a:r>
          </a:p>
          <a:p>
            <a:r>
              <a:rPr lang="en-US" dirty="0"/>
              <a:t>Any Bold and CAPS need to be replaced.</a:t>
            </a:r>
          </a:p>
        </p:txBody>
      </p:sp>
    </p:spTree>
    <p:extLst>
      <p:ext uri="{BB962C8B-B14F-4D97-AF65-F5344CB8AC3E}">
        <p14:creationId xmlns:p14="http://schemas.microsoft.com/office/powerpoint/2010/main" val="33242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can choose either of the two types of verbiage above to make your Statement of Work subject to the negotiated Master Services Agreement. </a:t>
            </a:r>
          </a:p>
        </p:txBody>
      </p:sp>
    </p:spTree>
    <p:extLst>
      <p:ext uri="{BB962C8B-B14F-4D97-AF65-F5344CB8AC3E}">
        <p14:creationId xmlns:p14="http://schemas.microsoft.com/office/powerpoint/2010/main" val="1889611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Most folks use Governing Law to be the State that your Company is registered and incorporated in. Many large businesses/ clients you’ll see will look for a Delaware Choice of Law Provision. </a:t>
            </a:r>
          </a:p>
          <a:p>
            <a:r>
              <a:rPr lang="en-US" dirty="0"/>
              <a:t>Notice how Party is randomly capitalized? It’s because you can define a term and then indicate that it is a defined term in your contract. So if I have an agreement, and I’m starting with this is the MSA (“Agreement”)  between Company A (“nickname”) and Company B (“nickname”), collectively “Parties” and individually “Party.” Anything can be a defined term in an Agreement. This example is of in-line term definitions. The other part of your contract that will include definitions is your MSA Definitions section. Then, when you use those terms during the rest of your Agreement, you always capitalize them so that people know you’re talking about defined terms. This is there you define terms like:</a:t>
            </a:r>
          </a:p>
          <a:p>
            <a:pPr lvl="1"/>
            <a:r>
              <a:rPr lang="en-US" dirty="0"/>
              <a:t>Vulnerability</a:t>
            </a:r>
          </a:p>
          <a:p>
            <a:pPr lvl="1"/>
            <a:r>
              <a:rPr lang="en-US" dirty="0"/>
              <a:t>Equipment</a:t>
            </a:r>
          </a:p>
          <a:p>
            <a:pPr lvl="1"/>
            <a:r>
              <a:rPr lang="en-US" dirty="0"/>
              <a:t>Network</a:t>
            </a:r>
          </a:p>
          <a:p>
            <a:pPr lvl="1"/>
            <a:r>
              <a:rPr lang="en-US" dirty="0"/>
              <a:t>Downtime</a:t>
            </a:r>
          </a:p>
          <a:p>
            <a:pPr lvl="1"/>
            <a:r>
              <a:rPr lang="en-US" dirty="0"/>
              <a:t>Server</a:t>
            </a:r>
          </a:p>
          <a:p>
            <a:pPr lvl="1"/>
            <a:r>
              <a:rPr lang="en-US" dirty="0"/>
              <a:t>ANY OTHER TERMS OF ART (TERMS THAT NEED TO BE SPECIFIC OR ARE SPECIFIC IN YOUR INDUSTRY)</a:t>
            </a:r>
            <a:br>
              <a:rPr lang="en-US" dirty="0"/>
            </a:br>
            <a:endParaRPr lang="en-US" dirty="0"/>
          </a:p>
        </p:txBody>
      </p:sp>
    </p:spTree>
    <p:extLst>
      <p:ext uri="{BB962C8B-B14F-4D97-AF65-F5344CB8AC3E}">
        <p14:creationId xmlns:p14="http://schemas.microsoft.com/office/powerpoint/2010/main" val="2865543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Compensation section in the MSA can include general information about how you’ll handle receiving fees, invoicing, and collection – as well as timing of payments and how/when you submit invoices. Remember, your SOW/SOS is where you really want to detail phased payments for particular pieces of your project for the client.</a:t>
            </a:r>
          </a:p>
        </p:txBody>
      </p:sp>
    </p:spTree>
    <p:extLst>
      <p:ext uri="{BB962C8B-B14F-4D97-AF65-F5344CB8AC3E}">
        <p14:creationId xmlns:p14="http://schemas.microsoft.com/office/powerpoint/2010/main" val="232281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is meant to be informative. </a:t>
            </a:r>
            <a:endParaRPr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TL;DR  -  I drink, and I know things. And I’m here to share with you the tips and tricks that I’ve shared with my friends.</a:t>
            </a: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6113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may limit liability to be even more specific: </a:t>
            </a:r>
          </a:p>
          <a:p>
            <a:r>
              <a:rPr lang="en-US" dirty="0"/>
              <a:t>For example “with respect to any indemnification obligation of YOUR COMPANY, the aggregate liability of each Party hereunder, for any and all causes of action and/or claims, liabilities (including reasonable attorneys’ fees), expenses, damages, costs, or losses arising out of or relating to this Agreement, whether based in contract, warranty, negligence or otherwise, will in no event exceed the aggregate amount equal to twelve (12) times the aggregate amount invoiced by YOUR COMPANY for Services rendered (excluding surcharges, taxes, and/or fees) during the calendar month prior to the calendar month in which the event giving rise to liability occurred.</a:t>
            </a:r>
          </a:p>
          <a:p>
            <a:r>
              <a:rPr lang="en-US" dirty="0"/>
              <a:t>You can also just set a cap. That you’re only liable for 300K, or 1M.</a:t>
            </a:r>
          </a:p>
        </p:txBody>
      </p:sp>
    </p:spTree>
    <p:extLst>
      <p:ext uri="{BB962C8B-B14F-4D97-AF65-F5344CB8AC3E}">
        <p14:creationId xmlns:p14="http://schemas.microsoft.com/office/powerpoint/2010/main" val="3377354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You’ll want to have Termination without cause (option to exit the Agreement for no reason) and Termination with cause (option to leave when someone messes up).</a:t>
            </a:r>
          </a:p>
        </p:txBody>
      </p:sp>
    </p:spTree>
    <p:extLst>
      <p:ext uri="{BB962C8B-B14F-4D97-AF65-F5344CB8AC3E}">
        <p14:creationId xmlns:p14="http://schemas.microsoft.com/office/powerpoint/2010/main" val="3031436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SOW  - you can also set forth Expenses reimbursement</a:t>
            </a:r>
            <a:r>
              <a:rPr lang="en-US" dirty="0">
                <a:sym typeface="Wingdings" pitchFamily="2" charset="2"/>
              </a:rPr>
              <a:t> (in addition to milestones and compensation details). For example:</a:t>
            </a:r>
          </a:p>
          <a:p>
            <a:endParaRPr lang="en-US" dirty="0">
              <a:sym typeface="Wingdings" pitchFamily="2" charset="2"/>
            </a:endParaRPr>
          </a:p>
          <a:p>
            <a:r>
              <a:rPr lang="en-US" dirty="0">
                <a:sym typeface="Wingdings" pitchFamily="2" charset="2"/>
              </a:rPr>
              <a:t>Expenses. CLIENT COMPANY will reimburse YOUR COMPANY for those reasonable expenses incurred in carrying out the scope of Services, provided that any such expenses are pre-approved in writing by CLIENT COMPANY and are supported by invoices and receipts.</a:t>
            </a:r>
            <a:endParaRPr lang="en-US" dirty="0"/>
          </a:p>
        </p:txBody>
      </p:sp>
    </p:spTree>
    <p:extLst>
      <p:ext uri="{BB962C8B-B14F-4D97-AF65-F5344CB8AC3E}">
        <p14:creationId xmlns:p14="http://schemas.microsoft.com/office/powerpoint/2010/main" val="446347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this provision – you can set forth various options. For example, if your company or your company’s equipment caused the problem, then you could give the Client Company the right to ask you to correct/ replace/re-perform the Services; withhold money owed under the SOW until the issue has been corrected; terminate the SOW and/or Agreement (If you allow this particular part, you should insist that Your Company is entitled to payment for Services to the date of the notice of termination). </a:t>
            </a:r>
          </a:p>
        </p:txBody>
      </p:sp>
    </p:spTree>
    <p:extLst>
      <p:ext uri="{BB962C8B-B14F-4D97-AF65-F5344CB8AC3E}">
        <p14:creationId xmlns:p14="http://schemas.microsoft.com/office/powerpoint/2010/main" val="3898155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 super short non-specific reservation of rights. IP sections can get </a:t>
            </a:r>
            <a:r>
              <a:rPr lang="en-US" i="1" dirty="0"/>
              <a:t>very lengthy</a:t>
            </a:r>
            <a:r>
              <a:rPr lang="en-US" i="0" dirty="0"/>
              <a:t>. </a:t>
            </a:r>
            <a:endParaRPr lang="en-US" dirty="0"/>
          </a:p>
        </p:txBody>
      </p:sp>
    </p:spTree>
    <p:extLst>
      <p:ext uri="{BB962C8B-B14F-4D97-AF65-F5344CB8AC3E}">
        <p14:creationId xmlns:p14="http://schemas.microsoft.com/office/powerpoint/2010/main" val="3194683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7172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457200">
              <a:spcBef>
                <a:spcPts val="1000"/>
              </a:spcBef>
              <a:buFont typeface="Wingdings 3" charset="2"/>
              <a:buChar char=""/>
            </a:pPr>
            <a:endParaRPr lang="en-US" dirty="0">
              <a:solidFill>
                <a:srgbClr val="FFFFFF"/>
              </a:solidFill>
            </a:endParaRPr>
          </a:p>
          <a:p>
            <a:pPr defTabSz="457200">
              <a:spcBef>
                <a:spcPts val="1000"/>
              </a:spcBef>
              <a:buFont typeface="Wingdings 3" charset="2"/>
              <a:buChar char=""/>
            </a:pPr>
            <a:r>
              <a:rPr lang="en-US" dirty="0">
                <a:solidFill>
                  <a:srgbClr val="FFFFFF"/>
                </a:solidFill>
              </a:rPr>
              <a:t>Please start your questions with “Who, What, Why, Where, When, or How” and end them in a “?”</a:t>
            </a:r>
          </a:p>
        </p:txBody>
      </p:sp>
    </p:spTree>
    <p:extLst>
      <p:ext uri="{BB962C8B-B14F-4D97-AF65-F5344CB8AC3E}">
        <p14:creationId xmlns:p14="http://schemas.microsoft.com/office/powerpoint/2010/main" val="188784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“Alright folks, here’s what’s on tap for this talk. We’re going to walk through various pieces of what you need as an independent consultant and spot the issues. We’re going to start at the beginning of the whole process – so if you’re pretty savvy on the contracting part of this, hang in there with me.  By the end of this presentation you should have an idea of what you need to keep an eye out for when you’re working with your clients. I do briefly touch on the intellectual property part of this, e.g. licensing and copyright at the end. I’ve also included a few resources for you in the last slide. When you take a look at the resources and use this talk/ slides later (or your notes etc.) remember that you are operating in a very flexible situation with different client types and sizes. So you should tailor everything, and be diligent in reviewing your own documents.</a:t>
            </a:r>
            <a:endParaRPr dirty="0"/>
          </a:p>
          <a:p>
            <a:pPr marL="45720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TL;DR now and then we’ll go into these in detail later.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There are a few ways in which a contract or agreement might be set up between you and a client. The contract or agreement could be one document that includes an authorization, confidentiality provision, and scope of services/ statement of work. Or, it could be multiple documents that together act as a complete contractual agreement. Depending on your state, if you ever end up in court, you may have to argue what makes up your contract. Typically, courts will only really buy that your contract is contained within the four corners of a document / set of documents. That means your side conversations, or emails, or texts, won’t have bearing on the actual total Agreement that you have with your client.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So – your job as an independent security consultant, is to make sure that you include *all of the terms* that you could want in your actual agreement(s) itself.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Now – back to the documents themselves - in my experience, first, you most often see a non-disclosure agreement that is signed prior to the rest of the agreement, so that you and the client can have an honest discussion about what you have to offer as a red teamer to them, and then a second document that is a primary agreement that includes, in frequently fancy lawyer language:</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dirty="0"/>
              <a:t>What you’re going to do</a:t>
            </a:r>
            <a:endParaRPr dirty="0"/>
          </a:p>
          <a:p>
            <a:pPr marL="457200" lvl="0" indent="-317500" algn="l" rtl="0">
              <a:spcBef>
                <a:spcPts val="0"/>
              </a:spcBef>
              <a:spcAft>
                <a:spcPts val="0"/>
              </a:spcAft>
              <a:buSzPts val="1400"/>
              <a:buChar char="●"/>
            </a:pPr>
            <a:r>
              <a:rPr lang="en-GB" dirty="0"/>
              <a:t>The company’s direction/authorization that you do it</a:t>
            </a:r>
            <a:endParaRPr dirty="0"/>
          </a:p>
          <a:p>
            <a:pPr marL="457200" lvl="0" indent="-317500" algn="l" rtl="0">
              <a:spcBef>
                <a:spcPts val="0"/>
              </a:spcBef>
              <a:spcAft>
                <a:spcPts val="0"/>
              </a:spcAft>
              <a:buSzPts val="1400"/>
              <a:buChar char="●"/>
            </a:pPr>
            <a:r>
              <a:rPr lang="en-GB" dirty="0"/>
              <a:t>How long you’re authorized to do the thing </a:t>
            </a:r>
            <a:endParaRPr dirty="0"/>
          </a:p>
          <a:p>
            <a:pPr marL="457200" lvl="0" indent="-317500" algn="l" rtl="0">
              <a:spcBef>
                <a:spcPts val="0"/>
              </a:spcBef>
              <a:spcAft>
                <a:spcPts val="0"/>
              </a:spcAft>
              <a:buSzPts val="1400"/>
              <a:buChar char="●"/>
            </a:pPr>
            <a:r>
              <a:rPr lang="en-GB" dirty="0"/>
              <a:t>When and how you’re going to be paid</a:t>
            </a:r>
            <a:endParaRPr dirty="0"/>
          </a:p>
          <a:p>
            <a:pPr marL="457200" lvl="0" indent="-317500" algn="l" rtl="0">
              <a:spcBef>
                <a:spcPts val="0"/>
              </a:spcBef>
              <a:spcAft>
                <a:spcPts val="0"/>
              </a:spcAft>
              <a:buSzPts val="1400"/>
              <a:buChar char="●"/>
            </a:pPr>
            <a:r>
              <a:rPr lang="en-GB" dirty="0"/>
              <a:t>When and how either party can breach the contract </a:t>
            </a:r>
            <a:endParaRPr dirty="0"/>
          </a:p>
          <a:p>
            <a:pPr marL="457200" lvl="0" indent="-317500" algn="l" rtl="0">
              <a:spcBef>
                <a:spcPts val="0"/>
              </a:spcBef>
              <a:spcAft>
                <a:spcPts val="0"/>
              </a:spcAft>
              <a:buSzPts val="1400"/>
              <a:buChar char="●"/>
            </a:pPr>
            <a:r>
              <a:rPr lang="en-GB" dirty="0"/>
              <a:t>Who is on the hook for breaches and what the parties can sue for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primary agreement is then supplemented by a third piece of paper (or multi-page document) that has the exact scope of services, also known as the scope of work. This answers questions such as - how many boxes, what kinds of boxes, IP address ranges, types of authorized attack vectors, etc. This second set can also cover intellectual property (or, the MSA will have the IP rights).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If you’re doing any type of physical security work, some folks make it a point to get an express written authorization that they carry on them in hard copy form so that if there is any trouble at the premises of the client, you can show that. Or have a cell #// name, etc.</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Let’s look at a quick example of each- just so you know/ can be familiar with the face of the document.</a:t>
            </a: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Thinking about these in a visual manner can be helpful – here, if you have an MSA in place where you’ve negotiated all of the important terms of the contract, including how you get paid, then you’ll have the specific statement of work or scope of services documents follow from the MSA. They’ll incorporate the MSA by reference (e.g. ”Nothing in this Statement of Work/ Scope of Services is intended to replace or otherwise change the terms of the MSA, signed on [DATE]. Any conflicting terms or definitions will be resolved in favor of those used in the MSA”)</a:t>
            </a:r>
          </a:p>
          <a:p>
            <a:r>
              <a:rPr lang="en-US" dirty="0"/>
              <a:t>Note, the NDA is not after the MSA and does not fall from the MSA. The NDA also is not necessarily before the MSA, although considering you’re in security consulting, there is probably an NDA. </a:t>
            </a:r>
          </a:p>
          <a:p>
            <a:r>
              <a:rPr lang="en-US" dirty="0"/>
              <a:t>If you have a Get Out of Jail Free Card – it is going to tag in with your SOWs (Statements of Work or Scope of Services documents).</a:t>
            </a:r>
          </a:p>
        </p:txBody>
      </p:sp>
    </p:spTree>
    <p:extLst>
      <p:ext uri="{BB962C8B-B14F-4D97-AF65-F5344CB8AC3E}">
        <p14:creationId xmlns:p14="http://schemas.microsoft.com/office/powerpoint/2010/main" val="215640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Okay let’s start with the first document (most likely first) - the Non-Disclosure Agreement.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other sections do you see in an NDA?</a:t>
            </a:r>
          </a:p>
          <a:p>
            <a:pPr marL="0" lvl="0" indent="0" algn="l" rtl="0">
              <a:spcBef>
                <a:spcPts val="0"/>
              </a:spcBef>
              <a:spcAft>
                <a:spcPts val="0"/>
              </a:spcAft>
              <a:buNone/>
            </a:pPr>
            <a:endParaRPr lang="en-US" dirty="0"/>
          </a:p>
          <a:p>
            <a:pPr marL="228600" lvl="0" indent="-228600" algn="l" rtl="0">
              <a:spcBef>
                <a:spcPts val="0"/>
              </a:spcBef>
              <a:spcAft>
                <a:spcPts val="0"/>
              </a:spcAft>
              <a:buAutoNum type="arabicParenR"/>
            </a:pPr>
            <a:r>
              <a:rPr lang="en-US" dirty="0"/>
              <a:t>Definitions – including the definition of confidential information or proprietary information</a:t>
            </a:r>
          </a:p>
          <a:p>
            <a:pPr marL="685800" lvl="1" indent="-228600" algn="l" rtl="0">
              <a:spcBef>
                <a:spcPts val="0"/>
              </a:spcBef>
              <a:spcAft>
                <a:spcPts val="0"/>
              </a:spcAft>
              <a:buAutoNum type="arabicParenR"/>
            </a:pPr>
            <a:r>
              <a:rPr lang="en-US" dirty="0"/>
              <a:t>You can typically request that the Client clarify what information is Confidential by marking it as such. However, in many cases if you have a mid-size to large client, they’ll tell you all of it is Confidential Information/ and includes things like business knowledge, business relationships, types of technology, financial information, trade secrets, etc. </a:t>
            </a:r>
          </a:p>
          <a:p>
            <a:pPr marL="685800" lvl="1" indent="-228600" algn="l" rtl="0">
              <a:spcBef>
                <a:spcPts val="0"/>
              </a:spcBef>
              <a:spcAft>
                <a:spcPts val="0"/>
              </a:spcAft>
              <a:buAutoNum type="arabicParenR"/>
            </a:pPr>
            <a:r>
              <a:rPr lang="en-US" dirty="0"/>
              <a:t>Equally important in this definition is to make note of what is *excluded* from Confidential Information. These tend to be what we call boilerplate – information that is public knowledge, information that you, the red teamer, have developed or are bringing to the Agreement, anything disclosed pursuant to certain legal requirements, e.g. a Court Order or Subpoena, or anything disclosed with written authorization from the Owner.</a:t>
            </a:r>
          </a:p>
          <a:p>
            <a:pPr marL="228600" lvl="0" indent="-228600" algn="l" rtl="0">
              <a:spcBef>
                <a:spcPts val="0"/>
              </a:spcBef>
              <a:spcAft>
                <a:spcPts val="0"/>
              </a:spcAft>
              <a:buAutoNum type="arabicParenR"/>
            </a:pPr>
            <a:r>
              <a:rPr lang="en-US" dirty="0"/>
              <a:t> Requirements of You – the NDA will require you to protect any confidential information and you’ll have an obligation not to re-disclose that information </a:t>
            </a:r>
          </a:p>
          <a:p>
            <a:pPr marL="685800" lvl="1" indent="-228600" algn="l" rtl="0">
              <a:spcBef>
                <a:spcPts val="0"/>
              </a:spcBef>
              <a:spcAft>
                <a:spcPts val="0"/>
              </a:spcAft>
              <a:buAutoNum type="arabicParenR"/>
            </a:pPr>
            <a:r>
              <a:rPr lang="en-US" dirty="0"/>
              <a:t>If you use any subcontractors or vendors, you’ll want to consider whether/ how you’ll include them as parties to the NDA and other parts of the Agreement. </a:t>
            </a:r>
          </a:p>
          <a:p>
            <a:pPr marL="685800" lvl="1" indent="-228600" algn="l" rtl="0">
              <a:spcBef>
                <a:spcPts val="0"/>
              </a:spcBef>
              <a:spcAft>
                <a:spcPts val="0"/>
              </a:spcAft>
              <a:buAutoNum type="arabicParenR"/>
            </a:pPr>
            <a:r>
              <a:rPr lang="en-US" dirty="0"/>
              <a:t>No copying/no modifying </a:t>
            </a:r>
          </a:p>
          <a:p>
            <a:pPr marL="685800" lvl="1" indent="-228600" algn="l" rtl="0">
              <a:spcBef>
                <a:spcPts val="0"/>
              </a:spcBef>
              <a:spcAft>
                <a:spcPts val="0"/>
              </a:spcAft>
              <a:buAutoNum type="arabicParenR"/>
            </a:pPr>
            <a:r>
              <a:rPr lang="en-US" dirty="0"/>
              <a:t>No unauthorized use</a:t>
            </a:r>
          </a:p>
          <a:p>
            <a:pPr marL="228600" lvl="0" indent="-228600" algn="l" rtl="0">
              <a:spcBef>
                <a:spcPts val="0"/>
              </a:spcBef>
              <a:spcAft>
                <a:spcPts val="0"/>
              </a:spcAft>
              <a:buAutoNum type="arabicParenR"/>
            </a:pPr>
            <a:r>
              <a:rPr lang="en-US" dirty="0"/>
              <a:t> Remedies if you violate the NDA – for example, an injunction (which means “stop doing what you’re doing”), a  requirement that you return, a right to terminate contracts, potentially a right to sue based on any damage to the business caused by disclosures, indemnification (we’ll discuss how that works later), and attorney fees. </a:t>
            </a:r>
          </a:p>
          <a:p>
            <a:pPr marL="228600" lvl="0" indent="-228600" algn="l" rtl="0">
              <a:spcBef>
                <a:spcPts val="0"/>
              </a:spcBef>
              <a:spcAft>
                <a:spcPts val="0"/>
              </a:spcAft>
              <a:buAutoNum type="arabicParenR"/>
            </a:pPr>
            <a:r>
              <a:rPr lang="en-US" dirty="0"/>
              <a:t>The term/ time limit for the NDA</a:t>
            </a:r>
          </a:p>
          <a:p>
            <a:pPr marL="228600" lvl="0" indent="-228600" algn="l" rtl="0">
              <a:spcBef>
                <a:spcPts val="0"/>
              </a:spcBef>
              <a:spcAft>
                <a:spcPts val="0"/>
              </a:spcAft>
              <a:buAutoNum type="arabicParenR"/>
            </a:pPr>
            <a:r>
              <a:rPr lang="en-US" dirty="0"/>
              <a:t>Sometimes a direct reference to Whistleblower protections.</a:t>
            </a:r>
          </a:p>
        </p:txBody>
      </p:sp>
    </p:spTree>
    <p:extLst>
      <p:ext uri="{BB962C8B-B14F-4D97-AF65-F5344CB8AC3E}">
        <p14:creationId xmlns:p14="http://schemas.microsoft.com/office/powerpoint/2010/main" val="33101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next document you’re going to see if likely called the “Master Services Agreement.” The point of this document is to set forth the purpose of the relationship between you and the client, define terms, and then cover things like “how you get paid” (Compensation) and “what you produce” (Deliverables). Your actual project or project(s) will be included in the scope of services, and the MSA is going to be the overarching document for these various smaller agreements that are time or box-limited.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actually does a great thing for you - If the client likes you, and you’ve negotiated a master services agreement – then the client just has to negotiate the details in the scope of services or scope of work. So you don’t go back to the drawing board every time.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p>
        </p:txBody>
      </p:sp>
    </p:spTree>
    <p:extLst>
      <p:ext uri="{BB962C8B-B14F-4D97-AF65-F5344CB8AC3E}">
        <p14:creationId xmlns:p14="http://schemas.microsoft.com/office/powerpoint/2010/main" val="86449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268624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79243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2725303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71677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27844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40588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1857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7786191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70815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50"/>
        <p:cNvGrpSpPr/>
        <p:nvPr/>
      </p:nvGrpSpPr>
      <p:grpSpPr>
        <a:xfrm>
          <a:off x="0" y="0"/>
          <a:ext cx="0" cy="0"/>
          <a:chOff x="0" y="0"/>
          <a:chExt cx="0" cy="0"/>
        </a:xfrm>
      </p:grpSpPr>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1" name="Google Shape;7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634561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7616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438370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8/7/19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992149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8/7/19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6350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8/7/19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14495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8/7/19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59225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8/7/19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2456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8/7/19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670450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8/7/19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21403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3CBC1C18-307B-4F68-A007-B5B542270E8D}" type="datetimeFigureOut">
              <a:rPr lang="en-US" smtClean="0"/>
              <a:t>8/7/19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75096844"/>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nixonpeabody.com/en/ideas/articles/2010/05/18/key-considerations-when-negotiating-msas" TargetMode="External"/><Relationship Id="rId3" Type="http://schemas.openxmlformats.org/officeDocument/2006/relationships/hyperlink" Target="http://www.motivationalinterviewing.org/sites/default/files/Consulting%20Agreement%20Short%20Term.doc" TargetMode="External"/><Relationship Id="rId7" Type="http://schemas.openxmlformats.org/officeDocument/2006/relationships/hyperlink" Target="http://marell-lawfirm.com/easy-tips-for-reading-contracts-when-youre-not-a-lawyer/"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https://www.upcounsel.com/scope-of-services-agreement" TargetMode="External"/><Relationship Id="rId5" Type="http://schemas.openxmlformats.org/officeDocument/2006/relationships/hyperlink" Target="https://www.consulting.com/consulting-agreement-template" TargetMode="External"/><Relationship Id="rId4" Type="http://schemas.openxmlformats.org/officeDocument/2006/relationships/hyperlink" Target="https://cdn.ymaws.com/www.naepnet.org/resource/collection/587E1A95-67AE-4C59-9E66-43A79B69D76C/Contracts_101_for_Non-Lawyers.pdf" TargetMode="External"/><Relationship Id="rId9" Type="http://schemas.openxmlformats.org/officeDocument/2006/relationships/hyperlink" Target="https://www.expertnegotiator.com/blog/strategically-speaking-five-golden-rules-negotiation-lawye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grpSp>
        <p:nvGrpSpPr>
          <p:cNvPr id="119" name="Group 11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0" name="Straight Connector 11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Isosceles Triangle 12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67" name="Content Placeholder 7" descr="A close up of text on a black background&#10;&#10;Description automatically generated">
            <a:extLst>
              <a:ext uri="{FF2B5EF4-FFF2-40B4-BE49-F238E27FC236}">
                <a16:creationId xmlns:a16="http://schemas.microsoft.com/office/drawing/2014/main" id="{E80F95B0-C8E7-EE45-A0D8-5303968E67A8}"/>
              </a:ext>
            </a:extLst>
          </p:cNvPr>
          <p:cNvPicPr>
            <a:picLocks noGrp="1" noChangeAspect="1"/>
          </p:cNvPicPr>
          <p:nvPr>
            <p:ph sz="half" idx="2"/>
          </p:nvPr>
        </p:nvPicPr>
        <p:blipFill rotWithShape="1">
          <a:blip r:embed="rId3"/>
          <a:srcRect l="9091" t="15126"/>
          <a:stretch/>
        </p:blipFill>
        <p:spPr>
          <a:xfrm>
            <a:off x="20" y="10"/>
            <a:ext cx="9143980" cy="5143490"/>
          </a:xfrm>
          <a:prstGeom prst="rect">
            <a:avLst/>
          </a:prstGeom>
        </p:spPr>
      </p:pic>
      <p:sp>
        <p:nvSpPr>
          <p:cNvPr id="131" name="Isosceles Triangle 130">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Parallelogram 132">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3405" y="0"/>
            <a:ext cx="5486400" cy="51435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9"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Google Shape;114;p17"/>
          <p:cNvSpPr txBox="1">
            <a:spLocks noGrp="1"/>
          </p:cNvSpPr>
          <p:nvPr>
            <p:ph type="title"/>
          </p:nvPr>
        </p:nvSpPr>
        <p:spPr>
          <a:xfrm>
            <a:off x="315973" y="3514320"/>
            <a:ext cx="8180913" cy="1470589"/>
          </a:xfrm>
          <a:prstGeom prst="rect">
            <a:avLst/>
          </a:prstGeom>
        </p:spPr>
        <p:txBody>
          <a:bodyPr spcFirstLastPara="1" vert="horz" lIns="91440" tIns="45720" rIns="91440" bIns="45720" rtlCol="0" anchor="b" anchorCtr="0">
            <a:normAutofit fontScale="90000"/>
          </a:bodyPr>
          <a:lstStyle/>
          <a:p>
            <a:pPr defTabSz="457200">
              <a:lnSpc>
                <a:spcPct val="90000"/>
              </a:lnSpc>
            </a:pP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r>
              <a:rPr lang="en-US" sz="3600" b="1" dirty="0">
                <a:solidFill>
                  <a:schemeClr val="tx1"/>
                </a:solidFill>
              </a:rPr>
              <a:t>Cover Your A</a:t>
            </a:r>
            <a:r>
              <a:rPr lang="en-US" sz="3600" b="1" dirty="0">
                <a:solidFill>
                  <a:schemeClr val="bg2">
                    <a:lumMod val="75000"/>
                  </a:schemeClr>
                </a:solidFill>
              </a:rPr>
              <a:t>*</a:t>
            </a:r>
            <a:r>
              <a:rPr lang="en-US" sz="3600" b="1" dirty="0">
                <a:solidFill>
                  <a:schemeClr val="bg1"/>
                </a:solidFill>
              </a:rPr>
              <a:t>*:</a:t>
            </a:r>
            <a:r>
              <a:rPr lang="en-US" sz="3600" b="1" dirty="0">
                <a:solidFill>
                  <a:schemeClr val="tx1"/>
                </a:solidFill>
              </a:rPr>
              <a:t> </a:t>
            </a:r>
            <a:r>
              <a:rPr lang="en-US" sz="3600" b="1" dirty="0">
                <a:solidFill>
                  <a:schemeClr val="bg1"/>
                </a:solidFill>
              </a:rPr>
              <a:t>How to Protect Yourself </a:t>
            </a:r>
            <a:r>
              <a:rPr lang="en-US" sz="3600" b="1" dirty="0">
                <a:solidFill>
                  <a:schemeClr val="tx1"/>
                </a:solidFill>
              </a:rPr>
              <a:t>as an Indepe</a:t>
            </a:r>
            <a:r>
              <a:rPr lang="en-US" sz="3600" b="1" dirty="0">
                <a:solidFill>
                  <a:schemeClr val="bg2">
                    <a:lumMod val="75000"/>
                  </a:schemeClr>
                </a:solidFill>
              </a:rPr>
              <a:t>n</a:t>
            </a:r>
            <a:r>
              <a:rPr lang="en-US" sz="3600" b="1" dirty="0">
                <a:solidFill>
                  <a:schemeClr val="bg1"/>
                </a:solidFill>
              </a:rPr>
              <a:t>dent</a:t>
            </a:r>
            <a:r>
              <a:rPr lang="en-US" sz="3600" b="1" dirty="0">
                <a:solidFill>
                  <a:schemeClr val="tx1"/>
                </a:solidFill>
              </a:rPr>
              <a:t> </a:t>
            </a:r>
            <a:r>
              <a:rPr lang="en-US" sz="3600" b="1" dirty="0">
                <a:solidFill>
                  <a:schemeClr val="bg1"/>
                </a:solidFill>
              </a:rPr>
              <a:t>Security Consultant</a:t>
            </a:r>
            <a:br>
              <a:rPr lang="en-US" sz="3600" dirty="0"/>
            </a:br>
            <a:br>
              <a:rPr lang="en-US" sz="1400" dirty="0"/>
            </a:br>
            <a:endParaRPr lang="en-US" sz="1400" dirty="0"/>
          </a:p>
        </p:txBody>
      </p:sp>
      <p:sp>
        <p:nvSpPr>
          <p:cNvPr id="145"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6350"/>
            <a:ext cx="967571"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6" name="Title 5">
            <a:extLst>
              <a:ext uri="{FF2B5EF4-FFF2-40B4-BE49-F238E27FC236}">
                <a16:creationId xmlns:a16="http://schemas.microsoft.com/office/drawing/2014/main" id="{58A3131A-02A1-5C46-840D-3D38AEEC5965}"/>
              </a:ext>
            </a:extLst>
          </p:cNvPr>
          <p:cNvSpPr>
            <a:spLocks noGrp="1"/>
          </p:cNvSpPr>
          <p:nvPr>
            <p:ph type="title"/>
          </p:nvPr>
        </p:nvSpPr>
        <p:spPr>
          <a:xfrm>
            <a:off x="296884" y="86591"/>
            <a:ext cx="6447501" cy="990600"/>
          </a:xfrm>
        </p:spPr>
        <p:txBody>
          <a:bodyPr>
            <a:normAutofit/>
          </a:bodyPr>
          <a:lstStyle/>
          <a:p>
            <a:r>
              <a:rPr lang="en-US" sz="3600" dirty="0"/>
              <a:t>Master Services Agreement</a:t>
            </a:r>
          </a:p>
        </p:txBody>
      </p:sp>
      <p:graphicFrame>
        <p:nvGraphicFramePr>
          <p:cNvPr id="8" name="Content Placeholder 7">
            <a:extLst>
              <a:ext uri="{FF2B5EF4-FFF2-40B4-BE49-F238E27FC236}">
                <a16:creationId xmlns:a16="http://schemas.microsoft.com/office/drawing/2014/main" id="{4C93F1EA-79AF-6F43-B6AC-81E9DCAAA8E2}"/>
              </a:ext>
            </a:extLst>
          </p:cNvPr>
          <p:cNvGraphicFramePr>
            <a:graphicFrameLocks noGrp="1"/>
          </p:cNvGraphicFramePr>
          <p:nvPr>
            <p:ph idx="1"/>
            <p:extLst>
              <p:ext uri="{D42A27DB-BD31-4B8C-83A1-F6EECF244321}">
                <p14:modId xmlns:p14="http://schemas.microsoft.com/office/powerpoint/2010/main" val="3841496768"/>
              </p:ext>
            </p:extLst>
          </p:nvPr>
        </p:nvGraphicFramePr>
        <p:xfrm>
          <a:off x="282765" y="712519"/>
          <a:ext cx="8564351" cy="4430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971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2A11D-C552-1448-ABFF-98E91E3641D3}"/>
              </a:ext>
            </a:extLst>
          </p:cNvPr>
          <p:cNvSpPr>
            <a:spLocks noGrp="1"/>
          </p:cNvSpPr>
          <p:nvPr>
            <p:ph type="title"/>
          </p:nvPr>
        </p:nvSpPr>
        <p:spPr>
          <a:xfrm>
            <a:off x="965199" y="95003"/>
            <a:ext cx="7648121" cy="1186789"/>
          </a:xfrm>
        </p:spPr>
        <p:txBody>
          <a:bodyPr>
            <a:normAutofit/>
          </a:bodyPr>
          <a:lstStyle/>
          <a:p>
            <a:r>
              <a:rPr lang="en-US" sz="3200" dirty="0"/>
              <a:t>The SOW – Protecting Yourself </a:t>
            </a:r>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3">
            <a:extLst>
              <a:ext uri="{FF2B5EF4-FFF2-40B4-BE49-F238E27FC236}">
                <a16:creationId xmlns:a16="http://schemas.microsoft.com/office/drawing/2014/main" id="{16273618-66ED-4F1B-B2F1-CDD1F9423BDC}"/>
              </a:ext>
            </a:extLst>
          </p:cNvPr>
          <p:cNvGraphicFramePr>
            <a:graphicFrameLocks noGrp="1"/>
          </p:cNvGraphicFramePr>
          <p:nvPr>
            <p:ph idx="1"/>
            <p:extLst>
              <p:ext uri="{D42A27DB-BD31-4B8C-83A1-F6EECF244321}">
                <p14:modId xmlns:p14="http://schemas.microsoft.com/office/powerpoint/2010/main" val="919506917"/>
              </p:ext>
            </p:extLst>
          </p:nvPr>
        </p:nvGraphicFramePr>
        <p:xfrm>
          <a:off x="95003" y="654896"/>
          <a:ext cx="8942119" cy="4249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261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B9A9F-D561-4A42-8429-7E9110B23AAA}"/>
              </a:ext>
            </a:extLst>
          </p:cNvPr>
          <p:cNvSpPr>
            <a:spLocks noGrp="1"/>
          </p:cNvSpPr>
          <p:nvPr>
            <p:ph type="title"/>
          </p:nvPr>
        </p:nvSpPr>
        <p:spPr>
          <a:xfrm>
            <a:off x="1" y="1036864"/>
            <a:ext cx="3202430" cy="3069771"/>
          </a:xfrm>
        </p:spPr>
        <p:txBody>
          <a:bodyPr anchor="ctr">
            <a:normAutofit/>
          </a:bodyPr>
          <a:lstStyle/>
          <a:p>
            <a:r>
              <a:rPr lang="en-US" sz="3600" dirty="0"/>
              <a:t>Authorizations	</a:t>
            </a:r>
          </a:p>
        </p:txBody>
      </p:sp>
      <p:grpSp>
        <p:nvGrpSpPr>
          <p:cNvPr id="52" name="Group 37">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6350"/>
            <a:ext cx="3575050" cy="5149850"/>
            <a:chOff x="7425267" y="-8467"/>
            <a:chExt cx="4766733" cy="6866467"/>
          </a:xfrm>
        </p:grpSpPr>
        <p:cxnSp>
          <p:nvCxnSpPr>
            <p:cNvPr id="39" name="Straight Connector 38">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3" name="Rectangle 48">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Content Placeholder 2">
            <a:extLst>
              <a:ext uri="{FF2B5EF4-FFF2-40B4-BE49-F238E27FC236}">
                <a16:creationId xmlns:a16="http://schemas.microsoft.com/office/drawing/2014/main" id="{373B1BEE-4A3B-47AD-A312-0D08C1DE4766}"/>
              </a:ext>
            </a:extLst>
          </p:cNvPr>
          <p:cNvGraphicFramePr>
            <a:graphicFrameLocks noGrp="1"/>
          </p:cNvGraphicFramePr>
          <p:nvPr>
            <p:ph idx="1"/>
            <p:extLst>
              <p:ext uri="{D42A27DB-BD31-4B8C-83A1-F6EECF244321}">
                <p14:modId xmlns:p14="http://schemas.microsoft.com/office/powerpoint/2010/main" val="2628933127"/>
              </p:ext>
            </p:extLst>
          </p:nvPr>
        </p:nvGraphicFramePr>
        <p:xfrm>
          <a:off x="3687414" y="285007"/>
          <a:ext cx="5290331" cy="4548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551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520632" y="108361"/>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b="1" dirty="0"/>
              <a:t>What’s on Tap?</a:t>
            </a:r>
          </a:p>
        </p:txBody>
      </p:sp>
      <p:graphicFrame>
        <p:nvGraphicFramePr>
          <p:cNvPr id="136" name="Google Shape;129;p19">
            <a:extLst>
              <a:ext uri="{FF2B5EF4-FFF2-40B4-BE49-F238E27FC236}">
                <a16:creationId xmlns:a16="http://schemas.microsoft.com/office/drawing/2014/main" id="{BB885B65-6E5B-4E51-BE55-09E1EB5278D6}"/>
              </a:ext>
            </a:extLst>
          </p:cNvPr>
          <p:cNvGraphicFramePr/>
          <p:nvPr>
            <p:extLst>
              <p:ext uri="{D42A27DB-BD31-4B8C-83A1-F6EECF244321}">
                <p14:modId xmlns:p14="http://schemas.microsoft.com/office/powerpoint/2010/main" val="3496888709"/>
              </p:ext>
            </p:extLst>
          </p:nvPr>
        </p:nvGraphicFramePr>
        <p:xfrm>
          <a:off x="508397" y="914400"/>
          <a:ext cx="7139312" cy="4120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Arrow 2">
            <a:extLst>
              <a:ext uri="{FF2B5EF4-FFF2-40B4-BE49-F238E27FC236}">
                <a16:creationId xmlns:a16="http://schemas.microsoft.com/office/drawing/2014/main" id="{BE2BC539-94A2-5D4C-9203-F6002BC4A986}"/>
              </a:ext>
            </a:extLst>
          </p:cNvPr>
          <p:cNvSpPr/>
          <p:nvPr/>
        </p:nvSpPr>
        <p:spPr>
          <a:xfrm rot="10800000">
            <a:off x="4924423" y="1553971"/>
            <a:ext cx="3451921" cy="25456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11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1FED9-E5C9-9B46-95C3-493070989A7C}"/>
              </a:ext>
            </a:extLst>
          </p:cNvPr>
          <p:cNvSpPr>
            <a:spLocks noGrp="1"/>
          </p:cNvSpPr>
          <p:nvPr>
            <p:ph type="title"/>
          </p:nvPr>
        </p:nvSpPr>
        <p:spPr>
          <a:xfrm>
            <a:off x="940706" y="77933"/>
            <a:ext cx="7648121" cy="824592"/>
          </a:xfrm>
        </p:spPr>
        <p:txBody>
          <a:bodyPr>
            <a:normAutofit/>
          </a:bodyPr>
          <a:lstStyle/>
          <a:p>
            <a:r>
              <a:rPr lang="en-US" sz="3200" dirty="0"/>
              <a:t>How Do I Get These Documents?</a:t>
            </a:r>
          </a:p>
        </p:txBody>
      </p:sp>
      <p:sp>
        <p:nvSpPr>
          <p:cNvPr id="26"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4">
            <a:extLst>
              <a:ext uri="{FF2B5EF4-FFF2-40B4-BE49-F238E27FC236}">
                <a16:creationId xmlns:a16="http://schemas.microsoft.com/office/drawing/2014/main" id="{45F623E0-9343-9F41-9E47-05401776DADB}"/>
              </a:ext>
            </a:extLst>
          </p:cNvPr>
          <p:cNvGraphicFramePr>
            <a:graphicFrameLocks noGrp="1"/>
          </p:cNvGraphicFramePr>
          <p:nvPr>
            <p:ph idx="1"/>
            <p:extLst>
              <p:ext uri="{D42A27DB-BD31-4B8C-83A1-F6EECF244321}">
                <p14:modId xmlns:p14="http://schemas.microsoft.com/office/powerpoint/2010/main" val="3081835605"/>
              </p:ext>
            </p:extLst>
          </p:nvPr>
        </p:nvGraphicFramePr>
        <p:xfrm>
          <a:off x="308758" y="570016"/>
          <a:ext cx="8498691" cy="4476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4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b="1" dirty="0"/>
              <a:t>What’s on Tap?</a:t>
            </a:r>
          </a:p>
        </p:txBody>
      </p:sp>
      <p:graphicFrame>
        <p:nvGraphicFramePr>
          <p:cNvPr id="136" name="Google Shape;129;p19">
            <a:extLst>
              <a:ext uri="{FF2B5EF4-FFF2-40B4-BE49-F238E27FC236}">
                <a16:creationId xmlns:a16="http://schemas.microsoft.com/office/drawing/2014/main" id="{BB885B65-6E5B-4E51-BE55-09E1EB5278D6}"/>
              </a:ext>
            </a:extLst>
          </p:cNvPr>
          <p:cNvGraphicFramePr/>
          <p:nvPr>
            <p:extLst>
              <p:ext uri="{D42A27DB-BD31-4B8C-83A1-F6EECF244321}">
                <p14:modId xmlns:p14="http://schemas.microsoft.com/office/powerpoint/2010/main" val="3241901605"/>
              </p:ext>
            </p:extLst>
          </p:nvPr>
        </p:nvGraphicFramePr>
        <p:xfrm>
          <a:off x="508397" y="1021279"/>
          <a:ext cx="7554948" cy="3918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Arrow 2">
            <a:extLst>
              <a:ext uri="{FF2B5EF4-FFF2-40B4-BE49-F238E27FC236}">
                <a16:creationId xmlns:a16="http://schemas.microsoft.com/office/drawing/2014/main" id="{BE2BC539-94A2-5D4C-9203-F6002BC4A986}"/>
              </a:ext>
            </a:extLst>
          </p:cNvPr>
          <p:cNvSpPr/>
          <p:nvPr/>
        </p:nvSpPr>
        <p:spPr>
          <a:xfrm rot="10800000">
            <a:off x="7310786" y="2195085"/>
            <a:ext cx="1505117" cy="2274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68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prstGeom prst="rect">
            <a:avLst/>
          </a:prstGeom>
        </p:spPr>
        <p:txBody>
          <a:bodyPr spcFirstLastPara="1" vert="horz" lIns="91440" tIns="45720" rIns="91440" bIns="45720" rtlCol="0" anchor="t" anchorCtr="0">
            <a:noAutofit/>
          </a:bodyPr>
          <a:lstStyle/>
          <a:p>
            <a:pPr marL="0" lvl="0" indent="0" defTabSz="457200">
              <a:lnSpc>
                <a:spcPct val="90000"/>
              </a:lnSpc>
              <a:spcBef>
                <a:spcPct val="0"/>
              </a:spcBef>
              <a:spcAft>
                <a:spcPts val="1600"/>
              </a:spcAft>
            </a:pPr>
            <a:r>
              <a:rPr lang="en-US" sz="3600" dirty="0"/>
              <a:t>The Big 5 – These, Done Right Protect You From Trouble</a:t>
            </a:r>
          </a:p>
        </p:txBody>
      </p:sp>
      <p:sp>
        <p:nvSpPr>
          <p:cNvPr id="2" name="Content Placeholder 1">
            <a:extLst>
              <a:ext uri="{FF2B5EF4-FFF2-40B4-BE49-F238E27FC236}">
                <a16:creationId xmlns:a16="http://schemas.microsoft.com/office/drawing/2014/main" id="{7FF7B334-E09C-3149-8CAF-A03680AC423F}"/>
              </a:ext>
            </a:extLst>
          </p:cNvPr>
          <p:cNvSpPr>
            <a:spLocks noGrp="1"/>
          </p:cNvSpPr>
          <p:nvPr>
            <p:ph sz="half" idx="1"/>
          </p:nvPr>
        </p:nvSpPr>
        <p:spPr/>
        <p:txBody>
          <a:bodyPr>
            <a:normAutofit lnSpcReduction="10000"/>
          </a:bodyPr>
          <a:lstStyle/>
          <a:p>
            <a:pPr marL="0" indent="0">
              <a:buNone/>
            </a:pPr>
            <a:r>
              <a:rPr lang="en-US" sz="2000" b="1" dirty="0"/>
              <a:t>#1: The Document</a:t>
            </a:r>
          </a:p>
          <a:p>
            <a:pPr marL="0" indent="0">
              <a:buNone/>
            </a:pPr>
            <a:endParaRPr lang="en-US" sz="2000" b="1" dirty="0"/>
          </a:p>
          <a:p>
            <a:pPr marL="0" indent="0">
              <a:buNone/>
            </a:pPr>
            <a:endParaRPr lang="en-US" sz="2000" dirty="0"/>
          </a:p>
          <a:p>
            <a:pPr marL="0" indent="0">
              <a:buNone/>
            </a:pPr>
            <a:r>
              <a:rPr lang="en-US" sz="2000" dirty="0"/>
              <a:t>Statement of Work/ Scope of Services </a:t>
            </a:r>
          </a:p>
        </p:txBody>
      </p:sp>
      <p:sp>
        <p:nvSpPr>
          <p:cNvPr id="3" name="Content Placeholder 2">
            <a:extLst>
              <a:ext uri="{FF2B5EF4-FFF2-40B4-BE49-F238E27FC236}">
                <a16:creationId xmlns:a16="http://schemas.microsoft.com/office/drawing/2014/main" id="{E7C2FA9E-E78B-3141-9F15-1F4CCEE32470}"/>
              </a:ext>
            </a:extLst>
          </p:cNvPr>
          <p:cNvSpPr>
            <a:spLocks noGrp="1"/>
          </p:cNvSpPr>
          <p:nvPr>
            <p:ph sz="half" idx="2"/>
          </p:nvPr>
        </p:nvSpPr>
        <p:spPr/>
        <p:txBody>
          <a:bodyPr>
            <a:normAutofit lnSpcReduction="10000"/>
          </a:bodyPr>
          <a:lstStyle/>
          <a:p>
            <a:pPr marL="0" indent="0">
              <a:buNone/>
            </a:pPr>
            <a:r>
              <a:rPr lang="en-US" sz="2000" b="1" dirty="0"/>
              <a:t>#2 - #5: Provisions of Interest</a:t>
            </a:r>
          </a:p>
          <a:p>
            <a:endParaRPr lang="en-US" sz="2000" dirty="0"/>
          </a:p>
          <a:p>
            <a:pPr marL="0" indent="0">
              <a:buNone/>
            </a:pPr>
            <a:r>
              <a:rPr lang="en-US" sz="2000" dirty="0"/>
              <a:t>Limitation of Liability</a:t>
            </a:r>
          </a:p>
          <a:p>
            <a:pPr marL="0" indent="0">
              <a:buNone/>
            </a:pPr>
            <a:r>
              <a:rPr lang="en-US" sz="2000" dirty="0"/>
              <a:t>Confidentiality Requirements</a:t>
            </a:r>
          </a:p>
          <a:p>
            <a:pPr marL="0" indent="0">
              <a:buNone/>
            </a:pPr>
            <a:r>
              <a:rPr lang="en-US" sz="2000" dirty="0"/>
              <a:t>Indemnification</a:t>
            </a:r>
          </a:p>
          <a:p>
            <a:pPr marL="0" indent="0">
              <a:buNone/>
            </a:pPr>
            <a:r>
              <a:rPr lang="en-US" sz="2000" dirty="0"/>
              <a:t>Contract Termination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b="1" dirty="0"/>
              <a:t>What’s on Tap?</a:t>
            </a:r>
          </a:p>
        </p:txBody>
      </p:sp>
      <p:graphicFrame>
        <p:nvGraphicFramePr>
          <p:cNvPr id="136" name="Google Shape;129;p19">
            <a:extLst>
              <a:ext uri="{FF2B5EF4-FFF2-40B4-BE49-F238E27FC236}">
                <a16:creationId xmlns:a16="http://schemas.microsoft.com/office/drawing/2014/main" id="{BB885B65-6E5B-4E51-BE55-09E1EB5278D6}"/>
              </a:ext>
            </a:extLst>
          </p:cNvPr>
          <p:cNvGraphicFramePr/>
          <p:nvPr>
            <p:extLst>
              <p:ext uri="{D42A27DB-BD31-4B8C-83A1-F6EECF244321}">
                <p14:modId xmlns:p14="http://schemas.microsoft.com/office/powerpoint/2010/main" val="4141802043"/>
              </p:ext>
            </p:extLst>
          </p:nvPr>
        </p:nvGraphicFramePr>
        <p:xfrm>
          <a:off x="508397" y="1021279"/>
          <a:ext cx="7554948" cy="3918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Arrow 2">
            <a:extLst>
              <a:ext uri="{FF2B5EF4-FFF2-40B4-BE49-F238E27FC236}">
                <a16:creationId xmlns:a16="http://schemas.microsoft.com/office/drawing/2014/main" id="{BE2BC539-94A2-5D4C-9203-F6002BC4A986}"/>
              </a:ext>
            </a:extLst>
          </p:cNvPr>
          <p:cNvSpPr/>
          <p:nvPr/>
        </p:nvSpPr>
        <p:spPr>
          <a:xfrm rot="10800000">
            <a:off x="7521801" y="2753225"/>
            <a:ext cx="1505117" cy="2274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09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p:cNvGrpSpPr/>
        <p:nvPr/>
      </p:nvGrpSpPr>
      <p:grpSpPr>
        <a:xfrm>
          <a:off x="0" y="0"/>
          <a:ext cx="0" cy="0"/>
          <a:chOff x="0" y="0"/>
          <a:chExt cx="0" cy="0"/>
        </a:xfrm>
      </p:grpSpPr>
      <p:grpSp>
        <p:nvGrpSpPr>
          <p:cNvPr id="182" name="Group 181">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83" name="Straight Connector 182">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5"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6"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7" name="Isosceles Triangle 186">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8"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9"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0"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1" name="Isosceles Triangle 190">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2" name="Isosceles Triangle 191">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7" name="Google Shape;157;p23"/>
          <p:cNvSpPr txBox="1">
            <a:spLocks noGrp="1"/>
          </p:cNvSpPr>
          <p:nvPr>
            <p:ph type="title"/>
          </p:nvPr>
        </p:nvSpPr>
        <p:spPr>
          <a:xfrm>
            <a:off x="168275" y="116682"/>
            <a:ext cx="7693870" cy="990600"/>
          </a:xfrm>
          <a:prstGeom prst="rect">
            <a:avLst/>
          </a:prstGeom>
        </p:spPr>
        <p:txBody>
          <a:bodyPr spcFirstLastPara="1" vert="horz" lIns="91440" tIns="45720" rIns="91440" bIns="45720" rtlCol="0" anchor="t" anchorCtr="0">
            <a:normAutofit fontScale="90000"/>
          </a:bodyPr>
          <a:lstStyle/>
          <a:p>
            <a:pPr marL="0" lvl="0" indent="0" defTabSz="457200">
              <a:lnSpc>
                <a:spcPct val="90000"/>
              </a:lnSpc>
              <a:spcBef>
                <a:spcPct val="0"/>
              </a:spcBef>
              <a:spcAft>
                <a:spcPts val="1600"/>
              </a:spcAft>
            </a:pPr>
            <a:r>
              <a:rPr lang="en-US" sz="4000" b="1" dirty="0"/>
              <a:t>What do I need to know about the Statement of Work (AKA Setting Expectations!)</a:t>
            </a:r>
            <a:br>
              <a:rPr lang="en-US" sz="1800" dirty="0"/>
            </a:br>
            <a:endParaRPr lang="en-US" sz="1800" dirty="0"/>
          </a:p>
        </p:txBody>
      </p:sp>
      <p:graphicFrame>
        <p:nvGraphicFramePr>
          <p:cNvPr id="160" name="Google Shape;158;p23">
            <a:extLst>
              <a:ext uri="{FF2B5EF4-FFF2-40B4-BE49-F238E27FC236}">
                <a16:creationId xmlns:a16="http://schemas.microsoft.com/office/drawing/2014/main" id="{E5821034-2BDE-44AA-88D6-F6C017B11B55}"/>
              </a:ext>
            </a:extLst>
          </p:cNvPr>
          <p:cNvGraphicFramePr/>
          <p:nvPr>
            <p:extLst>
              <p:ext uri="{D42A27DB-BD31-4B8C-83A1-F6EECF244321}">
                <p14:modId xmlns:p14="http://schemas.microsoft.com/office/powerpoint/2010/main" val="2827512937"/>
              </p:ext>
            </p:extLst>
          </p:nvPr>
        </p:nvGraphicFramePr>
        <p:xfrm>
          <a:off x="436494" y="1944093"/>
          <a:ext cx="6447234" cy="2911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b="1" dirty="0"/>
              <a:t>What’s on Tap?</a:t>
            </a:r>
          </a:p>
        </p:txBody>
      </p:sp>
      <p:graphicFrame>
        <p:nvGraphicFramePr>
          <p:cNvPr id="136" name="Google Shape;129;p19">
            <a:extLst>
              <a:ext uri="{FF2B5EF4-FFF2-40B4-BE49-F238E27FC236}">
                <a16:creationId xmlns:a16="http://schemas.microsoft.com/office/drawing/2014/main" id="{BB885B65-6E5B-4E51-BE55-09E1EB5278D6}"/>
              </a:ext>
            </a:extLst>
          </p:cNvPr>
          <p:cNvGraphicFramePr/>
          <p:nvPr>
            <p:extLst>
              <p:ext uri="{D42A27DB-BD31-4B8C-83A1-F6EECF244321}">
                <p14:modId xmlns:p14="http://schemas.microsoft.com/office/powerpoint/2010/main" val="1343466906"/>
              </p:ext>
            </p:extLst>
          </p:nvPr>
        </p:nvGraphicFramePr>
        <p:xfrm>
          <a:off x="508397" y="1021279"/>
          <a:ext cx="7554948" cy="3918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Arrow 2">
            <a:extLst>
              <a:ext uri="{FF2B5EF4-FFF2-40B4-BE49-F238E27FC236}">
                <a16:creationId xmlns:a16="http://schemas.microsoft.com/office/drawing/2014/main" id="{BE2BC539-94A2-5D4C-9203-F6002BC4A986}"/>
              </a:ext>
            </a:extLst>
          </p:cNvPr>
          <p:cNvSpPr/>
          <p:nvPr/>
        </p:nvSpPr>
        <p:spPr>
          <a:xfrm rot="10800000">
            <a:off x="7310786" y="3766098"/>
            <a:ext cx="1505117" cy="2274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27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8"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2EB5781-C3A7-2146-BE91-E32CA0FC6ABC}"/>
              </a:ext>
            </a:extLst>
          </p:cNvPr>
          <p:cNvSpPr>
            <a:spLocks noGrp="1"/>
          </p:cNvSpPr>
          <p:nvPr>
            <p:ph type="title"/>
          </p:nvPr>
        </p:nvSpPr>
        <p:spPr>
          <a:xfrm>
            <a:off x="342811" y="213603"/>
            <a:ext cx="3152284" cy="1031706"/>
          </a:xfrm>
        </p:spPr>
        <p:txBody>
          <a:bodyPr vert="horz" lIns="91440" tIns="45720" rIns="91440" bIns="45720" rtlCol="0" anchor="ctr">
            <a:normAutofit/>
          </a:bodyPr>
          <a:lstStyle/>
          <a:p>
            <a:pPr defTabSz="457200"/>
            <a:r>
              <a:rPr lang="en-US" sz="3600" dirty="0">
                <a:solidFill>
                  <a:schemeClr val="bg1"/>
                </a:solidFill>
              </a:rPr>
              <a:t>About Me</a:t>
            </a:r>
          </a:p>
        </p:txBody>
      </p:sp>
      <p:sp>
        <p:nvSpPr>
          <p:cNvPr id="4" name="Text Placeholder 3">
            <a:extLst>
              <a:ext uri="{FF2B5EF4-FFF2-40B4-BE49-F238E27FC236}">
                <a16:creationId xmlns:a16="http://schemas.microsoft.com/office/drawing/2014/main" id="{EB2A6DC6-265B-3C4C-8FBA-A7004BD2CD26}"/>
              </a:ext>
            </a:extLst>
          </p:cNvPr>
          <p:cNvSpPr>
            <a:spLocks noGrp="1"/>
          </p:cNvSpPr>
          <p:nvPr>
            <p:ph type="body" sz="half" idx="2"/>
          </p:nvPr>
        </p:nvSpPr>
        <p:spPr>
          <a:xfrm>
            <a:off x="225273" y="1309038"/>
            <a:ext cx="3502291" cy="3401724"/>
          </a:xfrm>
        </p:spPr>
        <p:txBody>
          <a:bodyPr vert="horz" lIns="91440" tIns="45720" rIns="91440" bIns="45720" rtlCol="0">
            <a:noAutofit/>
          </a:bodyPr>
          <a:lstStyle/>
          <a:p>
            <a:pPr defTabSz="457200">
              <a:spcBef>
                <a:spcPts val="1000"/>
              </a:spcBef>
              <a:buFont typeface="Wingdings 3" charset="2"/>
              <a:buChar char=""/>
            </a:pPr>
            <a:r>
              <a:rPr lang="en-US" sz="2000" dirty="0">
                <a:solidFill>
                  <a:schemeClr val="bg1"/>
                </a:solidFill>
              </a:rPr>
              <a:t>My name is </a:t>
            </a:r>
            <a:r>
              <a:rPr lang="en-US" sz="2000" dirty="0" err="1">
                <a:solidFill>
                  <a:schemeClr val="bg1"/>
                </a:solidFill>
              </a:rPr>
              <a:t>Suchi</a:t>
            </a:r>
            <a:r>
              <a:rPr lang="en-US" sz="2000" dirty="0">
                <a:solidFill>
                  <a:schemeClr val="bg1"/>
                </a:solidFill>
              </a:rPr>
              <a:t> Pahi</a:t>
            </a:r>
          </a:p>
          <a:p>
            <a:pPr defTabSz="457200">
              <a:spcBef>
                <a:spcPts val="1000"/>
              </a:spcBef>
              <a:buFont typeface="Wingdings 3" charset="2"/>
              <a:buChar char=""/>
            </a:pPr>
            <a:r>
              <a:rPr lang="en-US" sz="2000" dirty="0">
                <a:solidFill>
                  <a:schemeClr val="bg1"/>
                </a:solidFill>
              </a:rPr>
              <a:t>I’m a Data Privacy &amp; Cybersecurity Attorney</a:t>
            </a:r>
          </a:p>
          <a:p>
            <a:pPr defTabSz="457200">
              <a:spcBef>
                <a:spcPts val="1000"/>
              </a:spcBef>
              <a:buFont typeface="Wingdings 3" charset="2"/>
              <a:buChar char=""/>
            </a:pPr>
            <a:r>
              <a:rPr lang="en-US" sz="2000" dirty="0">
                <a:solidFill>
                  <a:schemeClr val="bg1"/>
                </a:solidFill>
              </a:rPr>
              <a:t>You can find me on Twitter!</a:t>
            </a:r>
          </a:p>
          <a:p>
            <a:pPr algn="ctr" defTabSz="457200">
              <a:spcBef>
                <a:spcPts val="1000"/>
              </a:spcBef>
            </a:pPr>
            <a:r>
              <a:rPr lang="en-US" sz="2000" dirty="0">
                <a:solidFill>
                  <a:schemeClr val="bg1"/>
                </a:solidFill>
              </a:rPr>
              <a:t>      @</a:t>
            </a:r>
            <a:r>
              <a:rPr lang="en-US" sz="2000" dirty="0" err="1">
                <a:solidFill>
                  <a:schemeClr val="bg1"/>
                </a:solidFill>
              </a:rPr>
              <a:t>SuchiPahi</a:t>
            </a:r>
            <a:endParaRPr lang="en-US" sz="2000" dirty="0">
              <a:solidFill>
                <a:schemeClr val="bg1"/>
              </a:solidFill>
            </a:endParaRPr>
          </a:p>
        </p:txBody>
      </p:sp>
      <p:pic>
        <p:nvPicPr>
          <p:cNvPr id="6" name="Content Placeholder 5" descr="A person wearing sunglasses posing for the camera&#10;&#10;Description automatically generated">
            <a:extLst>
              <a:ext uri="{FF2B5EF4-FFF2-40B4-BE49-F238E27FC236}">
                <a16:creationId xmlns:a16="http://schemas.microsoft.com/office/drawing/2014/main" id="{F9B07391-AC34-4D45-A95B-F7AB69160730}"/>
              </a:ext>
            </a:extLst>
          </p:cNvPr>
          <p:cNvPicPr>
            <a:picLocks noGrp="1" noChangeAspect="1"/>
          </p:cNvPicPr>
          <p:nvPr>
            <p:ph idx="1"/>
          </p:nvPr>
        </p:nvPicPr>
        <p:blipFill>
          <a:blip r:embed="rId3"/>
          <a:stretch>
            <a:fillRect/>
          </a:stretch>
        </p:blipFill>
        <p:spPr>
          <a:xfrm>
            <a:off x="4315564" y="621739"/>
            <a:ext cx="4278642" cy="4278642"/>
          </a:xfrm>
          <a:prstGeom prst="rect">
            <a:avLst/>
          </a:prstGeom>
        </p:spPr>
      </p:pic>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38403540-F87B-9048-8B88-A1904723B2DE}"/>
              </a:ext>
            </a:extLst>
          </p:cNvPr>
          <p:cNvPicPr>
            <a:picLocks noChangeAspect="1"/>
          </p:cNvPicPr>
          <p:nvPr/>
        </p:nvPicPr>
        <p:blipFill>
          <a:blip r:embed="rId4"/>
          <a:stretch>
            <a:fillRect/>
          </a:stretch>
        </p:blipFill>
        <p:spPr>
          <a:xfrm>
            <a:off x="969474" y="2761060"/>
            <a:ext cx="677084" cy="677084"/>
          </a:xfrm>
          <a:prstGeom prst="rect">
            <a:avLst/>
          </a:prstGeom>
        </p:spPr>
      </p:pic>
    </p:spTree>
    <p:extLst>
      <p:ext uri="{BB962C8B-B14F-4D97-AF65-F5344CB8AC3E}">
        <p14:creationId xmlns:p14="http://schemas.microsoft.com/office/powerpoint/2010/main" val="222639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3B38-468E-8E4B-8E28-ABF2319BA5CD}"/>
              </a:ext>
            </a:extLst>
          </p:cNvPr>
          <p:cNvSpPr>
            <a:spLocks noGrp="1"/>
          </p:cNvSpPr>
          <p:nvPr>
            <p:ph type="title"/>
          </p:nvPr>
        </p:nvSpPr>
        <p:spPr/>
        <p:txBody>
          <a:bodyPr>
            <a:normAutofit/>
          </a:bodyPr>
          <a:lstStyle/>
          <a:p>
            <a:r>
              <a:rPr lang="en-US" sz="4000" dirty="0"/>
              <a:t>Odds &amp; Ends</a:t>
            </a:r>
          </a:p>
        </p:txBody>
      </p:sp>
      <p:sp>
        <p:nvSpPr>
          <p:cNvPr id="3" name="Content Placeholder 2">
            <a:extLst>
              <a:ext uri="{FF2B5EF4-FFF2-40B4-BE49-F238E27FC236}">
                <a16:creationId xmlns:a16="http://schemas.microsoft.com/office/drawing/2014/main" id="{F3E0DFBA-0095-B74F-9667-FE73D8F2962F}"/>
              </a:ext>
            </a:extLst>
          </p:cNvPr>
          <p:cNvSpPr>
            <a:spLocks noGrp="1"/>
          </p:cNvSpPr>
          <p:nvPr>
            <p:ph sz="half" idx="1"/>
          </p:nvPr>
        </p:nvSpPr>
        <p:spPr>
          <a:xfrm>
            <a:off x="525881" y="1418492"/>
            <a:ext cx="3205870" cy="3377470"/>
          </a:xfrm>
        </p:spPr>
        <p:txBody>
          <a:bodyPr>
            <a:normAutofit/>
          </a:bodyPr>
          <a:lstStyle/>
          <a:p>
            <a:r>
              <a:rPr lang="en-US" sz="3200" dirty="0"/>
              <a:t>How do you get paid?</a:t>
            </a:r>
          </a:p>
          <a:p>
            <a:r>
              <a:rPr lang="en-US" sz="3200" dirty="0"/>
              <a:t>IP</a:t>
            </a:r>
          </a:p>
          <a:p>
            <a:r>
              <a:rPr lang="en-US" sz="3200" dirty="0"/>
              <a:t>Track Changes</a:t>
            </a:r>
          </a:p>
        </p:txBody>
      </p:sp>
      <p:sp>
        <p:nvSpPr>
          <p:cNvPr id="4" name="Content Placeholder 3">
            <a:extLst>
              <a:ext uri="{FF2B5EF4-FFF2-40B4-BE49-F238E27FC236}">
                <a16:creationId xmlns:a16="http://schemas.microsoft.com/office/drawing/2014/main" id="{D230AACB-032A-C048-95EC-E4A389FEB23D}"/>
              </a:ext>
            </a:extLst>
          </p:cNvPr>
          <p:cNvSpPr>
            <a:spLocks noGrp="1"/>
          </p:cNvSpPr>
          <p:nvPr>
            <p:ph sz="half" idx="2"/>
          </p:nvPr>
        </p:nvSpPr>
        <p:spPr>
          <a:xfrm>
            <a:off x="3831544" y="1312983"/>
            <a:ext cx="3765009" cy="3672893"/>
          </a:xfrm>
        </p:spPr>
        <p:txBody>
          <a:bodyPr>
            <a:noAutofit/>
          </a:bodyPr>
          <a:lstStyle/>
          <a:p>
            <a:r>
              <a:rPr lang="en-US" sz="3200" dirty="0"/>
              <a:t>Will you get sued?</a:t>
            </a:r>
          </a:p>
          <a:p>
            <a:pPr lvl="1"/>
            <a:r>
              <a:rPr lang="en-US" sz="3200" dirty="0"/>
              <a:t>Third parties</a:t>
            </a:r>
          </a:p>
          <a:p>
            <a:pPr lvl="1"/>
            <a:r>
              <a:rPr lang="en-US" sz="3200" dirty="0"/>
              <a:t>Your Client, Your Contract</a:t>
            </a:r>
          </a:p>
          <a:p>
            <a:pPr lvl="1"/>
            <a:r>
              <a:rPr lang="en-US" sz="3200" dirty="0"/>
              <a:t>The CFAAAAAAAAAA (CFAA)</a:t>
            </a:r>
          </a:p>
        </p:txBody>
      </p:sp>
    </p:spTree>
    <p:extLst>
      <p:ext uri="{BB962C8B-B14F-4D97-AF65-F5344CB8AC3E}">
        <p14:creationId xmlns:p14="http://schemas.microsoft.com/office/powerpoint/2010/main" val="139718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b="1" dirty="0"/>
              <a:t>What’s on Tap?</a:t>
            </a:r>
          </a:p>
        </p:txBody>
      </p:sp>
      <p:graphicFrame>
        <p:nvGraphicFramePr>
          <p:cNvPr id="136" name="Google Shape;129;p19">
            <a:extLst>
              <a:ext uri="{FF2B5EF4-FFF2-40B4-BE49-F238E27FC236}">
                <a16:creationId xmlns:a16="http://schemas.microsoft.com/office/drawing/2014/main" id="{BB885B65-6E5B-4E51-BE55-09E1EB5278D6}"/>
              </a:ext>
            </a:extLst>
          </p:cNvPr>
          <p:cNvGraphicFramePr/>
          <p:nvPr>
            <p:extLst>
              <p:ext uri="{D42A27DB-BD31-4B8C-83A1-F6EECF244321}">
                <p14:modId xmlns:p14="http://schemas.microsoft.com/office/powerpoint/2010/main" val="3767209382"/>
              </p:ext>
            </p:extLst>
          </p:nvPr>
        </p:nvGraphicFramePr>
        <p:xfrm>
          <a:off x="508397" y="1021279"/>
          <a:ext cx="7554948" cy="3918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Arrow 2">
            <a:extLst>
              <a:ext uri="{FF2B5EF4-FFF2-40B4-BE49-F238E27FC236}">
                <a16:creationId xmlns:a16="http://schemas.microsoft.com/office/drawing/2014/main" id="{BE2BC539-94A2-5D4C-9203-F6002BC4A986}"/>
              </a:ext>
            </a:extLst>
          </p:cNvPr>
          <p:cNvSpPr/>
          <p:nvPr/>
        </p:nvSpPr>
        <p:spPr>
          <a:xfrm rot="10800000">
            <a:off x="7130486" y="4033771"/>
            <a:ext cx="1505117" cy="2274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58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9286-38F7-024A-81F5-1D737491BABC}"/>
              </a:ext>
            </a:extLst>
          </p:cNvPr>
          <p:cNvSpPr>
            <a:spLocks noGrp="1"/>
          </p:cNvSpPr>
          <p:nvPr>
            <p:ph type="ctrTitle"/>
          </p:nvPr>
        </p:nvSpPr>
        <p:spPr/>
        <p:txBody>
          <a:bodyPr/>
          <a:lstStyle/>
          <a:p>
            <a:r>
              <a:rPr lang="en-US" dirty="0"/>
              <a:t>Whelp. That was a lot. </a:t>
            </a:r>
          </a:p>
        </p:txBody>
      </p:sp>
      <p:sp>
        <p:nvSpPr>
          <p:cNvPr id="3" name="Subtitle 2">
            <a:extLst>
              <a:ext uri="{FF2B5EF4-FFF2-40B4-BE49-F238E27FC236}">
                <a16:creationId xmlns:a16="http://schemas.microsoft.com/office/drawing/2014/main" id="{4131D733-F05C-004D-A4D6-85DEDD8ADAFF}"/>
              </a:ext>
            </a:extLst>
          </p:cNvPr>
          <p:cNvSpPr>
            <a:spLocks noGrp="1"/>
          </p:cNvSpPr>
          <p:nvPr>
            <p:ph type="subTitle" idx="1"/>
          </p:nvPr>
        </p:nvSpPr>
        <p:spPr/>
        <p:txBody>
          <a:bodyPr>
            <a:normAutofit/>
          </a:bodyPr>
          <a:lstStyle/>
          <a:p>
            <a:r>
              <a:rPr lang="en-US" sz="3200" dirty="0" err="1"/>
              <a:t>Halp</a:t>
            </a:r>
            <a:r>
              <a:rPr lang="en-US" sz="3200" dirty="0"/>
              <a:t> me.</a:t>
            </a:r>
          </a:p>
        </p:txBody>
      </p:sp>
    </p:spTree>
    <p:extLst>
      <p:ext uri="{BB962C8B-B14F-4D97-AF65-F5344CB8AC3E}">
        <p14:creationId xmlns:p14="http://schemas.microsoft.com/office/powerpoint/2010/main" val="205086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9286-38F7-024A-81F5-1D737491BABC}"/>
              </a:ext>
            </a:extLst>
          </p:cNvPr>
          <p:cNvSpPr>
            <a:spLocks noGrp="1"/>
          </p:cNvSpPr>
          <p:nvPr>
            <p:ph type="ctrTitle"/>
          </p:nvPr>
        </p:nvSpPr>
        <p:spPr/>
        <p:txBody>
          <a:bodyPr/>
          <a:lstStyle/>
          <a:p>
            <a:r>
              <a:rPr lang="en-US" dirty="0"/>
              <a:t>What are the takeaways?</a:t>
            </a:r>
          </a:p>
        </p:txBody>
      </p:sp>
    </p:spTree>
    <p:extLst>
      <p:ext uri="{BB962C8B-B14F-4D97-AF65-F5344CB8AC3E}">
        <p14:creationId xmlns:p14="http://schemas.microsoft.com/office/powerpoint/2010/main" val="3074226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485B-417F-F94D-B989-C7193FA8D36B}"/>
              </a:ext>
            </a:extLst>
          </p:cNvPr>
          <p:cNvSpPr>
            <a:spLocks noGrp="1"/>
          </p:cNvSpPr>
          <p:nvPr>
            <p:ph type="ctrTitle"/>
          </p:nvPr>
        </p:nvSpPr>
        <p:spPr/>
        <p:txBody>
          <a:bodyPr/>
          <a:lstStyle/>
          <a:p>
            <a:r>
              <a:rPr lang="en-US" dirty="0"/>
              <a:t>Carefully define your scope of services/ statement of work.</a:t>
            </a:r>
          </a:p>
        </p:txBody>
      </p:sp>
    </p:spTree>
    <p:extLst>
      <p:ext uri="{BB962C8B-B14F-4D97-AF65-F5344CB8AC3E}">
        <p14:creationId xmlns:p14="http://schemas.microsoft.com/office/powerpoint/2010/main" val="173074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5F85-E6BF-C342-86D7-9630619056BA}"/>
              </a:ext>
            </a:extLst>
          </p:cNvPr>
          <p:cNvSpPr>
            <a:spLocks noGrp="1"/>
          </p:cNvSpPr>
          <p:nvPr>
            <p:ph type="ctrTitle"/>
          </p:nvPr>
        </p:nvSpPr>
        <p:spPr>
          <a:xfrm>
            <a:off x="915696" y="2717800"/>
            <a:ext cx="5825202" cy="1234727"/>
          </a:xfrm>
        </p:spPr>
        <p:txBody>
          <a:bodyPr/>
          <a:lstStyle/>
          <a:p>
            <a:r>
              <a:rPr lang="en-US" dirty="0"/>
              <a:t>Don’t leave the liability, indemnification, how you get paid, or termination provisions ambiguous</a:t>
            </a:r>
          </a:p>
        </p:txBody>
      </p:sp>
    </p:spTree>
    <p:extLst>
      <p:ext uri="{BB962C8B-B14F-4D97-AF65-F5344CB8AC3E}">
        <p14:creationId xmlns:p14="http://schemas.microsoft.com/office/powerpoint/2010/main" val="3357205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B069-C398-854C-B365-E64832AB7232}"/>
              </a:ext>
            </a:extLst>
          </p:cNvPr>
          <p:cNvSpPr>
            <a:spLocks noGrp="1"/>
          </p:cNvSpPr>
          <p:nvPr>
            <p:ph type="ctrTitle"/>
          </p:nvPr>
        </p:nvSpPr>
        <p:spPr/>
        <p:txBody>
          <a:bodyPr/>
          <a:lstStyle/>
          <a:p>
            <a:r>
              <a:rPr lang="en-US" dirty="0"/>
              <a:t>Draft your own NDA and MSA, so you have a form. </a:t>
            </a:r>
          </a:p>
        </p:txBody>
      </p:sp>
    </p:spTree>
    <p:extLst>
      <p:ext uri="{BB962C8B-B14F-4D97-AF65-F5344CB8AC3E}">
        <p14:creationId xmlns:p14="http://schemas.microsoft.com/office/powerpoint/2010/main" val="3242065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B069-C398-854C-B365-E64832AB7232}"/>
              </a:ext>
            </a:extLst>
          </p:cNvPr>
          <p:cNvSpPr>
            <a:spLocks noGrp="1"/>
          </p:cNvSpPr>
          <p:nvPr>
            <p:ph type="ctrTitle"/>
          </p:nvPr>
        </p:nvSpPr>
        <p:spPr/>
        <p:txBody>
          <a:bodyPr/>
          <a:lstStyle/>
          <a:p>
            <a:r>
              <a:rPr lang="en-US" dirty="0"/>
              <a:t>Ask your peers for their suggestions and resources. Share the knowledge. </a:t>
            </a:r>
          </a:p>
        </p:txBody>
      </p:sp>
    </p:spTree>
    <p:extLst>
      <p:ext uri="{BB962C8B-B14F-4D97-AF65-F5344CB8AC3E}">
        <p14:creationId xmlns:p14="http://schemas.microsoft.com/office/powerpoint/2010/main" val="137345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7"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5B598B0-56B8-AF4F-9571-7BFB33D84BA4}"/>
              </a:ext>
            </a:extLst>
          </p:cNvPr>
          <p:cNvSpPr>
            <a:spLocks noGrp="1"/>
          </p:cNvSpPr>
          <p:nvPr>
            <p:ph type="title"/>
          </p:nvPr>
        </p:nvSpPr>
        <p:spPr>
          <a:xfrm>
            <a:off x="423506" y="233276"/>
            <a:ext cx="6447501" cy="990600"/>
          </a:xfrm>
        </p:spPr>
        <p:txBody>
          <a:bodyPr>
            <a:normAutofit/>
          </a:bodyPr>
          <a:lstStyle/>
          <a:p>
            <a:r>
              <a:rPr lang="en-US" sz="3200" dirty="0"/>
              <a:t>Thanks, </a:t>
            </a:r>
            <a:r>
              <a:rPr lang="en-US" sz="3200" dirty="0" err="1"/>
              <a:t>Y’all</a:t>
            </a:r>
            <a:r>
              <a:rPr lang="en-US" sz="3200" dirty="0"/>
              <a:t>!</a:t>
            </a:r>
          </a:p>
        </p:txBody>
      </p:sp>
      <p:sp>
        <p:nvSpPr>
          <p:cNvPr id="3" name="Content Placeholder 2">
            <a:extLst>
              <a:ext uri="{FF2B5EF4-FFF2-40B4-BE49-F238E27FC236}">
                <a16:creationId xmlns:a16="http://schemas.microsoft.com/office/drawing/2014/main" id="{6A0A6AC1-D892-AC4A-AE00-F92FFF9B8772}"/>
              </a:ext>
            </a:extLst>
          </p:cNvPr>
          <p:cNvSpPr>
            <a:spLocks noGrp="1"/>
          </p:cNvSpPr>
          <p:nvPr>
            <p:ph idx="1"/>
          </p:nvPr>
        </p:nvSpPr>
        <p:spPr>
          <a:xfrm>
            <a:off x="366752" y="1152352"/>
            <a:ext cx="8128000" cy="3715095"/>
          </a:xfrm>
        </p:spPr>
        <p:txBody>
          <a:bodyPr>
            <a:noAutofit/>
          </a:bodyPr>
          <a:lstStyle/>
          <a:p>
            <a:r>
              <a:rPr lang="en-US" sz="2000" dirty="0"/>
              <a:t>Many thanks to the community, especially </a:t>
            </a:r>
            <a:r>
              <a:rPr lang="en-US" sz="2000" dirty="0" err="1"/>
              <a:t>BSides</a:t>
            </a:r>
            <a:r>
              <a:rPr lang="en-US" sz="2000" dirty="0"/>
              <a:t> Proving Grounds organizers and mentors (</a:t>
            </a:r>
            <a:r>
              <a:rPr lang="en-US" sz="2000" i="1" dirty="0"/>
              <a:t>props to Clint </a:t>
            </a:r>
            <a:r>
              <a:rPr lang="en-US" sz="2000" i="1" dirty="0" err="1"/>
              <a:t>Gibler</a:t>
            </a:r>
            <a:r>
              <a:rPr lang="en-US" sz="2000" i="1" dirty="0"/>
              <a:t> for being an awesome mentor</a:t>
            </a:r>
            <a:r>
              <a:rPr lang="en-US" sz="2000" dirty="0"/>
              <a:t>) and additional help/ not to be forgotten:</a:t>
            </a:r>
          </a:p>
          <a:p>
            <a:pPr lvl="1"/>
            <a:r>
              <a:rPr lang="en-US" sz="2000" dirty="0"/>
              <a:t>Jeff Man</a:t>
            </a:r>
          </a:p>
          <a:p>
            <a:pPr lvl="1"/>
            <a:r>
              <a:rPr lang="en-US" sz="2000" dirty="0"/>
              <a:t>Lisa Angelo</a:t>
            </a:r>
          </a:p>
          <a:p>
            <a:pPr lvl="1"/>
            <a:r>
              <a:rPr lang="en-US" sz="2000" dirty="0"/>
              <a:t>Jon Nichols</a:t>
            </a:r>
          </a:p>
          <a:p>
            <a:pPr lvl="1"/>
            <a:r>
              <a:rPr lang="en-US" sz="2000" dirty="0"/>
              <a:t>Falcon </a:t>
            </a:r>
            <a:r>
              <a:rPr lang="en-US" sz="2000" dirty="0" err="1"/>
              <a:t>Darkstar</a:t>
            </a:r>
            <a:endParaRPr lang="en-US" sz="2000" dirty="0"/>
          </a:p>
          <a:p>
            <a:pPr lvl="1"/>
            <a:r>
              <a:rPr lang="en-US" sz="2000" dirty="0"/>
              <a:t>Wendy Knox Everette</a:t>
            </a:r>
          </a:p>
          <a:p>
            <a:pPr lvl="1"/>
            <a:r>
              <a:rPr lang="en-US" sz="2000" dirty="0"/>
              <a:t>and others! This list gets long quickly.</a:t>
            </a:r>
          </a:p>
        </p:txBody>
      </p:sp>
    </p:spTree>
    <p:extLst>
      <p:ext uri="{BB962C8B-B14F-4D97-AF65-F5344CB8AC3E}">
        <p14:creationId xmlns:p14="http://schemas.microsoft.com/office/powerpoint/2010/main" val="3644344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DF01-1A99-DB46-A225-FB81844BE4F6}"/>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FD981507-E2C1-4B4B-AC59-B904729CC1CA}"/>
              </a:ext>
            </a:extLst>
          </p:cNvPr>
          <p:cNvSpPr>
            <a:spLocks noGrp="1"/>
          </p:cNvSpPr>
          <p:nvPr>
            <p:ph sz="half" idx="1"/>
          </p:nvPr>
        </p:nvSpPr>
        <p:spPr>
          <a:xfrm>
            <a:off x="508000" y="984738"/>
            <a:ext cx="7341772" cy="3953022"/>
          </a:xfrm>
        </p:spPr>
        <p:txBody>
          <a:bodyPr>
            <a:normAutofit fontScale="47500" lnSpcReduction="20000"/>
          </a:bodyPr>
          <a:lstStyle/>
          <a:p>
            <a:r>
              <a:rPr lang="en-US" sz="2600" dirty="0"/>
              <a:t>Sample Documents and Provisions</a:t>
            </a:r>
          </a:p>
          <a:p>
            <a:pPr lvl="1"/>
            <a:r>
              <a:rPr lang="en-US" sz="2450" dirty="0">
                <a:hlinkClick r:id="rId3"/>
              </a:rPr>
              <a:t>A short template for general contracting</a:t>
            </a:r>
            <a:endParaRPr lang="en-US" sz="2450" dirty="0"/>
          </a:p>
          <a:p>
            <a:pPr lvl="1"/>
            <a:r>
              <a:rPr lang="en-US" sz="2450" dirty="0"/>
              <a:t>Sample Provisions for your documents (see Slides XX – XX) </a:t>
            </a:r>
          </a:p>
          <a:p>
            <a:r>
              <a:rPr lang="en-US" sz="2600" dirty="0"/>
              <a:t>How to Draft a Contract</a:t>
            </a:r>
          </a:p>
          <a:p>
            <a:pPr lvl="1"/>
            <a:r>
              <a:rPr lang="en-US" sz="2450" dirty="0">
                <a:hlinkClick r:id="rId4"/>
              </a:rPr>
              <a:t>Contracting for Non-Lawyers</a:t>
            </a:r>
            <a:endParaRPr lang="en-US" sz="2450" dirty="0"/>
          </a:p>
          <a:p>
            <a:pPr lvl="1"/>
            <a:r>
              <a:rPr lang="en-US" sz="2450" dirty="0">
                <a:hlinkClick r:id="rId5"/>
              </a:rPr>
              <a:t>This has some good details</a:t>
            </a:r>
            <a:endParaRPr lang="en-US" sz="2450" dirty="0"/>
          </a:p>
          <a:p>
            <a:pPr lvl="1"/>
            <a:r>
              <a:rPr lang="en-US" sz="2450" dirty="0" err="1">
                <a:hlinkClick r:id="rId6"/>
              </a:rPr>
              <a:t>UpCounsel’s</a:t>
            </a:r>
            <a:r>
              <a:rPr lang="en-US" sz="2450" dirty="0">
                <a:hlinkClick r:id="rId6"/>
              </a:rPr>
              <a:t> Explanation of SOWs</a:t>
            </a:r>
            <a:endParaRPr lang="en-US" sz="2450" dirty="0"/>
          </a:p>
          <a:p>
            <a:r>
              <a:rPr lang="en-US" sz="2600" dirty="0">
                <a:hlinkClick r:id="rId7"/>
              </a:rPr>
              <a:t>How to </a:t>
            </a:r>
            <a:r>
              <a:rPr lang="en-US" sz="2600" b="1" dirty="0">
                <a:hlinkClick r:id="rId7"/>
              </a:rPr>
              <a:t>read</a:t>
            </a:r>
            <a:r>
              <a:rPr lang="en-US" sz="2600" dirty="0">
                <a:hlinkClick r:id="rId7"/>
              </a:rPr>
              <a:t> a Contract</a:t>
            </a:r>
            <a:endParaRPr lang="en-US" sz="2450" dirty="0"/>
          </a:p>
          <a:p>
            <a:r>
              <a:rPr lang="en-US" sz="2600" dirty="0"/>
              <a:t>Effectively Negotiating</a:t>
            </a:r>
          </a:p>
          <a:p>
            <a:pPr lvl="1"/>
            <a:r>
              <a:rPr lang="en-US" sz="2600" dirty="0">
                <a:hlinkClick r:id="rId8"/>
              </a:rPr>
              <a:t>Negotiating the MSA (Nixon Peabody)</a:t>
            </a:r>
            <a:endParaRPr lang="en-US" sz="2600" dirty="0"/>
          </a:p>
          <a:p>
            <a:pPr lvl="1"/>
            <a:r>
              <a:rPr lang="en-US" sz="2600" dirty="0">
                <a:hlinkClick r:id="rId9"/>
              </a:rPr>
              <a:t>Top 5 for Negotiating</a:t>
            </a:r>
            <a:endParaRPr lang="en-US" sz="2600" dirty="0"/>
          </a:p>
          <a:p>
            <a:r>
              <a:rPr lang="en-US" sz="2600" dirty="0"/>
              <a:t>Legal to Lay People Terms (see Slides 30 -31)</a:t>
            </a:r>
          </a:p>
          <a:p>
            <a:r>
              <a:rPr lang="en-US" sz="2600" dirty="0"/>
              <a:t>Examples of Provisions (Slides 32-42)</a:t>
            </a:r>
          </a:p>
          <a:p>
            <a:r>
              <a:rPr lang="en-US" sz="2600" dirty="0"/>
              <a:t>Who do I hire? (What Lawyer Does What?)</a:t>
            </a:r>
          </a:p>
          <a:p>
            <a:pPr marL="342900" lvl="1" indent="0">
              <a:buNone/>
            </a:pPr>
            <a:endParaRPr lang="en-US" dirty="0"/>
          </a:p>
          <a:p>
            <a:pPr marL="0" indent="0">
              <a:buNone/>
            </a:pPr>
            <a:r>
              <a:rPr lang="en-US" dirty="0"/>
              <a:t>	</a:t>
            </a:r>
          </a:p>
        </p:txBody>
      </p:sp>
    </p:spTree>
    <p:extLst>
      <p:ext uri="{BB962C8B-B14F-4D97-AF65-F5344CB8AC3E}">
        <p14:creationId xmlns:p14="http://schemas.microsoft.com/office/powerpoint/2010/main" val="103344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grpSp>
        <p:nvGrpSpPr>
          <p:cNvPr id="154" name="Group 15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55" name="Straight Connector 15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Isosceles Triangle 15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2" name="Google Shape;122;p18"/>
          <p:cNvSpPr txBox="1">
            <a:spLocks noGrp="1"/>
          </p:cNvSpPr>
          <p:nvPr>
            <p:ph type="title"/>
          </p:nvPr>
        </p:nvSpPr>
        <p:spPr>
          <a:xfrm>
            <a:off x="802072" y="3236768"/>
            <a:ext cx="3251601" cy="2673260"/>
          </a:xfrm>
          <a:prstGeom prst="rect">
            <a:avLst/>
          </a:prstGeom>
        </p:spPr>
        <p:txBody>
          <a:bodyPr spcFirstLastPara="1" vert="horz" lIns="91440" tIns="45720" rIns="91440" bIns="45720" rtlCol="0" anchor="b" anchorCtr="0">
            <a:normAutofit/>
          </a:bodyPr>
          <a:lstStyle/>
          <a:p>
            <a:pPr marL="0" lvl="0" indent="0" algn="r" defTabSz="457200">
              <a:lnSpc>
                <a:spcPct val="90000"/>
              </a:lnSpc>
              <a:spcBef>
                <a:spcPct val="0"/>
              </a:spcBef>
              <a:spcAft>
                <a:spcPts val="0"/>
              </a:spcAft>
            </a:pPr>
            <a:r>
              <a:rPr lang="en-US" sz="4000" kern="1200" dirty="0">
                <a:solidFill>
                  <a:schemeClr val="accent1"/>
                </a:solidFill>
                <a:latin typeface="+mj-lt"/>
                <a:ea typeface="+mj-ea"/>
                <a:cs typeface="+mj-cs"/>
              </a:rPr>
              <a:t>I am not your lawyer,</a:t>
            </a:r>
          </a:p>
          <a:p>
            <a:pPr marL="0" lvl="0" indent="0" algn="r" defTabSz="457200">
              <a:lnSpc>
                <a:spcPct val="90000"/>
              </a:lnSpc>
              <a:spcBef>
                <a:spcPct val="0"/>
              </a:spcBef>
              <a:spcAft>
                <a:spcPts val="0"/>
              </a:spcAft>
            </a:pPr>
            <a:r>
              <a:rPr lang="en-US" sz="4000" kern="1200" dirty="0">
                <a:solidFill>
                  <a:schemeClr val="accent1"/>
                </a:solidFill>
                <a:latin typeface="+mj-lt"/>
                <a:ea typeface="+mj-ea"/>
                <a:cs typeface="+mj-cs"/>
              </a:rPr>
              <a:t>This is not legal advice.</a:t>
            </a:r>
          </a:p>
          <a:p>
            <a:pPr marL="0" lvl="0" indent="0" algn="r" defTabSz="457200">
              <a:lnSpc>
                <a:spcPct val="90000"/>
              </a:lnSpc>
              <a:spcBef>
                <a:spcPct val="0"/>
              </a:spcBef>
              <a:spcAft>
                <a:spcPts val="0"/>
              </a:spcAft>
            </a:pPr>
            <a:endParaRPr lang="en-US" sz="4000" kern="1200" dirty="0">
              <a:solidFill>
                <a:schemeClr val="accent1"/>
              </a:solidFill>
              <a:latin typeface="+mj-lt"/>
              <a:ea typeface="+mj-ea"/>
              <a:cs typeface="+mj-cs"/>
            </a:endParaRPr>
          </a:p>
          <a:p>
            <a:pPr marL="0" lvl="0" indent="0" algn="r" defTabSz="457200">
              <a:lnSpc>
                <a:spcPct val="90000"/>
              </a:lnSpc>
              <a:spcBef>
                <a:spcPct val="0"/>
              </a:spcBef>
              <a:spcAft>
                <a:spcPts val="0"/>
              </a:spcAft>
            </a:pPr>
            <a:endParaRPr lang="en-US" sz="3400" kern="1200" dirty="0">
              <a:solidFill>
                <a:schemeClr val="accent1"/>
              </a:solidFill>
              <a:latin typeface="+mj-lt"/>
              <a:ea typeface="+mj-ea"/>
              <a:cs typeface="+mj-cs"/>
            </a:endParaRPr>
          </a:p>
          <a:p>
            <a:pPr marL="0" lvl="0" indent="0" algn="r" defTabSz="457200">
              <a:lnSpc>
                <a:spcPct val="90000"/>
              </a:lnSpc>
              <a:spcBef>
                <a:spcPct val="0"/>
              </a:spcBef>
              <a:spcAft>
                <a:spcPts val="0"/>
              </a:spcAft>
            </a:pPr>
            <a:endParaRPr lang="en-US" sz="3400" kern="1200" dirty="0">
              <a:solidFill>
                <a:schemeClr val="accent1"/>
              </a:solidFill>
              <a:latin typeface="+mj-lt"/>
              <a:ea typeface="+mj-ea"/>
              <a:cs typeface="+mj-cs"/>
            </a:endParaRPr>
          </a:p>
          <a:p>
            <a:pPr marL="0" lvl="0" indent="0" algn="r" defTabSz="457200">
              <a:lnSpc>
                <a:spcPct val="90000"/>
              </a:lnSpc>
              <a:spcBef>
                <a:spcPct val="0"/>
              </a:spcBef>
              <a:spcAft>
                <a:spcPts val="0"/>
              </a:spcAft>
            </a:pPr>
            <a:endParaRPr lang="en-US" sz="3400" kern="1200" dirty="0">
              <a:solidFill>
                <a:schemeClr val="accent1"/>
              </a:solidFill>
              <a:latin typeface="+mj-lt"/>
              <a:ea typeface="+mj-ea"/>
              <a:cs typeface="+mj-cs"/>
            </a:endParaRPr>
          </a:p>
        </p:txBody>
      </p:sp>
      <p:pic>
        <p:nvPicPr>
          <p:cNvPr id="123" name="Google Shape;123;p18"/>
          <p:cNvPicPr preferRelativeResize="0"/>
          <p:nvPr/>
        </p:nvPicPr>
        <p:blipFill>
          <a:blip r:embed="rId3"/>
          <a:stretch>
            <a:fillRect/>
          </a:stretch>
        </p:blipFill>
        <p:spPr>
          <a:xfrm>
            <a:off x="4571998" y="1904368"/>
            <a:ext cx="2460460" cy="153778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5F5EA72-EC81-C84F-8A3E-87F11DE2612B}"/>
              </a:ext>
            </a:extLst>
          </p:cNvPr>
          <p:cNvGraphicFramePr>
            <a:graphicFrameLocks noGrp="1"/>
          </p:cNvGraphicFramePr>
          <p:nvPr>
            <p:ph sz="half" idx="1"/>
            <p:extLst>
              <p:ext uri="{D42A27DB-BD31-4B8C-83A1-F6EECF244321}">
                <p14:modId xmlns:p14="http://schemas.microsoft.com/office/powerpoint/2010/main" val="2018139583"/>
              </p:ext>
            </p:extLst>
          </p:nvPr>
        </p:nvGraphicFramePr>
        <p:xfrm>
          <a:off x="0" y="71811"/>
          <a:ext cx="8115494" cy="4999878"/>
        </p:xfrm>
        <a:graphic>
          <a:graphicData uri="http://schemas.openxmlformats.org/drawingml/2006/table">
            <a:tbl>
              <a:tblPr firstRow="1" bandRow="1">
                <a:tableStyleId>{5C22544A-7EE6-4342-B048-85BDC9FD1C3A}</a:tableStyleId>
              </a:tblPr>
              <a:tblGrid>
                <a:gridCol w="4057747">
                  <a:extLst>
                    <a:ext uri="{9D8B030D-6E8A-4147-A177-3AD203B41FA5}">
                      <a16:colId xmlns:a16="http://schemas.microsoft.com/office/drawing/2014/main" val="1790147101"/>
                    </a:ext>
                  </a:extLst>
                </a:gridCol>
                <a:gridCol w="4057747">
                  <a:extLst>
                    <a:ext uri="{9D8B030D-6E8A-4147-A177-3AD203B41FA5}">
                      <a16:colId xmlns:a16="http://schemas.microsoft.com/office/drawing/2014/main" val="1364298250"/>
                    </a:ext>
                  </a:extLst>
                </a:gridCol>
              </a:tblGrid>
              <a:tr h="590662">
                <a:tc>
                  <a:txBody>
                    <a:bodyPr/>
                    <a:lstStyle/>
                    <a:p>
                      <a:r>
                        <a:rPr lang="en-US" sz="2000" dirty="0"/>
                        <a:t>Legal Term</a:t>
                      </a:r>
                    </a:p>
                  </a:txBody>
                  <a:tcPr/>
                </a:tc>
                <a:tc>
                  <a:txBody>
                    <a:bodyPr/>
                    <a:lstStyle/>
                    <a:p>
                      <a:r>
                        <a:rPr lang="en-US" sz="2000" dirty="0"/>
                        <a:t>What it Means</a:t>
                      </a:r>
                    </a:p>
                  </a:txBody>
                  <a:tcPr/>
                </a:tc>
                <a:extLst>
                  <a:ext uri="{0D108BD9-81ED-4DB2-BD59-A6C34878D82A}">
                    <a16:rowId xmlns:a16="http://schemas.microsoft.com/office/drawing/2014/main" val="3670076226"/>
                  </a:ext>
                </a:extLst>
              </a:tr>
              <a:tr h="801034">
                <a:tc>
                  <a:txBody>
                    <a:bodyPr/>
                    <a:lstStyle/>
                    <a:p>
                      <a:r>
                        <a:rPr lang="en-US" sz="2000" dirty="0"/>
                        <a:t>Indemnification</a:t>
                      </a:r>
                    </a:p>
                  </a:txBody>
                  <a:tcPr/>
                </a:tc>
                <a:tc>
                  <a:txBody>
                    <a:bodyPr/>
                    <a:lstStyle/>
                    <a:p>
                      <a:r>
                        <a:rPr lang="en-US" sz="2000" dirty="0"/>
                        <a:t>Client makes you whole/ protects you from harm</a:t>
                      </a:r>
                    </a:p>
                  </a:txBody>
                  <a:tcPr/>
                </a:tc>
                <a:extLst>
                  <a:ext uri="{0D108BD9-81ED-4DB2-BD59-A6C34878D82A}">
                    <a16:rowId xmlns:a16="http://schemas.microsoft.com/office/drawing/2014/main" val="3137590180"/>
                  </a:ext>
                </a:extLst>
              </a:tr>
              <a:tr h="680333">
                <a:tc>
                  <a:txBody>
                    <a:bodyPr/>
                    <a:lstStyle/>
                    <a:p>
                      <a:r>
                        <a:rPr lang="en-US" sz="2000" dirty="0"/>
                        <a:t>Governing Law/ Choice of Law</a:t>
                      </a:r>
                    </a:p>
                  </a:txBody>
                  <a:tcPr/>
                </a:tc>
                <a:tc>
                  <a:txBody>
                    <a:bodyPr/>
                    <a:lstStyle/>
                    <a:p>
                      <a:r>
                        <a:rPr lang="en-US" sz="2000" dirty="0"/>
                        <a:t>The state law that administers the entire Agreement</a:t>
                      </a:r>
                    </a:p>
                  </a:txBody>
                  <a:tcPr/>
                </a:tc>
                <a:extLst>
                  <a:ext uri="{0D108BD9-81ED-4DB2-BD59-A6C34878D82A}">
                    <a16:rowId xmlns:a16="http://schemas.microsoft.com/office/drawing/2014/main" val="41468279"/>
                  </a:ext>
                </a:extLst>
              </a:tr>
              <a:tr h="976129">
                <a:tc>
                  <a:txBody>
                    <a:bodyPr/>
                    <a:lstStyle/>
                    <a:p>
                      <a:r>
                        <a:rPr lang="en-US" sz="2000" dirty="0"/>
                        <a:t>Assignment</a:t>
                      </a:r>
                    </a:p>
                  </a:txBody>
                  <a:tcPr/>
                </a:tc>
                <a:tc>
                  <a:txBody>
                    <a:bodyPr/>
                    <a:lstStyle/>
                    <a:p>
                      <a:r>
                        <a:rPr lang="en-US" sz="2000" dirty="0"/>
                        <a:t>Someone stands in your (or client’s) shoes to fulfill the Agreement</a:t>
                      </a:r>
                    </a:p>
                  </a:txBody>
                  <a:tcPr/>
                </a:tc>
                <a:extLst>
                  <a:ext uri="{0D108BD9-81ED-4DB2-BD59-A6C34878D82A}">
                    <a16:rowId xmlns:a16="http://schemas.microsoft.com/office/drawing/2014/main" val="875587646"/>
                  </a:ext>
                </a:extLst>
              </a:tr>
              <a:tr h="1271926">
                <a:tc>
                  <a:txBody>
                    <a:bodyPr/>
                    <a:lstStyle/>
                    <a:p>
                      <a:r>
                        <a:rPr lang="en-US" sz="2000" dirty="0"/>
                        <a:t>Limitation of Liability</a:t>
                      </a:r>
                    </a:p>
                  </a:txBody>
                  <a:tcPr/>
                </a:tc>
                <a:tc>
                  <a:txBody>
                    <a:bodyPr/>
                    <a:lstStyle/>
                    <a:p>
                      <a:r>
                        <a:rPr lang="en-US" sz="2000" dirty="0"/>
                        <a:t>A list of things that you or both parties can’t be sued for and if you can be sued, the maximum amt. you can be sued for.</a:t>
                      </a:r>
                    </a:p>
                  </a:txBody>
                  <a:tcPr/>
                </a:tc>
                <a:extLst>
                  <a:ext uri="{0D108BD9-81ED-4DB2-BD59-A6C34878D82A}">
                    <a16:rowId xmlns:a16="http://schemas.microsoft.com/office/drawing/2014/main" val="1744525141"/>
                  </a:ext>
                </a:extLst>
              </a:tr>
              <a:tr h="590662">
                <a:tc>
                  <a:txBody>
                    <a:bodyPr/>
                    <a:lstStyle/>
                    <a:p>
                      <a:r>
                        <a:rPr lang="en-US" sz="2000" dirty="0"/>
                        <a:t>Breach</a:t>
                      </a:r>
                    </a:p>
                  </a:txBody>
                  <a:tcPr/>
                </a:tc>
                <a:tc>
                  <a:txBody>
                    <a:bodyPr/>
                    <a:lstStyle/>
                    <a:p>
                      <a:r>
                        <a:rPr lang="en-US" sz="2000" dirty="0"/>
                        <a:t>Violation</a:t>
                      </a:r>
                    </a:p>
                  </a:txBody>
                  <a:tcPr/>
                </a:tc>
                <a:extLst>
                  <a:ext uri="{0D108BD9-81ED-4DB2-BD59-A6C34878D82A}">
                    <a16:rowId xmlns:a16="http://schemas.microsoft.com/office/drawing/2014/main" val="328533296"/>
                  </a:ext>
                </a:extLst>
              </a:tr>
            </a:tbl>
          </a:graphicData>
        </a:graphic>
      </p:graphicFrame>
    </p:spTree>
    <p:extLst>
      <p:ext uri="{BB962C8B-B14F-4D97-AF65-F5344CB8AC3E}">
        <p14:creationId xmlns:p14="http://schemas.microsoft.com/office/powerpoint/2010/main" val="1301947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5F5EA72-EC81-C84F-8A3E-87F11DE2612B}"/>
              </a:ext>
            </a:extLst>
          </p:cNvPr>
          <p:cNvGraphicFramePr>
            <a:graphicFrameLocks noGrp="1"/>
          </p:cNvGraphicFramePr>
          <p:nvPr>
            <p:ph sz="half" idx="1"/>
            <p:extLst>
              <p:ext uri="{D42A27DB-BD31-4B8C-83A1-F6EECF244321}">
                <p14:modId xmlns:p14="http://schemas.microsoft.com/office/powerpoint/2010/main" val="792371329"/>
              </p:ext>
            </p:extLst>
          </p:nvPr>
        </p:nvGraphicFramePr>
        <p:xfrm>
          <a:off x="0" y="69505"/>
          <a:ext cx="8078918" cy="5073995"/>
        </p:xfrm>
        <a:graphic>
          <a:graphicData uri="http://schemas.openxmlformats.org/drawingml/2006/table">
            <a:tbl>
              <a:tblPr firstRow="1" bandRow="1">
                <a:tableStyleId>{5C22544A-7EE6-4342-B048-85BDC9FD1C3A}</a:tableStyleId>
              </a:tblPr>
              <a:tblGrid>
                <a:gridCol w="4039459">
                  <a:extLst>
                    <a:ext uri="{9D8B030D-6E8A-4147-A177-3AD203B41FA5}">
                      <a16:colId xmlns:a16="http://schemas.microsoft.com/office/drawing/2014/main" val="1790147101"/>
                    </a:ext>
                  </a:extLst>
                </a:gridCol>
                <a:gridCol w="4039459">
                  <a:extLst>
                    <a:ext uri="{9D8B030D-6E8A-4147-A177-3AD203B41FA5}">
                      <a16:colId xmlns:a16="http://schemas.microsoft.com/office/drawing/2014/main" val="1364298250"/>
                    </a:ext>
                  </a:extLst>
                </a:gridCol>
              </a:tblGrid>
              <a:tr h="429834">
                <a:tc>
                  <a:txBody>
                    <a:bodyPr/>
                    <a:lstStyle/>
                    <a:p>
                      <a:r>
                        <a:rPr lang="en-US" sz="2000" dirty="0"/>
                        <a:t>Legal Term</a:t>
                      </a:r>
                    </a:p>
                  </a:txBody>
                  <a:tcPr/>
                </a:tc>
                <a:tc>
                  <a:txBody>
                    <a:bodyPr/>
                    <a:lstStyle/>
                    <a:p>
                      <a:r>
                        <a:rPr lang="en-US" sz="2000" dirty="0"/>
                        <a:t>What it Means</a:t>
                      </a:r>
                    </a:p>
                  </a:txBody>
                  <a:tcPr/>
                </a:tc>
                <a:extLst>
                  <a:ext uri="{0D108BD9-81ED-4DB2-BD59-A6C34878D82A}">
                    <a16:rowId xmlns:a16="http://schemas.microsoft.com/office/drawing/2014/main" val="3670076226"/>
                  </a:ext>
                </a:extLst>
              </a:tr>
              <a:tr h="1185273">
                <a:tc>
                  <a:txBody>
                    <a:bodyPr/>
                    <a:lstStyle/>
                    <a:p>
                      <a:r>
                        <a:rPr lang="en-US" sz="2000" dirty="0"/>
                        <a:t>Force majeure</a:t>
                      </a:r>
                    </a:p>
                  </a:txBody>
                  <a:tcPr/>
                </a:tc>
                <a:tc>
                  <a:txBody>
                    <a:bodyPr/>
                    <a:lstStyle/>
                    <a:p>
                      <a:r>
                        <a:rPr lang="en-US" sz="2000" dirty="0"/>
                        <a:t>Unforeseeable circumstances that will stop you from fulfilling the contract (e.g. war, hurricanes, death)</a:t>
                      </a:r>
                    </a:p>
                  </a:txBody>
                  <a:tcPr/>
                </a:tc>
                <a:extLst>
                  <a:ext uri="{0D108BD9-81ED-4DB2-BD59-A6C34878D82A}">
                    <a16:rowId xmlns:a16="http://schemas.microsoft.com/office/drawing/2014/main" val="3137590180"/>
                  </a:ext>
                </a:extLst>
              </a:tr>
              <a:tr h="909628">
                <a:tc>
                  <a:txBody>
                    <a:bodyPr/>
                    <a:lstStyle/>
                    <a:p>
                      <a:r>
                        <a:rPr lang="en-US" sz="2000" dirty="0"/>
                        <a:t>Injunction</a:t>
                      </a:r>
                    </a:p>
                  </a:txBody>
                  <a:tcPr/>
                </a:tc>
                <a:tc>
                  <a:txBody>
                    <a:bodyPr/>
                    <a:lstStyle/>
                    <a:p>
                      <a:r>
                        <a:rPr lang="en-US" sz="2000" dirty="0"/>
                        <a:t>Court order to “stop doing the thing you’re doing” or be fined/ imprisoned.</a:t>
                      </a:r>
                    </a:p>
                  </a:txBody>
                  <a:tcPr/>
                </a:tc>
                <a:extLst>
                  <a:ext uri="{0D108BD9-81ED-4DB2-BD59-A6C34878D82A}">
                    <a16:rowId xmlns:a16="http://schemas.microsoft.com/office/drawing/2014/main" val="41468279"/>
                  </a:ext>
                </a:extLst>
              </a:tr>
              <a:tr h="909628">
                <a:tc>
                  <a:txBody>
                    <a:bodyPr/>
                    <a:lstStyle/>
                    <a:p>
                      <a:r>
                        <a:rPr lang="en-US" sz="2000" dirty="0"/>
                        <a:t>Damages</a:t>
                      </a:r>
                    </a:p>
                  </a:txBody>
                  <a:tcPr/>
                </a:tc>
                <a:tc>
                  <a:txBody>
                    <a:bodyPr/>
                    <a:lstStyle/>
                    <a:p>
                      <a:r>
                        <a:rPr lang="en-US" sz="2000" dirty="0"/>
                        <a:t>$$$ to make someone whole after they’ve been injured (e.g. economic loss). </a:t>
                      </a:r>
                    </a:p>
                  </a:txBody>
                  <a:tcPr/>
                </a:tc>
                <a:extLst>
                  <a:ext uri="{0D108BD9-81ED-4DB2-BD59-A6C34878D82A}">
                    <a16:rowId xmlns:a16="http://schemas.microsoft.com/office/drawing/2014/main" val="875587646"/>
                  </a:ext>
                </a:extLst>
              </a:tr>
              <a:tr h="925601">
                <a:tc>
                  <a:txBody>
                    <a:bodyPr/>
                    <a:lstStyle/>
                    <a:p>
                      <a:r>
                        <a:rPr lang="en-US" sz="2000" dirty="0"/>
                        <a:t>Copyright</a:t>
                      </a:r>
                    </a:p>
                  </a:txBody>
                  <a:tcPr/>
                </a:tc>
                <a:tc>
                  <a:txBody>
                    <a:bodyPr/>
                    <a:lstStyle/>
                    <a:p>
                      <a:r>
                        <a:rPr lang="en-US" sz="2000" dirty="0"/>
                        <a:t>IP right applies to tangible works of authorship, incl. software. </a:t>
                      </a:r>
                    </a:p>
                  </a:txBody>
                  <a:tcPr/>
                </a:tc>
                <a:extLst>
                  <a:ext uri="{0D108BD9-81ED-4DB2-BD59-A6C34878D82A}">
                    <a16:rowId xmlns:a16="http://schemas.microsoft.com/office/drawing/2014/main" val="1744525141"/>
                  </a:ext>
                </a:extLst>
              </a:tr>
              <a:tr h="358338">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328533296"/>
                  </a:ext>
                </a:extLst>
              </a:tr>
            </a:tbl>
          </a:graphicData>
        </a:graphic>
      </p:graphicFrame>
    </p:spTree>
    <p:extLst>
      <p:ext uri="{BB962C8B-B14F-4D97-AF65-F5344CB8AC3E}">
        <p14:creationId xmlns:p14="http://schemas.microsoft.com/office/powerpoint/2010/main" val="855625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095375"/>
            <a:ext cx="0" cy="29527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B62F67B-5F6E-1B4C-B350-488239061D22}"/>
              </a:ext>
            </a:extLst>
          </p:cNvPr>
          <p:cNvSpPr>
            <a:spLocks noGrp="1"/>
          </p:cNvSpPr>
          <p:nvPr>
            <p:ph type="title"/>
          </p:nvPr>
        </p:nvSpPr>
        <p:spPr>
          <a:xfrm>
            <a:off x="482600" y="612478"/>
            <a:ext cx="2525519" cy="3918543"/>
          </a:xfrm>
        </p:spPr>
        <p:txBody>
          <a:bodyPr anchor="ctr">
            <a:normAutofit/>
          </a:bodyPr>
          <a:lstStyle/>
          <a:p>
            <a:r>
              <a:rPr lang="en-US" dirty="0"/>
              <a:t>Ex. A - What Should Your Proposal Have? A Table of Contents!</a:t>
            </a:r>
          </a:p>
        </p:txBody>
      </p:sp>
      <p:sp>
        <p:nvSpPr>
          <p:cNvPr id="58" name="Content Placeholder 4">
            <a:extLst>
              <a:ext uri="{FF2B5EF4-FFF2-40B4-BE49-F238E27FC236}">
                <a16:creationId xmlns:a16="http://schemas.microsoft.com/office/drawing/2014/main" id="{677E562A-38FA-7D47-A9E7-977D5E628F96}"/>
              </a:ext>
            </a:extLst>
          </p:cNvPr>
          <p:cNvSpPr>
            <a:spLocks noGrp="1"/>
          </p:cNvSpPr>
          <p:nvPr>
            <p:ph idx="1"/>
          </p:nvPr>
        </p:nvSpPr>
        <p:spPr>
          <a:xfrm>
            <a:off x="3490721" y="612478"/>
            <a:ext cx="3464779" cy="3918543"/>
          </a:xfrm>
        </p:spPr>
        <p:txBody>
          <a:bodyPr anchor="ctr">
            <a:normAutofit/>
          </a:bodyPr>
          <a:lstStyle/>
          <a:p>
            <a:pPr marL="0" indent="0">
              <a:buNone/>
            </a:pPr>
            <a:r>
              <a:rPr lang="en-US" b="1"/>
              <a:t>NAME OF AGREEMENT</a:t>
            </a:r>
            <a:endParaRPr lang="en-US"/>
          </a:p>
          <a:p>
            <a:pPr marL="0" indent="0">
              <a:buNone/>
            </a:pPr>
            <a:r>
              <a:rPr lang="en-US" b="1"/>
              <a:t>1. Executive Summary  </a:t>
            </a:r>
            <a:endParaRPr lang="en-US"/>
          </a:p>
          <a:p>
            <a:pPr marL="0" indent="0">
              <a:buNone/>
            </a:pPr>
            <a:r>
              <a:rPr lang="en-US" b="1"/>
              <a:t>2. Scope of Services  </a:t>
            </a:r>
            <a:endParaRPr lang="en-US"/>
          </a:p>
          <a:p>
            <a:pPr marL="0" indent="0">
              <a:buNone/>
            </a:pPr>
            <a:r>
              <a:rPr lang="en-US" b="1"/>
              <a:t>3. Project Schedule</a:t>
            </a:r>
            <a:endParaRPr lang="en-US"/>
          </a:p>
          <a:p>
            <a:pPr marL="0" indent="0">
              <a:buNone/>
            </a:pPr>
            <a:r>
              <a:rPr lang="en-US" b="1"/>
              <a:t>4. Fees and Expenses  </a:t>
            </a:r>
            <a:endParaRPr lang="en-US"/>
          </a:p>
          <a:p>
            <a:pPr marL="0" indent="0">
              <a:buNone/>
            </a:pPr>
            <a:r>
              <a:rPr lang="en-US" b="1"/>
              <a:t>5. Master Services Agreement </a:t>
            </a:r>
          </a:p>
          <a:p>
            <a:pPr marL="0" indent="0">
              <a:buNone/>
            </a:pPr>
            <a:r>
              <a:rPr lang="en-US" b="1"/>
              <a:t>6. Signatures</a:t>
            </a:r>
            <a:br>
              <a:rPr lang="en-US"/>
            </a:br>
            <a:endParaRPr lang="en-US"/>
          </a:p>
        </p:txBody>
      </p:sp>
    </p:spTree>
    <p:extLst>
      <p:ext uri="{BB962C8B-B14F-4D97-AF65-F5344CB8AC3E}">
        <p14:creationId xmlns:p14="http://schemas.microsoft.com/office/powerpoint/2010/main" val="2169733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C943-79A9-0C4B-A468-61AB88336192}"/>
              </a:ext>
            </a:extLst>
          </p:cNvPr>
          <p:cNvSpPr>
            <a:spLocks noGrp="1"/>
          </p:cNvSpPr>
          <p:nvPr>
            <p:ph type="title"/>
          </p:nvPr>
        </p:nvSpPr>
        <p:spPr/>
        <p:txBody>
          <a:bodyPr>
            <a:normAutofit fontScale="90000"/>
          </a:bodyPr>
          <a:lstStyle/>
          <a:p>
            <a:r>
              <a:rPr lang="en-US" dirty="0"/>
              <a:t>Ex. B : The Executive Summary of a  Proposal and SOW after Initial Client Meeting  </a:t>
            </a:r>
          </a:p>
        </p:txBody>
      </p:sp>
      <p:sp>
        <p:nvSpPr>
          <p:cNvPr id="3" name="Content Placeholder 2">
            <a:extLst>
              <a:ext uri="{FF2B5EF4-FFF2-40B4-BE49-F238E27FC236}">
                <a16:creationId xmlns:a16="http://schemas.microsoft.com/office/drawing/2014/main" id="{C91F5ECB-4E5A-4E44-97FB-D0667AE02DAB}"/>
              </a:ext>
            </a:extLst>
          </p:cNvPr>
          <p:cNvSpPr>
            <a:spLocks noGrp="1"/>
          </p:cNvSpPr>
          <p:nvPr>
            <p:ph idx="1"/>
          </p:nvPr>
        </p:nvSpPr>
        <p:spPr/>
        <p:txBody>
          <a:bodyPr>
            <a:normAutofit lnSpcReduction="10000"/>
          </a:bodyPr>
          <a:lstStyle/>
          <a:p>
            <a:pPr marL="0" indent="0">
              <a:buNone/>
            </a:pPr>
            <a:r>
              <a:rPr lang="en-US" b="1" dirty="0"/>
              <a:t>I. Executive Summary </a:t>
            </a:r>
          </a:p>
          <a:p>
            <a:pPr marL="0" indent="0">
              <a:buNone/>
            </a:pPr>
            <a:r>
              <a:rPr lang="en-US" b="1" dirty="0"/>
              <a:t>YOUR COMPANY </a:t>
            </a:r>
            <a:r>
              <a:rPr lang="en-US" dirty="0"/>
              <a:t>is pleased to present this proposal and Statement of Work (“SoW”) to </a:t>
            </a:r>
            <a:r>
              <a:rPr lang="en-US" b="1" dirty="0"/>
              <a:t>POTENTIAL CLIENT COMPANY</a:t>
            </a:r>
            <a:r>
              <a:rPr lang="en-US" dirty="0"/>
              <a:t>. Based on the initial discussion on </a:t>
            </a:r>
            <a:r>
              <a:rPr lang="en-US" b="1" dirty="0"/>
              <a:t>DATE </a:t>
            </a:r>
            <a:r>
              <a:rPr lang="en-US" dirty="0"/>
              <a:t>between </a:t>
            </a:r>
            <a:r>
              <a:rPr lang="en-US" b="1" dirty="0"/>
              <a:t>YOUR COMPANY </a:t>
            </a:r>
            <a:r>
              <a:rPr lang="en-US" dirty="0"/>
              <a:t>and </a:t>
            </a:r>
            <a:r>
              <a:rPr lang="en-US" b="1" dirty="0"/>
              <a:t>POTENTIAL CLIENT COMPANY</a:t>
            </a:r>
            <a:r>
              <a:rPr lang="en-US" dirty="0"/>
              <a:t>, a requirement exists to </a:t>
            </a:r>
            <a:r>
              <a:rPr lang="en-US" b="1" dirty="0"/>
              <a:t>DO A THING (vulnerability assessment? Audit? Pen test?)</a:t>
            </a:r>
            <a:r>
              <a:rPr lang="en-US" dirty="0"/>
              <a:t> </a:t>
            </a:r>
          </a:p>
          <a:p>
            <a:pPr marL="0" indent="0">
              <a:buNone/>
            </a:pPr>
            <a:r>
              <a:rPr lang="en-US" dirty="0"/>
              <a:t>During </a:t>
            </a:r>
            <a:r>
              <a:rPr lang="en-US" b="1" dirty="0"/>
              <a:t>DO A THING</a:t>
            </a:r>
            <a:r>
              <a:rPr lang="en-US" dirty="0"/>
              <a:t>, </a:t>
            </a:r>
            <a:r>
              <a:rPr lang="en-US" b="1" dirty="0"/>
              <a:t>YOUR COMPANY w</a:t>
            </a:r>
            <a:r>
              <a:rPr lang="en-US" dirty="0"/>
              <a:t>ill perform </a:t>
            </a:r>
            <a:r>
              <a:rPr lang="en-US" b="1" dirty="0"/>
              <a:t>USE THESE METHODS (GENERAL) AND TARGET THESE THINGS (e.g., iOS)</a:t>
            </a:r>
            <a:r>
              <a:rPr lang="en-US" dirty="0"/>
              <a:t>. </a:t>
            </a:r>
            <a:r>
              <a:rPr lang="en-US" b="1" dirty="0"/>
              <a:t>YOUR COMPANY</a:t>
            </a:r>
            <a:r>
              <a:rPr lang="en-US" dirty="0"/>
              <a:t> will provide </a:t>
            </a:r>
            <a:r>
              <a:rPr lang="en-US" b="1" dirty="0"/>
              <a:t>THIS DELIVERABLE</a:t>
            </a:r>
            <a:r>
              <a:rPr lang="en-US" dirty="0"/>
              <a:t>. </a:t>
            </a:r>
          </a:p>
          <a:p>
            <a:pPr marL="0" indent="0">
              <a:buNone/>
            </a:pPr>
            <a:r>
              <a:rPr lang="en-US" b="1" dirty="0"/>
              <a:t>PRICING TERMS</a:t>
            </a:r>
            <a:r>
              <a:rPr lang="en-US" dirty="0"/>
              <a:t>. </a:t>
            </a:r>
          </a:p>
          <a:p>
            <a:pPr marL="0" indent="0">
              <a:buNone/>
            </a:pPr>
            <a:r>
              <a:rPr lang="en-US" b="1" dirty="0"/>
              <a:t>YOUR COMPANY </a:t>
            </a:r>
            <a:r>
              <a:rPr lang="en-US" dirty="0"/>
              <a:t>will provide a final product of </a:t>
            </a:r>
            <a:r>
              <a:rPr lang="en-US" b="1" dirty="0"/>
              <a:t>FINAL DELIVERABLE (REPORT, RECOMMENDATIONS, ETC)</a:t>
            </a:r>
            <a:r>
              <a:rPr lang="en-US" dirty="0"/>
              <a:t>. </a:t>
            </a:r>
            <a:r>
              <a:rPr lang="en-US" b="1" dirty="0"/>
              <a:t>YOUR COMPANY </a:t>
            </a:r>
            <a:r>
              <a:rPr lang="en-US" dirty="0"/>
              <a:t>looks forward to working with </a:t>
            </a:r>
            <a:r>
              <a:rPr lang="en-US" b="1" dirty="0"/>
              <a:t>POTENTIAL CLIENT COMPANY</a:t>
            </a:r>
            <a:br>
              <a:rPr lang="en-US" dirty="0"/>
            </a:br>
            <a:endParaRPr lang="en-US" dirty="0"/>
          </a:p>
        </p:txBody>
      </p:sp>
    </p:spTree>
    <p:extLst>
      <p:ext uri="{BB962C8B-B14F-4D97-AF65-F5344CB8AC3E}">
        <p14:creationId xmlns:p14="http://schemas.microsoft.com/office/powerpoint/2010/main" val="2663460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2F0F-CC5B-0F46-B72E-AC6440207AB8}"/>
              </a:ext>
            </a:extLst>
          </p:cNvPr>
          <p:cNvSpPr>
            <a:spLocks noGrp="1"/>
          </p:cNvSpPr>
          <p:nvPr>
            <p:ph type="title"/>
          </p:nvPr>
        </p:nvSpPr>
        <p:spPr/>
        <p:txBody>
          <a:bodyPr/>
          <a:lstStyle/>
          <a:p>
            <a:r>
              <a:rPr lang="en-US" dirty="0"/>
              <a:t>Ex. C: Make the SOW subject to the MSA</a:t>
            </a:r>
          </a:p>
        </p:txBody>
      </p:sp>
      <p:sp>
        <p:nvSpPr>
          <p:cNvPr id="3" name="Content Placeholder 2">
            <a:extLst>
              <a:ext uri="{FF2B5EF4-FFF2-40B4-BE49-F238E27FC236}">
                <a16:creationId xmlns:a16="http://schemas.microsoft.com/office/drawing/2014/main" id="{66E0A4BE-BA46-624D-82DD-556CF7A964F1}"/>
              </a:ext>
            </a:extLst>
          </p:cNvPr>
          <p:cNvSpPr>
            <a:spLocks noGrp="1"/>
          </p:cNvSpPr>
          <p:nvPr>
            <p:ph idx="1"/>
          </p:nvPr>
        </p:nvSpPr>
        <p:spPr/>
        <p:txBody>
          <a:bodyPr>
            <a:normAutofit fontScale="92500"/>
          </a:bodyPr>
          <a:lstStyle/>
          <a:p>
            <a:r>
              <a:rPr lang="en-US" dirty="0"/>
              <a:t>All </a:t>
            </a:r>
            <a:r>
              <a:rPr lang="en-US" b="1" dirty="0"/>
              <a:t>YOUR COMPANY</a:t>
            </a:r>
            <a:r>
              <a:rPr lang="en-US" dirty="0"/>
              <a:t> work is subject to the terms and conditions in the fully executed Master Services Agreement between </a:t>
            </a:r>
            <a:r>
              <a:rPr lang="en-US" b="1" dirty="0"/>
              <a:t>YOUR COMPANY</a:t>
            </a:r>
            <a:r>
              <a:rPr lang="en-US" dirty="0"/>
              <a:t> and </a:t>
            </a:r>
            <a:r>
              <a:rPr lang="en-US" b="1" dirty="0"/>
              <a:t>CLIENT COMPANY </a:t>
            </a:r>
            <a:r>
              <a:rPr lang="en-US" dirty="0"/>
              <a:t>dated </a:t>
            </a:r>
            <a:r>
              <a:rPr lang="en-US" b="1" dirty="0"/>
              <a:t>DATE</a:t>
            </a:r>
            <a:r>
              <a:rPr lang="en-US" dirty="0"/>
              <a:t>. This Statement of Work and, unless specifically stated otherwise, all Statements of Work between </a:t>
            </a:r>
            <a:r>
              <a:rPr lang="en-US" b="1" dirty="0"/>
              <a:t>YOUR COMPANY </a:t>
            </a:r>
            <a:r>
              <a:rPr lang="en-US" dirty="0"/>
              <a:t>and </a:t>
            </a:r>
            <a:r>
              <a:rPr lang="en-US" b="1" dirty="0"/>
              <a:t>CLIENT COMPANY</a:t>
            </a:r>
            <a:r>
              <a:rPr lang="en-US" dirty="0"/>
              <a:t>, and all work and services performed by </a:t>
            </a:r>
            <a:r>
              <a:rPr lang="en-US" b="1" dirty="0"/>
              <a:t>YOUR COMPANY</a:t>
            </a:r>
            <a:r>
              <a:rPr lang="en-US" dirty="0"/>
              <a:t> for </a:t>
            </a:r>
            <a:r>
              <a:rPr lang="en-US" b="1" dirty="0"/>
              <a:t>CLIENT COMPANY</a:t>
            </a:r>
            <a:r>
              <a:rPr lang="en-US" dirty="0"/>
              <a:t>, are subject to the terms and conditions of the Master Services Agreement.</a:t>
            </a:r>
          </a:p>
          <a:p>
            <a:r>
              <a:rPr lang="en-US" dirty="0"/>
              <a:t>This Statement of Work (“SOW”) is made pursuant and subject to the Master Services Agreement(the “Agreement”) by and between </a:t>
            </a:r>
            <a:r>
              <a:rPr lang="en-US" b="1" dirty="0"/>
              <a:t>YOUR COMPANY</a:t>
            </a:r>
            <a:r>
              <a:rPr lang="en-US" dirty="0"/>
              <a:t>, and </a:t>
            </a:r>
            <a:r>
              <a:rPr lang="en-US" b="1" dirty="0"/>
              <a:t>CLIENT COMPANY  </a:t>
            </a:r>
            <a:r>
              <a:rPr lang="en-US" dirty="0"/>
              <a:t>and shall be dated </a:t>
            </a:r>
            <a:r>
              <a:rPr lang="en-US" b="1" dirty="0"/>
              <a:t>DATE</a:t>
            </a:r>
            <a:r>
              <a:rPr lang="en-US" dirty="0"/>
              <a:t>.  This SOW describes Services to be performed and provided by </a:t>
            </a:r>
            <a:r>
              <a:rPr lang="en-US" b="1" dirty="0"/>
              <a:t>YOUR COMPANY </a:t>
            </a:r>
            <a:r>
              <a:rPr lang="en-US" dirty="0"/>
              <a:t>pursuant to the Agreement. Capitalized terms used but not defined in this SOW shall have the meaning ascribed to them in the Agreement. If any item in this SOW is inconsistent with the Agreement, the terms of the Agreement will control, unless otherwise specified in writing</a:t>
            </a:r>
          </a:p>
          <a:p>
            <a:endParaRPr lang="en-US" dirty="0"/>
          </a:p>
        </p:txBody>
      </p:sp>
    </p:spTree>
    <p:extLst>
      <p:ext uri="{BB962C8B-B14F-4D97-AF65-F5344CB8AC3E}">
        <p14:creationId xmlns:p14="http://schemas.microsoft.com/office/powerpoint/2010/main" val="301898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7084-5347-7F4D-8278-129436D6B2D4}"/>
              </a:ext>
            </a:extLst>
          </p:cNvPr>
          <p:cNvSpPr>
            <a:spLocks noGrp="1"/>
          </p:cNvSpPr>
          <p:nvPr>
            <p:ph type="title"/>
          </p:nvPr>
        </p:nvSpPr>
        <p:spPr/>
        <p:txBody>
          <a:bodyPr>
            <a:normAutofit fontScale="90000"/>
          </a:bodyPr>
          <a:lstStyle/>
          <a:p>
            <a:r>
              <a:rPr lang="en-US" dirty="0"/>
              <a:t>Ex. D: Assignment, Waiver, Severability, and Choice of Law provisions (Found in MSA)</a:t>
            </a:r>
          </a:p>
        </p:txBody>
      </p:sp>
      <p:sp>
        <p:nvSpPr>
          <p:cNvPr id="3" name="Content Placeholder 2">
            <a:extLst>
              <a:ext uri="{FF2B5EF4-FFF2-40B4-BE49-F238E27FC236}">
                <a16:creationId xmlns:a16="http://schemas.microsoft.com/office/drawing/2014/main" id="{6CA48DF7-884F-6C4C-A5E3-C5B2E520891B}"/>
              </a:ext>
            </a:extLst>
          </p:cNvPr>
          <p:cNvSpPr>
            <a:spLocks noGrp="1"/>
          </p:cNvSpPr>
          <p:nvPr>
            <p:ph idx="1"/>
          </p:nvPr>
        </p:nvSpPr>
        <p:spPr>
          <a:xfrm>
            <a:off x="508001" y="1447800"/>
            <a:ext cx="6447501" cy="3523058"/>
          </a:xfrm>
        </p:spPr>
        <p:txBody>
          <a:bodyPr>
            <a:normAutofit fontScale="85000" lnSpcReduction="20000"/>
          </a:bodyPr>
          <a:lstStyle/>
          <a:p>
            <a:r>
              <a:rPr lang="en-US" b="1" dirty="0"/>
              <a:t>Waiver</a:t>
            </a:r>
          </a:p>
          <a:p>
            <a:pPr lvl="1"/>
            <a:r>
              <a:rPr lang="en-US" dirty="0"/>
              <a:t>No provisions of this Agreement or any breach thereof shall be deemed waived unless such waiver is in writing and signed by the Party claimed to have waived such provision or breach. No waiver of a breach shall constitute a waiver for excuse of any different or subsequent breach. </a:t>
            </a:r>
          </a:p>
          <a:p>
            <a:r>
              <a:rPr lang="en-US" b="1" dirty="0"/>
              <a:t>Assignment</a:t>
            </a:r>
          </a:p>
          <a:p>
            <a:pPr lvl="1"/>
            <a:r>
              <a:rPr lang="en-US" dirty="0"/>
              <a:t>Neither party may assign (whether by operation or law or otherwise) any of its rights or delegate or subcontract any of its obligations under this Agreement without the prior written consent of the other Party. Notwithstanding the foregoing, </a:t>
            </a:r>
            <a:r>
              <a:rPr lang="en-US" b="1" dirty="0"/>
              <a:t>CLIENT COMPANY </a:t>
            </a:r>
            <a:r>
              <a:rPr lang="en-US" dirty="0"/>
              <a:t>shall have the right to assign its rights and obligations hereunder to any entity that is an affiliate or successor of </a:t>
            </a:r>
            <a:r>
              <a:rPr lang="en-US" b="1" dirty="0"/>
              <a:t>CLIENT COMPANY</a:t>
            </a:r>
            <a:r>
              <a:rPr lang="en-US" dirty="0"/>
              <a:t>, whether by merger, acquisition, change in control, or other transaction involving the sale of all or substantially all of </a:t>
            </a:r>
            <a:r>
              <a:rPr lang="en-US" b="1" dirty="0"/>
              <a:t>CLIENT COMPANY </a:t>
            </a:r>
            <a:r>
              <a:rPr lang="en-US" dirty="0"/>
              <a:t>assets, without the prior approval of </a:t>
            </a:r>
            <a:r>
              <a:rPr lang="en-US" b="1" dirty="0"/>
              <a:t>YOUR COMPANY. </a:t>
            </a:r>
          </a:p>
          <a:p>
            <a:r>
              <a:rPr lang="en-US" b="1" dirty="0"/>
              <a:t>Severability</a:t>
            </a:r>
          </a:p>
          <a:p>
            <a:pPr lvl="1"/>
            <a:r>
              <a:rPr lang="en-US" b="1" dirty="0"/>
              <a:t>Any provision of this </a:t>
            </a:r>
            <a:r>
              <a:rPr lang="en-US" dirty="0"/>
              <a:t>Agreement that is determined to be invalid or unenforceable will be ineffective to the extent of such determination without invalidating the remaining provisions of this Agreement or affecting the validity or enforceability of such remaining provisions. </a:t>
            </a:r>
          </a:p>
          <a:p>
            <a:r>
              <a:rPr lang="en-US" b="1" dirty="0"/>
              <a:t>Governing Law*</a:t>
            </a:r>
          </a:p>
          <a:p>
            <a:pPr lvl="1"/>
            <a:r>
              <a:rPr lang="en-US" dirty="0"/>
              <a:t>This Agreement shall be governed and interpreted in accordance with the laws of the state of </a:t>
            </a:r>
            <a:r>
              <a:rPr lang="en-US" b="1" dirty="0"/>
              <a:t>WHICH STATE</a:t>
            </a:r>
            <a:r>
              <a:rPr lang="en-US" dirty="0"/>
              <a:t>, excluding its conflicts of laws provisions. Jurisdiction and Venue for any dispute relating to this Agreement shall exclusively rest with the state and federal courts in </a:t>
            </a:r>
            <a:r>
              <a:rPr lang="en-US" b="1" dirty="0"/>
              <a:t>THE SAME STATE</a:t>
            </a:r>
          </a:p>
        </p:txBody>
      </p:sp>
    </p:spTree>
    <p:extLst>
      <p:ext uri="{BB962C8B-B14F-4D97-AF65-F5344CB8AC3E}">
        <p14:creationId xmlns:p14="http://schemas.microsoft.com/office/powerpoint/2010/main" val="736271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F021-7867-5E40-A242-452E4416065F}"/>
              </a:ext>
            </a:extLst>
          </p:cNvPr>
          <p:cNvSpPr>
            <a:spLocks noGrp="1"/>
          </p:cNvSpPr>
          <p:nvPr>
            <p:ph type="title"/>
          </p:nvPr>
        </p:nvSpPr>
        <p:spPr/>
        <p:txBody>
          <a:bodyPr/>
          <a:lstStyle/>
          <a:p>
            <a:r>
              <a:rPr lang="en-US" dirty="0"/>
              <a:t>Example E: Setting forth compensation in your MSA</a:t>
            </a:r>
          </a:p>
        </p:txBody>
      </p:sp>
      <p:sp>
        <p:nvSpPr>
          <p:cNvPr id="3" name="Content Placeholder 2">
            <a:extLst>
              <a:ext uri="{FF2B5EF4-FFF2-40B4-BE49-F238E27FC236}">
                <a16:creationId xmlns:a16="http://schemas.microsoft.com/office/drawing/2014/main" id="{7C151917-B8CD-3A4B-9F3D-45170A80CAEA}"/>
              </a:ext>
            </a:extLst>
          </p:cNvPr>
          <p:cNvSpPr>
            <a:spLocks noGrp="1"/>
          </p:cNvSpPr>
          <p:nvPr>
            <p:ph idx="1"/>
          </p:nvPr>
        </p:nvSpPr>
        <p:spPr/>
        <p:txBody>
          <a:bodyPr>
            <a:normAutofit lnSpcReduction="10000"/>
          </a:bodyPr>
          <a:lstStyle/>
          <a:p>
            <a:pPr marL="0" indent="0">
              <a:buNone/>
            </a:pPr>
            <a:r>
              <a:rPr lang="en-US" dirty="0"/>
              <a:t>Fees. Company will pay Contractor the fee specified in each SOW as Contractor’s sole compensation for the Services, provided such Services meet the term of the SOW and this Agreement and are of a quality consistent with industry standards. Contractor shall be responsible for all expenses incurred in performing Services under this Agreement, except as set forth in the SOW. Upon termination of this Agreement for any reason prior to completion of a SOW, Company will pay Contractor fees and expenses on basis stated in the SOW for work which is then in progress, within 14 days after the later of (a) Contractor’s invoice, and (b) the effective date of such termination.</a:t>
            </a:r>
          </a:p>
          <a:p>
            <a:pPr marL="0" indent="0">
              <a:buNone/>
            </a:pPr>
            <a:r>
              <a:rPr lang="en-US" dirty="0"/>
              <a:t>Invoicing. Unless otherwise provided in an applicable SOW, (a) payment to Contractor of undisputed fees will be due 14 days following Company’s receipt of an invoice which contains accurate records that document work performed for the invoiced fees; and (b) Contractor will submit invoices to Company on a monthly basis.  </a:t>
            </a:r>
          </a:p>
        </p:txBody>
      </p:sp>
    </p:spTree>
    <p:extLst>
      <p:ext uri="{BB962C8B-B14F-4D97-AF65-F5344CB8AC3E}">
        <p14:creationId xmlns:p14="http://schemas.microsoft.com/office/powerpoint/2010/main" val="3830546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EA68-00BE-1C46-B10B-D007E99859FF}"/>
              </a:ext>
            </a:extLst>
          </p:cNvPr>
          <p:cNvSpPr>
            <a:spLocks noGrp="1"/>
          </p:cNvSpPr>
          <p:nvPr>
            <p:ph type="title"/>
          </p:nvPr>
        </p:nvSpPr>
        <p:spPr/>
        <p:txBody>
          <a:bodyPr/>
          <a:lstStyle/>
          <a:p>
            <a:r>
              <a:rPr lang="en-US" dirty="0"/>
              <a:t>Example F: Mutual Indemnification </a:t>
            </a:r>
          </a:p>
        </p:txBody>
      </p:sp>
      <p:sp>
        <p:nvSpPr>
          <p:cNvPr id="3" name="Content Placeholder 2">
            <a:extLst>
              <a:ext uri="{FF2B5EF4-FFF2-40B4-BE49-F238E27FC236}">
                <a16:creationId xmlns:a16="http://schemas.microsoft.com/office/drawing/2014/main" id="{CF9542D3-C1FE-584B-9706-7151B475A797}"/>
              </a:ext>
            </a:extLst>
          </p:cNvPr>
          <p:cNvSpPr>
            <a:spLocks noGrp="1"/>
          </p:cNvSpPr>
          <p:nvPr>
            <p:ph idx="1"/>
          </p:nvPr>
        </p:nvSpPr>
        <p:spPr/>
        <p:txBody>
          <a:bodyPr>
            <a:normAutofit fontScale="92500"/>
          </a:bodyPr>
          <a:lstStyle/>
          <a:p>
            <a:pPr marL="0" indent="0">
              <a:buNone/>
            </a:pPr>
            <a:r>
              <a:rPr lang="en-US" dirty="0"/>
              <a:t>Indemnification by YOUR COMPANY. YOUR COMPANY shall defend CLIENT COMPANY against any claim, demand, suit, or proceeding (”Claim”) made or brought against CLIENT COMPANY by a third party arising from (a) YOUR COMPANY’s breach of its confidentiality obligation under this Agreement, (b) YOUR COPANY’s gross negligence or willful misconduct, and (c) YOUR COMPANY’s breach of its [ANY SECURITY EXHIBITS/ DATA PRIVACY AGREEMENTS?] set forth as Exhibit [x] to this Agreement, and shall, in each case, indemnify CLIENT COMPANY for any damages against, or agreed to by YOUR COMPANY in settlement of, any such claims.</a:t>
            </a:r>
          </a:p>
          <a:p>
            <a:pPr marL="0" indent="0">
              <a:buNone/>
            </a:pPr>
            <a:endParaRPr lang="en-US" dirty="0"/>
          </a:p>
          <a:p>
            <a:pPr marL="0" indent="0">
              <a:buNone/>
            </a:pPr>
            <a:r>
              <a:rPr lang="en-US" dirty="0"/>
              <a:t>CLIENT COMPANY shall defend YOUR COMPANY against any Claim made or brought against YOUR COMPANY by a third party arising from CLIENT COMPANY’s provision of [WHAT DOES THE COMPANY GIVE YOU SO YOU CAN DO YOUR JOB?] or CLIENT COMPANY’s use of Services in violation of this Agreement, and shall indemnify YOUR COMPANY for any damages finally awarded against, or agreed to by CLIENT COMPANY in settlement of any such claim.</a:t>
            </a:r>
          </a:p>
        </p:txBody>
      </p:sp>
    </p:spTree>
    <p:extLst>
      <p:ext uri="{BB962C8B-B14F-4D97-AF65-F5344CB8AC3E}">
        <p14:creationId xmlns:p14="http://schemas.microsoft.com/office/powerpoint/2010/main" val="2859832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2482-FC75-3941-A160-3B996BFA42CC}"/>
              </a:ext>
            </a:extLst>
          </p:cNvPr>
          <p:cNvSpPr>
            <a:spLocks noGrp="1"/>
          </p:cNvSpPr>
          <p:nvPr>
            <p:ph type="title"/>
          </p:nvPr>
        </p:nvSpPr>
        <p:spPr/>
        <p:txBody>
          <a:bodyPr/>
          <a:lstStyle/>
          <a:p>
            <a:r>
              <a:rPr lang="en-US" dirty="0"/>
              <a:t>Exhibit G: Limitation of Liability</a:t>
            </a:r>
          </a:p>
        </p:txBody>
      </p:sp>
      <p:sp>
        <p:nvSpPr>
          <p:cNvPr id="3" name="Content Placeholder 2">
            <a:extLst>
              <a:ext uri="{FF2B5EF4-FFF2-40B4-BE49-F238E27FC236}">
                <a16:creationId xmlns:a16="http://schemas.microsoft.com/office/drawing/2014/main" id="{2E459661-8128-424F-B986-D15220F16AF0}"/>
              </a:ext>
            </a:extLst>
          </p:cNvPr>
          <p:cNvSpPr>
            <a:spLocks noGrp="1"/>
          </p:cNvSpPr>
          <p:nvPr>
            <p:ph idx="1"/>
          </p:nvPr>
        </p:nvSpPr>
        <p:spPr/>
        <p:txBody>
          <a:bodyPr/>
          <a:lstStyle/>
          <a:p>
            <a:r>
              <a:rPr lang="en-US" dirty="0"/>
              <a:t>In no event shall either party’s liability arising out of or related to this agreement, whether in contract, tort, or under any other theory of liability, exceed the amount paid or payable to YOUR COMPANY under this agreement in the prior six month period. The limitations on liability set forth in this section or otherwise set forth in this agreement shall not apply to liabilities arising from (a) either party’s indemnification obligations under this Agreement, (b) either party’s breach of its confidentiality obligations under this Agreement, (c) either party’s gross negligence or willful misconduct. </a:t>
            </a:r>
          </a:p>
        </p:txBody>
      </p:sp>
    </p:spTree>
    <p:extLst>
      <p:ext uri="{BB962C8B-B14F-4D97-AF65-F5344CB8AC3E}">
        <p14:creationId xmlns:p14="http://schemas.microsoft.com/office/powerpoint/2010/main" val="4213290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44ED-B2DC-3F48-B665-4F9B6862C6EE}"/>
              </a:ext>
            </a:extLst>
          </p:cNvPr>
          <p:cNvSpPr>
            <a:spLocks noGrp="1"/>
          </p:cNvSpPr>
          <p:nvPr>
            <p:ph type="title"/>
          </p:nvPr>
        </p:nvSpPr>
        <p:spPr/>
        <p:txBody>
          <a:bodyPr/>
          <a:lstStyle/>
          <a:p>
            <a:r>
              <a:rPr lang="en-US" dirty="0"/>
              <a:t>Exhibit H: Termination</a:t>
            </a:r>
          </a:p>
        </p:txBody>
      </p:sp>
      <p:sp>
        <p:nvSpPr>
          <p:cNvPr id="3" name="Content Placeholder 2">
            <a:extLst>
              <a:ext uri="{FF2B5EF4-FFF2-40B4-BE49-F238E27FC236}">
                <a16:creationId xmlns:a16="http://schemas.microsoft.com/office/drawing/2014/main" id="{52653149-48AF-7249-86F0-4CC0B102F338}"/>
              </a:ext>
            </a:extLst>
          </p:cNvPr>
          <p:cNvSpPr>
            <a:spLocks noGrp="1"/>
          </p:cNvSpPr>
          <p:nvPr>
            <p:ph idx="1"/>
          </p:nvPr>
        </p:nvSpPr>
        <p:spPr>
          <a:xfrm>
            <a:off x="508001" y="1620441"/>
            <a:ext cx="6602662" cy="3372663"/>
          </a:xfrm>
        </p:spPr>
        <p:txBody>
          <a:bodyPr>
            <a:normAutofit/>
          </a:bodyPr>
          <a:lstStyle/>
          <a:p>
            <a:pPr marL="0" indent="0">
              <a:buNone/>
            </a:pPr>
            <a:r>
              <a:rPr lang="en-US" dirty="0"/>
              <a:t>Termination without Cause. Either party may terminate this Agreement or any SOW without cause at its convenience upon thirty (30) days’ prior written notice to the other party. Each party will pay only those fees and expenses related to services actually performed up to and during such notice period as specified in the SOW. </a:t>
            </a:r>
          </a:p>
          <a:p>
            <a:pPr marL="0" indent="0">
              <a:buNone/>
            </a:pPr>
            <a:r>
              <a:rPr lang="en-US" dirty="0"/>
              <a:t>Termination with Cause. Either party may terminate this Agreement immediately in the event that the other party has materially breached the Agreement and fails to cure within five (5) day of receipt of written notice by the non-breaching party, setting forth in reasonable detail the nature of the breach. Only those fees and expenses related to services actually performed during such notice period, as specified in the SOW, will be paid.</a:t>
            </a:r>
          </a:p>
          <a:p>
            <a:pPr marL="0" indent="0">
              <a:buNone/>
            </a:pPr>
            <a:r>
              <a:rPr lang="en-US" dirty="0"/>
              <a:t>SOW Termination. The termination of an SOW pursuant to the SOW’s terms shall not invalidate or terminate this Agreement.</a:t>
            </a:r>
          </a:p>
        </p:txBody>
      </p:sp>
    </p:spTree>
    <p:extLst>
      <p:ext uri="{BB962C8B-B14F-4D97-AF65-F5344CB8AC3E}">
        <p14:creationId xmlns:p14="http://schemas.microsoft.com/office/powerpoint/2010/main" val="132486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grpSp>
        <p:nvGrpSpPr>
          <p:cNvPr id="77" name="Group 7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8" name="Straight Connector 7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8" name="Google Shape;128;p19"/>
          <p:cNvSpPr txBox="1">
            <a:spLocks noGrp="1"/>
          </p:cNvSpPr>
          <p:nvPr>
            <p:ph type="title"/>
          </p:nvPr>
        </p:nvSpPr>
        <p:spPr>
          <a:xfrm>
            <a:off x="538274" y="108362"/>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b="1" dirty="0"/>
              <a:t>What’s on Tap?</a:t>
            </a:r>
          </a:p>
        </p:txBody>
      </p:sp>
      <p:graphicFrame>
        <p:nvGraphicFramePr>
          <p:cNvPr id="136" name="Google Shape;129;p19">
            <a:extLst>
              <a:ext uri="{FF2B5EF4-FFF2-40B4-BE49-F238E27FC236}">
                <a16:creationId xmlns:a16="http://schemas.microsoft.com/office/drawing/2014/main" id="{BB885B65-6E5B-4E51-BE55-09E1EB5278D6}"/>
              </a:ext>
            </a:extLst>
          </p:cNvPr>
          <p:cNvGraphicFramePr/>
          <p:nvPr>
            <p:extLst>
              <p:ext uri="{D42A27DB-BD31-4B8C-83A1-F6EECF244321}">
                <p14:modId xmlns:p14="http://schemas.microsoft.com/office/powerpoint/2010/main" val="456159752"/>
              </p:ext>
            </p:extLst>
          </p:nvPr>
        </p:nvGraphicFramePr>
        <p:xfrm>
          <a:off x="508396" y="724395"/>
          <a:ext cx="8097330" cy="4310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96B6-D554-5B45-9DCB-D101A3B4BCAC}"/>
              </a:ext>
            </a:extLst>
          </p:cNvPr>
          <p:cNvSpPr>
            <a:spLocks noGrp="1"/>
          </p:cNvSpPr>
          <p:nvPr>
            <p:ph type="title"/>
          </p:nvPr>
        </p:nvSpPr>
        <p:spPr/>
        <p:txBody>
          <a:bodyPr/>
          <a:lstStyle/>
          <a:p>
            <a:r>
              <a:rPr lang="en-US" dirty="0"/>
              <a:t>Exhibit I: Project Phases in Statement of Work tied to Compensation</a:t>
            </a:r>
          </a:p>
        </p:txBody>
      </p:sp>
      <p:graphicFrame>
        <p:nvGraphicFramePr>
          <p:cNvPr id="4" name="Content Placeholder 3">
            <a:extLst>
              <a:ext uri="{FF2B5EF4-FFF2-40B4-BE49-F238E27FC236}">
                <a16:creationId xmlns:a16="http://schemas.microsoft.com/office/drawing/2014/main" id="{9F44A359-50AB-CA4B-9A16-AFD2B1847345}"/>
              </a:ext>
            </a:extLst>
          </p:cNvPr>
          <p:cNvGraphicFramePr>
            <a:graphicFrameLocks noGrp="1"/>
          </p:cNvGraphicFramePr>
          <p:nvPr>
            <p:ph idx="1"/>
            <p:extLst>
              <p:ext uri="{D42A27DB-BD31-4B8C-83A1-F6EECF244321}">
                <p14:modId xmlns:p14="http://schemas.microsoft.com/office/powerpoint/2010/main" val="2389016132"/>
              </p:ext>
            </p:extLst>
          </p:nvPr>
        </p:nvGraphicFramePr>
        <p:xfrm>
          <a:off x="508000" y="1620838"/>
          <a:ext cx="6446838" cy="1112520"/>
        </p:xfrm>
        <a:graphic>
          <a:graphicData uri="http://schemas.openxmlformats.org/drawingml/2006/table">
            <a:tbl>
              <a:tblPr firstRow="1" bandRow="1">
                <a:tableStyleId>{5C22544A-7EE6-4342-B048-85BDC9FD1C3A}</a:tableStyleId>
              </a:tblPr>
              <a:tblGrid>
                <a:gridCol w="3223419">
                  <a:extLst>
                    <a:ext uri="{9D8B030D-6E8A-4147-A177-3AD203B41FA5}">
                      <a16:colId xmlns:a16="http://schemas.microsoft.com/office/drawing/2014/main" val="773399055"/>
                    </a:ext>
                  </a:extLst>
                </a:gridCol>
                <a:gridCol w="3223419">
                  <a:extLst>
                    <a:ext uri="{9D8B030D-6E8A-4147-A177-3AD203B41FA5}">
                      <a16:colId xmlns:a16="http://schemas.microsoft.com/office/drawing/2014/main" val="2362045885"/>
                    </a:ext>
                  </a:extLst>
                </a:gridCol>
              </a:tblGrid>
              <a:tr h="370840">
                <a:tc>
                  <a:txBody>
                    <a:bodyPr/>
                    <a:lstStyle/>
                    <a:p>
                      <a:r>
                        <a:rPr lang="en-US" dirty="0"/>
                        <a:t>Milestone</a:t>
                      </a:r>
                    </a:p>
                  </a:txBody>
                  <a:tcPr/>
                </a:tc>
                <a:tc>
                  <a:txBody>
                    <a:bodyPr/>
                    <a:lstStyle/>
                    <a:p>
                      <a:r>
                        <a:rPr lang="en-US" dirty="0"/>
                        <a:t>Fee (USD)</a:t>
                      </a:r>
                    </a:p>
                  </a:txBody>
                  <a:tcPr/>
                </a:tc>
                <a:extLst>
                  <a:ext uri="{0D108BD9-81ED-4DB2-BD59-A6C34878D82A}">
                    <a16:rowId xmlns:a16="http://schemas.microsoft.com/office/drawing/2014/main" val="194257077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610539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90497987"/>
                  </a:ext>
                </a:extLst>
              </a:tr>
            </a:tbl>
          </a:graphicData>
        </a:graphic>
      </p:graphicFrame>
      <p:sp>
        <p:nvSpPr>
          <p:cNvPr id="5" name="TextBox 4">
            <a:extLst>
              <a:ext uri="{FF2B5EF4-FFF2-40B4-BE49-F238E27FC236}">
                <a16:creationId xmlns:a16="http://schemas.microsoft.com/office/drawing/2014/main" id="{88D4C201-6060-1340-9013-A1DCEE62AC3F}"/>
              </a:ext>
            </a:extLst>
          </p:cNvPr>
          <p:cNvSpPr txBox="1"/>
          <p:nvPr/>
        </p:nvSpPr>
        <p:spPr>
          <a:xfrm>
            <a:off x="508000" y="3080084"/>
            <a:ext cx="6446838" cy="1131079"/>
          </a:xfrm>
          <a:prstGeom prst="rect">
            <a:avLst/>
          </a:prstGeom>
          <a:noFill/>
        </p:spPr>
        <p:txBody>
          <a:bodyPr wrap="square" rtlCol="0">
            <a:spAutoFit/>
          </a:bodyPr>
          <a:lstStyle/>
          <a:p>
            <a:r>
              <a:rPr lang="en-US" sz="1350" dirty="0"/>
              <a:t>Compensation will be payable in accordance with the table immediately above. In the event that the Agreement or this SOW is terminated prior to completion of the services set forth in the SOW, YOUR COMPANY will issue a final invoice for all Milestones accepted by CLIENT COMPANY prior to the effective date of the termination.</a:t>
            </a:r>
          </a:p>
        </p:txBody>
      </p:sp>
    </p:spTree>
    <p:extLst>
      <p:ext uri="{BB962C8B-B14F-4D97-AF65-F5344CB8AC3E}">
        <p14:creationId xmlns:p14="http://schemas.microsoft.com/office/powerpoint/2010/main" val="1662345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22EB-5DD2-484B-8261-591A90E73E88}"/>
              </a:ext>
            </a:extLst>
          </p:cNvPr>
          <p:cNvSpPr>
            <a:spLocks noGrp="1"/>
          </p:cNvSpPr>
          <p:nvPr>
            <p:ph type="title"/>
          </p:nvPr>
        </p:nvSpPr>
        <p:spPr/>
        <p:txBody>
          <a:bodyPr>
            <a:normAutofit fontScale="90000"/>
          </a:bodyPr>
          <a:lstStyle/>
          <a:p>
            <a:r>
              <a:rPr lang="en-US" dirty="0"/>
              <a:t>Exhibit J: What rights do you and the client have if they don’t like your product? This is an approval of deliverables clause.</a:t>
            </a:r>
          </a:p>
        </p:txBody>
      </p:sp>
      <p:sp>
        <p:nvSpPr>
          <p:cNvPr id="3" name="Content Placeholder 2">
            <a:extLst>
              <a:ext uri="{FF2B5EF4-FFF2-40B4-BE49-F238E27FC236}">
                <a16:creationId xmlns:a16="http://schemas.microsoft.com/office/drawing/2014/main" id="{8A036626-252B-D04A-94AE-3DACD23D2AF5}"/>
              </a:ext>
            </a:extLst>
          </p:cNvPr>
          <p:cNvSpPr>
            <a:spLocks noGrp="1"/>
          </p:cNvSpPr>
          <p:nvPr>
            <p:ph idx="1"/>
          </p:nvPr>
        </p:nvSpPr>
        <p:spPr/>
        <p:txBody>
          <a:bodyPr/>
          <a:lstStyle/>
          <a:p>
            <a:pPr marL="0" indent="0">
              <a:buNone/>
            </a:pPr>
            <a:r>
              <a:rPr lang="en-US" dirty="0"/>
              <a:t>If CLIENT COMPANY determines that the Services for which YOUR COMPANY is responsible under this SOW are not satisfactory as a consequence of any YOUR COMPANY act or omission, CLIENT COMPANY may give YOUR COMPANY notice of the deficiency. YOUR COMPANY shall have a reasonable opportunity to investigate the reported deficiency, and the Parties shall use reasonable, good faith efforts to agree on the cause of the deficiency.</a:t>
            </a:r>
          </a:p>
        </p:txBody>
      </p:sp>
    </p:spTree>
    <p:extLst>
      <p:ext uri="{BB962C8B-B14F-4D97-AF65-F5344CB8AC3E}">
        <p14:creationId xmlns:p14="http://schemas.microsoft.com/office/powerpoint/2010/main" val="3871239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D15B-9F51-084D-A993-BCEB2E177EE1}"/>
              </a:ext>
            </a:extLst>
          </p:cNvPr>
          <p:cNvSpPr>
            <a:spLocks noGrp="1"/>
          </p:cNvSpPr>
          <p:nvPr>
            <p:ph type="title"/>
          </p:nvPr>
        </p:nvSpPr>
        <p:spPr/>
        <p:txBody>
          <a:bodyPr/>
          <a:lstStyle/>
          <a:p>
            <a:r>
              <a:rPr lang="en-US" dirty="0"/>
              <a:t>Exhibit K: IP Rights </a:t>
            </a:r>
          </a:p>
        </p:txBody>
      </p:sp>
      <p:sp>
        <p:nvSpPr>
          <p:cNvPr id="3" name="Content Placeholder 2">
            <a:extLst>
              <a:ext uri="{FF2B5EF4-FFF2-40B4-BE49-F238E27FC236}">
                <a16:creationId xmlns:a16="http://schemas.microsoft.com/office/drawing/2014/main" id="{FDC360C4-9A06-C845-A661-3FEB86539119}"/>
              </a:ext>
            </a:extLst>
          </p:cNvPr>
          <p:cNvSpPr>
            <a:spLocks noGrp="1"/>
          </p:cNvSpPr>
          <p:nvPr>
            <p:ph idx="1"/>
          </p:nvPr>
        </p:nvSpPr>
        <p:spPr/>
        <p:txBody>
          <a:bodyPr/>
          <a:lstStyle/>
          <a:p>
            <a:r>
              <a:rPr lang="en-US" dirty="0"/>
              <a:t>Reservation of Rights. Subject to the limited rights expressly granted hereunder, YOUR COMPANY reserves all rights, titles, and interest in and to the Services, including all related intellectual property rights. No rights, express or implied, are granted to CLIENT COMPANY other than as expressly set forth herein.</a:t>
            </a:r>
          </a:p>
        </p:txBody>
      </p:sp>
    </p:spTree>
    <p:extLst>
      <p:ext uri="{BB962C8B-B14F-4D97-AF65-F5344CB8AC3E}">
        <p14:creationId xmlns:p14="http://schemas.microsoft.com/office/powerpoint/2010/main" val="4195624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AE20-FFB2-8147-A21E-9663EDA6781F}"/>
              </a:ext>
            </a:extLst>
          </p:cNvPr>
          <p:cNvSpPr>
            <a:spLocks noGrp="1"/>
          </p:cNvSpPr>
          <p:nvPr>
            <p:ph type="title"/>
          </p:nvPr>
        </p:nvSpPr>
        <p:spPr/>
        <p:txBody>
          <a:bodyPr/>
          <a:lstStyle/>
          <a:p>
            <a:r>
              <a:rPr lang="en-US" dirty="0"/>
              <a:t>Who Do I Hire? Types of Lawyers</a:t>
            </a:r>
          </a:p>
        </p:txBody>
      </p:sp>
      <p:graphicFrame>
        <p:nvGraphicFramePr>
          <p:cNvPr id="4" name="Content Placeholder 3">
            <a:extLst>
              <a:ext uri="{FF2B5EF4-FFF2-40B4-BE49-F238E27FC236}">
                <a16:creationId xmlns:a16="http://schemas.microsoft.com/office/drawing/2014/main" id="{3B45FBBB-F905-2443-8C34-24CEADB31390}"/>
              </a:ext>
            </a:extLst>
          </p:cNvPr>
          <p:cNvGraphicFramePr>
            <a:graphicFrameLocks noGrp="1"/>
          </p:cNvGraphicFramePr>
          <p:nvPr>
            <p:ph idx="1"/>
            <p:extLst>
              <p:ext uri="{D42A27DB-BD31-4B8C-83A1-F6EECF244321}">
                <p14:modId xmlns:p14="http://schemas.microsoft.com/office/powerpoint/2010/main" val="654183720"/>
              </p:ext>
            </p:extLst>
          </p:nvPr>
        </p:nvGraphicFramePr>
        <p:xfrm>
          <a:off x="508000" y="1620838"/>
          <a:ext cx="6446838" cy="3238500"/>
        </p:xfrm>
        <a:graphic>
          <a:graphicData uri="http://schemas.openxmlformats.org/drawingml/2006/table">
            <a:tbl>
              <a:tblPr firstRow="1" bandRow="1">
                <a:tableStyleId>{5C22544A-7EE6-4342-B048-85BDC9FD1C3A}</a:tableStyleId>
              </a:tblPr>
              <a:tblGrid>
                <a:gridCol w="3223419">
                  <a:extLst>
                    <a:ext uri="{9D8B030D-6E8A-4147-A177-3AD203B41FA5}">
                      <a16:colId xmlns:a16="http://schemas.microsoft.com/office/drawing/2014/main" val="1040574754"/>
                    </a:ext>
                  </a:extLst>
                </a:gridCol>
                <a:gridCol w="3223419">
                  <a:extLst>
                    <a:ext uri="{9D8B030D-6E8A-4147-A177-3AD203B41FA5}">
                      <a16:colId xmlns:a16="http://schemas.microsoft.com/office/drawing/2014/main" val="3907920544"/>
                    </a:ext>
                  </a:extLst>
                </a:gridCol>
              </a:tblGrid>
              <a:tr h="370840">
                <a:tc>
                  <a:txBody>
                    <a:bodyPr/>
                    <a:lstStyle/>
                    <a:p>
                      <a:r>
                        <a:rPr lang="en-US" dirty="0"/>
                        <a:t>Type of Concern</a:t>
                      </a:r>
                    </a:p>
                  </a:txBody>
                  <a:tcPr/>
                </a:tc>
                <a:tc>
                  <a:txBody>
                    <a:bodyPr/>
                    <a:lstStyle/>
                    <a:p>
                      <a:r>
                        <a:rPr lang="en-US" dirty="0"/>
                        <a:t>Type of Lawyer</a:t>
                      </a:r>
                    </a:p>
                  </a:txBody>
                  <a:tcPr/>
                </a:tc>
                <a:extLst>
                  <a:ext uri="{0D108BD9-81ED-4DB2-BD59-A6C34878D82A}">
                    <a16:rowId xmlns:a16="http://schemas.microsoft.com/office/drawing/2014/main" val="429774956"/>
                  </a:ext>
                </a:extLst>
              </a:tr>
              <a:tr h="370840">
                <a:tc>
                  <a:txBody>
                    <a:bodyPr/>
                    <a:lstStyle/>
                    <a:p>
                      <a:r>
                        <a:rPr lang="en-US" dirty="0"/>
                        <a:t>Can I patent this? Where is my copyright? How does software IP and licensing work? </a:t>
                      </a:r>
                    </a:p>
                  </a:txBody>
                  <a:tcPr/>
                </a:tc>
                <a:tc>
                  <a:txBody>
                    <a:bodyPr/>
                    <a:lstStyle/>
                    <a:p>
                      <a:r>
                        <a:rPr lang="en-US" dirty="0"/>
                        <a:t>Intellectual Property Attorney </a:t>
                      </a:r>
                    </a:p>
                  </a:txBody>
                  <a:tcPr/>
                </a:tc>
                <a:extLst>
                  <a:ext uri="{0D108BD9-81ED-4DB2-BD59-A6C34878D82A}">
                    <a16:rowId xmlns:a16="http://schemas.microsoft.com/office/drawing/2014/main" val="3965691707"/>
                  </a:ext>
                </a:extLst>
              </a:tr>
              <a:tr h="370840">
                <a:tc>
                  <a:txBody>
                    <a:bodyPr/>
                    <a:lstStyle/>
                    <a:p>
                      <a:r>
                        <a:rPr lang="en-US" dirty="0"/>
                        <a:t>My client won’t pay me!</a:t>
                      </a:r>
                    </a:p>
                  </a:txBody>
                  <a:tcPr/>
                </a:tc>
                <a:tc>
                  <a:txBody>
                    <a:bodyPr/>
                    <a:lstStyle/>
                    <a:p>
                      <a:r>
                        <a:rPr lang="en-US" dirty="0"/>
                        <a:t>General Civil Litigator </a:t>
                      </a:r>
                    </a:p>
                  </a:txBody>
                  <a:tcPr/>
                </a:tc>
                <a:extLst>
                  <a:ext uri="{0D108BD9-81ED-4DB2-BD59-A6C34878D82A}">
                    <a16:rowId xmlns:a16="http://schemas.microsoft.com/office/drawing/2014/main" val="1182062144"/>
                  </a:ext>
                </a:extLst>
              </a:tr>
              <a:tr h="370840">
                <a:tc>
                  <a:txBody>
                    <a:bodyPr/>
                    <a:lstStyle/>
                    <a:p>
                      <a:r>
                        <a:rPr lang="en-US" dirty="0"/>
                        <a:t>There is an incident involving data!</a:t>
                      </a:r>
                    </a:p>
                  </a:txBody>
                  <a:tcPr/>
                </a:tc>
                <a:tc>
                  <a:txBody>
                    <a:bodyPr/>
                    <a:lstStyle/>
                    <a:p>
                      <a:r>
                        <a:rPr lang="en-US" dirty="0"/>
                        <a:t>Cybersecurity Lawyer (but read the description on their bio page, they could be *compliance, or *cyber-crime, or *incident response only</a:t>
                      </a:r>
                    </a:p>
                  </a:txBody>
                  <a:tcPr/>
                </a:tc>
                <a:extLst>
                  <a:ext uri="{0D108BD9-81ED-4DB2-BD59-A6C34878D82A}">
                    <a16:rowId xmlns:a16="http://schemas.microsoft.com/office/drawing/2014/main" val="753699776"/>
                  </a:ext>
                </a:extLst>
              </a:tr>
              <a:tr h="370840">
                <a:tc>
                  <a:txBody>
                    <a:bodyPr/>
                    <a:lstStyle/>
                    <a:p>
                      <a:r>
                        <a:rPr lang="en-US" dirty="0"/>
                        <a:t>My client is suing me for CFAA things</a:t>
                      </a:r>
                    </a:p>
                  </a:txBody>
                  <a:tcPr/>
                </a:tc>
                <a:tc>
                  <a:txBody>
                    <a:bodyPr/>
                    <a:lstStyle/>
                    <a:p>
                      <a:r>
                        <a:rPr lang="en-US" dirty="0"/>
                        <a:t>This is *still* a Civil Litigator</a:t>
                      </a:r>
                    </a:p>
                  </a:txBody>
                  <a:tcPr/>
                </a:tc>
                <a:extLst>
                  <a:ext uri="{0D108BD9-81ED-4DB2-BD59-A6C34878D82A}">
                    <a16:rowId xmlns:a16="http://schemas.microsoft.com/office/drawing/2014/main" val="3330185781"/>
                  </a:ext>
                </a:extLst>
              </a:tr>
              <a:tr h="370840">
                <a:tc>
                  <a:txBody>
                    <a:bodyPr/>
                    <a:lstStyle/>
                    <a:p>
                      <a:r>
                        <a:rPr lang="en-US" dirty="0"/>
                        <a:t>The Feds are after me!</a:t>
                      </a:r>
                    </a:p>
                  </a:txBody>
                  <a:tcPr/>
                </a:tc>
                <a:tc>
                  <a:txBody>
                    <a:bodyPr/>
                    <a:lstStyle/>
                    <a:p>
                      <a:r>
                        <a:rPr lang="en-US" dirty="0"/>
                        <a:t>Criminal Defense Attorney (probably pro bono)</a:t>
                      </a:r>
                    </a:p>
                  </a:txBody>
                  <a:tcPr/>
                </a:tc>
                <a:extLst>
                  <a:ext uri="{0D108BD9-81ED-4DB2-BD59-A6C34878D82A}">
                    <a16:rowId xmlns:a16="http://schemas.microsoft.com/office/drawing/2014/main" val="614167639"/>
                  </a:ext>
                </a:extLst>
              </a:tr>
            </a:tbl>
          </a:graphicData>
        </a:graphic>
      </p:graphicFrame>
    </p:spTree>
    <p:extLst>
      <p:ext uri="{BB962C8B-B14F-4D97-AF65-F5344CB8AC3E}">
        <p14:creationId xmlns:p14="http://schemas.microsoft.com/office/powerpoint/2010/main" val="2321550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9" name="Straight Connector 7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90" name="Straight Connector 8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095375"/>
            <a:ext cx="0" cy="29527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04C635B-BA82-4A44-A73C-FAE7D08642C5}"/>
              </a:ext>
            </a:extLst>
          </p:cNvPr>
          <p:cNvSpPr>
            <a:spLocks noGrp="1"/>
          </p:cNvSpPr>
          <p:nvPr>
            <p:ph type="title"/>
          </p:nvPr>
        </p:nvSpPr>
        <p:spPr>
          <a:xfrm>
            <a:off x="336550" y="434944"/>
            <a:ext cx="2525519" cy="1265090"/>
          </a:xfrm>
        </p:spPr>
        <p:txBody>
          <a:bodyPr vert="horz" lIns="91440" tIns="45720" rIns="91440" bIns="45720" rtlCol="0" anchor="ctr">
            <a:normAutofit/>
          </a:bodyPr>
          <a:lstStyle/>
          <a:p>
            <a:pPr defTabSz="457200"/>
            <a:r>
              <a:rPr lang="en-US" sz="3600" b="1" dirty="0"/>
              <a:t>Questions?</a:t>
            </a:r>
          </a:p>
        </p:txBody>
      </p:sp>
      <p:sp>
        <p:nvSpPr>
          <p:cNvPr id="58" name="Text Placeholder 2">
            <a:extLst>
              <a:ext uri="{FF2B5EF4-FFF2-40B4-BE49-F238E27FC236}">
                <a16:creationId xmlns:a16="http://schemas.microsoft.com/office/drawing/2014/main" id="{3EC47C0D-7A66-FB49-820A-BC0F6DAAC389}"/>
              </a:ext>
            </a:extLst>
          </p:cNvPr>
          <p:cNvSpPr>
            <a:spLocks noGrp="1"/>
          </p:cNvSpPr>
          <p:nvPr>
            <p:ph type="body" idx="1"/>
          </p:nvPr>
        </p:nvSpPr>
        <p:spPr>
          <a:xfrm>
            <a:off x="3490721" y="253218"/>
            <a:ext cx="3937019" cy="4890282"/>
          </a:xfrm>
        </p:spPr>
        <p:txBody>
          <a:bodyPr vert="horz" lIns="91440" tIns="45720" rIns="91440" bIns="45720" rtlCol="0" anchor="ctr">
            <a:normAutofit/>
          </a:bodyPr>
          <a:lstStyle/>
          <a:p>
            <a:pPr marL="285750" indent="-285750" defTabSz="457200">
              <a:spcBef>
                <a:spcPts val="1000"/>
              </a:spcBef>
              <a:buFont typeface="Wingdings 3" charset="2"/>
              <a:buChar char=""/>
            </a:pPr>
            <a:r>
              <a:rPr lang="en-US" sz="2000" dirty="0"/>
              <a:t>Key Takeaways:</a:t>
            </a:r>
          </a:p>
          <a:p>
            <a:pPr marL="628650" lvl="1" indent="-285750" defTabSz="457200">
              <a:spcBef>
                <a:spcPts val="1000"/>
              </a:spcBef>
              <a:buFont typeface="Wingdings 3" charset="2"/>
              <a:buChar char=""/>
            </a:pPr>
            <a:r>
              <a:rPr lang="en-US" sz="2000" dirty="0"/>
              <a:t>Don’t leave terms (especially the four provisions – indemnification, liability, confidentiality, and termination) ambiguous</a:t>
            </a:r>
          </a:p>
          <a:p>
            <a:pPr marL="628650" lvl="1" indent="-285750" defTabSz="457200">
              <a:spcBef>
                <a:spcPts val="1000"/>
              </a:spcBef>
              <a:buFont typeface="Wingdings 3" charset="2"/>
              <a:buChar char=""/>
            </a:pPr>
            <a:r>
              <a:rPr lang="en-US" sz="2000" dirty="0"/>
              <a:t>Carefully define the SOW</a:t>
            </a:r>
          </a:p>
          <a:p>
            <a:pPr marL="628650" lvl="1" indent="-285750" defTabSz="457200">
              <a:spcBef>
                <a:spcPts val="1000"/>
              </a:spcBef>
              <a:buFont typeface="Wingdings 3" charset="2"/>
              <a:buChar char=""/>
            </a:pPr>
            <a:r>
              <a:rPr lang="en-US" sz="2000" dirty="0"/>
              <a:t>Draft your own NDA and MSA (if possible) </a:t>
            </a:r>
          </a:p>
          <a:p>
            <a:pPr marL="628650" lvl="1" indent="-285750" defTabSz="457200">
              <a:spcBef>
                <a:spcPts val="1000"/>
              </a:spcBef>
              <a:buFont typeface="Wingdings 3" charset="2"/>
              <a:buChar char=""/>
            </a:pPr>
            <a:r>
              <a:rPr lang="en-US" sz="2000" dirty="0"/>
              <a:t>Ask your peers for resources/ knowledge sharing</a:t>
            </a:r>
          </a:p>
          <a:p>
            <a:pPr marL="285750" indent="-285750" defTabSz="457200">
              <a:spcBef>
                <a:spcPts val="1000"/>
              </a:spcBef>
              <a:buFont typeface="Wingdings 3" charset="2"/>
              <a:buChar char=""/>
            </a:pPr>
            <a:endParaRPr lang="en-US" dirty="0"/>
          </a:p>
        </p:txBody>
      </p:sp>
      <p:sp>
        <p:nvSpPr>
          <p:cNvPr id="3" name="TextBox 2">
            <a:extLst>
              <a:ext uri="{FF2B5EF4-FFF2-40B4-BE49-F238E27FC236}">
                <a16:creationId xmlns:a16="http://schemas.microsoft.com/office/drawing/2014/main" id="{0B08F58D-0317-9C4F-ADD7-F7687322303E}"/>
              </a:ext>
            </a:extLst>
          </p:cNvPr>
          <p:cNvSpPr txBox="1"/>
          <p:nvPr/>
        </p:nvSpPr>
        <p:spPr>
          <a:xfrm>
            <a:off x="58043" y="3443467"/>
            <a:ext cx="3092449" cy="1569660"/>
          </a:xfrm>
          <a:prstGeom prst="rect">
            <a:avLst/>
          </a:prstGeom>
          <a:noFill/>
        </p:spPr>
        <p:txBody>
          <a:bodyPr wrap="square" rtlCol="0">
            <a:spAutoFit/>
          </a:bodyPr>
          <a:lstStyle/>
          <a:p>
            <a:pPr algn="ctr"/>
            <a:r>
              <a:rPr lang="en-US" sz="2400" dirty="0" err="1"/>
              <a:t>Suchi</a:t>
            </a:r>
            <a:r>
              <a:rPr lang="en-US" sz="2400" dirty="0"/>
              <a:t> Pahi</a:t>
            </a:r>
          </a:p>
          <a:p>
            <a:pPr algn="ctr"/>
            <a:r>
              <a:rPr lang="en-US" dirty="0"/>
              <a:t>Data Privacy &amp; Cybersecurity Attorney</a:t>
            </a:r>
          </a:p>
          <a:p>
            <a:pPr algn="ctr"/>
            <a:r>
              <a:rPr lang="en-US" dirty="0"/>
              <a:t>@</a:t>
            </a:r>
            <a:r>
              <a:rPr lang="en-US" dirty="0" err="1"/>
              <a:t>SuchiPahi</a:t>
            </a:r>
            <a:r>
              <a:rPr lang="en-US" dirty="0"/>
              <a:t> </a:t>
            </a:r>
          </a:p>
          <a:p>
            <a:pPr algn="ctr"/>
            <a:endParaRPr lang="en-US" dirty="0"/>
          </a:p>
        </p:txBody>
      </p:sp>
      <p:pic>
        <p:nvPicPr>
          <p:cNvPr id="17" name="Picture 16">
            <a:extLst>
              <a:ext uri="{FF2B5EF4-FFF2-40B4-BE49-F238E27FC236}">
                <a16:creationId xmlns:a16="http://schemas.microsoft.com/office/drawing/2014/main" id="{74EB1431-7B96-304F-B8A6-A09F3ED870EE}"/>
              </a:ext>
            </a:extLst>
          </p:cNvPr>
          <p:cNvPicPr>
            <a:picLocks noChangeAspect="1"/>
          </p:cNvPicPr>
          <p:nvPr/>
        </p:nvPicPr>
        <p:blipFill>
          <a:blip r:embed="rId3"/>
          <a:stretch>
            <a:fillRect/>
          </a:stretch>
        </p:blipFill>
        <p:spPr>
          <a:xfrm>
            <a:off x="713978" y="4353486"/>
            <a:ext cx="355070" cy="355070"/>
          </a:xfrm>
          <a:prstGeom prst="rect">
            <a:avLst/>
          </a:prstGeom>
        </p:spPr>
      </p:pic>
    </p:spTree>
    <p:extLst>
      <p:ext uri="{BB962C8B-B14F-4D97-AF65-F5344CB8AC3E}">
        <p14:creationId xmlns:p14="http://schemas.microsoft.com/office/powerpoint/2010/main" val="121376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grpSp>
        <p:nvGrpSpPr>
          <p:cNvPr id="136" name="Group 74">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6" name="Straight Connector 75">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7" name="Rectangle 8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Isosceles Triangle 8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9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2863850"/>
            <a:ext cx="3337719" cy="2279650"/>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51435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41" name="Straight Connector 9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51435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42" name="Straight Connector 9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34" name="Google Shape;134;p20"/>
          <p:cNvSpPr txBox="1">
            <a:spLocks noGrp="1"/>
          </p:cNvSpPr>
          <p:nvPr>
            <p:ph type="title"/>
          </p:nvPr>
        </p:nvSpPr>
        <p:spPr>
          <a:xfrm>
            <a:off x="1130300" y="1047750"/>
            <a:ext cx="5825202" cy="1990377"/>
          </a:xfrm>
          <a:prstGeom prst="rect">
            <a:avLst/>
          </a:prstGeom>
        </p:spPr>
        <p:txBody>
          <a:bodyPr spcFirstLastPara="1" vert="horz" lIns="91440" tIns="45720" rIns="91440" bIns="45720" rtlCol="0" anchor="b" anchorCtr="0">
            <a:normAutofit/>
          </a:bodyPr>
          <a:lstStyle/>
          <a:p>
            <a:pPr marL="0" lvl="0" indent="0" algn="r" defTabSz="457200">
              <a:spcBef>
                <a:spcPct val="0"/>
              </a:spcBef>
              <a:spcAft>
                <a:spcPts val="0"/>
              </a:spcAft>
            </a:pPr>
            <a:r>
              <a:rPr lang="en-US" sz="3800" dirty="0"/>
              <a:t>What Documents Do I Need?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grpSp>
        <p:nvGrpSpPr>
          <p:cNvPr id="81" name="Group 80">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2" name="Straight Connector 81">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3" name="Rectangle 9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Google Shape;139;p21"/>
          <p:cNvSpPr txBox="1">
            <a:spLocks noGrp="1"/>
          </p:cNvSpPr>
          <p:nvPr>
            <p:ph type="title"/>
          </p:nvPr>
        </p:nvSpPr>
        <p:spPr>
          <a:xfrm>
            <a:off x="1094306" y="132114"/>
            <a:ext cx="6447501" cy="990600"/>
          </a:xfrm>
          <a:prstGeom prst="rect">
            <a:avLst/>
          </a:prstGeom>
        </p:spPr>
        <p:txBody>
          <a:bodyPr spcFirstLastPara="1" vert="horz" lIns="91440" tIns="45720" rIns="91440" bIns="45720" rtlCol="0" anchor="t" anchorCtr="0">
            <a:noAutofit/>
          </a:bodyPr>
          <a:lstStyle/>
          <a:p>
            <a:pPr marL="0" lvl="0" indent="0" defTabSz="457200">
              <a:lnSpc>
                <a:spcPct val="90000"/>
              </a:lnSpc>
              <a:spcBef>
                <a:spcPct val="0"/>
              </a:spcBef>
              <a:spcAft>
                <a:spcPts val="0"/>
              </a:spcAft>
            </a:pPr>
            <a:r>
              <a:rPr lang="en-US" sz="3600" dirty="0"/>
              <a:t>Your standard set of documents for an assignment should include:</a:t>
            </a:r>
          </a:p>
        </p:txBody>
      </p:sp>
      <p:sp>
        <p:nvSpPr>
          <p:cNvPr id="95" name="Isosceles Triangle 9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Google Shape;140;p21"/>
          <p:cNvSpPr txBox="1">
            <a:spLocks noGrp="1"/>
          </p:cNvSpPr>
          <p:nvPr>
            <p:ph type="body" idx="1"/>
          </p:nvPr>
        </p:nvSpPr>
        <p:spPr>
          <a:xfrm>
            <a:off x="1000125" y="1516459"/>
            <a:ext cx="7171543" cy="3494927"/>
          </a:xfrm>
          <a:prstGeom prst="rect">
            <a:avLst/>
          </a:prstGeom>
        </p:spPr>
        <p:txBody>
          <a:bodyPr spcFirstLastPara="1" vert="horz" lIns="91440" tIns="45720" rIns="91440" bIns="45720" rtlCol="0" anchorCtr="0">
            <a:normAutofit fontScale="92500" lnSpcReduction="10000"/>
          </a:bodyPr>
          <a:lstStyle/>
          <a:p>
            <a:pPr marL="457200" lvl="0" indent="-381000" defTabSz="457200">
              <a:spcBef>
                <a:spcPts val="1000"/>
              </a:spcBef>
              <a:buSzPct val="80000"/>
              <a:buFont typeface="Wingdings 3" charset="2"/>
              <a:buChar char=""/>
            </a:pPr>
            <a:r>
              <a:rPr lang="en-US" sz="2400" b="1" dirty="0"/>
              <a:t>Non-disclosure Agreement* </a:t>
            </a:r>
            <a:r>
              <a:rPr lang="en-US" sz="2400" dirty="0"/>
              <a:t>- Mutual agreement to protect your information and client’s information</a:t>
            </a:r>
          </a:p>
          <a:p>
            <a:pPr marL="457200" lvl="0" indent="-381000" defTabSz="457200">
              <a:spcBef>
                <a:spcPts val="1000"/>
              </a:spcBef>
              <a:buSzPct val="80000"/>
              <a:buFont typeface="Wingdings 3" charset="2"/>
              <a:buChar char=""/>
            </a:pPr>
            <a:r>
              <a:rPr lang="en-US" sz="2400" b="1" dirty="0"/>
              <a:t>Master Services Agreement </a:t>
            </a:r>
            <a:r>
              <a:rPr lang="en-US" sz="2400" dirty="0"/>
              <a:t>– The high-level umbrella document that has who, what, where, when, how &amp; why</a:t>
            </a:r>
          </a:p>
          <a:p>
            <a:pPr marL="457200" lvl="0" indent="-381000" defTabSz="457200">
              <a:spcBef>
                <a:spcPts val="1000"/>
              </a:spcBef>
              <a:buSzPct val="80000"/>
              <a:buFont typeface="Wingdings 3" charset="2"/>
              <a:buChar char=""/>
            </a:pPr>
            <a:r>
              <a:rPr lang="en-US" sz="2400" b="1" dirty="0"/>
              <a:t>Scope of Services / Statement of Work </a:t>
            </a:r>
            <a:r>
              <a:rPr lang="en-US" sz="2400" dirty="0"/>
              <a:t>– The detailed document that goes into each assignment for client</a:t>
            </a:r>
          </a:p>
          <a:p>
            <a:pPr marL="457200" lvl="0" indent="-381000" defTabSz="457200">
              <a:spcBef>
                <a:spcPts val="1000"/>
              </a:spcBef>
              <a:buSzPct val="80000"/>
              <a:buFont typeface="Wingdings 3" charset="2"/>
              <a:buChar char=""/>
            </a:pPr>
            <a:r>
              <a:rPr lang="en-US" sz="2400" b="1" dirty="0"/>
              <a:t>Authorizations* </a:t>
            </a:r>
            <a:r>
              <a:rPr lang="en-US" sz="2400" dirty="0"/>
              <a:t>- Get Out of Jail Free Card! </a:t>
            </a:r>
          </a:p>
        </p:txBody>
      </p:sp>
      <p:sp>
        <p:nvSpPr>
          <p:cNvPr id="97" name="Isosceles Triangle 9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F2077112-D131-CD42-8C81-37FDF37E92C6}"/>
              </a:ext>
            </a:extLst>
          </p:cNvPr>
          <p:cNvSpPr>
            <a:spLocks noGrp="1"/>
          </p:cNvSpPr>
          <p:nvPr>
            <p:ph type="title"/>
          </p:nvPr>
        </p:nvSpPr>
        <p:spPr>
          <a:xfrm>
            <a:off x="3730752" y="948985"/>
            <a:ext cx="3224750" cy="2436848"/>
          </a:xfrm>
        </p:spPr>
        <p:txBody>
          <a:bodyPr vert="horz" lIns="91440" tIns="45720" rIns="91440" bIns="45720" rtlCol="0" anchor="b">
            <a:normAutofit/>
          </a:bodyPr>
          <a:lstStyle/>
          <a:p>
            <a:pPr defTabSz="457200">
              <a:lnSpc>
                <a:spcPct val="90000"/>
              </a:lnSpc>
            </a:pPr>
            <a:r>
              <a:rPr lang="en-US" sz="3800" kern="1200" dirty="0">
                <a:solidFill>
                  <a:schemeClr val="accent1"/>
                </a:solidFill>
                <a:latin typeface="+mj-lt"/>
                <a:ea typeface="+mj-ea"/>
                <a:cs typeface="+mj-cs"/>
              </a:rPr>
              <a:t>How You Should Think of These Documents</a:t>
            </a:r>
          </a:p>
        </p:txBody>
      </p:sp>
      <p:sp>
        <p:nvSpPr>
          <p:cNvPr id="23" name="Isosceles Triangle 22">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9525"/>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Thought bubble">
            <a:extLst>
              <a:ext uri="{FF2B5EF4-FFF2-40B4-BE49-F238E27FC236}">
                <a16:creationId xmlns:a16="http://schemas.microsoft.com/office/drawing/2014/main" id="{0D37C6F5-088D-4753-B255-2D51A7514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453" y="1162604"/>
            <a:ext cx="2824269" cy="2824269"/>
          </a:xfrm>
          <a:prstGeom prst="rect">
            <a:avLst/>
          </a:prstGeom>
        </p:spPr>
      </p:pic>
    </p:spTree>
    <p:extLst>
      <p:ext uri="{BB962C8B-B14F-4D97-AF65-F5344CB8AC3E}">
        <p14:creationId xmlns:p14="http://schemas.microsoft.com/office/powerpoint/2010/main" val="428733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69BC4878-CC3B-6140-ACFD-18577B96BE49}"/>
              </a:ext>
            </a:extLst>
          </p:cNvPr>
          <p:cNvGraphicFramePr>
            <a:graphicFrameLocks noGrp="1"/>
          </p:cNvGraphicFramePr>
          <p:nvPr>
            <p:ph idx="1"/>
            <p:extLst>
              <p:ext uri="{D42A27DB-BD31-4B8C-83A1-F6EECF244321}">
                <p14:modId xmlns:p14="http://schemas.microsoft.com/office/powerpoint/2010/main" val="38336117"/>
              </p:ext>
            </p:extLst>
          </p:nvPr>
        </p:nvGraphicFramePr>
        <p:xfrm>
          <a:off x="1512125" y="1474844"/>
          <a:ext cx="7213600" cy="3070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val 4">
            <a:extLst>
              <a:ext uri="{FF2B5EF4-FFF2-40B4-BE49-F238E27FC236}">
                <a16:creationId xmlns:a16="http://schemas.microsoft.com/office/drawing/2014/main" id="{ADBD6933-C17B-6F40-A20E-26DF917233E1}"/>
              </a:ext>
            </a:extLst>
          </p:cNvPr>
          <p:cNvSpPr/>
          <p:nvPr/>
        </p:nvSpPr>
        <p:spPr>
          <a:xfrm>
            <a:off x="546265" y="0"/>
            <a:ext cx="1876301" cy="19831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E0C7DCB1-89BC-E349-A7B5-F87D60F56B53}"/>
              </a:ext>
            </a:extLst>
          </p:cNvPr>
          <p:cNvSpPr txBox="1"/>
          <p:nvPr/>
        </p:nvSpPr>
        <p:spPr>
          <a:xfrm>
            <a:off x="953323" y="693547"/>
            <a:ext cx="1635497" cy="584775"/>
          </a:xfrm>
          <a:prstGeom prst="rect">
            <a:avLst/>
          </a:prstGeom>
          <a:noFill/>
        </p:spPr>
        <p:txBody>
          <a:bodyPr wrap="square" rtlCol="0">
            <a:spAutoFit/>
          </a:bodyPr>
          <a:lstStyle/>
          <a:p>
            <a:r>
              <a:rPr lang="en-US" sz="3200" dirty="0">
                <a:solidFill>
                  <a:schemeClr val="bg1"/>
                </a:solidFill>
              </a:rPr>
              <a:t>NDA</a:t>
            </a:r>
          </a:p>
        </p:txBody>
      </p:sp>
      <p:sp>
        <p:nvSpPr>
          <p:cNvPr id="8" name="Snip and Round Single Corner Rectangle 7">
            <a:extLst>
              <a:ext uri="{FF2B5EF4-FFF2-40B4-BE49-F238E27FC236}">
                <a16:creationId xmlns:a16="http://schemas.microsoft.com/office/drawing/2014/main" id="{85206587-05C2-DB43-9FD0-8EBE83BC328B}"/>
              </a:ext>
            </a:extLst>
          </p:cNvPr>
          <p:cNvSpPr/>
          <p:nvPr/>
        </p:nvSpPr>
        <p:spPr>
          <a:xfrm>
            <a:off x="7702962" y="2571750"/>
            <a:ext cx="1145350" cy="800129"/>
          </a:xfrm>
          <a:prstGeom prst="snip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4E9B1ED-9529-FD49-834D-9CD98170F6D4}"/>
              </a:ext>
            </a:extLst>
          </p:cNvPr>
          <p:cNvSpPr txBox="1"/>
          <p:nvPr/>
        </p:nvSpPr>
        <p:spPr>
          <a:xfrm>
            <a:off x="7787233" y="2686731"/>
            <a:ext cx="1186213" cy="646331"/>
          </a:xfrm>
          <a:prstGeom prst="rect">
            <a:avLst/>
          </a:prstGeom>
          <a:noFill/>
        </p:spPr>
        <p:txBody>
          <a:bodyPr wrap="square" rtlCol="0">
            <a:spAutoFit/>
          </a:bodyPr>
          <a:lstStyle/>
          <a:p>
            <a:r>
              <a:rPr lang="en-US" dirty="0">
                <a:solidFill>
                  <a:schemeClr val="bg1"/>
                </a:solidFill>
              </a:rPr>
              <a:t>Get Out of Jail</a:t>
            </a:r>
          </a:p>
        </p:txBody>
      </p:sp>
      <p:cxnSp>
        <p:nvCxnSpPr>
          <p:cNvPr id="29" name="Straight Connector 28">
            <a:extLst>
              <a:ext uri="{FF2B5EF4-FFF2-40B4-BE49-F238E27FC236}">
                <a16:creationId xmlns:a16="http://schemas.microsoft.com/office/drawing/2014/main" id="{75786602-835F-E143-8F80-5B5E31583287}"/>
              </a:ext>
            </a:extLst>
          </p:cNvPr>
          <p:cNvCxnSpPr>
            <a:cxnSpLocks/>
          </p:cNvCxnSpPr>
          <p:nvPr/>
        </p:nvCxnSpPr>
        <p:spPr>
          <a:xfrm>
            <a:off x="7374552" y="3012811"/>
            <a:ext cx="246685"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95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522A11D-C552-1448-ABFF-98E91E3641D3}"/>
              </a:ext>
            </a:extLst>
          </p:cNvPr>
          <p:cNvSpPr>
            <a:spLocks noGrp="1"/>
          </p:cNvSpPr>
          <p:nvPr>
            <p:ph type="title"/>
          </p:nvPr>
        </p:nvSpPr>
        <p:spPr>
          <a:xfrm>
            <a:off x="162505" y="106878"/>
            <a:ext cx="3495094" cy="1407428"/>
          </a:xfrm>
        </p:spPr>
        <p:txBody>
          <a:bodyPr anchor="ctr">
            <a:noAutofit/>
          </a:bodyPr>
          <a:lstStyle/>
          <a:p>
            <a:r>
              <a:rPr lang="en-US" sz="3600" dirty="0">
                <a:solidFill>
                  <a:schemeClr val="bg1"/>
                </a:solidFill>
              </a:rPr>
              <a:t>Non-Disclosure Agreement (NDA)</a:t>
            </a:r>
          </a:p>
        </p:txBody>
      </p:sp>
      <p:sp>
        <p:nvSpPr>
          <p:cNvPr id="23" name="Content Placeholder 9">
            <a:extLst>
              <a:ext uri="{FF2B5EF4-FFF2-40B4-BE49-F238E27FC236}">
                <a16:creationId xmlns:a16="http://schemas.microsoft.com/office/drawing/2014/main" id="{EBD24352-952E-45F9-B16D-1D78D6025191}"/>
              </a:ext>
            </a:extLst>
          </p:cNvPr>
          <p:cNvSpPr>
            <a:spLocks noGrp="1"/>
          </p:cNvSpPr>
          <p:nvPr>
            <p:ph idx="1"/>
          </p:nvPr>
        </p:nvSpPr>
        <p:spPr>
          <a:xfrm>
            <a:off x="338571" y="1996164"/>
            <a:ext cx="2980457" cy="3040458"/>
          </a:xfrm>
        </p:spPr>
        <p:txBody>
          <a:bodyPr>
            <a:normAutofit/>
          </a:bodyPr>
          <a:lstStyle/>
          <a:p>
            <a:r>
              <a:rPr lang="en-US" sz="3200" dirty="0">
                <a:solidFill>
                  <a:schemeClr val="bg1"/>
                </a:solidFill>
              </a:rPr>
              <a:t>Date</a:t>
            </a:r>
          </a:p>
          <a:p>
            <a:r>
              <a:rPr lang="en-US" sz="3200" dirty="0">
                <a:solidFill>
                  <a:schemeClr val="bg1"/>
                </a:solidFill>
              </a:rPr>
              <a:t>Identify Self &amp; Client</a:t>
            </a:r>
          </a:p>
          <a:p>
            <a:r>
              <a:rPr lang="en-US" sz="3200" dirty="0">
                <a:solidFill>
                  <a:schemeClr val="bg1"/>
                </a:solidFill>
              </a:rPr>
              <a:t>Address</a:t>
            </a:r>
          </a:p>
          <a:p>
            <a:r>
              <a:rPr lang="en-US" sz="3200" dirty="0">
                <a:solidFill>
                  <a:schemeClr val="bg1"/>
                </a:solidFill>
              </a:rPr>
              <a:t>Purpose </a:t>
            </a:r>
          </a:p>
        </p:txBody>
      </p:sp>
      <p:pic>
        <p:nvPicPr>
          <p:cNvPr id="24" name="Content Placeholder 4">
            <a:extLst>
              <a:ext uri="{FF2B5EF4-FFF2-40B4-BE49-F238E27FC236}">
                <a16:creationId xmlns:a16="http://schemas.microsoft.com/office/drawing/2014/main" id="{3FC3BC30-75B2-6C48-A9AE-889AA8493467}"/>
              </a:ext>
            </a:extLst>
          </p:cNvPr>
          <p:cNvPicPr>
            <a:picLocks noChangeAspect="1"/>
          </p:cNvPicPr>
          <p:nvPr/>
        </p:nvPicPr>
        <p:blipFill>
          <a:blip r:embed="rId3"/>
          <a:stretch>
            <a:fillRect/>
          </a:stretch>
        </p:blipFill>
        <p:spPr>
          <a:xfrm>
            <a:off x="3833665" y="3009900"/>
            <a:ext cx="5140387" cy="1879304"/>
          </a:xfrm>
          <a:prstGeom prst="rect">
            <a:avLst/>
          </a:prstGeom>
        </p:spPr>
      </p:pic>
      <p:sp>
        <p:nvSpPr>
          <p:cNvPr id="35" name="Isosceles Triangle 3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821B5527-F046-0B44-BE0F-1E4C39C8A30E}"/>
              </a:ext>
            </a:extLst>
          </p:cNvPr>
          <p:cNvSpPr txBox="1"/>
          <p:nvPr/>
        </p:nvSpPr>
        <p:spPr>
          <a:xfrm>
            <a:off x="4785756" y="201880"/>
            <a:ext cx="3657600" cy="2677656"/>
          </a:xfrm>
          <a:prstGeom prst="rect">
            <a:avLst/>
          </a:prstGeom>
          <a:solidFill>
            <a:schemeClr val="tx2"/>
          </a:solidFill>
          <a:ln w="19050">
            <a:solidFill>
              <a:schemeClr val="accent2">
                <a:tint val="40000"/>
                <a:hueOff val="0"/>
                <a:satOff val="0"/>
                <a:lumOff val="0"/>
              </a:schemeClr>
            </a:solidFill>
          </a:ln>
          <a:effectLst>
            <a:softEdge rad="0"/>
          </a:effectLst>
        </p:spPr>
        <p:txBody>
          <a:bodyPr wrap="square" rtlCol="0">
            <a:spAutoFit/>
          </a:bodyPr>
          <a:lstStyle/>
          <a:p>
            <a:r>
              <a:rPr lang="en-US" sz="2800" dirty="0">
                <a:solidFill>
                  <a:schemeClr val="bg1"/>
                </a:solidFill>
              </a:rPr>
              <a:t>I (Consultant) won’t share your information externally, and You (Client), won’t share my information. </a:t>
            </a:r>
          </a:p>
        </p:txBody>
      </p:sp>
    </p:spTree>
    <p:extLst>
      <p:ext uri="{BB962C8B-B14F-4D97-AF65-F5344CB8AC3E}">
        <p14:creationId xmlns:p14="http://schemas.microsoft.com/office/powerpoint/2010/main" val="23803153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6851</Words>
  <Application>Microsoft Macintosh PowerPoint</Application>
  <PresentationFormat>On-screen Show (16:9)</PresentationFormat>
  <Paragraphs>413</Paragraphs>
  <Slides>44</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Trebuchet MS</vt:lpstr>
      <vt:lpstr>Wingdings 3</vt:lpstr>
      <vt:lpstr>Arial</vt:lpstr>
      <vt:lpstr>Facet</vt:lpstr>
      <vt:lpstr>        Cover Your A**: How to Protect Yourself as an Independent Security Consultant  </vt:lpstr>
      <vt:lpstr>About Me</vt:lpstr>
      <vt:lpstr>I am not your lawyer, This is not legal advice.    </vt:lpstr>
      <vt:lpstr>What’s on Tap?</vt:lpstr>
      <vt:lpstr>What Documents Do I Need?</vt:lpstr>
      <vt:lpstr>Your standard set of documents for an assignment should include:</vt:lpstr>
      <vt:lpstr>How You Should Think of These Documents</vt:lpstr>
      <vt:lpstr>PowerPoint Presentation</vt:lpstr>
      <vt:lpstr>Non-Disclosure Agreement (NDA)</vt:lpstr>
      <vt:lpstr>Master Services Agreement</vt:lpstr>
      <vt:lpstr>The SOW – Protecting Yourself </vt:lpstr>
      <vt:lpstr>Authorizations </vt:lpstr>
      <vt:lpstr>What’s on Tap?</vt:lpstr>
      <vt:lpstr>How Do I Get These Documents?</vt:lpstr>
      <vt:lpstr>What’s on Tap?</vt:lpstr>
      <vt:lpstr>The Big 5 – These, Done Right Protect You From Trouble</vt:lpstr>
      <vt:lpstr>What’s on Tap?</vt:lpstr>
      <vt:lpstr>What do I need to know about the Statement of Work (AKA Setting Expectations!) </vt:lpstr>
      <vt:lpstr>What’s on Tap?</vt:lpstr>
      <vt:lpstr>Odds &amp; Ends</vt:lpstr>
      <vt:lpstr>What’s on Tap?</vt:lpstr>
      <vt:lpstr>Whelp. That was a lot. </vt:lpstr>
      <vt:lpstr>What are the takeaways?</vt:lpstr>
      <vt:lpstr>Carefully define your scope of services/ statement of work.</vt:lpstr>
      <vt:lpstr>Don’t leave the liability, indemnification, how you get paid, or termination provisions ambiguous</vt:lpstr>
      <vt:lpstr>Draft your own NDA and MSA, so you have a form. </vt:lpstr>
      <vt:lpstr>Ask your peers for their suggestions and resources. Share the knowledge. </vt:lpstr>
      <vt:lpstr>Thanks, Y’all!</vt:lpstr>
      <vt:lpstr>Additional Resources</vt:lpstr>
      <vt:lpstr>PowerPoint Presentation</vt:lpstr>
      <vt:lpstr>PowerPoint Presentation</vt:lpstr>
      <vt:lpstr>Ex. A - What Should Your Proposal Have? A Table of Contents!</vt:lpstr>
      <vt:lpstr>Ex. B : The Executive Summary of a  Proposal and SOW after Initial Client Meeting  </vt:lpstr>
      <vt:lpstr>Ex. C: Make the SOW subject to the MSA</vt:lpstr>
      <vt:lpstr>Ex. D: Assignment, Waiver, Severability, and Choice of Law provisions (Found in MSA)</vt:lpstr>
      <vt:lpstr>Example E: Setting forth compensation in your MSA</vt:lpstr>
      <vt:lpstr>Example F: Mutual Indemnification </vt:lpstr>
      <vt:lpstr>Exhibit G: Limitation of Liability</vt:lpstr>
      <vt:lpstr>Exhibit H: Termination</vt:lpstr>
      <vt:lpstr>Exhibit I: Project Phases in Statement of Work tied to Compensation</vt:lpstr>
      <vt:lpstr>Exhibit J: What rights do you and the client have if they don’t like your product? This is an approval of deliverables clause.</vt:lpstr>
      <vt:lpstr>Exhibit K: IP Rights </vt:lpstr>
      <vt:lpstr>Who Do I Hire? Types of Lawyers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Cover Your A**: How to Protect Yourself as an Independent Security Consultant  </dc:title>
  <dc:creator>Suchismita Pahi</dc:creator>
  <cp:lastModifiedBy>Suchismita Pahi</cp:lastModifiedBy>
  <cp:revision>18</cp:revision>
  <dcterms:created xsi:type="dcterms:W3CDTF">2019-07-26T16:29:08Z</dcterms:created>
  <dcterms:modified xsi:type="dcterms:W3CDTF">2019-08-07T19:18:57Z</dcterms:modified>
</cp:coreProperties>
</file>