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7"/>
  </p:normalViewPr>
  <p:slideViewPr>
    <p:cSldViewPr snapToGrid="0">
      <p:cViewPr varScale="1">
        <p:scale>
          <a:sx n="104" d="100"/>
          <a:sy n="104" d="100"/>
        </p:scale>
        <p:origin x="89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B8170-F955-4F9C-D3DB-A80CD4D50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3F7A1F-84E3-98E0-1B4C-8E26E9ECF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3DB04-1A46-E047-8F6D-017F9216A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0C0D-1E17-9845-84EE-CD442B55DC46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BF44B-A27D-ECF6-3174-5E6F68CB1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2013B-D475-087B-78D3-318B89A7F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1121E-FEC9-B54E-8397-E9B2B111B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39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9CA99-B423-D2E1-FD89-EED07F73D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C2C63-6DCF-0051-9AA6-3C8230D64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A90A1-00CC-6213-A118-B562020C6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0C0D-1E17-9845-84EE-CD442B55DC46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0953E-BA2A-1D1A-D75B-BD2E3326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6732C-E338-1AA7-8154-57CBBFDA8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1121E-FEC9-B54E-8397-E9B2B111B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329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6F5FDD-41F2-2D71-5B70-174A215036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E43B72-60B3-ED1B-FDEB-653AEEE9C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5EF89-EC7B-7554-806D-BAF12A145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0C0D-1E17-9845-84EE-CD442B55DC46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2456C-42BE-82FF-F0FE-604AAF7D0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20651-DAA4-F983-611D-411C8010B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1121E-FEC9-B54E-8397-E9B2B111B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986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DE652-F0D8-B66C-808F-DE989BEDE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15D43-2845-1531-0E3B-AE8C7CC64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86C2B-8D51-C60A-CFC1-7383C26A0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0C0D-1E17-9845-84EE-CD442B55DC46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E9282-34A6-4C47-8777-CF771F847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3303C-9B85-D89A-3B9E-5E69BCC3C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1121E-FEC9-B54E-8397-E9B2B111B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40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935AE-433B-21FF-9CB1-5ABDE0AD4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9C32A5-577D-41B4-AC5F-8133A84F2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26C23-4A29-D6DE-6260-01BED4840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0C0D-1E17-9845-84EE-CD442B55DC46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A429C-8E55-A86C-AD0E-42C7EA7F7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A1E39-6306-A0C2-FB42-271174A1A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1121E-FEC9-B54E-8397-E9B2B111B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1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15CBB-B73A-9263-44BB-EACB484EE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3C719-C37E-FB92-0A7B-B5FB64DC91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48EBC7-4AF2-139B-B8F5-1757A7DA9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4237B-565B-D6B3-3ED9-AB0EDDCC2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0C0D-1E17-9845-84EE-CD442B55DC46}" type="datetimeFigureOut">
              <a:rPr lang="en-US" smtClean="0"/>
              <a:t>4/30/24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7DE7E-2AA0-B3C5-6FF7-13C4F8FD5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3CE4A-CB44-17ED-5835-D4DCB6F62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1121E-FEC9-B54E-8397-E9B2B111B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82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F95BC-2CF2-F0F0-D80F-996EEAA6E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5374C-3198-2371-ECBD-29C5B0CA7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61407-3857-FDB4-578F-27E432B25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3CD8CE-B80E-352A-8812-6284BEDC98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C5313F-BD03-1652-76C4-03817C56C6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E909DF-7D70-3CDF-7B96-886CBF01C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0C0D-1E17-9845-84EE-CD442B55DC46}" type="datetimeFigureOut">
              <a:rPr lang="en-US" smtClean="0"/>
              <a:t>4/30/24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6799CF-34B9-2EE5-6638-4FE2C552C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9A247C-54E3-D918-FAE1-E9EF7DD6F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1121E-FEC9-B54E-8397-E9B2B111B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96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2BD23-F33D-0C16-E91D-91F80020F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224319-3743-BDDD-E7CD-6EEA52C83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0C0D-1E17-9845-84EE-CD442B55DC46}" type="datetimeFigureOut">
              <a:rPr lang="en-US" smtClean="0"/>
              <a:t>4/30/24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406AAE-A4A1-E364-C36D-A27EFE61A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72405C-1277-5F43-9308-71B3D8882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1121E-FEC9-B54E-8397-E9B2B111B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529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238C56-B381-478C-E10A-D875D1C30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0C0D-1E17-9845-84EE-CD442B55DC46}" type="datetimeFigureOut">
              <a:rPr lang="en-US" smtClean="0"/>
              <a:t>4/30/24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B8CF61-402B-D7C9-8A3C-2118032D7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4336E3-E17B-E3C1-ADF7-6DDB331C1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1121E-FEC9-B54E-8397-E9B2B111B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91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95C9E-CF0C-B2EA-F0BA-01C77C1A9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AB69E-4EE2-1DAE-49F1-8CE370A80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8F6DA1-F10C-C425-D106-FC7CDC501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CF249-63BA-1BA4-21FB-148E1B41B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0C0D-1E17-9845-84EE-CD442B55DC46}" type="datetimeFigureOut">
              <a:rPr lang="en-US" smtClean="0"/>
              <a:t>4/30/24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42A6B-9C75-1CFB-CA0D-C90EF0166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FE1F8C-F3BF-7BE4-AB7A-3AF95EF73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1121E-FEC9-B54E-8397-E9B2B111B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0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21D12-D1E2-D7DA-706D-687C53983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539543-F6D1-DE3E-AC8B-49FA53706B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48FB8-F958-5CFE-73DD-34965FB11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8E1D2-D23F-23F8-EB95-11FDB193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0C0D-1E17-9845-84EE-CD442B55DC46}" type="datetimeFigureOut">
              <a:rPr lang="en-US" smtClean="0"/>
              <a:t>4/30/24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77386-11D0-8814-5630-68923A760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E3C7F-4E0D-F8F8-5E74-647863424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1121E-FEC9-B54E-8397-E9B2B111B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6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F0D0AC-16FC-D564-C92A-4579E1B06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FC50E-EF95-D1BF-9752-2A6DDBA85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BCCCD-EB0D-6534-2DF3-847BED6165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060C0D-1E17-9845-84EE-CD442B55DC46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52F88-29FF-9BB7-AA0A-692B1608C6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DEF7B-B02D-928C-8FA5-ACCEAAB37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51121E-FEC9-B54E-8397-E9B2B111B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76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6674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SUCHIBRATA PATRA</dc:creator>
  <cp:lastModifiedBy>SUCHIBRATA PATRA</cp:lastModifiedBy>
  <cp:revision>2</cp:revision>
  <dcterms:created xsi:type="dcterms:W3CDTF">2024-04-30T04:39:09Z</dcterms:created>
  <dcterms:modified xsi:type="dcterms:W3CDTF">2024-04-30T04:41:39Z</dcterms:modified>
</cp:coreProperties>
</file>