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4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E8FBE-0D22-F449-A7CD-2E4F1544C3CB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88C7A-762D-8943-9BB7-524916AF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7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59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pc7Ul9LkxA" TargetMode="External"/><Relationship Id="rId4" Type="http://schemas.openxmlformats.org/officeDocument/2006/relationships/hyperlink" Target="http://davis.wpi.edu/~xmdv/docs/vis99_HPC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ypc7Ul9Lkx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955431"/>
            <a:ext cx="10085131" cy="2378612"/>
          </a:xfrm>
        </p:spPr>
        <p:txBody>
          <a:bodyPr/>
          <a:lstStyle/>
          <a:p>
            <a:r>
              <a:rPr lang="en-US" sz="4800" dirty="0" smtClean="0"/>
              <a:t>VISUALISATION WITH PARALLEL COORDINATES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19848" y="4467890"/>
            <a:ext cx="8825658" cy="861420"/>
          </a:xfrm>
        </p:spPr>
        <p:txBody>
          <a:bodyPr/>
          <a:lstStyle/>
          <a:p>
            <a:r>
              <a:rPr lang="en-US" dirty="0" smtClean="0"/>
              <a:t>Suchismitha Vedala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Coordinates implementation does not work effectively on categorical data or data with fewer values per axis.</a:t>
            </a:r>
          </a:p>
          <a:p>
            <a:r>
              <a:rPr lang="en-US" dirty="0" err="1" smtClean="0"/>
              <a:t>Overplotting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Performance at all instances cannot be </a:t>
            </a:r>
            <a:r>
              <a:rPr lang="en-US" dirty="0" err="1" smtClean="0"/>
              <a:t>garanteed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886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Kai </a:t>
            </a:r>
            <a:r>
              <a:rPr lang="en-US" dirty="0">
                <a:hlinkClick r:id="rId2"/>
              </a:rPr>
              <a:t>Chang - Visually Exploring Multidimensional </a:t>
            </a:r>
            <a:r>
              <a:rPr lang="en-US" dirty="0" smtClean="0">
                <a:hlinkClick r:id="rId2"/>
              </a:rPr>
              <a:t>Data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youtu.be/ypc7Ul9LkxA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http://davis.wpi.edu/~</a:t>
            </a:r>
            <a:r>
              <a:rPr lang="en-US" dirty="0" smtClean="0">
                <a:hlinkClick r:id="rId4"/>
              </a:rPr>
              <a:t>xmdv/docs/vis99_HPC.pdf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www.cse.ust.hk</a:t>
            </a:r>
            <a:r>
              <a:rPr lang="en-US" dirty="0"/>
              <a:t>/~</a:t>
            </a:r>
            <a:r>
              <a:rPr lang="en-US" dirty="0" err="1" smtClean="0"/>
              <a:t>huamin</a:t>
            </a:r>
            <a:r>
              <a:rPr lang="en-US" dirty="0" smtClean="0"/>
              <a:t>/eurovis08_zhou.pdf</a:t>
            </a:r>
          </a:p>
        </p:txBody>
      </p:sp>
    </p:spTree>
    <p:extLst>
      <p:ext uri="{BB962C8B-B14F-4D97-AF65-F5344CB8AC3E}">
        <p14:creationId xmlns:p14="http://schemas.microsoft.com/office/powerpoint/2010/main" val="100640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2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Viewing large data set </a:t>
            </a:r>
            <a:r>
              <a:rPr lang="en-US" sz="2200" dirty="0" smtClean="0"/>
              <a:t>becomes </a:t>
            </a:r>
            <a:r>
              <a:rPr lang="en-US" sz="2200" dirty="0"/>
              <a:t>increasingly difficult in a 2D or 3D space. </a:t>
            </a:r>
          </a:p>
          <a:p>
            <a:r>
              <a:rPr lang="en-US" sz="2200" dirty="0" smtClean="0"/>
              <a:t>The current visualization techniques implement viewing the data on the axis orthogonal to each other.</a:t>
            </a:r>
          </a:p>
          <a:p>
            <a:r>
              <a:rPr lang="en-US" sz="2200" dirty="0" smtClean="0"/>
              <a:t>This becomes increasingly difficult as multiple axes referring to one axis cannot be correlated.</a:t>
            </a:r>
          </a:p>
          <a:p>
            <a:r>
              <a:rPr lang="en-US" sz="2200" dirty="0"/>
              <a:t> With the increase in complexity of data, the traditional </a:t>
            </a:r>
            <a:r>
              <a:rPr lang="en-US" sz="2200" dirty="0" smtClean="0"/>
              <a:t>visualization techniques </a:t>
            </a:r>
            <a:r>
              <a:rPr lang="en-US" sz="2200" dirty="0"/>
              <a:t>like bar graphs, pi-charts </a:t>
            </a:r>
            <a:r>
              <a:rPr lang="en-US" sz="2200" dirty="0" err="1"/>
              <a:t>etc</a:t>
            </a:r>
            <a:r>
              <a:rPr lang="en-US" sz="2200" dirty="0"/>
              <a:t>, limit themselves </a:t>
            </a:r>
            <a:r>
              <a:rPr lang="en-US" sz="2200" dirty="0" smtClean="0"/>
              <a:t>while representing </a:t>
            </a:r>
            <a:r>
              <a:rPr lang="en-US" sz="2200" dirty="0"/>
              <a:t>higher order data.</a:t>
            </a:r>
          </a:p>
        </p:txBody>
      </p:sp>
    </p:spTree>
    <p:extLst>
      <p:ext uri="{BB962C8B-B14F-4D97-AF65-F5344CB8AC3E}">
        <p14:creationId xmlns:p14="http://schemas.microsoft.com/office/powerpoint/2010/main" val="199129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Coordinates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Parallel Coordinates are useful in representing high dimension data.</a:t>
            </a:r>
          </a:p>
          <a:p>
            <a:r>
              <a:rPr lang="en-US" sz="2200" dirty="0" smtClean="0"/>
              <a:t>This includes visualizing the dimensions parallel to each other rather than orthogonal to each other. </a:t>
            </a:r>
          </a:p>
          <a:p>
            <a:r>
              <a:rPr lang="en-US" sz="2200" dirty="0"/>
              <a:t>A parallel coordinates plot may have either horizontal or vertical orientation of the attribute axis. The orientation has no influence on interpretation of the plot and its use.</a:t>
            </a:r>
            <a:r>
              <a:rPr lang="en-US" sz="2200" dirty="0" smtClean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280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D3 Java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D3.js (or just D3 for Data-Driven Documents) is a </a:t>
            </a:r>
            <a:r>
              <a:rPr lang="en-US" sz="2200" dirty="0" err="1" smtClean="0"/>
              <a:t>Javascript</a:t>
            </a:r>
            <a:r>
              <a:rPr lang="en-US" sz="2200" dirty="0" smtClean="0"/>
              <a:t> </a:t>
            </a:r>
            <a:r>
              <a:rPr lang="en-US" sz="2200" dirty="0"/>
              <a:t> library for producing dynamic, interactive </a:t>
            </a:r>
            <a:r>
              <a:rPr lang="en-US" sz="2200" dirty="0" smtClean="0"/>
              <a:t>data visualizations</a:t>
            </a:r>
            <a:r>
              <a:rPr lang="en-US" sz="2200" dirty="0"/>
              <a:t> in </a:t>
            </a:r>
            <a:r>
              <a:rPr lang="en-US" sz="2200" dirty="0" smtClean="0"/>
              <a:t>web browsers.</a:t>
            </a:r>
            <a:endParaRPr lang="en-US" sz="2200" dirty="0"/>
          </a:p>
          <a:p>
            <a:r>
              <a:rPr lang="en-US" sz="2200" dirty="0" smtClean="0"/>
              <a:t>It makes use of the HTML, CSS standards.</a:t>
            </a:r>
          </a:p>
          <a:p>
            <a:r>
              <a:rPr lang="en-US" sz="2200" dirty="0" smtClean="0"/>
              <a:t>When called with data, the d3.js can dynamically create </a:t>
            </a:r>
            <a:r>
              <a:rPr lang="en-US" sz="2200" dirty="0" err="1" smtClean="0"/>
              <a:t>svg</a:t>
            </a:r>
            <a:r>
              <a:rPr lang="en-US" sz="2200" dirty="0" smtClean="0"/>
              <a:t> objects and perform operations.</a:t>
            </a:r>
          </a:p>
          <a:p>
            <a:r>
              <a:rPr lang="en-US" sz="2200" dirty="0" smtClean="0"/>
              <a:t>Advantage: Processing large data sets to SVG using d3.js is easy and can  generate rich dynamic </a:t>
            </a:r>
            <a:r>
              <a:rPr lang="en-US" sz="2200" dirty="0" err="1" smtClean="0"/>
              <a:t>visualisation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sample data set of top apps being used is extracted with different attributes and where  each </a:t>
            </a:r>
            <a:r>
              <a:rPr lang="en-US" dirty="0"/>
              <a:t>belongs to some categories. </a:t>
            </a:r>
            <a:endParaRPr lang="en-US" dirty="0" smtClean="0"/>
          </a:p>
          <a:p>
            <a:r>
              <a:rPr lang="en-US" dirty="0" smtClean="0"/>
              <a:t>Organize </a:t>
            </a:r>
            <a:r>
              <a:rPr lang="en-US" dirty="0"/>
              <a:t>the data based on some attribute value. </a:t>
            </a:r>
            <a:endParaRPr lang="en-US" dirty="0" smtClean="0"/>
          </a:p>
          <a:p>
            <a:r>
              <a:rPr lang="en-US" dirty="0" smtClean="0"/>
              <a:t>Implementing </a:t>
            </a:r>
            <a:r>
              <a:rPr lang="en-US" dirty="0"/>
              <a:t>the </a:t>
            </a:r>
            <a:r>
              <a:rPr lang="en-US" dirty="0" smtClean="0"/>
              <a:t>idea. Extract </a:t>
            </a:r>
            <a:r>
              <a:rPr lang="en-US" dirty="0"/>
              <a:t>the data from the file and calculate the attributes and assigning a scale value to each. </a:t>
            </a:r>
            <a:r>
              <a:rPr lang="en-US" dirty="0" smtClean="0"/>
              <a:t>Visualizing </a:t>
            </a:r>
            <a:r>
              <a:rPr lang="en-US" dirty="0"/>
              <a:t>the outcome (setting window and chart size) and assigning the colors to the attributes.</a:t>
            </a:r>
          </a:p>
        </p:txBody>
      </p:sp>
    </p:spTree>
    <p:extLst>
      <p:ext uri="{BB962C8B-B14F-4D97-AF65-F5344CB8AC3E}">
        <p14:creationId xmlns:p14="http://schemas.microsoft.com/office/powerpoint/2010/main" val="24979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the hsv color scheme, color legends and brushing concepts to the data. We also implement the opacity </a:t>
            </a:r>
            <a:r>
              <a:rPr lang="en-US" dirty="0" smtClean="0"/>
              <a:t>function</a:t>
            </a:r>
          </a:p>
          <a:p>
            <a:r>
              <a:rPr lang="en-US" dirty="0"/>
              <a:t>We implement functions such that based on the axis selection the data changes and we update the axes dynamically</a:t>
            </a:r>
            <a:r>
              <a:rPr lang="en-US" dirty="0" smtClean="0"/>
              <a:t>.</a:t>
            </a:r>
          </a:p>
          <a:p>
            <a:r>
              <a:rPr lang="en-US" dirty="0"/>
              <a:t>Dynamic concepts such as moving the axes, inverting is applied to the plot. The feedback function of rendering and rendering speed are </a:t>
            </a:r>
            <a:r>
              <a:rPr lang="en-US" dirty="0" smtClean="0"/>
              <a:t>implemented</a:t>
            </a:r>
          </a:p>
          <a:p>
            <a:r>
              <a:rPr lang="en-US" dirty="0" smtClean="0"/>
              <a:t>The </a:t>
            </a:r>
            <a:r>
              <a:rPr lang="en-US" dirty="0"/>
              <a:t>user can dynamically select a part of data that needs to be visualized or removed. So we implement remove, keep functions and respective dynamic programming concepts.</a:t>
            </a:r>
          </a:p>
        </p:txBody>
      </p:sp>
    </p:spTree>
    <p:extLst>
      <p:ext uri="{BB962C8B-B14F-4D97-AF65-F5344CB8AC3E}">
        <p14:creationId xmlns:p14="http://schemas.microsoft.com/office/powerpoint/2010/main" val="4755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details of 500 apps which are being used the most is used.</a:t>
            </a:r>
          </a:p>
          <a:p>
            <a:r>
              <a:rPr lang="en-US" dirty="0" smtClean="0"/>
              <a:t>The categories to which these apps belong to is also shown on the page.</a:t>
            </a:r>
          </a:p>
          <a:p>
            <a:r>
              <a:rPr lang="en-US" dirty="0" smtClean="0"/>
              <a:t>The d3 </a:t>
            </a:r>
            <a:r>
              <a:rPr lang="en-US" dirty="0" err="1" smtClean="0"/>
              <a:t>javascript</a:t>
            </a:r>
            <a:r>
              <a:rPr lang="en-US" dirty="0" smtClean="0"/>
              <a:t> files are downloaded which include the packages required to develop and implement the parallel coordinates dynamically with the html on the browser.</a:t>
            </a:r>
          </a:p>
          <a:p>
            <a:r>
              <a:rPr lang="en-US" dirty="0" smtClean="0"/>
              <a:t>The necessary </a:t>
            </a:r>
            <a:r>
              <a:rPr lang="en-US" dirty="0" err="1" smtClean="0"/>
              <a:t>underscore.js</a:t>
            </a:r>
            <a:r>
              <a:rPr lang="en-US" dirty="0" smtClean="0"/>
              <a:t> file which includes supporting packages are to be included in the source before calling the main </a:t>
            </a:r>
            <a:r>
              <a:rPr lang="en-US" dirty="0" err="1" smtClean="0"/>
              <a:t>javascript</a:t>
            </a:r>
            <a:r>
              <a:rPr lang="en-US" dirty="0" smtClean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19421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792" y="292696"/>
            <a:ext cx="9603275" cy="1049235"/>
          </a:xfrm>
        </p:spPr>
        <p:txBody>
          <a:bodyPr/>
          <a:lstStyle/>
          <a:p>
            <a:r>
              <a:rPr lang="en-US" dirty="0" err="1" smtClean="0"/>
              <a:t>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" y="1341931"/>
            <a:ext cx="10058400" cy="517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1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pacity slider to be implemented.</a:t>
            </a:r>
          </a:p>
          <a:p>
            <a:r>
              <a:rPr lang="en-US" dirty="0" smtClean="0"/>
              <a:t>Trying to implement the Smoothness of the curves.</a:t>
            </a:r>
          </a:p>
          <a:p>
            <a:r>
              <a:rPr lang="en-US" dirty="0" smtClean="0"/>
              <a:t>Trying to implement a feature where the user can select which data to keep and which data to export dynamically.</a:t>
            </a:r>
          </a:p>
          <a:p>
            <a:r>
              <a:rPr lang="en-US" dirty="0" smtClean="0"/>
              <a:t>To load the csv file dynamically and compute the axis and visualize.</a:t>
            </a:r>
          </a:p>
        </p:txBody>
      </p:sp>
    </p:spTree>
    <p:extLst>
      <p:ext uri="{BB962C8B-B14F-4D97-AF65-F5344CB8AC3E}">
        <p14:creationId xmlns:p14="http://schemas.microsoft.com/office/powerpoint/2010/main" val="17011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</TotalTime>
  <Words>498</Words>
  <Application>Microsoft Macintosh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VISUALISATION WITH PARALLEL COORDINATES</vt:lpstr>
      <vt:lpstr>PROBLEM DEFINITION</vt:lpstr>
      <vt:lpstr>Parallel Coordinates</vt:lpstr>
      <vt:lpstr>USE OF D3 Java Script</vt:lpstr>
      <vt:lpstr>IDEA</vt:lpstr>
      <vt:lpstr>IDEA</vt:lpstr>
      <vt:lpstr>IMPLEMENTATION</vt:lpstr>
      <vt:lpstr>ImPLEMENTATION</vt:lpstr>
      <vt:lpstr>FUTURE WORK</vt:lpstr>
      <vt:lpstr>LIMITATIONS</vt:lpstr>
      <vt:lpstr>REFERENCES</vt:lpstr>
      <vt:lpstr>ANY QUESTIONS?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VISUALISATION WITH PARALLEL COORDINATES</dc:title>
  <dc:creator>Vedala, Suchismitha</dc:creator>
  <cp:lastModifiedBy>Vedala, Suchismitha</cp:lastModifiedBy>
  <cp:revision>14</cp:revision>
  <dcterms:created xsi:type="dcterms:W3CDTF">2016-12-01T06:41:39Z</dcterms:created>
  <dcterms:modified xsi:type="dcterms:W3CDTF">2016-12-07T06:14:17Z</dcterms:modified>
</cp:coreProperties>
</file>