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7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325A-0B3C-4455-BA05-12932F578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FC1B3-6C9E-45EF-98BC-64771C2E6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BFFE-A6B2-47A1-A3C5-A5FCBC95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5466-401A-4750-954C-D1518C62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3722-A77B-4FA1-B6D8-87944367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AA51-7EEE-44F5-B372-3D3C8CC1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0AD4D-EC87-4CE5-965F-45EB4A3B9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22FB-E899-4A5A-ACC7-DF9DBB58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DADF-6550-488D-8581-073B9C3C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DBC0-96A9-4098-836E-0D181762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65DAE-5097-4460-B985-A4AB93ABC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11D0E-2261-4063-A976-9384DBD7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CE3A-F5AA-479D-9D33-D9F4B67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86EB-BC21-4A2F-83B2-90B9A55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7974-F6DD-4009-9D07-5819E323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BD8D-5E55-45D2-96C3-6970ADFD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D378-62FC-480A-9202-3BBBB710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CAD2-5C35-4A12-8600-110E9F63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8031-E16E-4EC4-9C63-965F6CC3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8FF3-709D-4F59-8E77-18CD41A9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A007-0AAD-4B4F-A29C-3880549A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4737B-097C-4A12-98D1-B5E7C1F2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83BB-3405-4FD3-86D0-F5AD104A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0EBB-42D4-4876-863C-0DA4ED0A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0D3C-D5AF-4D89-BECF-8E780314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9742-F920-429A-B63C-86401735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3BB5-552F-44E9-BCF8-A2006ED6B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3BF04-C469-4691-B3F3-2B0101D99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FF921-2D75-49C8-B911-30B3CACA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0692-DA66-4F44-ADC1-E46445BC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9DD5-DD8B-4E97-9595-E7D5BEA8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E55C-B2FE-4E78-B6F2-232E8904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DBB4-CF2B-46A9-988F-C1A5F523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B5D0-8A40-41CD-B6DD-782DB6D24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5E996-FB11-40CF-AB1F-DAEE81C10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EE985-8972-436F-B7B5-FDFE744D0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0DA5E-926B-44B0-9550-8B19C4FC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62688-0BE0-48A2-8AD2-04A0B585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97A7A-9A4A-4F67-BB1F-122AF6ED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C86B-E3B2-40D6-A47F-BFE05154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9333F-ABE2-4724-89D5-D28CB294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90F61-59EC-4A01-B673-DEFAD0EF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4F69E-6AB5-481A-A71C-FA88FC81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338AF-2DBA-4DD3-A220-AEEFEB3B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3967-B81C-4FBF-A1CE-3B215AF4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B462-4E69-4443-A42E-50AB5702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57B3-B5C3-453A-A218-0D1826C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0A0A-C04E-4C62-9620-8937DAC3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5875-2722-41C2-9FDA-46E19CAFE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D348-918F-4CC5-8BD0-D172A13F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189A1-57C7-45C9-9879-9D28590E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44EA2-A38D-4286-8657-AE8446AB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597D-E04B-49B8-94BB-5FFD4BF8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33EA6-7DE9-4540-B55E-CEE0075F5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E0988-5F6E-48DE-9A5F-E8B5F6F0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3A71F-1C0B-467E-9E00-FA8C9E48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75F6B-D5E4-447E-9CFF-D3EB9638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DA7B-67AB-4883-BE87-F9C80D8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E84DB-F595-4BD1-9120-4547DA3F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C5F3-A283-42DC-AFCF-C1A632749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64FD-031B-4957-BBF4-51D410280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6823-5DDA-41C7-B375-258D98CCC0E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77CB4-FD93-4CC8-AB1D-4BA771392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1B14-C116-49A3-998A-1D6733A6A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CBBA-1FA7-4488-A9ED-2C705223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E49-0CCF-4B14-BABA-8569D8F8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sz="6700" b="1" dirty="0"/>
              <a:t>Microsurgery study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					By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Suchismitha</a:t>
            </a:r>
            <a:r>
              <a:rPr lang="en-US" dirty="0"/>
              <a:t> </a:t>
            </a:r>
            <a:r>
              <a:rPr lang="en-US" dirty="0" err="1"/>
              <a:t>Vedala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Lavanya.S.S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Yashwanth</a:t>
            </a:r>
            <a:r>
              <a:rPr lang="en-US" dirty="0"/>
              <a:t> Reddy </a:t>
            </a:r>
            <a:r>
              <a:rPr lang="en-US" dirty="0" err="1"/>
              <a:t>Venati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DC90-67A3-4EF1-977C-DEDE0CCB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0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0FB-6E6D-4878-AEA9-99D07758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F37-27D7-4989-BB8A-EEBA29E2F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observe Ascending trend </a:t>
            </a:r>
          </a:p>
          <a:p>
            <a:r>
              <a:rPr lang="en-US" dirty="0"/>
              <a:t>The scores obtained for cutting and suturing is increasing for each session</a:t>
            </a:r>
          </a:p>
          <a:p>
            <a:r>
              <a:rPr lang="en-US" dirty="0"/>
              <a:t>The subject is becoming more adept in the tasks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A9BFCE-6610-453F-BACC-556739526A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42" y="1918387"/>
            <a:ext cx="4203916" cy="4165814"/>
          </a:xfrm>
        </p:spPr>
      </p:pic>
    </p:spTree>
    <p:extLst>
      <p:ext uri="{BB962C8B-B14F-4D97-AF65-F5344CB8AC3E}">
        <p14:creationId xmlns:p14="http://schemas.microsoft.com/office/powerpoint/2010/main" val="392047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D706-3AE2-4F36-9D41-94A613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 -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CB5E-BD9E-4B5B-AE72-9A898DD5F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modelling</a:t>
            </a:r>
          </a:p>
          <a:p>
            <a:r>
              <a:rPr lang="en-US" dirty="0"/>
              <a:t>We can observe the range of scores given by </a:t>
            </a:r>
          </a:p>
          <a:p>
            <a:pPr lvl="1"/>
            <a:r>
              <a:rPr lang="en-US" dirty="0"/>
              <a:t>scorer 1 is from 16-24 </a:t>
            </a:r>
          </a:p>
          <a:p>
            <a:pPr lvl="1"/>
            <a:r>
              <a:rPr lang="en-US" dirty="0"/>
              <a:t>scorer 2 is from 18-24 </a:t>
            </a:r>
          </a:p>
          <a:p>
            <a:r>
              <a:rPr lang="en-US" dirty="0"/>
              <a:t>Scores given by scorer1 was in a wider range when compared to scorer2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67BD1E-DF3B-4440-9839-88C571A3C8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50" y="2086670"/>
            <a:ext cx="4845299" cy="3829247"/>
          </a:xfrm>
        </p:spPr>
      </p:pic>
    </p:spTree>
    <p:extLst>
      <p:ext uri="{BB962C8B-B14F-4D97-AF65-F5344CB8AC3E}">
        <p14:creationId xmlns:p14="http://schemas.microsoft.com/office/powerpoint/2010/main" val="396596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1C11-33E0-42C5-BBB1-CCC242A7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980A-3F64-43F7-A7E4-D4AA94305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Female subjects performed well when compared to Male subjects </a:t>
            </a:r>
          </a:p>
          <a:p>
            <a:r>
              <a:rPr lang="en-US" dirty="0"/>
              <a:t>The scores obtained by female subjects are in the range 22-25</a:t>
            </a:r>
          </a:p>
          <a:p>
            <a:r>
              <a:rPr lang="en-US" dirty="0"/>
              <a:t>The scores obtained by male subjects are in the range 16-24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F6CDB-2F47-451D-BA48-F7D317280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04" y="1825625"/>
            <a:ext cx="4705592" cy="4001388"/>
          </a:xfrm>
        </p:spPr>
      </p:pic>
    </p:spTree>
    <p:extLst>
      <p:ext uri="{BB962C8B-B14F-4D97-AF65-F5344CB8AC3E}">
        <p14:creationId xmlns:p14="http://schemas.microsoft.com/office/powerpoint/2010/main" val="182714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FA5C-7B84-49E3-A8E7-9FA4C416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scores Based on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F5B4-78B5-43FC-BA37-66DDAE7FA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observe the scores of subjects obtained in cutting task is more compared to suturing task </a:t>
            </a:r>
          </a:p>
          <a:p>
            <a:r>
              <a:rPr lang="en-US" dirty="0"/>
              <a:t>The range of scores for cutting task is from 17-25</a:t>
            </a:r>
          </a:p>
          <a:p>
            <a:r>
              <a:rPr lang="en-US" dirty="0"/>
              <a:t>The range of scores for suturing  task is from 16-24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A558F0-0795-4A36-A072-BE0614D89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51" y="2092752"/>
            <a:ext cx="4819898" cy="3512000"/>
          </a:xfrm>
        </p:spPr>
      </p:pic>
    </p:spTree>
    <p:extLst>
      <p:ext uri="{BB962C8B-B14F-4D97-AF65-F5344CB8AC3E}">
        <p14:creationId xmlns:p14="http://schemas.microsoft.com/office/powerpoint/2010/main" val="96223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181B-4CA1-4BB8-8D61-26431753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scores Based on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D875-C147-4572-BD1D-02C2F0AC1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expected the Subjects have obtained more score in the session 5 </a:t>
            </a:r>
          </a:p>
          <a:p>
            <a:r>
              <a:rPr lang="en-US" dirty="0"/>
              <a:t>While learning the task ,subjects scored less scores and it gradually increased with sessions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174963-392F-4B54-8C29-78ACFBE904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55" y="1989056"/>
            <a:ext cx="4642089" cy="3837957"/>
          </a:xfrm>
        </p:spPr>
      </p:pic>
    </p:spTree>
    <p:extLst>
      <p:ext uri="{BB962C8B-B14F-4D97-AF65-F5344CB8AC3E}">
        <p14:creationId xmlns:p14="http://schemas.microsoft.com/office/powerpoint/2010/main" val="301191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BCD9-2AEE-43F7-8E4E-54A84136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62311D-E5BA-4941-8279-808AE3DF7B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1" y="1825625"/>
            <a:ext cx="9078013" cy="41290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BD486-0DD5-49BB-B6B2-FBBE9210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0033" y="1423447"/>
            <a:ext cx="5433767" cy="47535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7C47-B68C-446F-B141-D0B3108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of Suturing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051F-06B6-4C5C-BAC7-B1A6AED11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sutures increases with each session.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7B05E8-8F12-464C-A478-7195450A0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32" y="1998481"/>
            <a:ext cx="4788150" cy="3761295"/>
          </a:xfrm>
        </p:spPr>
      </p:pic>
    </p:spTree>
    <p:extLst>
      <p:ext uri="{BB962C8B-B14F-4D97-AF65-F5344CB8AC3E}">
        <p14:creationId xmlns:p14="http://schemas.microsoft.com/office/powerpoint/2010/main" val="340125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F0C5-568E-40F2-A77B-964A0464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of Suturing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9BB4-610F-4E9F-99DB-844B20F0B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sutures is highly dependent on sessions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AEEF-F611-48EE-9E26-285EA1E25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35" y="2394408"/>
            <a:ext cx="3486329" cy="3019833"/>
          </a:xfrm>
        </p:spPr>
      </p:pic>
    </p:spTree>
    <p:extLst>
      <p:ext uri="{BB962C8B-B14F-4D97-AF65-F5344CB8AC3E}">
        <p14:creationId xmlns:p14="http://schemas.microsoft.com/office/powerpoint/2010/main" val="58601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A81-4BCD-447F-9B21-EFFCD5A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of Suturing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733C-F987-4991-96AD-8358C0E82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Inference: The number of sutures made increases with each session and takes less time</a:t>
            </a:r>
          </a:p>
          <a:p>
            <a:r>
              <a:rPr lang="en-US" dirty="0"/>
              <a:t>The subjects are performing well session by session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32143-69E1-415A-BCC5-BA698F5FB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11" y="1960775"/>
            <a:ext cx="4426177" cy="4216188"/>
          </a:xfrm>
        </p:spPr>
      </p:pic>
    </p:spTree>
    <p:extLst>
      <p:ext uri="{BB962C8B-B14F-4D97-AF65-F5344CB8AC3E}">
        <p14:creationId xmlns:p14="http://schemas.microsoft.com/office/powerpoint/2010/main" val="163530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11C-4109-4FF3-A351-191E6D2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Scorers 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113B-B399-450E-B979-1CD86D9EF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Wilcox test </a:t>
            </a:r>
          </a:p>
          <a:p>
            <a:r>
              <a:rPr lang="en-US" dirty="0"/>
              <a:t>Cutting :p-value is greater than 0.05, which applies the means have not changed </a:t>
            </a:r>
          </a:p>
          <a:p>
            <a:r>
              <a:rPr lang="en-US" dirty="0"/>
              <a:t>Suturing: p-value is less than 0.05, which states that the means of the scorers is different</a:t>
            </a:r>
          </a:p>
          <a:p>
            <a:r>
              <a:rPr lang="en-US" dirty="0"/>
              <a:t>Scorer has an effect on final scores of Suturing and Cutting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FD470E-8F8E-4BF7-AF2E-F5D5A55E3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53006"/>
            <a:ext cx="5517037" cy="3469063"/>
          </a:xfrm>
        </p:spPr>
      </p:pic>
    </p:spTree>
    <p:extLst>
      <p:ext uri="{BB962C8B-B14F-4D97-AF65-F5344CB8AC3E}">
        <p14:creationId xmlns:p14="http://schemas.microsoft.com/office/powerpoint/2010/main" val="180299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D035-587B-4E7F-8009-B37779F7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2DE1-4B93-4902-BF19-E2BC7E4D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Quality control </a:t>
            </a:r>
          </a:p>
          <a:p>
            <a:pPr lvl="1"/>
            <a:r>
              <a:rPr lang="en-US" dirty="0"/>
              <a:t>Biographic Data </a:t>
            </a:r>
          </a:p>
          <a:p>
            <a:pPr lvl="1"/>
            <a:r>
              <a:rPr lang="en-US" dirty="0"/>
              <a:t>Trait Psychometric Data</a:t>
            </a:r>
          </a:p>
          <a:p>
            <a:pPr lvl="1"/>
            <a:r>
              <a:rPr lang="en-US" dirty="0"/>
              <a:t>State Psychometric Data</a:t>
            </a:r>
          </a:p>
          <a:p>
            <a:pPr lvl="1"/>
            <a:r>
              <a:rPr lang="en-US" dirty="0"/>
              <a:t>Peri nasal Perspiration </a:t>
            </a:r>
          </a:p>
          <a:p>
            <a:pPr lvl="1"/>
            <a:r>
              <a:rPr lang="en-US" dirty="0"/>
              <a:t>Performance Data</a:t>
            </a:r>
          </a:p>
          <a:p>
            <a:r>
              <a:rPr lang="en-US" dirty="0"/>
              <a:t>Hypothesis Testing 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1806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84E-95D3-4DBE-B6F5-6599302E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97C-913C-4291-A506-8C4FB62E1E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Sex has an effect on Number of Sutures made and females made more number of Sutures in 20 minutes </a:t>
            </a:r>
          </a:p>
          <a:p>
            <a:r>
              <a:rPr lang="en-US" dirty="0"/>
              <a:t>subject’s performance gets better with each session.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1697FD-65B1-4B5B-88E6-C4E4C5C56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11604"/>
          </a:xfrm>
        </p:spPr>
      </p:pic>
    </p:spTree>
    <p:extLst>
      <p:ext uri="{BB962C8B-B14F-4D97-AF65-F5344CB8AC3E}">
        <p14:creationId xmlns:p14="http://schemas.microsoft.com/office/powerpoint/2010/main" val="64191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5440-85E6-4A0B-8C08-F4574682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480609-A74D-4353-B065-3A10D35C41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407"/>
            <a:ext cx="9880076" cy="412560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64E98-01D6-4392-B83F-816EED0591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3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5BA4-2531-4948-BB10-8B49A929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15BF-B3C1-4731-9954-26965572D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75E0-7DEB-40F3-8E82-AA6AA53B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CDAC-0CBE-4D05-AF05-CA5A5FCB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of sympathetic arousal and skill in learning micro- surgical task</a:t>
            </a:r>
          </a:p>
          <a:p>
            <a:r>
              <a:rPr lang="en-US" dirty="0"/>
              <a:t>Treatments </a:t>
            </a:r>
          </a:p>
          <a:p>
            <a:pPr lvl="1"/>
            <a:r>
              <a:rPr lang="en-US" dirty="0"/>
              <a:t>Baseline </a:t>
            </a:r>
          </a:p>
          <a:p>
            <a:pPr lvl="1"/>
            <a:r>
              <a:rPr lang="en-US" dirty="0"/>
              <a:t>Cutting</a:t>
            </a:r>
          </a:p>
          <a:p>
            <a:pPr lvl="1"/>
            <a:r>
              <a:rPr lang="en-US" dirty="0"/>
              <a:t>Suturing </a:t>
            </a:r>
          </a:p>
          <a:p>
            <a:r>
              <a:rPr lang="en-US" dirty="0"/>
              <a:t>Data organization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E536-3C74-4051-BD18-961BE33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4A98-33FC-4AA9-AC93-A4F2E4CAC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referring to the Bar plot of gender distribution we can infer that the number of male subjects is more than the number of female subjects </a:t>
            </a:r>
          </a:p>
          <a:p>
            <a:r>
              <a:rPr lang="en-US" dirty="0"/>
              <a:t>Number of female subject is half as number of male subjects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E15B5-E244-4B5B-9B25-77D1BB1E8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705592" cy="445157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E80627-2E65-4B36-B7AA-E13824B1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90688"/>
            <a:ext cx="5441623" cy="4486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6F26-64C6-49CD-BF90-A38E28D1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61AD-CFD1-4A87-95A6-D5107412EF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referring to the Bar plot of Age distribution , we can infer that more number of subjects are in the age group 22and 23</a:t>
            </a:r>
          </a:p>
          <a:p>
            <a:r>
              <a:rPr lang="en-US" dirty="0"/>
              <a:t>Also we can see from the dataset that few subjects age has been changed over the period of study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22187-DE59-4EC0-AC62-8C4807973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11" y="1864409"/>
            <a:ext cx="4426177" cy="4273770"/>
          </a:xfrm>
        </p:spPr>
      </p:pic>
    </p:spTree>
    <p:extLst>
      <p:ext uri="{BB962C8B-B14F-4D97-AF65-F5344CB8AC3E}">
        <p14:creationId xmlns:p14="http://schemas.microsoft.com/office/powerpoint/2010/main" val="406739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A7C3-3BE7-4967-8DF3-02D4797A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Psychometric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6D1B-31F5-4BB5-BED6-634A6CAD0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Trait Anxiety Inventory(TAI) scores</a:t>
            </a:r>
          </a:p>
          <a:p>
            <a:r>
              <a:rPr lang="en-US" dirty="0"/>
              <a:t>Range 20-80 </a:t>
            </a:r>
          </a:p>
          <a:p>
            <a:r>
              <a:rPr lang="en-US" dirty="0"/>
              <a:t>Higher value – over anxious individuals </a:t>
            </a:r>
          </a:p>
          <a:p>
            <a:r>
              <a:rPr lang="en-US" dirty="0"/>
              <a:t>Most of the subjects had TAI scores in the range 25-55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DA275A-C680-4227-8F68-0D45158396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68" y="1825626"/>
            <a:ext cx="4858732" cy="4550510"/>
          </a:xfrm>
        </p:spPr>
      </p:pic>
    </p:spTree>
    <p:extLst>
      <p:ext uri="{BB962C8B-B14F-4D97-AF65-F5344CB8AC3E}">
        <p14:creationId xmlns:p14="http://schemas.microsoft.com/office/powerpoint/2010/main" val="327107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EA5E-0A30-4534-9DCB-1C40C514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Psychometric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0A55-85D9-423F-8A64-EBC94B340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Downward Trend</a:t>
            </a:r>
          </a:p>
          <a:p>
            <a:r>
              <a:rPr lang="en-US" dirty="0"/>
              <a:t>As we can see from the plot the effort , frustration , mental demand , performance and physical demand , temporal demand are all maintaining a downward trend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3AA0667-8CE5-40DE-A67F-5A2F5C8166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67" y="1934263"/>
            <a:ext cx="4184865" cy="4134062"/>
          </a:xfrm>
        </p:spPr>
      </p:pic>
    </p:spTree>
    <p:extLst>
      <p:ext uri="{BB962C8B-B14F-4D97-AF65-F5344CB8AC3E}">
        <p14:creationId xmlns:p14="http://schemas.microsoft.com/office/powerpoint/2010/main" val="351739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3DD4-2478-4626-ACF3-52913689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Peri nasal Perspiration (Stress) Signal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81DA-90DE-4E93-9341-D0A113FED3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performing Suturing Stress signals were observed for more duration </a:t>
            </a:r>
          </a:p>
          <a:p>
            <a:r>
              <a:rPr lang="en-US" dirty="0"/>
              <a:t>Suturing is more strenuous task </a:t>
            </a:r>
          </a:p>
          <a:p>
            <a:r>
              <a:rPr lang="en-US" dirty="0"/>
              <a:t>Baseline is at the lower level </a:t>
            </a:r>
          </a:p>
          <a:p>
            <a:r>
              <a:rPr lang="en-US" dirty="0"/>
              <a:t>Down sampling of data - Averaged data will give smoother signals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E7CED7-A60D-4143-A9AF-54A9CD55B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93" y="1825625"/>
            <a:ext cx="4397814" cy="4351338"/>
          </a:xfrm>
        </p:spPr>
      </p:pic>
    </p:spTree>
    <p:extLst>
      <p:ext uri="{BB962C8B-B14F-4D97-AF65-F5344CB8AC3E}">
        <p14:creationId xmlns:p14="http://schemas.microsoft.com/office/powerpoint/2010/main" val="9061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F95C-4509-4CDC-AC12-C1B15197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63AF-B3A2-4339-82A2-037104C5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6313"/>
            <a:ext cx="5181600" cy="4800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taken by subject to perform cutting is decreasing session by session</a:t>
            </a:r>
          </a:p>
          <a:p>
            <a:r>
              <a:rPr lang="en-US" dirty="0"/>
              <a:t>The Subject has mastered the task of cutting and can do it faster after each session</a:t>
            </a:r>
          </a:p>
          <a:p>
            <a:r>
              <a:rPr lang="en-US" dirty="0"/>
              <a:t>Downward trend for Cutting task </a:t>
            </a:r>
          </a:p>
          <a:p>
            <a:r>
              <a:rPr lang="en-US" dirty="0"/>
              <a:t>It is not the same in case of suturing, as we have already observed from peri nasal perspiration data </a:t>
            </a:r>
          </a:p>
          <a:p>
            <a:r>
              <a:rPr lang="en-US" dirty="0"/>
              <a:t>suturing is more strenuous task so It takes more time to finish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61F12-5284-4E06-9A2B-9FA8CDA256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84" y="1621411"/>
            <a:ext cx="4695618" cy="4510418"/>
          </a:xfrm>
        </p:spPr>
      </p:pic>
    </p:spTree>
    <p:extLst>
      <p:ext uri="{BB962C8B-B14F-4D97-AF65-F5344CB8AC3E}">
        <p14:creationId xmlns:p14="http://schemas.microsoft.com/office/powerpoint/2010/main" val="219867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601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                                                  Microsurgery study       By    Suchismitha Vedala     Lavanya.S.S    Yashwanth Reddy Venati</vt:lpstr>
      <vt:lpstr>Agenda </vt:lpstr>
      <vt:lpstr>Introduction </vt:lpstr>
      <vt:lpstr>Biographic data </vt:lpstr>
      <vt:lpstr>Age Distribution </vt:lpstr>
      <vt:lpstr>Trait Psychometric Data </vt:lpstr>
      <vt:lpstr>State Psychometric Data</vt:lpstr>
      <vt:lpstr>Peri nasal Perspiration (Stress) Signal Data</vt:lpstr>
      <vt:lpstr>Performance Data</vt:lpstr>
      <vt:lpstr>Performance Data</vt:lpstr>
      <vt:lpstr>HYPOTHESES - TESTING</vt:lpstr>
      <vt:lpstr>PowerPoint Presentation</vt:lpstr>
      <vt:lpstr>Analysis of scores Based on Task </vt:lpstr>
      <vt:lpstr>Analysis of scores Based on Session </vt:lpstr>
      <vt:lpstr>Analysis of Time</vt:lpstr>
      <vt:lpstr>Performance Analysis of Suturing Task</vt:lpstr>
      <vt:lpstr>Performance Analysis of Suturing Task</vt:lpstr>
      <vt:lpstr>Performance Analysis of Suturing</vt:lpstr>
      <vt:lpstr>Analysis of Scorers on Task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Microsurgery study       By    Suchismitha Vedala     Lavanya.S.S    Yashwanth Reddy Venati</dc:title>
  <dc:creator>lavanya ss</dc:creator>
  <cp:lastModifiedBy>lavanya ss</cp:lastModifiedBy>
  <cp:revision>37</cp:revision>
  <dcterms:created xsi:type="dcterms:W3CDTF">2018-05-02T21:36:09Z</dcterms:created>
  <dcterms:modified xsi:type="dcterms:W3CDTF">2018-05-03T22:45:03Z</dcterms:modified>
</cp:coreProperties>
</file>