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82E-1763-77E5-F4B6-81007824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04017-6FAA-242B-6703-5BB35B7EE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7EB7-518F-8D60-D382-DB86CA95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300B0-71D8-C05E-5833-D5533442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54FC-34A1-3C8C-E94D-0CB0B5CB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8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D4DE-87FB-AFB5-7826-D674C3C6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15ED4-AB73-59D2-3ABF-ACA0D6D3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AC71-E383-71E7-DD0D-81F6BF13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FDA5-F7B6-DB0C-67A6-9E69D0A8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2D25-238A-8D86-4A43-A56D8AB0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97A72-8BE3-30D6-BCAA-8ED854994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7139C-942D-214D-7DA0-A58EF4B5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3ED74-14C8-CDF0-4DE8-A2BE98E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9C36B-A5CF-3BC9-0893-D9B3E9EF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6E08-7673-E405-F67D-48107242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5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E9B9-E908-4FA7-3D27-32B09D00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7717-513C-350D-126E-2365AB07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4ADB-B2E2-B1B5-0FDC-13231508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2AD3-ABFA-BB0A-AFAF-A02A72F4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1DD5-AC69-B481-4555-4E12DBF6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7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FB20-936D-64B9-59D0-2F481418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9C027-91A6-8D25-C1EB-268723383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BDEA-C9F1-0482-619E-0165575B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A1701-7D8B-45BD-7C5C-4D5DB25B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5C9B-35CD-BE12-6D11-7A659DD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9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E84-F69C-7842-C228-22AE841F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C648-65D0-DC78-1598-6448A1190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0347B-79E9-7833-C1C2-391D0E917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8C5C0-AE2C-B41F-DD98-392109C0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85AA-55F0-CBA9-1AC4-D84F97B2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A0563-CE40-9FDF-7C60-4F0C7829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9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A91F-5324-7C01-0CE9-525637DE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3BFE-C2D9-123F-4DAB-28E90603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91D94-F9A5-6562-FF01-5CF0A7079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57620-FF8A-FD10-A9F8-39A0995DB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57FC4-B039-7662-E13B-87B7DB4D6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9083-2990-64A4-9E38-45DDF4EF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2D46D-26C7-539E-05ED-49604706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0AB61-8BF8-0FD0-CC29-13594817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3803-CBEB-CDC7-3044-386D5EB8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C194C-6988-AF26-3A15-95B6F27C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67325-D73B-4A7D-4256-BB01EE2C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499B-A567-6C15-3DFF-9F5270E5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2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46CD0-9E2F-4DAC-4755-56CD169C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0D59D-9E73-F3B2-1DB3-06F269C6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3F065-5A62-24FB-5F70-6478F662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1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45E-6C87-3700-6185-953BB1BC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F5FC-1970-801F-BA77-7E036125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69EC9-301A-2F9C-1022-94F677CB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B3D39-5959-C632-6E99-99C0C29D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0C90-697E-4C45-9A45-0AE81E9B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429D-D7AE-F076-A3C7-D03EA363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4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3A3C-0E13-3BEE-5AA2-FBDE3E67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796DC-1188-02EE-6B39-0B3A88BE1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49D16-6D3C-5828-1F4E-AC06382B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2F174-FDE6-B33F-D14C-F2D1173C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793B3-4CF8-CE90-E1E3-8D92CBCA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E13DB-002F-54ED-1E1E-F2C42CA4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46DC4-C815-49AF-6643-066711FE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EE0D-9DFB-DDEA-0B25-D88AED0DE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7846-1E27-196D-2DFB-175B91E2C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F7DC0-C616-4BEA-A683-779B8196F8CD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3718-22A8-D05B-6723-040E3A63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C679-DB70-848A-1692-94ADFF855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BC388-76ED-4617-BED0-630EAEF3B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29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28984-18C8-6641-FA9D-E2C0AD23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81100"/>
            <a:ext cx="101441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6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56350-75E6-946B-8460-72DDDBB1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785812"/>
            <a:ext cx="101441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A6037-29D4-617B-1D5B-B0B370E4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8112"/>
            <a:ext cx="102298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FDD01-CC57-CEFA-5CCD-1FE7836D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609600"/>
            <a:ext cx="10296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A69A8-B7DF-8987-84A3-93285CAB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76287"/>
            <a:ext cx="102108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0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Suchit Gupta</dc:creator>
  <cp:lastModifiedBy>Suchit Gupta</cp:lastModifiedBy>
  <cp:revision>1</cp:revision>
  <dcterms:created xsi:type="dcterms:W3CDTF">2024-07-24T06:35:01Z</dcterms:created>
  <dcterms:modified xsi:type="dcterms:W3CDTF">2024-07-24T06:37:11Z</dcterms:modified>
</cp:coreProperties>
</file>