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36" r:id="rId3"/>
    <p:sldId id="337" r:id="rId4"/>
    <p:sldId id="338" r:id="rId5"/>
    <p:sldId id="360" r:id="rId6"/>
    <p:sldId id="361" r:id="rId7"/>
    <p:sldId id="340" r:id="rId8"/>
    <p:sldId id="339" r:id="rId9"/>
    <p:sldId id="341" r:id="rId10"/>
    <p:sldId id="342" r:id="rId11"/>
    <p:sldId id="343" r:id="rId12"/>
    <p:sldId id="363" r:id="rId13"/>
    <p:sldId id="344" r:id="rId14"/>
    <p:sldId id="345" r:id="rId15"/>
    <p:sldId id="346" r:id="rId16"/>
    <p:sldId id="362" r:id="rId17"/>
    <p:sldId id="364" r:id="rId18"/>
    <p:sldId id="365" r:id="rId19"/>
    <p:sldId id="366" r:id="rId20"/>
    <p:sldId id="367" r:id="rId21"/>
    <p:sldId id="368" r:id="rId22"/>
    <p:sldId id="369" r:id="rId23"/>
    <p:sldId id="347" r:id="rId24"/>
    <p:sldId id="370" r:id="rId25"/>
    <p:sldId id="371" r:id="rId26"/>
    <p:sldId id="348" r:id="rId27"/>
    <p:sldId id="349" r:id="rId28"/>
    <p:sldId id="350" r:id="rId29"/>
    <p:sldId id="372" r:id="rId30"/>
    <p:sldId id="373" r:id="rId31"/>
    <p:sldId id="374" r:id="rId32"/>
    <p:sldId id="375" r:id="rId33"/>
    <p:sldId id="351" r:id="rId34"/>
    <p:sldId id="352" r:id="rId35"/>
    <p:sldId id="354" r:id="rId36"/>
    <p:sldId id="353" r:id="rId37"/>
    <p:sldId id="355" r:id="rId38"/>
    <p:sldId id="376" r:id="rId39"/>
    <p:sldId id="356" r:id="rId40"/>
    <p:sldId id="377" r:id="rId41"/>
    <p:sldId id="378" r:id="rId42"/>
    <p:sldId id="379" r:id="rId43"/>
    <p:sldId id="357" r:id="rId44"/>
    <p:sldId id="380" r:id="rId45"/>
    <p:sldId id="381" r:id="rId46"/>
    <p:sldId id="359" r:id="rId47"/>
    <p:sldId id="382" r:id="rId48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720D7-72A5-41B0-81DA-BE0BD451F5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BF7C7-E2F5-4C3D-B1B0-3A6E3A710B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B81360-1FA8-4099-8476-675F4A5C5DF9}" type="datetimeFigureOut">
              <a:rPr lang="en-US"/>
              <a:pPr>
                <a:defRPr/>
              </a:pPr>
              <a:t>3/5/2019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18F64D3-FB0C-4F73-A857-7DC13A56FA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90998F0-E817-4E4B-8522-BA03E2111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4063E-D0EB-461D-A75B-F0FCB90F76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0A75A-3651-455C-842B-13550D042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4D9E7E-817F-4C59-8465-AECDCF08B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Image Placeholder 1">
            <a:extLst>
              <a:ext uri="{FF2B5EF4-FFF2-40B4-BE49-F238E27FC236}">
                <a16:creationId xmlns:a16="http://schemas.microsoft.com/office/drawing/2014/main" id="{A1FA68F6-0FAD-46D3-8C40-35D2DC869C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Notes Placeholder 2">
            <a:extLst>
              <a:ext uri="{FF2B5EF4-FFF2-40B4-BE49-F238E27FC236}">
                <a16:creationId xmlns:a16="http://schemas.microsoft.com/office/drawing/2014/main" id="{3C1162DD-7DCA-4E0B-B30C-BC4835A685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45BCEA90-78D5-4930-A4A8-FEFAA82F9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4F575F-09F4-4C2A-8052-7498E1F6647D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42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dictionary_keys.htm" TargetMode="External"/><Relationship Id="rId2" Type="http://schemas.openxmlformats.org/officeDocument/2006/relationships/hyperlink" Target="http://www.tutorialspoint.com/python/dictionary_items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utorialspoint.com/python/dictionary_update.htm" TargetMode="External"/><Relationship Id="rId4" Type="http://schemas.openxmlformats.org/officeDocument/2006/relationships/hyperlink" Target="http://www.tutorialspoint.com/python/dictionary_values.htm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7">
            <a:extLst>
              <a:ext uri="{FF2B5EF4-FFF2-40B4-BE49-F238E27FC236}">
                <a16:creationId xmlns:a16="http://schemas.microsoft.com/office/drawing/2014/main" id="{833BE957-3B98-46D7-B47E-D92235DE0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object 8">
            <a:extLst>
              <a:ext uri="{FF2B5EF4-FFF2-40B4-BE49-F238E27FC236}">
                <a16:creationId xmlns:a16="http://schemas.microsoft.com/office/drawing/2014/main" id="{4F54D936-1D10-49B2-8FB1-B2BB47B43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FEC5A9F-F18D-46A4-B257-EF531C4D71B0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15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</a:t>
            </a:r>
            <a:r>
              <a:rPr spc="1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object 2">
            <a:extLst>
              <a:ext uri="{FF2B5EF4-FFF2-40B4-BE49-F238E27FC236}">
                <a16:creationId xmlns:a16="http://schemas.microsoft.com/office/drawing/2014/main" id="{5E8878DC-8F00-499D-AD67-662058EEC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62025"/>
            <a:ext cx="79248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92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4888"/>
              </a:lnSpc>
              <a:spcBef>
                <a:spcPts val="363"/>
              </a:spcBef>
            </a:pPr>
            <a:endParaRPr lang="en-US" altLang="en-US" sz="2400" b="1">
              <a:latin typeface="Bookman Old Style" panose="02050604050505020204" pitchFamily="18" charset="0"/>
              <a:cs typeface="Andalus" pitchFamily="18" charset="0"/>
            </a:endParaRPr>
          </a:p>
        </p:txBody>
      </p:sp>
      <p:sp>
        <p:nvSpPr>
          <p:cNvPr id="2054" name="TextBox 10">
            <a:extLst>
              <a:ext uri="{FF2B5EF4-FFF2-40B4-BE49-F238E27FC236}">
                <a16:creationId xmlns:a16="http://schemas.microsoft.com/office/drawing/2014/main" id="{7FF20153-5DA3-4A25-8FAE-9238319AD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1063625"/>
            <a:ext cx="8382000" cy="66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92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4888"/>
              </a:lnSpc>
              <a:spcBef>
                <a:spcPts val="363"/>
              </a:spcBef>
            </a:pPr>
            <a:r>
              <a:rPr lang="en-US" alt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Data Structures in Python</a:t>
            </a:r>
            <a:endParaRPr lang="en-IN" altLang="en-US" sz="2400" b="1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5BF52F1E-3A85-48C0-94F0-7C71ED35A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05150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n"/>
            </a:pPr>
            <a:r>
              <a:rPr lang="en-I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Lists, Dictionaries, Sets and Tuples</a:t>
            </a:r>
            <a:endParaRPr lang="en-US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12">
            <a:extLst>
              <a:ext uri="{FF2B5EF4-FFF2-40B4-BE49-F238E27FC236}">
                <a16:creationId xmlns:a16="http://schemas.microsoft.com/office/drawing/2014/main" id="{257C818E-F82A-44DF-822E-7B3BCBFD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1" name="object 13">
            <a:extLst>
              <a:ext uri="{FF2B5EF4-FFF2-40B4-BE49-F238E27FC236}">
                <a16:creationId xmlns:a16="http://schemas.microsoft.com/office/drawing/2014/main" id="{8C28D7A3-66AD-401F-A518-C1E1E8415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2" name="object 10">
            <a:extLst>
              <a:ext uri="{FF2B5EF4-FFF2-40B4-BE49-F238E27FC236}">
                <a16:creationId xmlns:a16="http://schemas.microsoft.com/office/drawing/2014/main" id="{2122362C-44A6-490E-9C6B-95DC30B5C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object 11">
            <a:extLst>
              <a:ext uri="{FF2B5EF4-FFF2-40B4-BE49-F238E27FC236}">
                <a16:creationId xmlns:a16="http://schemas.microsoft.com/office/drawing/2014/main" id="{FF542317-79B5-4E4C-8A61-C634A51E9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824287-D772-40BE-9E0F-D507B52C2DCF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CC96EC5-8BE6-45E5-B88A-1FC4ADFF0AFA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this?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6" name="Rectangle 3">
            <a:extLst>
              <a:ext uri="{FF2B5EF4-FFF2-40B4-BE49-F238E27FC236}">
                <a16:creationId xmlns:a16="http://schemas.microsoft.com/office/drawing/2014/main" id="{F88E4217-5ACB-45E1-BBF9-9D8016618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7" name="Content Placeholder 2">
            <a:extLst>
              <a:ext uri="{FF2B5EF4-FFF2-40B4-BE49-F238E27FC236}">
                <a16:creationId xmlns:a16="http://schemas.microsoft.com/office/drawing/2014/main" id="{73797BA5-A22B-42AC-97DC-554F026E92B8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8" name="Content Placeholder 2">
            <a:extLst>
              <a:ext uri="{FF2B5EF4-FFF2-40B4-BE49-F238E27FC236}">
                <a16:creationId xmlns:a16="http://schemas.microsoft.com/office/drawing/2014/main" id="{92AFB902-EC58-48BC-822D-2EB57891DD1B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pic>
        <p:nvPicPr>
          <p:cNvPr id="12299" name="Picture 2">
            <a:extLst>
              <a:ext uri="{FF2B5EF4-FFF2-40B4-BE49-F238E27FC236}">
                <a16:creationId xmlns:a16="http://schemas.microsoft.com/office/drawing/2014/main" id="{584D943C-428E-43DF-8ED5-111027F4B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94502"/>
            <a:ext cx="8382000" cy="391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12">
            <a:extLst>
              <a:ext uri="{FF2B5EF4-FFF2-40B4-BE49-F238E27FC236}">
                <a16:creationId xmlns:a16="http://schemas.microsoft.com/office/drawing/2014/main" id="{BAD31AD2-DFD1-4EC1-BA20-5F3BB1B7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object 13">
            <a:extLst>
              <a:ext uri="{FF2B5EF4-FFF2-40B4-BE49-F238E27FC236}">
                <a16:creationId xmlns:a16="http://schemas.microsoft.com/office/drawing/2014/main" id="{A131B208-B79D-408E-818A-37F9E52EF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object 10">
            <a:extLst>
              <a:ext uri="{FF2B5EF4-FFF2-40B4-BE49-F238E27FC236}">
                <a16:creationId xmlns:a16="http://schemas.microsoft.com/office/drawing/2014/main" id="{EE3D4C5D-1F7D-472D-9EF0-405DE1B7D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object 11">
            <a:extLst>
              <a:ext uri="{FF2B5EF4-FFF2-40B4-BE49-F238E27FC236}">
                <a16:creationId xmlns:a16="http://schemas.microsoft.com/office/drawing/2014/main" id="{51B113AE-3FD9-4AD5-8CAD-61BAC6585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D54FC1B-FA2A-4BD8-881F-F7B5B92FFE42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0FB7C2D-178D-47A7-B3EF-2152A8CF90D7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 vs Extend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0" name="Rectangle 3">
            <a:extLst>
              <a:ext uri="{FF2B5EF4-FFF2-40B4-BE49-F238E27FC236}">
                <a16:creationId xmlns:a16="http://schemas.microsoft.com/office/drawing/2014/main" id="{ADB53C84-7F15-40B6-9CAF-A8F1E6CA9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1" name="Content Placeholder 2">
            <a:extLst>
              <a:ext uri="{FF2B5EF4-FFF2-40B4-BE49-F238E27FC236}">
                <a16:creationId xmlns:a16="http://schemas.microsoft.com/office/drawing/2014/main" id="{A0797C29-5CD2-4E7F-B0BF-4FC915C1A2BC}"/>
              </a:ext>
            </a:extLst>
          </p:cNvPr>
          <p:cNvSpPr txBox="1">
            <a:spLocks/>
          </p:cNvSpPr>
          <p:nvPr/>
        </p:nvSpPr>
        <p:spPr bwMode="auto">
          <a:xfrm>
            <a:off x="858838" y="914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2" name="Content Placeholder 2">
            <a:extLst>
              <a:ext uri="{FF2B5EF4-FFF2-40B4-BE49-F238E27FC236}">
                <a16:creationId xmlns:a16="http://schemas.microsoft.com/office/drawing/2014/main" id="{03D167DE-32BC-4518-BBD9-11C2AF9C7CA9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13323" name="Content Placeholder 4">
            <a:extLst>
              <a:ext uri="{FF2B5EF4-FFF2-40B4-BE49-F238E27FC236}">
                <a16:creationId xmlns:a16="http://schemas.microsoft.com/office/drawing/2014/main" id="{6E4759FE-00CF-4E04-8764-C9921910DDE3}"/>
              </a:ext>
            </a:extLst>
          </p:cNvPr>
          <p:cNvSpPr txBox="1">
            <a:spLocks/>
          </p:cNvSpPr>
          <p:nvPr/>
        </p:nvSpPr>
        <p:spPr bwMode="auto">
          <a:xfrm>
            <a:off x="966788" y="111125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nums.append</a:t>
            </a:r>
            <a:r>
              <a:rPr lang="en-I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([6,7,8])</a:t>
            </a:r>
          </a:p>
        </p:txBody>
      </p:sp>
      <p:sp>
        <p:nvSpPr>
          <p:cNvPr id="13324" name="Content Placeholder 5">
            <a:extLst>
              <a:ext uri="{FF2B5EF4-FFF2-40B4-BE49-F238E27FC236}">
                <a16:creationId xmlns:a16="http://schemas.microsoft.com/office/drawing/2014/main" id="{998A6769-E474-4D95-A792-80C702D3BBA9}"/>
              </a:ext>
            </a:extLst>
          </p:cNvPr>
          <p:cNvSpPr txBox="1">
            <a:spLocks/>
          </p:cNvSpPr>
          <p:nvPr/>
        </p:nvSpPr>
        <p:spPr bwMode="auto">
          <a:xfrm>
            <a:off x="5091113" y="1154113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nums.extend</a:t>
            </a:r>
            <a:r>
              <a:rPr lang="en-I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([6,7,8])</a:t>
            </a:r>
          </a:p>
        </p:txBody>
      </p:sp>
      <p:pic>
        <p:nvPicPr>
          <p:cNvPr id="13325" name="Picture 4">
            <a:extLst>
              <a:ext uri="{FF2B5EF4-FFF2-40B4-BE49-F238E27FC236}">
                <a16:creationId xmlns:a16="http://schemas.microsoft.com/office/drawing/2014/main" id="{9F1437EB-AD36-40E8-92C0-AF71B98D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014538"/>
            <a:ext cx="39354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5">
            <a:extLst>
              <a:ext uri="{FF2B5EF4-FFF2-40B4-BE49-F238E27FC236}">
                <a16:creationId xmlns:a16="http://schemas.microsoft.com/office/drawing/2014/main" id="{F63C8D61-94B0-461F-A324-1C20C620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1955800"/>
            <a:ext cx="3717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" descr="C:\Users\Srinidhi\Desktop\index.png">
            <a:extLst>
              <a:ext uri="{FF2B5EF4-FFF2-40B4-BE49-F238E27FC236}">
                <a16:creationId xmlns:a16="http://schemas.microsoft.com/office/drawing/2014/main" id="{AA708B4D-B31E-4714-B6B9-65D6BEC0B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407035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12">
            <a:extLst>
              <a:ext uri="{FF2B5EF4-FFF2-40B4-BE49-F238E27FC236}">
                <a16:creationId xmlns:a16="http://schemas.microsoft.com/office/drawing/2014/main" id="{CDA918DD-B009-46FE-B551-5F668BDA3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9" name="object 13">
            <a:extLst>
              <a:ext uri="{FF2B5EF4-FFF2-40B4-BE49-F238E27FC236}">
                <a16:creationId xmlns:a16="http://schemas.microsoft.com/office/drawing/2014/main" id="{F26E70C7-2A39-40FE-B923-D25529255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bject 10">
            <a:extLst>
              <a:ext uri="{FF2B5EF4-FFF2-40B4-BE49-F238E27FC236}">
                <a16:creationId xmlns:a16="http://schemas.microsoft.com/office/drawing/2014/main" id="{F4F97D23-0BF0-429A-B1D7-335C38B3E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1" name="object 11">
            <a:extLst>
              <a:ext uri="{FF2B5EF4-FFF2-40B4-BE49-F238E27FC236}">
                <a16:creationId xmlns:a16="http://schemas.microsoft.com/office/drawing/2014/main" id="{97032D96-910F-41BC-92D5-9ED8D48A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3B0CF83-8BF0-4409-AEF6-7E5285867685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C3B71AA-E14D-49FC-A50E-CCE48F6D53FC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 vs Extend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4" name="Rectangle 3">
            <a:extLst>
              <a:ext uri="{FF2B5EF4-FFF2-40B4-BE49-F238E27FC236}">
                <a16:creationId xmlns:a16="http://schemas.microsoft.com/office/drawing/2014/main" id="{9F102445-16B5-4544-8246-F5EF672A0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5" name="Content Placeholder 2">
            <a:extLst>
              <a:ext uri="{FF2B5EF4-FFF2-40B4-BE49-F238E27FC236}">
                <a16:creationId xmlns:a16="http://schemas.microsoft.com/office/drawing/2014/main" id="{E997DA21-51E1-4E85-83E0-3793175F5FA5}"/>
              </a:ext>
            </a:extLst>
          </p:cNvPr>
          <p:cNvSpPr txBox="1">
            <a:spLocks/>
          </p:cNvSpPr>
          <p:nvPr/>
        </p:nvSpPr>
        <p:spPr bwMode="auto">
          <a:xfrm>
            <a:off x="858838" y="914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6" name="Content Placeholder 2">
            <a:extLst>
              <a:ext uri="{FF2B5EF4-FFF2-40B4-BE49-F238E27FC236}">
                <a16:creationId xmlns:a16="http://schemas.microsoft.com/office/drawing/2014/main" id="{79FC5DE3-0B7F-43BD-99B6-47E525EB084A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14347" name="Content Placeholder 2">
            <a:extLst>
              <a:ext uri="{FF2B5EF4-FFF2-40B4-BE49-F238E27FC236}">
                <a16:creationId xmlns:a16="http://schemas.microsoft.com/office/drawing/2014/main" id="{FBB9B451-FEE8-492F-90E2-5A1014291E16}"/>
              </a:ext>
            </a:extLst>
          </p:cNvPr>
          <p:cNvSpPr txBox="1">
            <a:spLocks/>
          </p:cNvSpPr>
          <p:nvPr/>
        </p:nvSpPr>
        <p:spPr bwMode="auto">
          <a:xfrm>
            <a:off x="504825" y="914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“extend”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takes a single argument, which is always a list, and adds each of the elements of that list to the original list.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”append”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takes one argument, which can be any data type, and simply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it to the end of the list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12">
            <a:extLst>
              <a:ext uri="{FF2B5EF4-FFF2-40B4-BE49-F238E27FC236}">
                <a16:creationId xmlns:a16="http://schemas.microsoft.com/office/drawing/2014/main" id="{AFDD959B-D191-4B43-8335-D727B6F48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3" name="object 13">
            <a:extLst>
              <a:ext uri="{FF2B5EF4-FFF2-40B4-BE49-F238E27FC236}">
                <a16:creationId xmlns:a16="http://schemas.microsoft.com/office/drawing/2014/main" id="{53F76DA8-7321-47CE-9AB5-74056739F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object 10">
            <a:extLst>
              <a:ext uri="{FF2B5EF4-FFF2-40B4-BE49-F238E27FC236}">
                <a16:creationId xmlns:a16="http://schemas.microsoft.com/office/drawing/2014/main" id="{694D106F-04CF-4873-9D59-E90EB1C2C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object 11">
            <a:extLst>
              <a:ext uri="{FF2B5EF4-FFF2-40B4-BE49-F238E27FC236}">
                <a16:creationId xmlns:a16="http://schemas.microsoft.com/office/drawing/2014/main" id="{8D72351B-56A2-4A37-8E17-D67CF4291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2257149-C09C-425D-82EC-D18640D586E1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object 2">
            <a:extLst>
              <a:ext uri="{FF2B5EF4-FFF2-40B4-BE49-F238E27FC236}">
                <a16:creationId xmlns:a16="http://schemas.microsoft.com/office/drawing/2014/main" id="{CDE8DEA9-BBB2-46E7-BA66-B59B5A77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List Concatenation</a:t>
            </a:r>
          </a:p>
        </p:txBody>
      </p:sp>
      <p:sp>
        <p:nvSpPr>
          <p:cNvPr id="15368" name="Rectangle 3">
            <a:extLst>
              <a:ext uri="{FF2B5EF4-FFF2-40B4-BE49-F238E27FC236}">
                <a16:creationId xmlns:a16="http://schemas.microsoft.com/office/drawing/2014/main" id="{1F5A3C33-2E0F-40FF-B049-9DAD6944F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9" name="Content Placeholder 2">
            <a:extLst>
              <a:ext uri="{FF2B5EF4-FFF2-40B4-BE49-F238E27FC236}">
                <a16:creationId xmlns:a16="http://schemas.microsoft.com/office/drawing/2014/main" id="{B523200F-E9DA-4020-AE34-1177FD4C5D05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0" name="Content Placeholder 2">
            <a:extLst>
              <a:ext uri="{FF2B5EF4-FFF2-40B4-BE49-F238E27FC236}">
                <a16:creationId xmlns:a16="http://schemas.microsoft.com/office/drawing/2014/main" id="{9EB2CB40-B8EF-40CA-8348-7CF7D569DCF2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pic>
        <p:nvPicPr>
          <p:cNvPr id="15371" name="Picture 2">
            <a:extLst>
              <a:ext uri="{FF2B5EF4-FFF2-40B4-BE49-F238E27FC236}">
                <a16:creationId xmlns:a16="http://schemas.microsoft.com/office/drawing/2014/main" id="{F324EEF0-90E2-49FE-AC7D-26765232B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8852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12">
            <a:extLst>
              <a:ext uri="{FF2B5EF4-FFF2-40B4-BE49-F238E27FC236}">
                <a16:creationId xmlns:a16="http://schemas.microsoft.com/office/drawing/2014/main" id="{61C03AB2-4E73-4ACF-83F6-61888E64E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7" name="object 13">
            <a:extLst>
              <a:ext uri="{FF2B5EF4-FFF2-40B4-BE49-F238E27FC236}">
                <a16:creationId xmlns:a16="http://schemas.microsoft.com/office/drawing/2014/main" id="{9891B914-2C39-47EF-BF8C-5594896AE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8" name="object 10">
            <a:extLst>
              <a:ext uri="{FF2B5EF4-FFF2-40B4-BE49-F238E27FC236}">
                <a16:creationId xmlns:a16="http://schemas.microsoft.com/office/drawing/2014/main" id="{CB640CA8-17D8-48A3-B5DF-37EC0B8F6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9" name="object 11">
            <a:extLst>
              <a:ext uri="{FF2B5EF4-FFF2-40B4-BE49-F238E27FC236}">
                <a16:creationId xmlns:a16="http://schemas.microsoft.com/office/drawing/2014/main" id="{5EBF0C91-7F6A-4FAE-BBD1-045484CE2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478AB0-33B0-45BE-B1FC-848B82826918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1" name="object 2">
            <a:extLst>
              <a:ext uri="{FF2B5EF4-FFF2-40B4-BE49-F238E27FC236}">
                <a16:creationId xmlns:a16="http://schemas.microsoft.com/office/drawing/2014/main" id="{935A3A89-AFFA-4B4E-BAFC-883356AF7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List Slices</a:t>
            </a:r>
          </a:p>
        </p:txBody>
      </p:sp>
      <p:sp>
        <p:nvSpPr>
          <p:cNvPr id="16392" name="Rectangle 3">
            <a:extLst>
              <a:ext uri="{FF2B5EF4-FFF2-40B4-BE49-F238E27FC236}">
                <a16:creationId xmlns:a16="http://schemas.microsoft.com/office/drawing/2014/main" id="{22397F74-11BF-46C4-AB0D-D45328F77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3" name="Content Placeholder 2">
            <a:extLst>
              <a:ext uri="{FF2B5EF4-FFF2-40B4-BE49-F238E27FC236}">
                <a16:creationId xmlns:a16="http://schemas.microsoft.com/office/drawing/2014/main" id="{FEB82998-755D-452B-8752-3B563E662761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4" name="Content Placeholder 2">
            <a:extLst>
              <a:ext uri="{FF2B5EF4-FFF2-40B4-BE49-F238E27FC236}">
                <a16:creationId xmlns:a16="http://schemas.microsoft.com/office/drawing/2014/main" id="{4B6F7E7F-64D9-4D17-945F-A52D665FCDEF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5B26C05-2DFA-47DF-99F2-25FE3DEBDDD3}"/>
              </a:ext>
            </a:extLst>
          </p:cNvPr>
          <p:cNvSpPr txBox="1">
            <a:spLocks/>
          </p:cNvSpPr>
          <p:nvPr/>
        </p:nvSpPr>
        <p:spPr>
          <a:xfrm>
            <a:off x="858838" y="1208088"/>
            <a:ext cx="7772400" cy="4114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I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start:end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items start through end-1</a:t>
            </a:r>
          </a:p>
          <a:p>
            <a:pPr>
              <a:defRPr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a[start:]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items start through the rest of the array </a:t>
            </a:r>
          </a:p>
          <a:p>
            <a:pPr>
              <a:defRPr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a[:end]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items from the beginning through end-1 </a:t>
            </a:r>
          </a:p>
          <a:p>
            <a:pPr>
              <a:defRPr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lvl="1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 copy of the whole array</a:t>
            </a:r>
          </a:p>
          <a:p>
            <a:pPr>
              <a:defRPr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I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start:end:step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lvl="1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start through not past end, by step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12">
            <a:extLst>
              <a:ext uri="{FF2B5EF4-FFF2-40B4-BE49-F238E27FC236}">
                <a16:creationId xmlns:a16="http://schemas.microsoft.com/office/drawing/2014/main" id="{E0C5B6CC-955E-4BA5-BE98-0EC43DAC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1" name="object 13">
            <a:extLst>
              <a:ext uri="{FF2B5EF4-FFF2-40B4-BE49-F238E27FC236}">
                <a16:creationId xmlns:a16="http://schemas.microsoft.com/office/drawing/2014/main" id="{F32B31A1-056B-412F-A102-9462D2329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2" name="object 10">
            <a:extLst>
              <a:ext uri="{FF2B5EF4-FFF2-40B4-BE49-F238E27FC236}">
                <a16:creationId xmlns:a16="http://schemas.microsoft.com/office/drawing/2014/main" id="{F678DEEB-3295-42E5-BB4F-D4485D786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3" name="object 11">
            <a:extLst>
              <a:ext uri="{FF2B5EF4-FFF2-40B4-BE49-F238E27FC236}">
                <a16:creationId xmlns:a16="http://schemas.microsoft.com/office/drawing/2014/main" id="{64D5E2A1-E465-453E-AFCD-2D1D15EB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CD732A-7D69-4C6F-90BB-9EF8D2FBA1A1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373A707-60DB-401E-8F76-8CC150A994CD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Slices Example</a:t>
            </a:r>
          </a:p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6" name="Rectangle 3">
            <a:extLst>
              <a:ext uri="{FF2B5EF4-FFF2-40B4-BE49-F238E27FC236}">
                <a16:creationId xmlns:a16="http://schemas.microsoft.com/office/drawing/2014/main" id="{3BB790C5-4D9A-40E2-827C-F8F3DA299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7" name="Content Placeholder 2">
            <a:extLst>
              <a:ext uri="{FF2B5EF4-FFF2-40B4-BE49-F238E27FC236}">
                <a16:creationId xmlns:a16="http://schemas.microsoft.com/office/drawing/2014/main" id="{E8EB8C4E-9542-4F58-A503-51FD31BB9D28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Content Placeholder 2">
            <a:extLst>
              <a:ext uri="{FF2B5EF4-FFF2-40B4-BE49-F238E27FC236}">
                <a16:creationId xmlns:a16="http://schemas.microsoft.com/office/drawing/2014/main" id="{935FB8B0-A525-4819-AB25-0FE34FDBB8A8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pic>
        <p:nvPicPr>
          <p:cNvPr id="17419" name="Picture 2">
            <a:extLst>
              <a:ext uri="{FF2B5EF4-FFF2-40B4-BE49-F238E27FC236}">
                <a16:creationId xmlns:a16="http://schemas.microsoft.com/office/drawing/2014/main" id="{162F2F89-F049-45F9-8401-1AC9B6ED3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208088"/>
            <a:ext cx="8108950" cy="458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12">
            <a:extLst>
              <a:ext uri="{FF2B5EF4-FFF2-40B4-BE49-F238E27FC236}">
                <a16:creationId xmlns:a16="http://schemas.microsoft.com/office/drawing/2014/main" id="{5768314F-A955-4BE2-9FB1-824417B4B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object 13">
            <a:extLst>
              <a:ext uri="{FF2B5EF4-FFF2-40B4-BE49-F238E27FC236}">
                <a16:creationId xmlns:a16="http://schemas.microsoft.com/office/drawing/2014/main" id="{1D883C06-D65D-43E0-BED0-FC1EF2E1B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object 10">
            <a:extLst>
              <a:ext uri="{FF2B5EF4-FFF2-40B4-BE49-F238E27FC236}">
                <a16:creationId xmlns:a16="http://schemas.microsoft.com/office/drawing/2014/main" id="{7524B000-58C7-404A-AA90-4A9700F1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7" name="object 11">
            <a:extLst>
              <a:ext uri="{FF2B5EF4-FFF2-40B4-BE49-F238E27FC236}">
                <a16:creationId xmlns:a16="http://schemas.microsoft.com/office/drawing/2014/main" id="{C57E076E-A509-444A-B84E-FC323125F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1910090-A1D3-4E4E-A147-0CC92852BF58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5ED2993-9C7D-4085-99DC-555EC9EC3230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Slices Example</a:t>
            </a:r>
          </a:p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0" name="Rectangle 3">
            <a:extLst>
              <a:ext uri="{FF2B5EF4-FFF2-40B4-BE49-F238E27FC236}">
                <a16:creationId xmlns:a16="http://schemas.microsoft.com/office/drawing/2014/main" id="{33ED58B9-A678-4928-924D-4E48F3614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1" name="Content Placeholder 2">
            <a:extLst>
              <a:ext uri="{FF2B5EF4-FFF2-40B4-BE49-F238E27FC236}">
                <a16:creationId xmlns:a16="http://schemas.microsoft.com/office/drawing/2014/main" id="{1654E92B-5DA3-4E09-BDEC-A764D1C9A17E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2" name="Content Placeholder 2">
            <a:extLst>
              <a:ext uri="{FF2B5EF4-FFF2-40B4-BE49-F238E27FC236}">
                <a16:creationId xmlns:a16="http://schemas.microsoft.com/office/drawing/2014/main" id="{E1D39884-1CAF-4A07-B125-AA749023BD2C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18443" name="Content Placeholder 2">
            <a:extLst>
              <a:ext uri="{FF2B5EF4-FFF2-40B4-BE49-F238E27FC236}">
                <a16:creationId xmlns:a16="http://schemas.microsoft.com/office/drawing/2014/main" id="{37F554CD-F647-4347-AE9A-219378F3A566}"/>
              </a:ext>
            </a:extLst>
          </p:cNvPr>
          <p:cNvSpPr txBox="1">
            <a:spLocks/>
          </p:cNvSpPr>
          <p:nvPr/>
        </p:nvSpPr>
        <p:spPr bwMode="auto">
          <a:xfrm>
            <a:off x="552450" y="1047750"/>
            <a:ext cx="8229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List Indices 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 elements from the end of the list counting backwards. The last element of any non-empty list is always li[-1]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li=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['a', 'b', '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mpilgrim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'z', 'example']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li[-1]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'example' 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li[-3]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'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mpilgrim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 Shorthand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li[:3]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['a', 'b', '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mpilgrim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li[3:]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['z', 'example'] 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li[:]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['a', 'b', '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mpilgrim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'z', 'example'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12">
            <a:extLst>
              <a:ext uri="{FF2B5EF4-FFF2-40B4-BE49-F238E27FC236}">
                <a16:creationId xmlns:a16="http://schemas.microsoft.com/office/drawing/2014/main" id="{1AAE4E0A-C33C-4233-8C97-863385F54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9" name="object 13">
            <a:extLst>
              <a:ext uri="{FF2B5EF4-FFF2-40B4-BE49-F238E27FC236}">
                <a16:creationId xmlns:a16="http://schemas.microsoft.com/office/drawing/2014/main" id="{822C7131-85ED-4903-839F-ACE39DE68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object 10">
            <a:extLst>
              <a:ext uri="{FF2B5EF4-FFF2-40B4-BE49-F238E27FC236}">
                <a16:creationId xmlns:a16="http://schemas.microsoft.com/office/drawing/2014/main" id="{C43D45CB-7D0B-4EF6-9C40-F5F7D54B9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1" name="object 11">
            <a:extLst>
              <a:ext uri="{FF2B5EF4-FFF2-40B4-BE49-F238E27FC236}">
                <a16:creationId xmlns:a16="http://schemas.microsoft.com/office/drawing/2014/main" id="{AF8A27D3-DA2A-402A-AA6C-AD86D7CF3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188F2B4-F2A4-47F3-8B08-0029383ECDB6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A383F0F-BF48-4964-9648-1F813DD67C9E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List Elements</a:t>
            </a:r>
          </a:p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4" name="Rectangle 3">
            <a:extLst>
              <a:ext uri="{FF2B5EF4-FFF2-40B4-BE49-F238E27FC236}">
                <a16:creationId xmlns:a16="http://schemas.microsoft.com/office/drawing/2014/main" id="{81670660-14BC-4479-A82B-B971E3144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5" name="Content Placeholder 2">
            <a:extLst>
              <a:ext uri="{FF2B5EF4-FFF2-40B4-BE49-F238E27FC236}">
                <a16:creationId xmlns:a16="http://schemas.microsoft.com/office/drawing/2014/main" id="{3E49C6E6-AAEA-4D8C-982B-C2CF3FEC63B4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6" name="Content Placeholder 2">
            <a:extLst>
              <a:ext uri="{FF2B5EF4-FFF2-40B4-BE49-F238E27FC236}">
                <a16:creationId xmlns:a16="http://schemas.microsoft.com/office/drawing/2014/main" id="{41AE5599-5C79-481F-A2A3-522B96BE5F52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19467" name="Content Placeholder 4">
            <a:extLst>
              <a:ext uri="{FF2B5EF4-FFF2-40B4-BE49-F238E27FC236}">
                <a16:creationId xmlns:a16="http://schemas.microsoft.com/office/drawing/2014/main" id="{146C51D9-4152-44F1-BFCE-8BAB47BE2DF6}"/>
              </a:ext>
            </a:extLst>
          </p:cNvPr>
          <p:cNvSpPr txBox="1">
            <a:spLocks/>
          </p:cNvSpPr>
          <p:nvPr/>
        </p:nvSpPr>
        <p:spPr bwMode="auto">
          <a:xfrm>
            <a:off x="685800" y="846138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= [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1, 66.25, 333, 333, 1234.5]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del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a[0]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[1, 66.25,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333, 333,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1234.5]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del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a[2:4]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[1, 66.25, 1234.5]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del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a[:]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12">
            <a:extLst>
              <a:ext uri="{FF2B5EF4-FFF2-40B4-BE49-F238E27FC236}">
                <a16:creationId xmlns:a16="http://schemas.microsoft.com/office/drawing/2014/main" id="{1A6B6BA2-86AB-41D4-B2E9-D6077F766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3" name="object 13">
            <a:extLst>
              <a:ext uri="{FF2B5EF4-FFF2-40B4-BE49-F238E27FC236}">
                <a16:creationId xmlns:a16="http://schemas.microsoft.com/office/drawing/2014/main" id="{757DA4AD-3C87-4422-8C4D-7EB8DABD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4" name="object 10">
            <a:extLst>
              <a:ext uri="{FF2B5EF4-FFF2-40B4-BE49-F238E27FC236}">
                <a16:creationId xmlns:a16="http://schemas.microsoft.com/office/drawing/2014/main" id="{8CDC530C-2A1D-4AA6-B448-CC355B5EA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5" name="object 11">
            <a:extLst>
              <a:ext uri="{FF2B5EF4-FFF2-40B4-BE49-F238E27FC236}">
                <a16:creationId xmlns:a16="http://schemas.microsoft.com/office/drawing/2014/main" id="{92512337-DA69-4877-9E89-759453DB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D4EF8FC-7874-420A-A491-E3F410FF33C1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D2E89D8-8D39-4DC8-AC7B-DEC9818E8D1B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List Elements</a:t>
            </a:r>
          </a:p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8" name="Rectangle 3">
            <a:extLst>
              <a:ext uri="{FF2B5EF4-FFF2-40B4-BE49-F238E27FC236}">
                <a16:creationId xmlns:a16="http://schemas.microsoft.com/office/drawing/2014/main" id="{78CD1527-6C4E-472D-90E7-45503B102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9" name="Content Placeholder 2">
            <a:extLst>
              <a:ext uri="{FF2B5EF4-FFF2-40B4-BE49-F238E27FC236}">
                <a16:creationId xmlns:a16="http://schemas.microsoft.com/office/drawing/2014/main" id="{94861D6A-5563-4B17-97D4-0B74CD1987F6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0" name="Content Placeholder 2">
            <a:extLst>
              <a:ext uri="{FF2B5EF4-FFF2-40B4-BE49-F238E27FC236}">
                <a16:creationId xmlns:a16="http://schemas.microsoft.com/office/drawing/2014/main" id="{87C9BBBA-2A21-4794-AEB3-E5AFBE3478F7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20491" name="Content Placeholder 4">
            <a:extLst>
              <a:ext uri="{FF2B5EF4-FFF2-40B4-BE49-F238E27FC236}">
                <a16:creationId xmlns:a16="http://schemas.microsoft.com/office/drawing/2014/main" id="{FDF5AC71-5A4F-4A35-81F7-4196C0E5E1C3}"/>
              </a:ext>
            </a:extLst>
          </p:cNvPr>
          <p:cNvSpPr txBox="1">
            <a:spLocks/>
          </p:cNvSpPr>
          <p:nvPr/>
        </p:nvSpPr>
        <p:spPr bwMode="auto">
          <a:xfrm>
            <a:off x="685800" y="846138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“remove”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removes the first occurrence of a value from a list.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value is not found in the list it raises an exception.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  does two things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removes the last element of the list, and it returns the value that it removed.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this is different from li[-1], which returns a value but does not change the list, and different from 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li.remove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which changes the list but does not return a value.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12">
            <a:extLst>
              <a:ext uri="{FF2B5EF4-FFF2-40B4-BE49-F238E27FC236}">
                <a16:creationId xmlns:a16="http://schemas.microsoft.com/office/drawing/2014/main" id="{B5A15C1D-7751-425C-8A67-C45C6E322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7" name="object 13">
            <a:extLst>
              <a:ext uri="{FF2B5EF4-FFF2-40B4-BE49-F238E27FC236}">
                <a16:creationId xmlns:a16="http://schemas.microsoft.com/office/drawing/2014/main" id="{6B74275C-9A79-463E-8BF9-BE7DE92B4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8" name="object 10">
            <a:extLst>
              <a:ext uri="{FF2B5EF4-FFF2-40B4-BE49-F238E27FC236}">
                <a16:creationId xmlns:a16="http://schemas.microsoft.com/office/drawing/2014/main" id="{2ECB3E16-8E25-436F-887C-33BFDB28F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9" name="object 11">
            <a:extLst>
              <a:ext uri="{FF2B5EF4-FFF2-40B4-BE49-F238E27FC236}">
                <a16:creationId xmlns:a16="http://schemas.microsoft.com/office/drawing/2014/main" id="{C970CB54-ED7C-4BF1-8BD1-E2E26440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1302C2E-06C2-474E-8210-CF763CC10409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5B03EA2-9912-4212-8757-C5DE514642E8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List Elements</a:t>
            </a:r>
          </a:p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3">
            <a:extLst>
              <a:ext uri="{FF2B5EF4-FFF2-40B4-BE49-F238E27FC236}">
                <a16:creationId xmlns:a16="http://schemas.microsoft.com/office/drawing/2014/main" id="{A1955B10-04AC-4B53-82E7-2D9DEFDDE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Content Placeholder 2">
            <a:extLst>
              <a:ext uri="{FF2B5EF4-FFF2-40B4-BE49-F238E27FC236}">
                <a16:creationId xmlns:a16="http://schemas.microsoft.com/office/drawing/2014/main" id="{B408E96C-CFFA-4F20-B29C-250B662C19D4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Content Placeholder 2">
            <a:extLst>
              <a:ext uri="{FF2B5EF4-FFF2-40B4-BE49-F238E27FC236}">
                <a16:creationId xmlns:a16="http://schemas.microsoft.com/office/drawing/2014/main" id="{EA00549C-B960-4E25-B82B-F774E70010B8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21515" name="Content Placeholder 2">
            <a:extLst>
              <a:ext uri="{FF2B5EF4-FFF2-40B4-BE49-F238E27FC236}">
                <a16:creationId xmlns:a16="http://schemas.microsoft.com/office/drawing/2014/main" id="{6AAFFE25-3408-447A-A302-BBABC579DC17}"/>
              </a:ext>
            </a:extLst>
          </p:cNvPr>
          <p:cNvSpPr txBox="1">
            <a:spLocks/>
          </p:cNvSpPr>
          <p:nvPr/>
        </p:nvSpPr>
        <p:spPr bwMode="auto">
          <a:xfrm>
            <a:off x="835819" y="726052"/>
            <a:ext cx="7772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 =  ['a', 'b', 'new', '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mpilgrim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'z', 'example', 'new', 'two', 'elements']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li.remove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("z")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 = ['a', 'b', 'new', '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mpilgrim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'example', 'new', 'two', 'elements']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li.remove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("new")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 = ['a', 'b', '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mpilgrim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'example', 'new', 'two', 'element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s']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li.remove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("c")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Traceback (innermost last): File "&lt;interactive input&gt;", line 1, in ?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 x not in list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li.pop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'elements'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 ['a', 'b', '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mpilgrim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'example', 'new', 'two']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br>
              <a:rPr lang="en-US" altLang="en-US" sz="3200" dirty="0">
                <a:latin typeface="Calibri" panose="020F0502020204030204" pitchFamily="34" charset="0"/>
              </a:rPr>
            </a:br>
            <a:endParaRPr lang="en-US" altLang="en-US"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12">
            <a:extLst>
              <a:ext uri="{FF2B5EF4-FFF2-40B4-BE49-F238E27FC236}">
                <a16:creationId xmlns:a16="http://schemas.microsoft.com/office/drawing/2014/main" id="{F9B03524-D0BF-4688-83A7-D1939A117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object 13">
            <a:extLst>
              <a:ext uri="{FF2B5EF4-FFF2-40B4-BE49-F238E27FC236}">
                <a16:creationId xmlns:a16="http://schemas.microsoft.com/office/drawing/2014/main" id="{F6ECD64A-FC88-43AF-B4E3-7960D0A1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10">
            <a:extLst>
              <a:ext uri="{FF2B5EF4-FFF2-40B4-BE49-F238E27FC236}">
                <a16:creationId xmlns:a16="http://schemas.microsoft.com/office/drawing/2014/main" id="{92904634-CEF4-4555-8E7E-808B49BF5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1" name="object 11">
            <a:extLst>
              <a:ext uri="{FF2B5EF4-FFF2-40B4-BE49-F238E27FC236}">
                <a16:creationId xmlns:a16="http://schemas.microsoft.com/office/drawing/2014/main" id="{63A37E2F-3D0B-41B1-B777-4B72ED06C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D2073F2-65E6-409E-8482-CD6CF7E575A7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CBF005A-C166-4EEE-B3CF-63CBB807DC6D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4" name="Rectangle 3">
            <a:extLst>
              <a:ext uri="{FF2B5EF4-FFF2-40B4-BE49-F238E27FC236}">
                <a16:creationId xmlns:a16="http://schemas.microsoft.com/office/drawing/2014/main" id="{2165E364-A82B-43FA-8D4D-90C313C61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5" name="Content Placeholder 2">
            <a:extLst>
              <a:ext uri="{FF2B5EF4-FFF2-40B4-BE49-F238E27FC236}">
                <a16:creationId xmlns:a16="http://schemas.microsoft.com/office/drawing/2014/main" id="{6F1DB827-6940-4BBD-936F-4091B59E95F2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lists in our everyday lives—we make  </a:t>
            </a:r>
            <a:r>
              <a:rPr lang="en-I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 lists, to-do lists, and mental checklists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I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essentially a </a:t>
            </a:r>
            <a:r>
              <a:rPr lang="en-I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list of molecules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form of a double helix, found in the nucleus of all human cells and all living organisms.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purpose is also to </a:t>
            </a:r>
            <a:r>
              <a:rPr lang="en-I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information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—specifically, the instructions that are used to construct all other cells in the body—that we call 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 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2.85 billion nucleotides that make up the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genome, determining their sequencing (and thus understanding our genetic makeup) is fundamentally a computational problem.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12">
            <a:extLst>
              <a:ext uri="{FF2B5EF4-FFF2-40B4-BE49-F238E27FC236}">
                <a16:creationId xmlns:a16="http://schemas.microsoft.com/office/drawing/2014/main" id="{AB707B41-2BCA-452B-A53F-29897F9F8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1" name="object 13">
            <a:extLst>
              <a:ext uri="{FF2B5EF4-FFF2-40B4-BE49-F238E27FC236}">
                <a16:creationId xmlns:a16="http://schemas.microsoft.com/office/drawing/2014/main" id="{257CAACF-5546-4ADB-B52F-4E049D41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2" name="object 10">
            <a:extLst>
              <a:ext uri="{FF2B5EF4-FFF2-40B4-BE49-F238E27FC236}">
                <a16:creationId xmlns:a16="http://schemas.microsoft.com/office/drawing/2014/main" id="{B0FFE874-EDE7-4C82-A3DD-9B9AD1CA7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3" name="object 11">
            <a:extLst>
              <a:ext uri="{FF2B5EF4-FFF2-40B4-BE49-F238E27FC236}">
                <a16:creationId xmlns:a16="http://schemas.microsoft.com/office/drawing/2014/main" id="{7281A3A2-EF0A-4382-BD6B-7733917FA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6DF50D-09E6-42D2-B7EB-C984DF44D6E6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798B1B5-A25B-49F4-8079-8BC818EC5D34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List Elements</a:t>
            </a:r>
          </a:p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6" name="Rectangle 3">
            <a:extLst>
              <a:ext uri="{FF2B5EF4-FFF2-40B4-BE49-F238E27FC236}">
                <a16:creationId xmlns:a16="http://schemas.microsoft.com/office/drawing/2014/main" id="{3CC14898-EF03-4ECF-8C4C-A2C5FB7E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7" name="Content Placeholder 2">
            <a:extLst>
              <a:ext uri="{FF2B5EF4-FFF2-40B4-BE49-F238E27FC236}">
                <a16:creationId xmlns:a16="http://schemas.microsoft.com/office/drawing/2014/main" id="{6A600794-6300-4ABC-92D2-76AE5EE3EA4C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8" name="Content Placeholder 2">
            <a:extLst>
              <a:ext uri="{FF2B5EF4-FFF2-40B4-BE49-F238E27FC236}">
                <a16:creationId xmlns:a16="http://schemas.microsoft.com/office/drawing/2014/main" id="{89927D84-B295-4A36-B93A-5CEFC5597646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22539" name="Content Placeholder 2">
            <a:extLst>
              <a:ext uri="{FF2B5EF4-FFF2-40B4-BE49-F238E27FC236}">
                <a16:creationId xmlns:a16="http://schemas.microsoft.com/office/drawing/2014/main" id="{9F00567A-14E7-4EB5-AC80-543934984A7D}"/>
              </a:ext>
            </a:extLst>
          </p:cNvPr>
          <p:cNvSpPr txBox="1">
            <a:spLocks/>
          </p:cNvSpPr>
          <p:nvPr/>
        </p:nvSpPr>
        <p:spPr bwMode="auto">
          <a:xfrm>
            <a:off x="685800" y="8382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 finds the first occurrence of a value in the list and returns the index.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 = ['a', 'b', 'new', '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mpilgrim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'z', 'example', 'new', 'two', 'elements']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li.index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("example")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li.index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("new")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li.index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("c")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Traceback (innermost last): File "&lt;interactive input&gt;", line 1, in ?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list.index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 x not in list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"c"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12">
            <a:extLst>
              <a:ext uri="{FF2B5EF4-FFF2-40B4-BE49-F238E27FC236}">
                <a16:creationId xmlns:a16="http://schemas.microsoft.com/office/drawing/2014/main" id="{92CD358F-2BC6-4677-8793-A0FFB117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5" name="object 13">
            <a:extLst>
              <a:ext uri="{FF2B5EF4-FFF2-40B4-BE49-F238E27FC236}">
                <a16:creationId xmlns:a16="http://schemas.microsoft.com/office/drawing/2014/main" id="{B400B6C8-5739-4626-B921-E2427C36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6" name="object 10">
            <a:extLst>
              <a:ext uri="{FF2B5EF4-FFF2-40B4-BE49-F238E27FC236}">
                <a16:creationId xmlns:a16="http://schemas.microsoft.com/office/drawing/2014/main" id="{642CA176-0B5D-47D8-9E06-5F41B1B97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7" name="object 11">
            <a:extLst>
              <a:ext uri="{FF2B5EF4-FFF2-40B4-BE49-F238E27FC236}">
                <a16:creationId xmlns:a16="http://schemas.microsoft.com/office/drawing/2014/main" id="{0E6E6320-8CB5-4DA9-851B-857094A0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5E57D5E-D29C-4A88-AB4D-CEADD0CB4012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10B29F4-7E6E-424A-B364-CDAE81B95FF8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in List Functions</a:t>
            </a:r>
          </a:p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0" name="Rectangle 3">
            <a:extLst>
              <a:ext uri="{FF2B5EF4-FFF2-40B4-BE49-F238E27FC236}">
                <a16:creationId xmlns:a16="http://schemas.microsoft.com/office/drawing/2014/main" id="{7B11C1F1-B978-4C0B-AEFA-4A68263F1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1" name="Content Placeholder 2">
            <a:extLst>
              <a:ext uri="{FF2B5EF4-FFF2-40B4-BE49-F238E27FC236}">
                <a16:creationId xmlns:a16="http://schemas.microsoft.com/office/drawing/2014/main" id="{A7ADF8CC-1387-4799-8AB7-EDCB61E6F757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2" name="Content Placeholder 2">
            <a:extLst>
              <a:ext uri="{FF2B5EF4-FFF2-40B4-BE49-F238E27FC236}">
                <a16:creationId xmlns:a16="http://schemas.microsoft.com/office/drawing/2014/main" id="{CD4E0F85-B98D-45E0-B210-E2D329B63AC7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pic>
        <p:nvPicPr>
          <p:cNvPr id="23563" name="Picture 2">
            <a:extLst>
              <a:ext uri="{FF2B5EF4-FFF2-40B4-BE49-F238E27FC236}">
                <a16:creationId xmlns:a16="http://schemas.microsoft.com/office/drawing/2014/main" id="{27D51360-35E6-4416-835A-594528AEF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50888"/>
            <a:ext cx="5410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12">
            <a:extLst>
              <a:ext uri="{FF2B5EF4-FFF2-40B4-BE49-F238E27FC236}">
                <a16:creationId xmlns:a16="http://schemas.microsoft.com/office/drawing/2014/main" id="{BCF28C47-A094-47FC-9DB2-887048D37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79" name="object 13">
            <a:extLst>
              <a:ext uri="{FF2B5EF4-FFF2-40B4-BE49-F238E27FC236}">
                <a16:creationId xmlns:a16="http://schemas.microsoft.com/office/drawing/2014/main" id="{39466096-A88C-44AA-BC5A-969D5E2A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0" name="object 10">
            <a:extLst>
              <a:ext uri="{FF2B5EF4-FFF2-40B4-BE49-F238E27FC236}">
                <a16:creationId xmlns:a16="http://schemas.microsoft.com/office/drawing/2014/main" id="{137A2B2D-2DAB-49C4-A394-8F19D430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1" name="object 11">
            <a:extLst>
              <a:ext uri="{FF2B5EF4-FFF2-40B4-BE49-F238E27FC236}">
                <a16:creationId xmlns:a16="http://schemas.microsoft.com/office/drawing/2014/main" id="{CA3C7912-3B92-4114-816F-688BBB2D7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9FB5D12-B117-429F-BB69-5CBB627E4B89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9B96600-5C20-4F70-9698-B6206F93B7AE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in List Functions</a:t>
            </a:r>
          </a:p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4" name="Rectangle 3">
            <a:extLst>
              <a:ext uri="{FF2B5EF4-FFF2-40B4-BE49-F238E27FC236}">
                <a16:creationId xmlns:a16="http://schemas.microsoft.com/office/drawing/2014/main" id="{19574737-BBC8-45A8-8D8F-2C1448E8E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5" name="Content Placeholder 2">
            <a:extLst>
              <a:ext uri="{FF2B5EF4-FFF2-40B4-BE49-F238E27FC236}">
                <a16:creationId xmlns:a16="http://schemas.microsoft.com/office/drawing/2014/main" id="{6755F529-9496-465B-B339-023E45D64667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6" name="Content Placeholder 2">
            <a:extLst>
              <a:ext uri="{FF2B5EF4-FFF2-40B4-BE49-F238E27FC236}">
                <a16:creationId xmlns:a16="http://schemas.microsoft.com/office/drawing/2014/main" id="{75D0BE39-E5F0-4201-98C0-C44291C2C293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pic>
        <p:nvPicPr>
          <p:cNvPr id="24587" name="Picture 4">
            <a:extLst>
              <a:ext uri="{FF2B5EF4-FFF2-40B4-BE49-F238E27FC236}">
                <a16:creationId xmlns:a16="http://schemas.microsoft.com/office/drawing/2014/main" id="{421EE03B-5034-456B-AB2D-315869BD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4588" name="Picture 5">
            <a:extLst>
              <a:ext uri="{FF2B5EF4-FFF2-40B4-BE49-F238E27FC236}">
                <a16:creationId xmlns:a16="http://schemas.microsoft.com/office/drawing/2014/main" id="{B0AB1389-7456-41CB-8A75-39E84C99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343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12">
            <a:extLst>
              <a:ext uri="{FF2B5EF4-FFF2-40B4-BE49-F238E27FC236}">
                <a16:creationId xmlns:a16="http://schemas.microsoft.com/office/drawing/2014/main" id="{AC8F40E7-668C-4B07-90B1-CC03D67BD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3" name="object 13">
            <a:extLst>
              <a:ext uri="{FF2B5EF4-FFF2-40B4-BE49-F238E27FC236}">
                <a16:creationId xmlns:a16="http://schemas.microsoft.com/office/drawing/2014/main" id="{23A41908-FFC4-4B81-AAFD-00BAD626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4" name="object 10">
            <a:extLst>
              <a:ext uri="{FF2B5EF4-FFF2-40B4-BE49-F238E27FC236}">
                <a16:creationId xmlns:a16="http://schemas.microsoft.com/office/drawing/2014/main" id="{ED49AA0F-B5BE-4C31-ACDC-898ADAAF6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5" name="object 11">
            <a:extLst>
              <a:ext uri="{FF2B5EF4-FFF2-40B4-BE49-F238E27FC236}">
                <a16:creationId xmlns:a16="http://schemas.microsoft.com/office/drawing/2014/main" id="{0FE7F339-5251-4BA8-9FDD-9472362F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F4E1584-FD03-4C4A-AC9A-3644E64E7968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BF97EDF-20C1-4D14-9071-FFED0A169693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Iterating over Lists in Python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8" name="Rectangle 3">
            <a:extLst>
              <a:ext uri="{FF2B5EF4-FFF2-40B4-BE49-F238E27FC236}">
                <a16:creationId xmlns:a16="http://schemas.microsoft.com/office/drawing/2014/main" id="{39B7C301-ECA5-4EAA-BB83-56E3F08BF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9" name="Content Placeholder 2">
            <a:extLst>
              <a:ext uri="{FF2B5EF4-FFF2-40B4-BE49-F238E27FC236}">
                <a16:creationId xmlns:a16="http://schemas.microsoft.com/office/drawing/2014/main" id="{CFAAC7A5-5972-466E-B5AB-8F09505BE1F7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0" name="Content Placeholder 2">
            <a:extLst>
              <a:ext uri="{FF2B5EF4-FFF2-40B4-BE49-F238E27FC236}">
                <a16:creationId xmlns:a16="http://schemas.microsoft.com/office/drawing/2014/main" id="{76A10B6F-2565-485A-AAE3-E7477F90260B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25611" name="Content Placeholder 2">
            <a:extLst>
              <a:ext uri="{FF2B5EF4-FFF2-40B4-BE49-F238E27FC236}">
                <a16:creationId xmlns:a16="http://schemas.microsoft.com/office/drawing/2014/main" id="{4814AEC5-F1C1-48B5-B117-9A0107BED85A}"/>
              </a:ext>
            </a:extLst>
          </p:cNvPr>
          <p:cNvSpPr txBox="1">
            <a:spLocks/>
          </p:cNvSpPr>
          <p:nvPr/>
        </p:nvSpPr>
        <p:spPr bwMode="auto">
          <a:xfrm>
            <a:off x="836613" y="11541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Loops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IN" altLang="en-US" sz="2400" b="1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2400" b="1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IN" altLang="en-US" sz="2400" b="1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</p:txBody>
      </p:sp>
      <p:pic>
        <p:nvPicPr>
          <p:cNvPr id="25612" name="Picture 2">
            <a:extLst>
              <a:ext uri="{FF2B5EF4-FFF2-40B4-BE49-F238E27FC236}">
                <a16:creationId xmlns:a16="http://schemas.microsoft.com/office/drawing/2014/main" id="{C2C7A74A-91A6-4DDC-BB6D-8C6CAA41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1909763"/>
            <a:ext cx="67786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3" name="Picture 3">
            <a:extLst>
              <a:ext uri="{FF2B5EF4-FFF2-40B4-BE49-F238E27FC236}">
                <a16:creationId xmlns:a16="http://schemas.microsoft.com/office/drawing/2014/main" id="{1FF2C208-8A53-4DA6-BBE8-F805CF950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16438"/>
            <a:ext cx="35814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12">
            <a:extLst>
              <a:ext uri="{FF2B5EF4-FFF2-40B4-BE49-F238E27FC236}">
                <a16:creationId xmlns:a16="http://schemas.microsoft.com/office/drawing/2014/main" id="{432AC11E-0BF9-4B84-857E-EEC5E664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7" name="object 13">
            <a:extLst>
              <a:ext uri="{FF2B5EF4-FFF2-40B4-BE49-F238E27FC236}">
                <a16:creationId xmlns:a16="http://schemas.microsoft.com/office/drawing/2014/main" id="{A24C3E7A-40DC-4792-A8B4-27BE6913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8" name="object 10">
            <a:extLst>
              <a:ext uri="{FF2B5EF4-FFF2-40B4-BE49-F238E27FC236}">
                <a16:creationId xmlns:a16="http://schemas.microsoft.com/office/drawing/2014/main" id="{503C7B50-7BEE-4BBA-B33C-5A428178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object 11">
            <a:extLst>
              <a:ext uri="{FF2B5EF4-FFF2-40B4-BE49-F238E27FC236}">
                <a16:creationId xmlns:a16="http://schemas.microsoft.com/office/drawing/2014/main" id="{148C7F6A-32A6-4AF2-9FBB-4416ECF51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BFC6E3D-B165-45B1-8BBB-FD6B38A101B6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20EFC6E-C0FD-4BE4-8D27-5972575BB912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Iterating over Lists in Python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2" name="Rectangle 3">
            <a:extLst>
              <a:ext uri="{FF2B5EF4-FFF2-40B4-BE49-F238E27FC236}">
                <a16:creationId xmlns:a16="http://schemas.microsoft.com/office/drawing/2014/main" id="{2818C86E-974C-499E-9DB7-F0C49F6DB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3" name="Content Placeholder 2">
            <a:extLst>
              <a:ext uri="{FF2B5EF4-FFF2-40B4-BE49-F238E27FC236}">
                <a16:creationId xmlns:a16="http://schemas.microsoft.com/office/drawing/2014/main" id="{3577193C-47EC-43AE-8037-09936BDA116E}"/>
              </a:ext>
            </a:extLst>
          </p:cNvPr>
          <p:cNvSpPr txBox="1">
            <a:spLocks/>
          </p:cNvSpPr>
          <p:nvPr/>
        </p:nvSpPr>
        <p:spPr bwMode="auto">
          <a:xfrm>
            <a:off x="453053" y="1263958"/>
            <a:ext cx="8329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4" name="Content Placeholder 2">
            <a:extLst>
              <a:ext uri="{FF2B5EF4-FFF2-40B4-BE49-F238E27FC236}">
                <a16:creationId xmlns:a16="http://schemas.microsoft.com/office/drawing/2014/main" id="{C9B60C6E-C67B-41E2-B4BD-14B53F124071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26635" name="Rectangle 3">
            <a:extLst>
              <a:ext uri="{FF2B5EF4-FFF2-40B4-BE49-F238E27FC236}">
                <a16:creationId xmlns:a16="http://schemas.microsoft.com/office/drawing/2014/main" id="{2BFCD124-73D7-4E82-B697-D62691EE5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55663"/>
            <a:ext cx="58388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You can either use loops: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 = []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range(10):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squares.append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(x**2)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squares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1, 4, 9, 16, 25, 36, 49, 64, 81]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Or you can use list comprehensions to get the same result: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 = [x**2 for x in range(10)]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squares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1, 4, 9, 16, 25, 36, 49, 64, 81]</a:t>
            </a: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12">
            <a:extLst>
              <a:ext uri="{FF2B5EF4-FFF2-40B4-BE49-F238E27FC236}">
                <a16:creationId xmlns:a16="http://schemas.microsoft.com/office/drawing/2014/main" id="{6B412AFC-AD17-42A7-B9FA-1677B4BF9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1" name="object 13">
            <a:extLst>
              <a:ext uri="{FF2B5EF4-FFF2-40B4-BE49-F238E27FC236}">
                <a16:creationId xmlns:a16="http://schemas.microsoft.com/office/drawing/2014/main" id="{F0F36616-EF2F-4BA6-BA2A-29C65E875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2" name="object 10">
            <a:extLst>
              <a:ext uri="{FF2B5EF4-FFF2-40B4-BE49-F238E27FC236}">
                <a16:creationId xmlns:a16="http://schemas.microsoft.com/office/drawing/2014/main" id="{617163C2-9BFC-438F-A467-BD367F95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3" name="object 11">
            <a:extLst>
              <a:ext uri="{FF2B5EF4-FFF2-40B4-BE49-F238E27FC236}">
                <a16:creationId xmlns:a16="http://schemas.microsoft.com/office/drawing/2014/main" id="{B2B1CD7F-0069-42A8-91E8-985DC07D3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29487FA-C7F2-4EFF-84D4-200D66BC0FB6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AA2E33A-F3CF-4291-91A5-6D95E29F5B5A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Iterating over Lists in Python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6" name="Rectangle 3">
            <a:extLst>
              <a:ext uri="{FF2B5EF4-FFF2-40B4-BE49-F238E27FC236}">
                <a16:creationId xmlns:a16="http://schemas.microsoft.com/office/drawing/2014/main" id="{62408882-0ECB-469A-99C1-FE8625A2C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7" name="Content Placeholder 2">
            <a:extLst>
              <a:ext uri="{FF2B5EF4-FFF2-40B4-BE49-F238E27FC236}">
                <a16:creationId xmlns:a16="http://schemas.microsoft.com/office/drawing/2014/main" id="{ABDA966A-BB1A-4A68-82A2-AFC9062F3C3F}"/>
              </a:ext>
            </a:extLst>
          </p:cNvPr>
          <p:cNvSpPr txBox="1">
            <a:spLocks/>
          </p:cNvSpPr>
          <p:nvPr/>
        </p:nvSpPr>
        <p:spPr bwMode="auto">
          <a:xfrm>
            <a:off x="280988" y="996950"/>
            <a:ext cx="8329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8" name="Content Placeholder 2">
            <a:extLst>
              <a:ext uri="{FF2B5EF4-FFF2-40B4-BE49-F238E27FC236}">
                <a16:creationId xmlns:a16="http://schemas.microsoft.com/office/drawing/2014/main" id="{1D010D9C-7854-4D37-8696-304641BA16F2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27659" name="Rectangle 4">
            <a:extLst>
              <a:ext uri="{FF2B5EF4-FFF2-40B4-BE49-F238E27FC236}">
                <a16:creationId xmlns:a16="http://schemas.microsoft.com/office/drawing/2014/main" id="{0147244F-D115-47E4-95B6-A7499F88E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39813"/>
            <a:ext cx="73152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listOfWords = ["this","is","a","list","of","words"]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items = [ word[0] for word in listOfWords]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print (items)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 ['t', 'i', 'a', 'l', 'o', 'w']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string = "Hello 12345 World"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numbers = [x for x in string if x.isdigit()]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print (numbers)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 ['1', '2', '3', '4', '5‘]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12">
            <a:extLst>
              <a:ext uri="{FF2B5EF4-FFF2-40B4-BE49-F238E27FC236}">
                <a16:creationId xmlns:a16="http://schemas.microsoft.com/office/drawing/2014/main" id="{E6045240-96A2-4156-8BD2-C9A1EBF4D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5" name="object 13">
            <a:extLst>
              <a:ext uri="{FF2B5EF4-FFF2-40B4-BE49-F238E27FC236}">
                <a16:creationId xmlns:a16="http://schemas.microsoft.com/office/drawing/2014/main" id="{F3EA2F3A-0CD4-470A-ADED-9B33CD5E6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object 10">
            <a:extLst>
              <a:ext uri="{FF2B5EF4-FFF2-40B4-BE49-F238E27FC236}">
                <a16:creationId xmlns:a16="http://schemas.microsoft.com/office/drawing/2014/main" id="{19B5344F-00F2-4E78-9CE5-60B8F7F9D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7" name="object 11">
            <a:extLst>
              <a:ext uri="{FF2B5EF4-FFF2-40B4-BE49-F238E27FC236}">
                <a16:creationId xmlns:a16="http://schemas.microsoft.com/office/drawing/2014/main" id="{16CF796B-D634-4D54-B706-528DC285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1370907-4F12-48EE-8AD4-75E55D9FEB83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19DC2A7-1683-4AC4-AD73-7F7FB1E0914D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this?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0" name="Rectangle 3">
            <a:extLst>
              <a:ext uri="{FF2B5EF4-FFF2-40B4-BE49-F238E27FC236}">
                <a16:creationId xmlns:a16="http://schemas.microsoft.com/office/drawing/2014/main" id="{E9BF7E0B-76B4-426B-A36B-DBE034A03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1" name="Content Placeholder 2">
            <a:extLst>
              <a:ext uri="{FF2B5EF4-FFF2-40B4-BE49-F238E27FC236}">
                <a16:creationId xmlns:a16="http://schemas.microsoft.com/office/drawing/2014/main" id="{4474C8C1-F0EF-4049-AFB5-F82796EDB1C2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2" name="Content Placeholder 2">
            <a:extLst>
              <a:ext uri="{FF2B5EF4-FFF2-40B4-BE49-F238E27FC236}">
                <a16:creationId xmlns:a16="http://schemas.microsoft.com/office/drawing/2014/main" id="{C619F87A-23B4-4300-97E7-F1ADD68E38C5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pic>
        <p:nvPicPr>
          <p:cNvPr id="28683" name="Picture 2">
            <a:extLst>
              <a:ext uri="{FF2B5EF4-FFF2-40B4-BE49-F238E27FC236}">
                <a16:creationId xmlns:a16="http://schemas.microsoft.com/office/drawing/2014/main" id="{7E245280-CD91-4C2F-8258-AE5F5137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153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12">
            <a:extLst>
              <a:ext uri="{FF2B5EF4-FFF2-40B4-BE49-F238E27FC236}">
                <a16:creationId xmlns:a16="http://schemas.microsoft.com/office/drawing/2014/main" id="{99CFEB56-9878-4628-B326-7B0E939A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99" name="object 13">
            <a:extLst>
              <a:ext uri="{FF2B5EF4-FFF2-40B4-BE49-F238E27FC236}">
                <a16:creationId xmlns:a16="http://schemas.microsoft.com/office/drawing/2014/main" id="{48B74E07-DF60-429F-B7F2-B1D3D879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object 10">
            <a:extLst>
              <a:ext uri="{FF2B5EF4-FFF2-40B4-BE49-F238E27FC236}">
                <a16:creationId xmlns:a16="http://schemas.microsoft.com/office/drawing/2014/main" id="{6524053F-F2B0-4AA7-B72C-B6DE7EE7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1" name="object 11">
            <a:extLst>
              <a:ext uri="{FF2B5EF4-FFF2-40B4-BE49-F238E27FC236}">
                <a16:creationId xmlns:a16="http://schemas.microsoft.com/office/drawing/2014/main" id="{99F9049A-8C22-4392-8190-27E72302E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54EDAB-FFD3-47D7-9E9B-BFBBA9650DF5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01B3A8B-4E64-4571-9DD3-86CA0E1A08D5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Iterating Over List Elements vs. List Index Values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4" name="Rectangle 3">
            <a:extLst>
              <a:ext uri="{FF2B5EF4-FFF2-40B4-BE49-F238E27FC236}">
                <a16:creationId xmlns:a16="http://schemas.microsoft.com/office/drawing/2014/main" id="{DEB0C7E3-BE0E-47F2-9290-1FF833FFD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5" name="Content Placeholder 2">
            <a:extLst>
              <a:ext uri="{FF2B5EF4-FFF2-40B4-BE49-F238E27FC236}">
                <a16:creationId xmlns:a16="http://schemas.microsoft.com/office/drawing/2014/main" id="{F882CD96-52F7-4CEC-9E1D-6CDB74971A24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6" name="Content Placeholder 2">
            <a:extLst>
              <a:ext uri="{FF2B5EF4-FFF2-40B4-BE49-F238E27FC236}">
                <a16:creationId xmlns:a16="http://schemas.microsoft.com/office/drawing/2014/main" id="{C45F808D-E258-4EF5-9094-3C08B5EF2C37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29707" name="Content Placeholder 2">
            <a:extLst>
              <a:ext uri="{FF2B5EF4-FFF2-40B4-BE49-F238E27FC236}">
                <a16:creationId xmlns:a16="http://schemas.microsoft.com/office/drawing/2014/main" id="{625413BF-500F-42BD-B9E7-1E714E64C0D9}"/>
              </a:ext>
            </a:extLst>
          </p:cNvPr>
          <p:cNvSpPr txBox="1">
            <a:spLocks/>
          </p:cNvSpPr>
          <p:nvPr/>
        </p:nvSpPr>
        <p:spPr bwMode="auto">
          <a:xfrm>
            <a:off x="4800600" y="2057400"/>
            <a:ext cx="3505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Index Values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 b="1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 b="1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 dirty="0">
              <a:latin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7FD3DA-ECA1-4437-9325-5A6ADDFCC45A}"/>
              </a:ext>
            </a:extLst>
          </p:cNvPr>
          <p:cNvSpPr txBox="1">
            <a:spLocks/>
          </p:cNvSpPr>
          <p:nvPr/>
        </p:nvSpPr>
        <p:spPr>
          <a:xfrm>
            <a:off x="609600" y="2133600"/>
            <a:ext cx="35052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Iterating Over List Elements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3200" b="1" dirty="0"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3200" b="1" dirty="0"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3200" b="1" dirty="0"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3200" dirty="0">
              <a:latin typeface="+mn-lt"/>
              <a:cs typeface="+mn-cs"/>
            </a:endParaRPr>
          </a:p>
        </p:txBody>
      </p:sp>
      <p:pic>
        <p:nvPicPr>
          <p:cNvPr id="29709" name="Picture 2">
            <a:extLst>
              <a:ext uri="{FF2B5EF4-FFF2-40B4-BE49-F238E27FC236}">
                <a16:creationId xmlns:a16="http://schemas.microsoft.com/office/drawing/2014/main" id="{E7E460C0-8D5C-4190-A2B5-68F01DDC4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3363913"/>
            <a:ext cx="375443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3">
            <a:extLst>
              <a:ext uri="{FF2B5EF4-FFF2-40B4-BE49-F238E27FC236}">
                <a16:creationId xmlns:a16="http://schemas.microsoft.com/office/drawing/2014/main" id="{678CCF2F-B093-435A-84E1-EBBBD9D16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8" y="3292475"/>
            <a:ext cx="409416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12">
            <a:extLst>
              <a:ext uri="{FF2B5EF4-FFF2-40B4-BE49-F238E27FC236}">
                <a16:creationId xmlns:a16="http://schemas.microsoft.com/office/drawing/2014/main" id="{B4A56776-76FD-48FD-BA32-758ACA04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3" name="object 13">
            <a:extLst>
              <a:ext uri="{FF2B5EF4-FFF2-40B4-BE49-F238E27FC236}">
                <a16:creationId xmlns:a16="http://schemas.microsoft.com/office/drawing/2014/main" id="{A6A37262-62DF-44C5-90E1-E09762582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4" name="object 10">
            <a:extLst>
              <a:ext uri="{FF2B5EF4-FFF2-40B4-BE49-F238E27FC236}">
                <a16:creationId xmlns:a16="http://schemas.microsoft.com/office/drawing/2014/main" id="{3D18E0EF-F25C-4CAD-B9E2-F89B7126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5" name="object 11">
            <a:extLst>
              <a:ext uri="{FF2B5EF4-FFF2-40B4-BE49-F238E27FC236}">
                <a16:creationId xmlns:a16="http://schemas.microsoft.com/office/drawing/2014/main" id="{7882561F-1ED9-4512-BFC3-5320C8F51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7F10022-A2F1-477F-ACE9-50DEF014D602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8C94D6F-F843-474B-8BD4-264A3DFC232C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3">
            <a:extLst>
              <a:ext uri="{FF2B5EF4-FFF2-40B4-BE49-F238E27FC236}">
                <a16:creationId xmlns:a16="http://schemas.microsoft.com/office/drawing/2014/main" id="{24F00285-147D-4D21-9E89-095E7E93A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Content Placeholder 2">
            <a:extLst>
              <a:ext uri="{FF2B5EF4-FFF2-40B4-BE49-F238E27FC236}">
                <a16:creationId xmlns:a16="http://schemas.microsoft.com/office/drawing/2014/main" id="{E24FD844-C2A2-4DE7-9F38-30686BF20A2B}"/>
              </a:ext>
            </a:extLst>
          </p:cNvPr>
          <p:cNvSpPr txBox="1">
            <a:spLocks/>
          </p:cNvSpPr>
          <p:nvPr/>
        </p:nvSpPr>
        <p:spPr bwMode="auto">
          <a:xfrm>
            <a:off x="685800" y="939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Content Placeholder 2">
            <a:extLst>
              <a:ext uri="{FF2B5EF4-FFF2-40B4-BE49-F238E27FC236}">
                <a16:creationId xmlns:a16="http://schemas.microsoft.com/office/drawing/2014/main" id="{1C5A1C5C-5869-490C-A79C-24DD0BC4DBC4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30731" name="Content Placeholder 2">
            <a:extLst>
              <a:ext uri="{FF2B5EF4-FFF2-40B4-BE49-F238E27FC236}">
                <a16:creationId xmlns:a16="http://schemas.microsoft.com/office/drawing/2014/main" id="{3C0BA4F5-A593-410D-BD3B-FC8E3449E750}"/>
              </a:ext>
            </a:extLst>
          </p:cNvPr>
          <p:cNvSpPr txBox="1">
            <a:spLocks/>
          </p:cNvSpPr>
          <p:nvPr/>
        </p:nvSpPr>
        <p:spPr bwMode="auto">
          <a:xfrm>
            <a:off x="847725" y="12080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IN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en-I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data structure. Thus, in contrast to lists, once a tuple is defined, it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altered.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declaring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in Python is given below.</a:t>
            </a:r>
          </a:p>
          <a:p>
            <a:pPr lvl="1" algn="just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are denoted by parentheses instead of square brackets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2800" dirty="0">
              <a:latin typeface="Calibri" panose="020F0502020204030204" pitchFamily="34" charset="0"/>
            </a:endParaRPr>
          </a:p>
        </p:txBody>
      </p:sp>
      <p:pic>
        <p:nvPicPr>
          <p:cNvPr id="30732" name="Picture 2">
            <a:extLst>
              <a:ext uri="{FF2B5EF4-FFF2-40B4-BE49-F238E27FC236}">
                <a16:creationId xmlns:a16="http://schemas.microsoft.com/office/drawing/2014/main" id="{74B81A44-2293-449E-8010-CD736DF0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80000"/>
            <a:ext cx="77914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12">
            <a:extLst>
              <a:ext uri="{FF2B5EF4-FFF2-40B4-BE49-F238E27FC236}">
                <a16:creationId xmlns:a16="http://schemas.microsoft.com/office/drawing/2014/main" id="{014F2681-3DC4-4B8C-ACBF-E7DC8900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7" name="object 13">
            <a:extLst>
              <a:ext uri="{FF2B5EF4-FFF2-40B4-BE49-F238E27FC236}">
                <a16:creationId xmlns:a16="http://schemas.microsoft.com/office/drawing/2014/main" id="{AA7B5F57-A001-49B5-A585-7AA56854C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8" name="object 10">
            <a:extLst>
              <a:ext uri="{FF2B5EF4-FFF2-40B4-BE49-F238E27FC236}">
                <a16:creationId xmlns:a16="http://schemas.microsoft.com/office/drawing/2014/main" id="{6A874DF7-FBEC-49C8-9F7F-6FCA1954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9" name="object 11">
            <a:extLst>
              <a:ext uri="{FF2B5EF4-FFF2-40B4-BE49-F238E27FC236}">
                <a16:creationId xmlns:a16="http://schemas.microsoft.com/office/drawing/2014/main" id="{767DB613-CD59-4C7E-A561-45345023D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B9D7E8-4337-4741-BAC5-864E9EE68F63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38E057C-169E-4E5C-AE22-B2D1D0DA590B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 Example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52" name="Rectangle 3">
            <a:extLst>
              <a:ext uri="{FF2B5EF4-FFF2-40B4-BE49-F238E27FC236}">
                <a16:creationId xmlns:a16="http://schemas.microsoft.com/office/drawing/2014/main" id="{0BFD106F-233A-4790-AC4F-D256CF5DB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53" name="Content Placeholder 2">
            <a:extLst>
              <a:ext uri="{FF2B5EF4-FFF2-40B4-BE49-F238E27FC236}">
                <a16:creationId xmlns:a16="http://schemas.microsoft.com/office/drawing/2014/main" id="{1E83BBC9-3F84-4CDC-AD89-66CC7940F514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pic>
        <p:nvPicPr>
          <p:cNvPr id="31754" name="Picture 2">
            <a:extLst>
              <a:ext uri="{FF2B5EF4-FFF2-40B4-BE49-F238E27FC236}">
                <a16:creationId xmlns:a16="http://schemas.microsoft.com/office/drawing/2014/main" id="{80D0A51E-ACA9-4224-8A5D-1AF68795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924800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12">
            <a:extLst>
              <a:ext uri="{FF2B5EF4-FFF2-40B4-BE49-F238E27FC236}">
                <a16:creationId xmlns:a16="http://schemas.microsoft.com/office/drawing/2014/main" id="{FF4EADB1-0519-492D-B1E9-DCEE747DD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object 13">
            <a:extLst>
              <a:ext uri="{FF2B5EF4-FFF2-40B4-BE49-F238E27FC236}">
                <a16:creationId xmlns:a16="http://schemas.microsoft.com/office/drawing/2014/main" id="{7333CB61-7F2C-4FCD-9713-7EA9E7477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object 10">
            <a:extLst>
              <a:ext uri="{FF2B5EF4-FFF2-40B4-BE49-F238E27FC236}">
                <a16:creationId xmlns:a16="http://schemas.microsoft.com/office/drawing/2014/main" id="{66D94228-F94A-4814-B175-4FCE463F4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object 11">
            <a:extLst>
              <a:ext uri="{FF2B5EF4-FFF2-40B4-BE49-F238E27FC236}">
                <a16:creationId xmlns:a16="http://schemas.microsoft.com/office/drawing/2014/main" id="{36557990-9BA7-46ED-95E2-ED974A99C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FDF807C-9DD5-4A83-8225-35B487F20884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432C800-376B-4AA0-A888-3C7727FC3369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characteristics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8" name="Rectangle 3">
            <a:extLst>
              <a:ext uri="{FF2B5EF4-FFF2-40B4-BE49-F238E27FC236}">
                <a16:creationId xmlns:a16="http://schemas.microsoft.com/office/drawing/2014/main" id="{A6D0471C-2A61-4059-B936-992665804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9" name="Content Placeholder 2">
            <a:extLst>
              <a:ext uri="{FF2B5EF4-FFF2-40B4-BE49-F238E27FC236}">
                <a16:creationId xmlns:a16="http://schemas.microsoft.com/office/drawing/2014/main" id="{0F8A2018-F7E3-444D-9A14-2D8D9BB1D2AC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30" name="Picture 2">
            <a:extLst>
              <a:ext uri="{FF2B5EF4-FFF2-40B4-BE49-F238E27FC236}">
                <a16:creationId xmlns:a16="http://schemas.microsoft.com/office/drawing/2014/main" id="{DE601FC6-615E-4A85-81E9-78B0B6BE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838200"/>
            <a:ext cx="7262812" cy="530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12">
            <a:extLst>
              <a:ext uri="{FF2B5EF4-FFF2-40B4-BE49-F238E27FC236}">
                <a16:creationId xmlns:a16="http://schemas.microsoft.com/office/drawing/2014/main" id="{9F5B43CB-33F2-456D-A3CA-AEE58E1A1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1" name="object 13">
            <a:extLst>
              <a:ext uri="{FF2B5EF4-FFF2-40B4-BE49-F238E27FC236}">
                <a16:creationId xmlns:a16="http://schemas.microsoft.com/office/drawing/2014/main" id="{3B4B9100-BB34-4255-93AA-7F7C061B7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2" name="object 10">
            <a:extLst>
              <a:ext uri="{FF2B5EF4-FFF2-40B4-BE49-F238E27FC236}">
                <a16:creationId xmlns:a16="http://schemas.microsoft.com/office/drawing/2014/main" id="{F2A759C1-4909-42CD-8B48-2D099051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3" name="object 11">
            <a:extLst>
              <a:ext uri="{FF2B5EF4-FFF2-40B4-BE49-F238E27FC236}">
                <a16:creationId xmlns:a16="http://schemas.microsoft.com/office/drawing/2014/main" id="{A2E96F22-28CE-4DA2-AC49-B2C3912AF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43128E6-3BD5-4499-8FAE-65BDFCA92EC1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E9DAE71-A439-4FEF-8CEE-0AE13DCF20EC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6" name="Content Placeholder 2">
            <a:extLst>
              <a:ext uri="{FF2B5EF4-FFF2-40B4-BE49-F238E27FC236}">
                <a16:creationId xmlns:a16="http://schemas.microsoft.com/office/drawing/2014/main" id="{1A61DEF4-DF1B-4DB9-90FF-B333F8E65974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32777" name="Content Placeholder 2">
            <a:extLst>
              <a:ext uri="{FF2B5EF4-FFF2-40B4-BE49-F238E27FC236}">
                <a16:creationId xmlns:a16="http://schemas.microsoft.com/office/drawing/2014/main" id="{4FA50ABF-E615-4463-B87D-6FD5CDD8955E}"/>
              </a:ext>
            </a:extLst>
          </p:cNvPr>
          <p:cNvSpPr txBox="1">
            <a:spLocks/>
          </p:cNvSpPr>
          <p:nvPr/>
        </p:nvSpPr>
        <p:spPr bwMode="auto">
          <a:xfrm>
            <a:off x="609600" y="1219200"/>
            <a:ext cx="80803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empty tuple is written as two parentheses containing nothing: 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tup1 = ()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a tuple containing a single value you have to include a comma, even though there is only one value: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tup1 = (50,)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string indices, tuple indices start at 0, and tuples can be sliced, concatenated and so 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12">
            <a:extLst>
              <a:ext uri="{FF2B5EF4-FFF2-40B4-BE49-F238E27FC236}">
                <a16:creationId xmlns:a16="http://schemas.microsoft.com/office/drawing/2014/main" id="{E0FA60D7-28C3-4BFE-9ADF-B90D715F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5" name="object 13">
            <a:extLst>
              <a:ext uri="{FF2B5EF4-FFF2-40B4-BE49-F238E27FC236}">
                <a16:creationId xmlns:a16="http://schemas.microsoft.com/office/drawing/2014/main" id="{222F21E9-C30D-46CA-BA34-E05D5974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6" name="object 10">
            <a:extLst>
              <a:ext uri="{FF2B5EF4-FFF2-40B4-BE49-F238E27FC236}">
                <a16:creationId xmlns:a16="http://schemas.microsoft.com/office/drawing/2014/main" id="{757CA4A1-9A29-4A4A-994D-86F54A05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object 11">
            <a:extLst>
              <a:ext uri="{FF2B5EF4-FFF2-40B4-BE49-F238E27FC236}">
                <a16:creationId xmlns:a16="http://schemas.microsoft.com/office/drawing/2014/main" id="{BD47136A-8EED-461E-A901-DEC235B3B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A50E5B4-DDCE-4AE6-9882-D6723815D517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0976494-56FF-45D1-9E8E-7BB6633085AA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0" name="Content Placeholder 2">
            <a:extLst>
              <a:ext uri="{FF2B5EF4-FFF2-40B4-BE49-F238E27FC236}">
                <a16:creationId xmlns:a16="http://schemas.microsoft.com/office/drawing/2014/main" id="{E1783C8B-73A6-4B30-9180-F4FB02D2C323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33801" name="Content Placeholder 2">
            <a:extLst>
              <a:ext uri="{FF2B5EF4-FFF2-40B4-BE49-F238E27FC236}">
                <a16:creationId xmlns:a16="http://schemas.microsoft.com/office/drawing/2014/main" id="{C92BF6E1-B1D5-4EAC-B138-19FA77E9FF37}"/>
              </a:ext>
            </a:extLst>
          </p:cNvPr>
          <p:cNvSpPr txBox="1">
            <a:spLocks/>
          </p:cNvSpPr>
          <p:nvPr/>
        </p:nvSpPr>
        <p:spPr bwMode="auto">
          <a:xfrm>
            <a:off x="682625" y="9906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are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 you cannot update them or change values of tuple elements. But we able to take portions of an existing tuples to create a new tuples as follows. Following is a simple example:</a:t>
            </a:r>
          </a:p>
        </p:txBody>
      </p:sp>
      <p:pic>
        <p:nvPicPr>
          <p:cNvPr id="33802" name="Picture 2">
            <a:extLst>
              <a:ext uri="{FF2B5EF4-FFF2-40B4-BE49-F238E27FC236}">
                <a16:creationId xmlns:a16="http://schemas.microsoft.com/office/drawing/2014/main" id="{CD13369F-BF4B-4A12-B7C6-FCB090E5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7315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12">
            <a:extLst>
              <a:ext uri="{FF2B5EF4-FFF2-40B4-BE49-F238E27FC236}">
                <a16:creationId xmlns:a16="http://schemas.microsoft.com/office/drawing/2014/main" id="{A8A09738-6FF6-4626-8081-074E46DC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19" name="object 13">
            <a:extLst>
              <a:ext uri="{FF2B5EF4-FFF2-40B4-BE49-F238E27FC236}">
                <a16:creationId xmlns:a16="http://schemas.microsoft.com/office/drawing/2014/main" id="{B3AD6ADD-8435-41F0-9A6E-CE44AF372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0" name="object 10">
            <a:extLst>
              <a:ext uri="{FF2B5EF4-FFF2-40B4-BE49-F238E27FC236}">
                <a16:creationId xmlns:a16="http://schemas.microsoft.com/office/drawing/2014/main" id="{BB92E27B-8B49-45EE-9834-BBB5678A1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1" name="object 11">
            <a:extLst>
              <a:ext uri="{FF2B5EF4-FFF2-40B4-BE49-F238E27FC236}">
                <a16:creationId xmlns:a16="http://schemas.microsoft.com/office/drawing/2014/main" id="{1B74E6F9-3868-4C6B-A2CE-CE1EABFDA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A0235E7-0ECE-4517-8BF4-C7845632A805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B78428A-74B8-4ECF-A139-11680040D9CA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elements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4" name="Content Placeholder 2">
            <a:extLst>
              <a:ext uri="{FF2B5EF4-FFF2-40B4-BE49-F238E27FC236}">
                <a16:creationId xmlns:a16="http://schemas.microsoft.com/office/drawing/2014/main" id="{F002634D-FE31-4804-84FB-39967CD43F15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34825" name="Content Placeholder 2">
            <a:extLst>
              <a:ext uri="{FF2B5EF4-FFF2-40B4-BE49-F238E27FC236}">
                <a16:creationId xmlns:a16="http://schemas.microsoft.com/office/drawing/2014/main" id="{18058328-AD86-43D6-BBCB-50BC19D4DE27}"/>
              </a:ext>
            </a:extLst>
          </p:cNvPr>
          <p:cNvSpPr txBox="1">
            <a:spLocks/>
          </p:cNvSpPr>
          <p:nvPr/>
        </p:nvSpPr>
        <p:spPr bwMode="auto">
          <a:xfrm>
            <a:off x="682625" y="9906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individual tuple elements is not possible. There is, of course, nothing wrong with putting together another tuple with the undesired elements discarded.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explicitly remove an entire tuple, just use the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statement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produce the error as after “del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tuple does not </a:t>
            </a:r>
            <a:r>
              <a:rPr lang="en-US" altLang="en-US" sz="2800" dirty="0">
                <a:latin typeface="Calibri" panose="020F0502020204030204" pitchFamily="34" charset="0"/>
              </a:rPr>
              <a:t>exist any more</a:t>
            </a:r>
          </a:p>
        </p:txBody>
      </p:sp>
      <p:pic>
        <p:nvPicPr>
          <p:cNvPr id="34826" name="Picture 3">
            <a:extLst>
              <a:ext uri="{FF2B5EF4-FFF2-40B4-BE49-F238E27FC236}">
                <a16:creationId xmlns:a16="http://schemas.microsoft.com/office/drawing/2014/main" id="{43A763B4-F769-4804-BF30-FABC3EF60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bject 12">
            <a:extLst>
              <a:ext uri="{FF2B5EF4-FFF2-40B4-BE49-F238E27FC236}">
                <a16:creationId xmlns:a16="http://schemas.microsoft.com/office/drawing/2014/main" id="{A5A36BC1-C4C4-4DA2-AE79-4725EA6A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3" name="object 13">
            <a:extLst>
              <a:ext uri="{FF2B5EF4-FFF2-40B4-BE49-F238E27FC236}">
                <a16:creationId xmlns:a16="http://schemas.microsoft.com/office/drawing/2014/main" id="{1E321844-3055-46AA-B7CA-A59D30BD2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4" name="object 10">
            <a:extLst>
              <a:ext uri="{FF2B5EF4-FFF2-40B4-BE49-F238E27FC236}">
                <a16:creationId xmlns:a16="http://schemas.microsoft.com/office/drawing/2014/main" id="{2A2F0EC8-404B-4F6C-B354-38BF598A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5" name="object 11">
            <a:extLst>
              <a:ext uri="{FF2B5EF4-FFF2-40B4-BE49-F238E27FC236}">
                <a16:creationId xmlns:a16="http://schemas.microsoft.com/office/drawing/2014/main" id="{B0C73D53-0562-4271-969A-01E24179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126F4AF-72E2-4171-A090-9E81F9527FE8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222E05C-FED3-4585-8717-066096FF86B9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8" name="Rectangle 3">
            <a:extLst>
              <a:ext uri="{FF2B5EF4-FFF2-40B4-BE49-F238E27FC236}">
                <a16:creationId xmlns:a16="http://schemas.microsoft.com/office/drawing/2014/main" id="{542819A1-96F3-49F9-B1AE-75CB222C2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9" name="Content Placeholder 2">
            <a:extLst>
              <a:ext uri="{FF2B5EF4-FFF2-40B4-BE49-F238E27FC236}">
                <a16:creationId xmlns:a16="http://schemas.microsoft.com/office/drawing/2014/main" id="{B1607E4F-DC87-45A0-B7DD-C79E39A1CB2E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0" name="Content Placeholder 2">
            <a:extLst>
              <a:ext uri="{FF2B5EF4-FFF2-40B4-BE49-F238E27FC236}">
                <a16:creationId xmlns:a16="http://schemas.microsoft.com/office/drawing/2014/main" id="{709B5475-FD65-42CF-86BD-D38E75471BC7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35851" name="Content Placeholder 2">
            <a:extLst>
              <a:ext uri="{FF2B5EF4-FFF2-40B4-BE49-F238E27FC236}">
                <a16:creationId xmlns:a16="http://schemas.microsoft.com/office/drawing/2014/main" id="{A1242346-FBA5-4665-95DF-27A2291B8EA8}"/>
              </a:ext>
            </a:extLst>
          </p:cNvPr>
          <p:cNvSpPr txBox="1">
            <a:spLocks/>
          </p:cNvSpPr>
          <p:nvPr/>
        </p:nvSpPr>
        <p:spPr bwMode="auto">
          <a:xfrm>
            <a:off x="728663" y="12080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I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data type with </a:t>
            </a:r>
            <a:r>
              <a:rPr lang="en-I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nonduplicate, unordered valu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es, providing the usual mathematical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operations.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declaring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in Python is given below.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 dirty="0">
              <a:latin typeface="Calibri" panose="020F0502020204030204" pitchFamily="34" charset="0"/>
            </a:endParaRPr>
          </a:p>
        </p:txBody>
      </p:sp>
      <p:sp>
        <p:nvSpPr>
          <p:cNvPr id="35852" name="Rectangle 1">
            <a:extLst>
              <a:ext uri="{FF2B5EF4-FFF2-40B4-BE49-F238E27FC236}">
                <a16:creationId xmlns:a16="http://schemas.microsoft.com/office/drawing/2014/main" id="{06FC59F3-60AA-4B78-8750-A313E5FC1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4791075"/>
            <a:ext cx="259080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A={</a:t>
            </a:r>
            <a:r>
              <a:rPr lang="en-US" alt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12">
            <a:extLst>
              <a:ext uri="{FF2B5EF4-FFF2-40B4-BE49-F238E27FC236}">
                <a16:creationId xmlns:a16="http://schemas.microsoft.com/office/drawing/2014/main" id="{80474069-6332-43FB-84CF-19112E18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7" name="object 13">
            <a:extLst>
              <a:ext uri="{FF2B5EF4-FFF2-40B4-BE49-F238E27FC236}">
                <a16:creationId xmlns:a16="http://schemas.microsoft.com/office/drawing/2014/main" id="{36852968-1A2D-420C-88B9-E925E7647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8" name="object 10">
            <a:extLst>
              <a:ext uri="{FF2B5EF4-FFF2-40B4-BE49-F238E27FC236}">
                <a16:creationId xmlns:a16="http://schemas.microsoft.com/office/drawing/2014/main" id="{77D401E1-E0D6-420D-82C3-98D6BB0C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9" name="object 11">
            <a:extLst>
              <a:ext uri="{FF2B5EF4-FFF2-40B4-BE49-F238E27FC236}">
                <a16:creationId xmlns:a16="http://schemas.microsoft.com/office/drawing/2014/main" id="{2E373717-BDD2-4021-A08C-2DD7F820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C5D5F2E-EDBA-47E9-93B7-97BD36CF32C4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4B251C9-2168-4C79-A271-D434D886C7FF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Methods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2" name="Rectangle 3">
            <a:extLst>
              <a:ext uri="{FF2B5EF4-FFF2-40B4-BE49-F238E27FC236}">
                <a16:creationId xmlns:a16="http://schemas.microsoft.com/office/drawing/2014/main" id="{9B0AA0ED-6968-466E-B9F7-4FD4FB3AF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3" name="Content Placeholder 2">
            <a:extLst>
              <a:ext uri="{FF2B5EF4-FFF2-40B4-BE49-F238E27FC236}">
                <a16:creationId xmlns:a16="http://schemas.microsoft.com/office/drawing/2014/main" id="{149F9930-D69C-451A-86A1-E5FD94447EFA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4" name="Content Placeholder 2">
            <a:extLst>
              <a:ext uri="{FF2B5EF4-FFF2-40B4-BE49-F238E27FC236}">
                <a16:creationId xmlns:a16="http://schemas.microsoft.com/office/drawing/2014/main" id="{3E6C7603-597A-4432-BE36-EAE8E17C5E13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pic>
        <p:nvPicPr>
          <p:cNvPr id="36875" name="Picture 2">
            <a:extLst>
              <a:ext uri="{FF2B5EF4-FFF2-40B4-BE49-F238E27FC236}">
                <a16:creationId xmlns:a16="http://schemas.microsoft.com/office/drawing/2014/main" id="{6B5F086F-90F2-4BF3-A3BA-22D0D06F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3" y="1066800"/>
            <a:ext cx="8163567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bject 12">
            <a:extLst>
              <a:ext uri="{FF2B5EF4-FFF2-40B4-BE49-F238E27FC236}">
                <a16:creationId xmlns:a16="http://schemas.microsoft.com/office/drawing/2014/main" id="{8A315147-83A2-4FD7-B724-03E0DA098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1" name="object 13">
            <a:extLst>
              <a:ext uri="{FF2B5EF4-FFF2-40B4-BE49-F238E27FC236}">
                <a16:creationId xmlns:a16="http://schemas.microsoft.com/office/drawing/2014/main" id="{DC71F2EA-B8F5-4EB2-A1DE-E4F6045F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2" name="object 10">
            <a:extLst>
              <a:ext uri="{FF2B5EF4-FFF2-40B4-BE49-F238E27FC236}">
                <a16:creationId xmlns:a16="http://schemas.microsoft.com/office/drawing/2014/main" id="{03ED188F-18A9-4D8B-B685-AC0C11406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3" name="object 11">
            <a:extLst>
              <a:ext uri="{FF2B5EF4-FFF2-40B4-BE49-F238E27FC236}">
                <a16:creationId xmlns:a16="http://schemas.microsoft.com/office/drawing/2014/main" id="{6037DDCB-31E5-4E33-A7A7-546219BC6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1752429-C95D-48C6-A1EF-E21806AE3EDE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614F464E-D396-463A-B9D6-BB553FD3EAE4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Test Questions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6" name="Rectangle 3">
            <a:extLst>
              <a:ext uri="{FF2B5EF4-FFF2-40B4-BE49-F238E27FC236}">
                <a16:creationId xmlns:a16="http://schemas.microsoft.com/office/drawing/2014/main" id="{B03F01D8-2B0F-496D-83F4-DB5CE7F00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7" name="Content Placeholder 2">
            <a:extLst>
              <a:ext uri="{FF2B5EF4-FFF2-40B4-BE49-F238E27FC236}">
                <a16:creationId xmlns:a16="http://schemas.microsoft.com/office/drawing/2014/main" id="{D1EC6308-9E14-458D-AD28-5CE9D4E6734F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8" name="Content Placeholder 2">
            <a:extLst>
              <a:ext uri="{FF2B5EF4-FFF2-40B4-BE49-F238E27FC236}">
                <a16:creationId xmlns:a16="http://schemas.microsoft.com/office/drawing/2014/main" id="{0BAB00D2-4D7C-4BC9-BD90-5716BE619CE7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37899" name="Content Placeholder 2">
            <a:extLst>
              <a:ext uri="{FF2B5EF4-FFF2-40B4-BE49-F238E27FC236}">
                <a16:creationId xmlns:a16="http://schemas.microsoft.com/office/drawing/2014/main" id="{26489C4A-80A7-4567-9B7F-392DBAC1BC11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set ‘</a:t>
            </a:r>
            <a:r>
              <a:rPr lang="en-IN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‘ containing values 1, 2, 3, and set ‘</a:t>
            </a:r>
            <a:r>
              <a:rPr lang="en-IN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3, 4, 5, which of the following are the correct results for each given set operation?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s | t ➝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s &amp; t ➝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s - t ➝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12">
            <a:extLst>
              <a:ext uri="{FF2B5EF4-FFF2-40B4-BE49-F238E27FC236}">
                <a16:creationId xmlns:a16="http://schemas.microsoft.com/office/drawing/2014/main" id="{9B82C55D-FF9D-49D2-A2F2-8C101DAEA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5" name="object 13">
            <a:extLst>
              <a:ext uri="{FF2B5EF4-FFF2-40B4-BE49-F238E27FC236}">
                <a16:creationId xmlns:a16="http://schemas.microsoft.com/office/drawing/2014/main" id="{20098CED-66B0-4C9F-A01A-2AB13557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6" name="object 10">
            <a:extLst>
              <a:ext uri="{FF2B5EF4-FFF2-40B4-BE49-F238E27FC236}">
                <a16:creationId xmlns:a16="http://schemas.microsoft.com/office/drawing/2014/main" id="{FCEC1E28-170F-4311-A58D-32A6973F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7" name="object 11">
            <a:extLst>
              <a:ext uri="{FF2B5EF4-FFF2-40B4-BE49-F238E27FC236}">
                <a16:creationId xmlns:a16="http://schemas.microsoft.com/office/drawing/2014/main" id="{46982909-662F-4CCD-9982-D204751A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013822-B62A-4CF9-B59C-0B2F5A265A7F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6368C6E-0BC4-4EBD-AEDF-2BD964482B69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Test Questions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0" name="Rectangle 3">
            <a:extLst>
              <a:ext uri="{FF2B5EF4-FFF2-40B4-BE49-F238E27FC236}">
                <a16:creationId xmlns:a16="http://schemas.microsoft.com/office/drawing/2014/main" id="{BBA6013D-8C10-4591-820A-493EBD199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1" name="Content Placeholder 2">
            <a:extLst>
              <a:ext uri="{FF2B5EF4-FFF2-40B4-BE49-F238E27FC236}">
                <a16:creationId xmlns:a16="http://schemas.microsoft.com/office/drawing/2014/main" id="{E73417EB-B502-4203-9E33-F8DC8F17BE4D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2" name="Content Placeholder 2">
            <a:extLst>
              <a:ext uri="{FF2B5EF4-FFF2-40B4-BE49-F238E27FC236}">
                <a16:creationId xmlns:a16="http://schemas.microsoft.com/office/drawing/2014/main" id="{85ABDFF1-AAB4-4B44-BC8F-6048F736E276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E1AA83-96FD-4972-AB5C-5D179870A956}"/>
              </a:ext>
            </a:extLst>
          </p:cNvPr>
          <p:cNvSpPr txBox="1">
            <a:spLocks/>
          </p:cNvSpPr>
          <p:nvPr/>
        </p:nvSpPr>
        <p:spPr>
          <a:xfrm>
            <a:off x="685800" y="10668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defRPr/>
            </a:pPr>
            <a:r>
              <a:rPr lang="en-IN" sz="2400" b="1" dirty="0"/>
              <a:t>1. Which of the following sequence types is a mutable type?</a:t>
            </a:r>
          </a:p>
          <a:p>
            <a:pPr lvl="1">
              <a:defRPr/>
            </a:pPr>
            <a:r>
              <a:rPr lang="en-IN" sz="2400" b="1" dirty="0"/>
              <a:t>(a) strings (b) lists (c) tuples</a:t>
            </a:r>
          </a:p>
          <a:p>
            <a:pPr>
              <a:defRPr/>
            </a:pPr>
            <a:r>
              <a:rPr lang="en-IN" sz="2400" b="1" dirty="0"/>
              <a:t>2. Which of the following is true?</a:t>
            </a:r>
          </a:p>
          <a:p>
            <a:pPr lvl="1">
              <a:defRPr/>
            </a:pPr>
            <a:r>
              <a:rPr lang="en-IN" sz="1800" b="1" dirty="0"/>
              <a:t>(a) Lists and tuples are denoted by the use of square brackets.</a:t>
            </a:r>
          </a:p>
          <a:p>
            <a:pPr lvl="1">
              <a:defRPr/>
            </a:pPr>
            <a:r>
              <a:rPr lang="en-IN" sz="1800" b="1" dirty="0"/>
              <a:t>(b) Lists are denoted by use of square brackets and tuples are denoted by the use of </a:t>
            </a:r>
            <a:r>
              <a:rPr lang="en-IN" sz="1800" dirty="0"/>
              <a:t>parentheses.</a:t>
            </a:r>
          </a:p>
          <a:p>
            <a:pPr lvl="1">
              <a:defRPr/>
            </a:pPr>
            <a:r>
              <a:rPr lang="en-IN" sz="1800" b="1" dirty="0"/>
              <a:t>(c) Lists are denoted by use of parentheses and tuples are denoted by the use of square </a:t>
            </a:r>
            <a:r>
              <a:rPr lang="en-IN" sz="2400" dirty="0"/>
              <a:t>brackets.</a:t>
            </a:r>
          </a:p>
          <a:p>
            <a:pPr>
              <a:defRPr/>
            </a:pPr>
            <a:r>
              <a:rPr lang="en-IN" sz="2400" b="1" dirty="0"/>
              <a:t>3. Lists and tuples must each contain at least one element. (TRUE/FALSE)</a:t>
            </a:r>
          </a:p>
          <a:p>
            <a:pPr>
              <a:defRPr/>
            </a:pPr>
            <a:r>
              <a:rPr lang="en-IN" sz="2400" b="1" dirty="0"/>
              <a:t>4. For </a:t>
            </a:r>
            <a:r>
              <a:rPr lang="en-IN" sz="2400" b="1" dirty="0" err="1"/>
              <a:t>lst</a:t>
            </a:r>
            <a:r>
              <a:rPr lang="en-IN" sz="2400" b="1" dirty="0"/>
              <a:t> = [4, 2, 9, 1], what is the result of the following operation, </a:t>
            </a:r>
            <a:r>
              <a:rPr lang="en-IN" sz="2400" dirty="0" err="1"/>
              <a:t>lst.insert</a:t>
            </a:r>
            <a:r>
              <a:rPr lang="en-IN" sz="2400" dirty="0"/>
              <a:t>(2, 3)?</a:t>
            </a:r>
          </a:p>
          <a:p>
            <a:pPr lvl="1">
              <a:defRPr/>
            </a:pPr>
            <a:r>
              <a:rPr lang="pt-BR" sz="1800" b="1" dirty="0"/>
              <a:t>(a) [4, 2, 3, 9, 1] (b) [4, 3 ,2, 9, 1] (c) [4, 2, 9, 2, 1]</a:t>
            </a:r>
            <a:endParaRPr lang="en-IN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12">
            <a:extLst>
              <a:ext uri="{FF2B5EF4-FFF2-40B4-BE49-F238E27FC236}">
                <a16:creationId xmlns:a16="http://schemas.microsoft.com/office/drawing/2014/main" id="{D4EFFD70-2B98-4508-B0BA-EE82E85C9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object 13">
            <a:extLst>
              <a:ext uri="{FF2B5EF4-FFF2-40B4-BE49-F238E27FC236}">
                <a16:creationId xmlns:a16="http://schemas.microsoft.com/office/drawing/2014/main" id="{288CD6EE-6078-484B-A558-F209ABF3B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0" name="object 10">
            <a:extLst>
              <a:ext uri="{FF2B5EF4-FFF2-40B4-BE49-F238E27FC236}">
                <a16:creationId xmlns:a16="http://schemas.microsoft.com/office/drawing/2014/main" id="{7639FEFC-4126-4EE2-BFD5-78B428009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object 11">
            <a:extLst>
              <a:ext uri="{FF2B5EF4-FFF2-40B4-BE49-F238E27FC236}">
                <a16:creationId xmlns:a16="http://schemas.microsoft.com/office/drawing/2014/main" id="{1F86BE3F-2590-4158-9C3D-99DADE372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331A9BE-5118-4E0C-89B6-732E0B968329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292C8F3-6646-43F6-B1B4-1EA91321E934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4" name="Rectangle 3">
            <a:extLst>
              <a:ext uri="{FF2B5EF4-FFF2-40B4-BE49-F238E27FC236}">
                <a16:creationId xmlns:a16="http://schemas.microsoft.com/office/drawing/2014/main" id="{48A5020D-D6AD-44FA-9BD0-533BA524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5" name="Content Placeholder 2">
            <a:extLst>
              <a:ext uri="{FF2B5EF4-FFF2-40B4-BE49-F238E27FC236}">
                <a16:creationId xmlns:a16="http://schemas.microsoft.com/office/drawing/2014/main" id="{FADEBA49-ADC9-4890-BB85-4DAF1834E056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6" name="Content Placeholder 2">
            <a:extLst>
              <a:ext uri="{FF2B5EF4-FFF2-40B4-BE49-F238E27FC236}">
                <a16:creationId xmlns:a16="http://schemas.microsoft.com/office/drawing/2014/main" id="{F427C991-6B6B-4701-B571-073893E72209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39947" name="Content Placeholder 2">
            <a:extLst>
              <a:ext uri="{FF2B5EF4-FFF2-40B4-BE49-F238E27FC236}">
                <a16:creationId xmlns:a16="http://schemas.microsoft.com/office/drawing/2014/main" id="{B8613724-D3A0-49A2-BC07-133919D5A546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I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associative data structure of variable length.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declaring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in Python is given below.</a:t>
            </a:r>
          </a:p>
        </p:txBody>
      </p:sp>
      <p:sp>
        <p:nvSpPr>
          <p:cNvPr id="39948" name="Rectangle 11">
            <a:extLst>
              <a:ext uri="{FF2B5EF4-FFF2-40B4-BE49-F238E27FC236}">
                <a16:creationId xmlns:a16="http://schemas.microsoft.com/office/drawing/2014/main" id="{FA7C1880-B576-4D5A-A0A2-CD0929B18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3810000"/>
            <a:ext cx="861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2000"/>
              <a:t>daily_temps = {'sun': 68.8, 'mon': 70.2, 'tue': 67.2, 'wed': 71.8}</a:t>
            </a:r>
          </a:p>
        </p:txBody>
      </p:sp>
      <p:cxnSp>
        <p:nvCxnSpPr>
          <p:cNvPr id="39949" name="Straight Arrow Connector 12">
            <a:extLst>
              <a:ext uri="{FF2B5EF4-FFF2-40B4-BE49-F238E27FC236}">
                <a16:creationId xmlns:a16="http://schemas.microsoft.com/office/drawing/2014/main" id="{5A5077BE-1AFB-4BF5-BD08-E1857ADB78A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567782" y="4491831"/>
            <a:ext cx="457200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0" name="Straight Arrow Connector 13">
            <a:extLst>
              <a:ext uri="{FF2B5EF4-FFF2-40B4-BE49-F238E27FC236}">
                <a16:creationId xmlns:a16="http://schemas.microsoft.com/office/drawing/2014/main" id="{ECBD6770-B31F-44F8-AAE5-A37824A448C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529013" y="4173538"/>
            <a:ext cx="609600" cy="6096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1" name="TextBox 14">
            <a:extLst>
              <a:ext uri="{FF2B5EF4-FFF2-40B4-BE49-F238E27FC236}">
                <a16:creationId xmlns:a16="http://schemas.microsoft.com/office/drawing/2014/main" id="{EA24D99F-95C9-46E2-ADF1-614BE0805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4630738"/>
            <a:ext cx="550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/>
              <a:t>Key</a:t>
            </a:r>
          </a:p>
        </p:txBody>
      </p:sp>
      <p:sp>
        <p:nvSpPr>
          <p:cNvPr id="39952" name="TextBox 15">
            <a:extLst>
              <a:ext uri="{FF2B5EF4-FFF2-40B4-BE49-F238E27FC236}">
                <a16:creationId xmlns:a16="http://schemas.microsoft.com/office/drawing/2014/main" id="{6256244E-D1A9-4B4E-8258-F9722E02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4706938"/>
            <a:ext cx="73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/>
              <a:t>Value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bject 12">
            <a:extLst>
              <a:ext uri="{FF2B5EF4-FFF2-40B4-BE49-F238E27FC236}">
                <a16:creationId xmlns:a16="http://schemas.microsoft.com/office/drawing/2014/main" id="{357E524F-32C3-4844-8AAB-C0685A06F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3" name="object 13">
            <a:extLst>
              <a:ext uri="{FF2B5EF4-FFF2-40B4-BE49-F238E27FC236}">
                <a16:creationId xmlns:a16="http://schemas.microsoft.com/office/drawing/2014/main" id="{8B18D9AE-56D6-475B-9CBA-503E7062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4" name="object 10">
            <a:extLst>
              <a:ext uri="{FF2B5EF4-FFF2-40B4-BE49-F238E27FC236}">
                <a16:creationId xmlns:a16="http://schemas.microsoft.com/office/drawing/2014/main" id="{78978CC7-6C2F-450F-87BF-DA19CA53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5" name="object 11">
            <a:extLst>
              <a:ext uri="{FF2B5EF4-FFF2-40B4-BE49-F238E27FC236}">
                <a16:creationId xmlns:a16="http://schemas.microsoft.com/office/drawing/2014/main" id="{4DA461E3-4C22-4D33-952D-1263277FB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0C80672-1A8F-47AD-8C0C-77FB5D8314A1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60A47BFC-C32C-42CA-850D-E6997B04FF5A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8" name="Rectangle 3">
            <a:extLst>
              <a:ext uri="{FF2B5EF4-FFF2-40B4-BE49-F238E27FC236}">
                <a16:creationId xmlns:a16="http://schemas.microsoft.com/office/drawing/2014/main" id="{F44E97F2-0627-46D4-BA7B-27EE43380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9" name="Content Placeholder 2">
            <a:extLst>
              <a:ext uri="{FF2B5EF4-FFF2-40B4-BE49-F238E27FC236}">
                <a16:creationId xmlns:a16="http://schemas.microsoft.com/office/drawing/2014/main" id="{65CB128D-8629-438B-94FB-0E3C2B253FFF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70" name="Content Placeholder 2">
            <a:extLst>
              <a:ext uri="{FF2B5EF4-FFF2-40B4-BE49-F238E27FC236}">
                <a16:creationId xmlns:a16="http://schemas.microsoft.com/office/drawing/2014/main" id="{9C7883BF-CF7D-4624-B119-7BBCC53010AA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40971" name="Content Placeholder 2">
            <a:extLst>
              <a:ext uri="{FF2B5EF4-FFF2-40B4-BE49-F238E27FC236}">
                <a16:creationId xmlns:a16="http://schemas.microsoft.com/office/drawing/2014/main" id="{1540C92A-8A03-4FB1-A9A8-8F6AAFD86B2E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is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another container type that can store any number of Python objects, including other container types. 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consist of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(called items)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corresponding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dictionaries are also known as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arrays or hash tables.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are unique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dictionary while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may not be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dictionary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of any type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of an immutable data type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strings, numbers, or tuples.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12">
            <a:extLst>
              <a:ext uri="{FF2B5EF4-FFF2-40B4-BE49-F238E27FC236}">
                <a16:creationId xmlns:a16="http://schemas.microsoft.com/office/drawing/2014/main" id="{E00D77CC-C509-4BD0-8254-555A02E3C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7" name="object 13">
            <a:extLst>
              <a:ext uri="{FF2B5EF4-FFF2-40B4-BE49-F238E27FC236}">
                <a16:creationId xmlns:a16="http://schemas.microsoft.com/office/drawing/2014/main" id="{40DD4F75-2CF8-4899-85ED-7FC089CCB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8" name="object 10">
            <a:extLst>
              <a:ext uri="{FF2B5EF4-FFF2-40B4-BE49-F238E27FC236}">
                <a16:creationId xmlns:a16="http://schemas.microsoft.com/office/drawing/2014/main" id="{357457C3-BBD8-45D4-84B1-2F4CBB9EF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9" name="object 11">
            <a:extLst>
              <a:ext uri="{FF2B5EF4-FFF2-40B4-BE49-F238E27FC236}">
                <a16:creationId xmlns:a16="http://schemas.microsoft.com/office/drawing/2014/main" id="{694D9C71-E02F-4B89-906A-82804CC35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B150B2D-44C4-47C6-BFF7-4CC315E30FF5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50DB6A2-54CB-49FF-9185-F0ACE4E76B01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2" name="Rectangle 3">
            <a:extLst>
              <a:ext uri="{FF2B5EF4-FFF2-40B4-BE49-F238E27FC236}">
                <a16:creationId xmlns:a16="http://schemas.microsoft.com/office/drawing/2014/main" id="{E54B6A1F-6D90-40A6-809F-32E8E0EDD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3" name="Content Placeholder 2">
            <a:extLst>
              <a:ext uri="{FF2B5EF4-FFF2-40B4-BE49-F238E27FC236}">
                <a16:creationId xmlns:a16="http://schemas.microsoft.com/office/drawing/2014/main" id="{D8747821-9E50-4C64-99B1-1B369C6D6E7E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4" name="Content Placeholder 2">
            <a:extLst>
              <a:ext uri="{FF2B5EF4-FFF2-40B4-BE49-F238E27FC236}">
                <a16:creationId xmlns:a16="http://schemas.microsoft.com/office/drawing/2014/main" id="{4AC1E002-CED1-4E70-8BB5-3D872960F026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41995" name="Content Placeholder 2">
            <a:extLst>
              <a:ext uri="{FF2B5EF4-FFF2-40B4-BE49-F238E27FC236}">
                <a16:creationId xmlns:a16="http://schemas.microsoft.com/office/drawing/2014/main" id="{991CD0D5-A483-42F3-A64B-09A624EB8B70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declaring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in Python is given below.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for accessing an element of a dictionary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same as for accessing elements of sequence types, except that a key value is used within the square brackets instead of an index value:</a:t>
            </a:r>
          </a:p>
        </p:txBody>
      </p:sp>
      <p:sp>
        <p:nvSpPr>
          <p:cNvPr id="41996" name="Rectangle 11">
            <a:extLst>
              <a:ext uri="{FF2B5EF4-FFF2-40B4-BE49-F238E27FC236}">
                <a16:creationId xmlns:a16="http://schemas.microsoft.com/office/drawing/2014/main" id="{92A113E1-53D8-4294-91F4-178677DF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25713"/>
            <a:ext cx="861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IN" altLang="en-US" sz="2000"/>
              <a:t>daily_temps = {'sun': 68.8, 'mon': 70.2, 'tue': 67.2, 'wed': 71.8}</a:t>
            </a:r>
          </a:p>
        </p:txBody>
      </p:sp>
      <p:cxnSp>
        <p:nvCxnSpPr>
          <p:cNvPr id="41997" name="Straight Arrow Connector 12">
            <a:extLst>
              <a:ext uri="{FF2B5EF4-FFF2-40B4-BE49-F238E27FC236}">
                <a16:creationId xmlns:a16="http://schemas.microsoft.com/office/drawing/2014/main" id="{991D6F5D-C094-4EF7-BC50-5CAE29B9AD6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48001" y="3133725"/>
            <a:ext cx="457200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8" name="Straight Arrow Connector 13">
            <a:extLst>
              <a:ext uri="{FF2B5EF4-FFF2-40B4-BE49-F238E27FC236}">
                <a16:creationId xmlns:a16="http://schemas.microsoft.com/office/drawing/2014/main" id="{98BC8523-B085-406F-A03D-A580641EB3C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886200" y="2830513"/>
            <a:ext cx="609600" cy="6096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9" name="TextBox 14">
            <a:extLst>
              <a:ext uri="{FF2B5EF4-FFF2-40B4-BE49-F238E27FC236}">
                <a16:creationId xmlns:a16="http://schemas.microsoft.com/office/drawing/2014/main" id="{C008DFB6-A3AC-4914-BD52-00FB61DC1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63913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IN" altLang="en-US"/>
              <a:t>Key</a:t>
            </a:r>
          </a:p>
        </p:txBody>
      </p:sp>
      <p:sp>
        <p:nvSpPr>
          <p:cNvPr id="42000" name="TextBox 15">
            <a:extLst>
              <a:ext uri="{FF2B5EF4-FFF2-40B4-BE49-F238E27FC236}">
                <a16:creationId xmlns:a16="http://schemas.microsoft.com/office/drawing/2014/main" id="{B4AF2B32-AB34-4BCD-B2D1-285549781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440113"/>
            <a:ext cx="73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IN" altLang="en-US"/>
              <a:t>Value</a:t>
            </a:r>
          </a:p>
        </p:txBody>
      </p:sp>
      <p:sp>
        <p:nvSpPr>
          <p:cNvPr id="42001" name="Rectangle 16">
            <a:extLst>
              <a:ext uri="{FF2B5EF4-FFF2-40B4-BE49-F238E27FC236}">
                <a16:creationId xmlns:a16="http://schemas.microsoft.com/office/drawing/2014/main" id="{7CD56038-1909-4F9B-9697-E3518B5D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5454650"/>
            <a:ext cx="203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/>
              <a:t>daily_temps['sun']</a:t>
            </a:r>
          </a:p>
        </p:txBody>
      </p:sp>
      <p:cxnSp>
        <p:nvCxnSpPr>
          <p:cNvPr id="42002" name="Straight Arrow Connector 17">
            <a:extLst>
              <a:ext uri="{FF2B5EF4-FFF2-40B4-BE49-F238E27FC236}">
                <a16:creationId xmlns:a16="http://schemas.microsoft.com/office/drawing/2014/main" id="{C82BF26E-D8E5-4ABC-BE33-1F8F7AFCD74E}"/>
              </a:ext>
            </a:extLst>
          </p:cNvPr>
          <p:cNvCxnSpPr>
            <a:cxnSpLocks noChangeShapeType="1"/>
            <a:endCxn id="42003" idx="1"/>
          </p:cNvCxnSpPr>
          <p:nvPr/>
        </p:nvCxnSpPr>
        <p:spPr bwMode="auto">
          <a:xfrm>
            <a:off x="5229225" y="5759450"/>
            <a:ext cx="457200" cy="2603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3" name="TextBox 18">
            <a:extLst>
              <a:ext uri="{FF2B5EF4-FFF2-40B4-BE49-F238E27FC236}">
                <a16:creationId xmlns:a16="http://schemas.microsoft.com/office/drawing/2014/main" id="{603DC4CD-AEE2-415D-9180-4DEAE39D8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5835650"/>
            <a:ext cx="550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IN" altLang="en-US"/>
              <a:t>Key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12">
            <a:extLst>
              <a:ext uri="{FF2B5EF4-FFF2-40B4-BE49-F238E27FC236}">
                <a16:creationId xmlns:a16="http://schemas.microsoft.com/office/drawing/2014/main" id="{57DB56B4-557C-4B28-BE00-DDCF7EAD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" name="object 13">
            <a:extLst>
              <a:ext uri="{FF2B5EF4-FFF2-40B4-BE49-F238E27FC236}">
                <a16:creationId xmlns:a16="http://schemas.microsoft.com/office/drawing/2014/main" id="{766173A5-DAE3-4285-AA17-38F78572E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" name="object 10">
            <a:extLst>
              <a:ext uri="{FF2B5EF4-FFF2-40B4-BE49-F238E27FC236}">
                <a16:creationId xmlns:a16="http://schemas.microsoft.com/office/drawing/2014/main" id="{04971C68-F3A0-41D6-9207-360FE8D6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" name="object 11">
            <a:extLst>
              <a:ext uri="{FF2B5EF4-FFF2-40B4-BE49-F238E27FC236}">
                <a16:creationId xmlns:a16="http://schemas.microsoft.com/office/drawing/2014/main" id="{92AB548C-44A9-4620-A1AE-2488B84B6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16C06F5-DF78-4509-9B34-F4B6D3EBF7F6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1C3847E-860F-4EAD-9FBE-B2964A0FC4E5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2" name="Rectangle 3">
            <a:extLst>
              <a:ext uri="{FF2B5EF4-FFF2-40B4-BE49-F238E27FC236}">
                <a16:creationId xmlns:a16="http://schemas.microsoft.com/office/drawing/2014/main" id="{498818D5-CC4F-48A2-B8B3-A8605C84F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3" name="Content Placeholder 2">
            <a:extLst>
              <a:ext uri="{FF2B5EF4-FFF2-40B4-BE49-F238E27FC236}">
                <a16:creationId xmlns:a16="http://schemas.microsoft.com/office/drawing/2014/main" id="{BD1FFAE7-7E24-4455-82AC-CEAEB0B2B88C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4" name="Rectangle 3">
            <a:extLst>
              <a:ext uri="{FF2B5EF4-FFF2-40B4-BE49-F238E27FC236}">
                <a16:creationId xmlns:a16="http://schemas.microsoft.com/office/drawing/2014/main" id="{C466D02F-F96F-4BBD-A973-60DE6161F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390650"/>
            <a:ext cx="5214937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is a </a:t>
            </a:r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data structure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that its elements have a linear ordering.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there is a first element, a second element, and so 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make up a list are called its </a:t>
            </a:r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its items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5" name="Picture 2">
            <a:extLst>
              <a:ext uri="{FF2B5EF4-FFF2-40B4-BE49-F238E27FC236}">
                <a16:creationId xmlns:a16="http://schemas.microsoft.com/office/drawing/2014/main" id="{9B902DBA-8756-4413-BAC0-1F8039B6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92225"/>
            <a:ext cx="24209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bject 12">
            <a:extLst>
              <a:ext uri="{FF2B5EF4-FFF2-40B4-BE49-F238E27FC236}">
                <a16:creationId xmlns:a16="http://schemas.microsoft.com/office/drawing/2014/main" id="{DFF070A0-1992-4E59-90DD-C375AB99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1" name="object 13">
            <a:extLst>
              <a:ext uri="{FF2B5EF4-FFF2-40B4-BE49-F238E27FC236}">
                <a16:creationId xmlns:a16="http://schemas.microsoft.com/office/drawing/2014/main" id="{60D7E65E-87E4-456F-898E-10A8CE69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2" name="object 10">
            <a:extLst>
              <a:ext uri="{FF2B5EF4-FFF2-40B4-BE49-F238E27FC236}">
                <a16:creationId xmlns:a16="http://schemas.microsoft.com/office/drawing/2014/main" id="{17E09220-975A-4283-BB7B-69B5AC96D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3" name="object 11">
            <a:extLst>
              <a:ext uri="{FF2B5EF4-FFF2-40B4-BE49-F238E27FC236}">
                <a16:creationId xmlns:a16="http://schemas.microsoft.com/office/drawing/2014/main" id="{E7AE073C-639F-4630-B169-8FB7BC99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663D089-C3CF-4539-8DD4-E53F8BDE503D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2E1AB1B-C1A7-4822-A93F-3653D4DCE0DE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6" name="Content Placeholder 2">
            <a:extLst>
              <a:ext uri="{FF2B5EF4-FFF2-40B4-BE49-F238E27FC236}">
                <a16:creationId xmlns:a16="http://schemas.microsoft.com/office/drawing/2014/main" id="{13D42B0C-34CD-40CE-9C86-1F3EEE85F3E6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7" name="Content Placeholder 2">
            <a:extLst>
              <a:ext uri="{FF2B5EF4-FFF2-40B4-BE49-F238E27FC236}">
                <a16:creationId xmlns:a16="http://schemas.microsoft.com/office/drawing/2014/main" id="{7BFC2AE1-26A3-4EC5-9A75-9EE4A023540D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pic>
        <p:nvPicPr>
          <p:cNvPr id="43018" name="Picture 2">
            <a:extLst>
              <a:ext uri="{FF2B5EF4-FFF2-40B4-BE49-F238E27FC236}">
                <a16:creationId xmlns:a16="http://schemas.microsoft.com/office/drawing/2014/main" id="{7D8A766C-2067-47D1-B017-034EE1E0F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3152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3019" name="Picture 3">
            <a:extLst>
              <a:ext uri="{FF2B5EF4-FFF2-40B4-BE49-F238E27FC236}">
                <a16:creationId xmlns:a16="http://schemas.microsoft.com/office/drawing/2014/main" id="{CEB53922-91AF-4AE4-B630-D0C44E927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4286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12">
            <a:extLst>
              <a:ext uri="{FF2B5EF4-FFF2-40B4-BE49-F238E27FC236}">
                <a16:creationId xmlns:a16="http://schemas.microsoft.com/office/drawing/2014/main" id="{C5BAA526-9DE4-4DAA-B5B3-0633E0868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object 13">
            <a:extLst>
              <a:ext uri="{FF2B5EF4-FFF2-40B4-BE49-F238E27FC236}">
                <a16:creationId xmlns:a16="http://schemas.microsoft.com/office/drawing/2014/main" id="{9877C3C4-A835-40BA-BEEA-911F08DA9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6" name="object 10">
            <a:extLst>
              <a:ext uri="{FF2B5EF4-FFF2-40B4-BE49-F238E27FC236}">
                <a16:creationId xmlns:a16="http://schemas.microsoft.com/office/drawing/2014/main" id="{35B4F833-9C9D-4EFC-981A-ED05FF7A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object 11">
            <a:extLst>
              <a:ext uri="{FF2B5EF4-FFF2-40B4-BE49-F238E27FC236}">
                <a16:creationId xmlns:a16="http://schemas.microsoft.com/office/drawing/2014/main" id="{CDB409F2-D2DA-441E-9D4E-2DE6E12EC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96EE7A4-9270-4DFC-9034-F6F431B87F4A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0073709-DAA2-40B6-AD7E-4A73822E04CD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elements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40" name="Content Placeholder 2">
            <a:extLst>
              <a:ext uri="{FF2B5EF4-FFF2-40B4-BE49-F238E27FC236}">
                <a16:creationId xmlns:a16="http://schemas.microsoft.com/office/drawing/2014/main" id="{5B7CE37F-9137-4F0A-A410-D3E6A8AF71FF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41" name="Content Placeholder 2">
            <a:extLst>
              <a:ext uri="{FF2B5EF4-FFF2-40B4-BE49-F238E27FC236}">
                <a16:creationId xmlns:a16="http://schemas.microsoft.com/office/drawing/2014/main" id="{CCC2AADB-A87A-4D3B-8924-56684155FC74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pic>
        <p:nvPicPr>
          <p:cNvPr id="44042" name="Picture 2">
            <a:extLst>
              <a:ext uri="{FF2B5EF4-FFF2-40B4-BE49-F238E27FC236}">
                <a16:creationId xmlns:a16="http://schemas.microsoft.com/office/drawing/2014/main" id="{ABE5F664-6D9B-4E54-9342-6923E79AF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24025"/>
            <a:ext cx="58864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bject 12">
            <a:extLst>
              <a:ext uri="{FF2B5EF4-FFF2-40B4-BE49-F238E27FC236}">
                <a16:creationId xmlns:a16="http://schemas.microsoft.com/office/drawing/2014/main" id="{380D64FE-5E91-4880-980E-59D4C7A34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59" name="object 13">
            <a:extLst>
              <a:ext uri="{FF2B5EF4-FFF2-40B4-BE49-F238E27FC236}">
                <a16:creationId xmlns:a16="http://schemas.microsoft.com/office/drawing/2014/main" id="{D67AEC04-2989-497A-8FF0-312496E8D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0" name="object 10">
            <a:extLst>
              <a:ext uri="{FF2B5EF4-FFF2-40B4-BE49-F238E27FC236}">
                <a16:creationId xmlns:a16="http://schemas.microsoft.com/office/drawing/2014/main" id="{0E8CBA09-1D95-46C9-8697-7A5B6ECAF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1" name="object 11">
            <a:extLst>
              <a:ext uri="{FF2B5EF4-FFF2-40B4-BE49-F238E27FC236}">
                <a16:creationId xmlns:a16="http://schemas.microsoft.com/office/drawing/2014/main" id="{AB82CBC9-CAB8-43A8-80FA-B898BAE16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067662A-514A-41B6-970D-5E2D64534DFB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D6EADF6D-1F6E-4F92-B032-955295BAE569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dictionary Keys</a:t>
            </a:r>
          </a:p>
        </p:txBody>
      </p:sp>
      <p:sp>
        <p:nvSpPr>
          <p:cNvPr id="45064" name="Content Placeholder 2">
            <a:extLst>
              <a:ext uri="{FF2B5EF4-FFF2-40B4-BE49-F238E27FC236}">
                <a16:creationId xmlns:a16="http://schemas.microsoft.com/office/drawing/2014/main" id="{6D16920E-05B2-4D4B-A1DF-88A9EAE1AE77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5" name="Content Placeholder 2">
            <a:extLst>
              <a:ext uri="{FF2B5EF4-FFF2-40B4-BE49-F238E27FC236}">
                <a16:creationId xmlns:a16="http://schemas.microsoft.com/office/drawing/2014/main" id="{8393DBC8-31BD-4708-8115-19F5F86712CF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45066" name="Content Placeholder 2">
            <a:extLst>
              <a:ext uri="{FF2B5EF4-FFF2-40B4-BE49-F238E27FC236}">
                <a16:creationId xmlns:a16="http://schemas.microsoft.com/office/drawing/2014/main" id="{EBAF4F17-9228-4BC9-964A-6F860B1697A7}"/>
              </a:ext>
            </a:extLst>
          </p:cNvPr>
          <p:cNvSpPr txBox="1">
            <a:spLocks/>
          </p:cNvSpPr>
          <p:nvPr/>
        </p:nvSpPr>
        <p:spPr bwMode="auto">
          <a:xfrm>
            <a:off x="609600" y="1066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entry per key not allowed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Which means no duplicate key is allowed. When duplicate keys encountered during assignment, the last assignment wins.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D9CDB-1493-4D11-9B50-6C28BB91448B}"/>
              </a:ext>
            </a:extLst>
          </p:cNvPr>
          <p:cNvSpPr/>
          <p:nvPr/>
        </p:nvSpPr>
        <p:spPr>
          <a:xfrm>
            <a:off x="728663" y="3486150"/>
            <a:ext cx="750093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must be immutable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Which means you can use strings, numbers, or tuples as dictionary keys but something like ['key'] is not allowed.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2038590-D7E5-4C93-9EAA-B5D02B0B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195888"/>
            <a:ext cx="6934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b="1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FF0000"/>
                </a:solidFill>
              </a:rPr>
              <a:t>Dictionary Keys Are Case-Sensitive</a:t>
            </a:r>
          </a:p>
        </p:txBody>
      </p:sp>
      <p:pic>
        <p:nvPicPr>
          <p:cNvPr id="45069" name="Picture 3">
            <a:extLst>
              <a:ext uri="{FF2B5EF4-FFF2-40B4-BE49-F238E27FC236}">
                <a16:creationId xmlns:a16="http://schemas.microsoft.com/office/drawing/2014/main" id="{28DFC008-5121-4CBC-B1C4-B1647835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35200"/>
            <a:ext cx="58388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5070" name="Picture 4">
            <a:extLst>
              <a:ext uri="{FF2B5EF4-FFF2-40B4-BE49-F238E27FC236}">
                <a16:creationId xmlns:a16="http://schemas.microsoft.com/office/drawing/2014/main" id="{0CE98B13-A3E7-4BD6-BFB5-C2F34763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3068638"/>
            <a:ext cx="2724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5071" name="Picture 5">
            <a:extLst>
              <a:ext uri="{FF2B5EF4-FFF2-40B4-BE49-F238E27FC236}">
                <a16:creationId xmlns:a16="http://schemas.microsoft.com/office/drawing/2014/main" id="{68B63945-202C-4F69-AF68-FB7AD674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4733925"/>
            <a:ext cx="4410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12">
            <a:extLst>
              <a:ext uri="{FF2B5EF4-FFF2-40B4-BE49-F238E27FC236}">
                <a16:creationId xmlns:a16="http://schemas.microsoft.com/office/drawing/2014/main" id="{328D513B-5688-45FF-A2D1-FB292C76C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3" name="object 13">
            <a:extLst>
              <a:ext uri="{FF2B5EF4-FFF2-40B4-BE49-F238E27FC236}">
                <a16:creationId xmlns:a16="http://schemas.microsoft.com/office/drawing/2014/main" id="{086F7E00-F0CE-4DEB-BE7F-6D0E33FA7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4" name="object 10">
            <a:extLst>
              <a:ext uri="{FF2B5EF4-FFF2-40B4-BE49-F238E27FC236}">
                <a16:creationId xmlns:a16="http://schemas.microsoft.com/office/drawing/2014/main" id="{F70C9D3E-7D7E-4DAF-9515-D4C67DB13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5" name="object 11">
            <a:extLst>
              <a:ext uri="{FF2B5EF4-FFF2-40B4-BE49-F238E27FC236}">
                <a16:creationId xmlns:a16="http://schemas.microsoft.com/office/drawing/2014/main" id="{8BF70723-5847-4512-B4D2-57EC4E27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61CD93C-A7E1-4AC9-9783-875E8C5D3A03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CC2FD70-20A0-4B43-98A3-80D56601F007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Methods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8" name="Rectangle 3">
            <a:extLst>
              <a:ext uri="{FF2B5EF4-FFF2-40B4-BE49-F238E27FC236}">
                <a16:creationId xmlns:a16="http://schemas.microsoft.com/office/drawing/2014/main" id="{17783107-A244-4048-9154-AF057008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9" name="Content Placeholder 2">
            <a:extLst>
              <a:ext uri="{FF2B5EF4-FFF2-40B4-BE49-F238E27FC236}">
                <a16:creationId xmlns:a16="http://schemas.microsoft.com/office/drawing/2014/main" id="{E744D505-7DE1-4BDA-AC9F-D7D8E18BFAA0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90" name="Content Placeholder 2">
            <a:extLst>
              <a:ext uri="{FF2B5EF4-FFF2-40B4-BE49-F238E27FC236}">
                <a16:creationId xmlns:a16="http://schemas.microsoft.com/office/drawing/2014/main" id="{2FEBEFA6-B2A3-41CA-8B46-C31B5C101504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46091" name="Content Placeholder 4">
            <a:extLst>
              <a:ext uri="{FF2B5EF4-FFF2-40B4-BE49-F238E27FC236}">
                <a16:creationId xmlns:a16="http://schemas.microsoft.com/office/drawing/2014/main" id="{2A7222BD-B663-46A8-B6A6-22D9446BA14C}"/>
              </a:ext>
            </a:extLst>
          </p:cNvPr>
          <p:cNvSpPr txBox="1">
            <a:spLocks/>
          </p:cNvSpPr>
          <p:nvPr/>
        </p:nvSpPr>
        <p:spPr bwMode="auto">
          <a:xfrm>
            <a:off x="685800" y="12080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dict.items()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Returns a list of </a:t>
            </a: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's (key, value) tuple pairs.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dict.keys()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Returns list of dictionary dict's keys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dict.values()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Returns list of dictionary </a:t>
            </a: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's values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dict.update(dict2)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Adds dictionary </a:t>
            </a: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dict2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's key-values pairs to </a:t>
            </a: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bject 12">
            <a:extLst>
              <a:ext uri="{FF2B5EF4-FFF2-40B4-BE49-F238E27FC236}">
                <a16:creationId xmlns:a16="http://schemas.microsoft.com/office/drawing/2014/main" id="{09A2E82C-6195-4538-BC46-BB29EB02B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7" name="object 13">
            <a:extLst>
              <a:ext uri="{FF2B5EF4-FFF2-40B4-BE49-F238E27FC236}">
                <a16:creationId xmlns:a16="http://schemas.microsoft.com/office/drawing/2014/main" id="{81D301F7-0F3A-4F3B-8E92-E3F862A84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8" name="object 10">
            <a:extLst>
              <a:ext uri="{FF2B5EF4-FFF2-40B4-BE49-F238E27FC236}">
                <a16:creationId xmlns:a16="http://schemas.microsoft.com/office/drawing/2014/main" id="{3EC367BD-F7F3-4C8F-8169-32087B79A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9" name="object 11">
            <a:extLst>
              <a:ext uri="{FF2B5EF4-FFF2-40B4-BE49-F238E27FC236}">
                <a16:creationId xmlns:a16="http://schemas.microsoft.com/office/drawing/2014/main" id="{F71F94A1-0D5A-4A99-A9B7-615457A37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ADC9AAF-8FC1-4E02-B0B8-E4C863D455A2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EF0C18D-332E-4B47-876C-0FC0A13ECE20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</a:t>
            </a:r>
            <a:r>
              <a:rPr lang="en-I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fromKeys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method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2" name="Rectangle 3">
            <a:extLst>
              <a:ext uri="{FF2B5EF4-FFF2-40B4-BE49-F238E27FC236}">
                <a16:creationId xmlns:a16="http://schemas.microsoft.com/office/drawing/2014/main" id="{AD1B32E8-B149-4350-977A-CF9F1EB79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3" name="Content Placeholder 2">
            <a:extLst>
              <a:ext uri="{FF2B5EF4-FFF2-40B4-BE49-F238E27FC236}">
                <a16:creationId xmlns:a16="http://schemas.microsoft.com/office/drawing/2014/main" id="{9815BB71-13E4-4350-94AD-EFCD63F6D841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4" name="Content Placeholder 2">
            <a:extLst>
              <a:ext uri="{FF2B5EF4-FFF2-40B4-BE49-F238E27FC236}">
                <a16:creationId xmlns:a16="http://schemas.microsoft.com/office/drawing/2014/main" id="{89F84DFA-C53C-4C4D-AAAC-2FBB2C7315A9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47115" name="Content Placeholder 2">
            <a:extLst>
              <a:ext uri="{FF2B5EF4-FFF2-40B4-BE49-F238E27FC236}">
                <a16:creationId xmlns:a16="http://schemas.microsoft.com/office/drawing/2014/main" id="{A1135A0E-FDD2-4F0B-BAE2-23FED6B34032}"/>
              </a:ext>
            </a:extLst>
          </p:cNvPr>
          <p:cNvSpPr txBox="1">
            <a:spLocks/>
          </p:cNvSpPr>
          <p:nvPr/>
        </p:nvSpPr>
        <p:spPr bwMode="auto">
          <a:xfrm>
            <a:off x="685800" y="900113"/>
            <a:ext cx="7772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fromkeys() creates a new dictionary with keys from seq and values set to value.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dict.fromkeys(seq[, value]))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seq -- This is the list of values which would be used for dictionary keys preparation.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value -- This is optional, if provided then value would be set to this value</a:t>
            </a:r>
          </a:p>
        </p:txBody>
      </p:sp>
      <p:pic>
        <p:nvPicPr>
          <p:cNvPr id="47116" name="Picture 2">
            <a:extLst>
              <a:ext uri="{FF2B5EF4-FFF2-40B4-BE49-F238E27FC236}">
                <a16:creationId xmlns:a16="http://schemas.microsoft.com/office/drawing/2014/main" id="{274EF2AB-812B-4E56-A555-702B1B802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3776663"/>
            <a:ext cx="767715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12">
            <a:extLst>
              <a:ext uri="{FF2B5EF4-FFF2-40B4-BE49-F238E27FC236}">
                <a16:creationId xmlns:a16="http://schemas.microsoft.com/office/drawing/2014/main" id="{6BA2B488-8201-44FE-9A12-AD8454036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1" name="object 13">
            <a:extLst>
              <a:ext uri="{FF2B5EF4-FFF2-40B4-BE49-F238E27FC236}">
                <a16:creationId xmlns:a16="http://schemas.microsoft.com/office/drawing/2014/main" id="{2B984D8D-31E2-46AE-B682-A63AF4CEB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2" name="object 10">
            <a:extLst>
              <a:ext uri="{FF2B5EF4-FFF2-40B4-BE49-F238E27FC236}">
                <a16:creationId xmlns:a16="http://schemas.microsoft.com/office/drawing/2014/main" id="{ACBE958E-D749-4FBE-88B4-B29D0CE1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3" name="object 11">
            <a:extLst>
              <a:ext uri="{FF2B5EF4-FFF2-40B4-BE49-F238E27FC236}">
                <a16:creationId xmlns:a16="http://schemas.microsoft.com/office/drawing/2014/main" id="{1651148A-9EFA-4E78-8998-0C394002D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C44A1E8-8FA7-47F1-8BBB-454CA329A2E9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54112BB-9126-4289-99AF-5A99171F274B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get( ) method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6" name="Rectangle 3">
            <a:extLst>
              <a:ext uri="{FF2B5EF4-FFF2-40B4-BE49-F238E27FC236}">
                <a16:creationId xmlns:a16="http://schemas.microsoft.com/office/drawing/2014/main" id="{E3988201-C1F4-4629-86C9-483436DDE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7" name="Content Placeholder 2">
            <a:extLst>
              <a:ext uri="{FF2B5EF4-FFF2-40B4-BE49-F238E27FC236}">
                <a16:creationId xmlns:a16="http://schemas.microsoft.com/office/drawing/2014/main" id="{DC51DC96-6C46-4DC4-8663-4C4D5D6FF5BA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8" name="Content Placeholder 2">
            <a:extLst>
              <a:ext uri="{FF2B5EF4-FFF2-40B4-BE49-F238E27FC236}">
                <a16:creationId xmlns:a16="http://schemas.microsoft.com/office/drawing/2014/main" id="{3AEE4ED6-0A2C-4874-8CA6-4B4F2E37B82D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48139" name="Content Placeholder 2">
            <a:extLst>
              <a:ext uri="{FF2B5EF4-FFF2-40B4-BE49-F238E27FC236}">
                <a16:creationId xmlns:a16="http://schemas.microsoft.com/office/drawing/2014/main" id="{4BDC18A7-7B96-4F23-B559-F67619A57526}"/>
              </a:ext>
            </a:extLst>
          </p:cNvPr>
          <p:cNvSpPr txBox="1">
            <a:spLocks/>
          </p:cNvSpPr>
          <p:nvPr/>
        </p:nvSpPr>
        <p:spPr bwMode="auto">
          <a:xfrm>
            <a:off x="685800" y="1143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get() return a value for the given key. If key is not available then returns default value None.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dict.get(key, default=None)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pic>
        <p:nvPicPr>
          <p:cNvPr id="48140" name="Picture 4">
            <a:extLst>
              <a:ext uri="{FF2B5EF4-FFF2-40B4-BE49-F238E27FC236}">
                <a16:creationId xmlns:a16="http://schemas.microsoft.com/office/drawing/2014/main" id="{0698F290-D3FD-4E29-B2FA-617A16174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52673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8141" name="Picture 5">
            <a:extLst>
              <a:ext uri="{FF2B5EF4-FFF2-40B4-BE49-F238E27FC236}">
                <a16:creationId xmlns:a16="http://schemas.microsoft.com/office/drawing/2014/main" id="{662F3E2D-A2B5-4159-B4D0-846ABB2E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2381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bject 12">
            <a:extLst>
              <a:ext uri="{FF2B5EF4-FFF2-40B4-BE49-F238E27FC236}">
                <a16:creationId xmlns:a16="http://schemas.microsoft.com/office/drawing/2014/main" id="{EDC4E7ED-A25F-4282-AB90-9503532B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5" name="object 13">
            <a:extLst>
              <a:ext uri="{FF2B5EF4-FFF2-40B4-BE49-F238E27FC236}">
                <a16:creationId xmlns:a16="http://schemas.microsoft.com/office/drawing/2014/main" id="{A4AFCC6C-1810-4701-82A7-391B9D86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6" name="object 10">
            <a:extLst>
              <a:ext uri="{FF2B5EF4-FFF2-40B4-BE49-F238E27FC236}">
                <a16:creationId xmlns:a16="http://schemas.microsoft.com/office/drawing/2014/main" id="{5A5E0D13-691E-42F2-BB85-699880C12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7" name="object 11">
            <a:extLst>
              <a:ext uri="{FF2B5EF4-FFF2-40B4-BE49-F238E27FC236}">
                <a16:creationId xmlns:a16="http://schemas.microsoft.com/office/drawing/2014/main" id="{460A559C-D7B8-4DBB-A9BA-13CA45FD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ECA639-1E46-467A-B8F2-64DAAD51EA78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A7855E9-7DEF-4395-9DAF-943F4F3D8231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Operator in dictionary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0" name="Rectangle 3">
            <a:extLst>
              <a:ext uri="{FF2B5EF4-FFF2-40B4-BE49-F238E27FC236}">
                <a16:creationId xmlns:a16="http://schemas.microsoft.com/office/drawing/2014/main" id="{51ADEFFB-3EE9-49A0-945D-9E0716D6D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1" name="Content Placeholder 2">
            <a:extLst>
              <a:ext uri="{FF2B5EF4-FFF2-40B4-BE49-F238E27FC236}">
                <a16:creationId xmlns:a16="http://schemas.microsoft.com/office/drawing/2014/main" id="{6285C816-2687-40B5-84F7-24B30B84402F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2" name="Content Placeholder 2">
            <a:extLst>
              <a:ext uri="{FF2B5EF4-FFF2-40B4-BE49-F238E27FC236}">
                <a16:creationId xmlns:a16="http://schemas.microsoft.com/office/drawing/2014/main" id="{8DE3E2D9-09D3-43AB-9002-696864B47361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49163" name="Content Placeholder 2">
            <a:extLst>
              <a:ext uri="{FF2B5EF4-FFF2-40B4-BE49-F238E27FC236}">
                <a16:creationId xmlns:a16="http://schemas.microsoft.com/office/drawing/2014/main" id="{BC8D81C7-EA38-4DC7-B702-418802316730}"/>
              </a:ext>
            </a:extLst>
          </p:cNvPr>
          <p:cNvSpPr txBox="1">
            <a:spLocks/>
          </p:cNvSpPr>
          <p:nvPr/>
        </p:nvSpPr>
        <p:spPr bwMode="auto">
          <a:xfrm>
            <a:off x="682625" y="1143000"/>
            <a:ext cx="777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‘in’ operator to test whether the dictionary had a certain key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dict={1:’a’,2:’b’,3:’c’}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 in dict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true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bject 12">
            <a:extLst>
              <a:ext uri="{FF2B5EF4-FFF2-40B4-BE49-F238E27FC236}">
                <a16:creationId xmlns:a16="http://schemas.microsoft.com/office/drawing/2014/main" id="{EDC4E7ED-A25F-4282-AB90-9503532B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5" name="object 13">
            <a:extLst>
              <a:ext uri="{FF2B5EF4-FFF2-40B4-BE49-F238E27FC236}">
                <a16:creationId xmlns:a16="http://schemas.microsoft.com/office/drawing/2014/main" id="{A4AFCC6C-1810-4701-82A7-391B9D86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6" name="object 10">
            <a:extLst>
              <a:ext uri="{FF2B5EF4-FFF2-40B4-BE49-F238E27FC236}">
                <a16:creationId xmlns:a16="http://schemas.microsoft.com/office/drawing/2014/main" id="{5A5E0D13-691E-42F2-BB85-699880C12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7" name="object 11">
            <a:extLst>
              <a:ext uri="{FF2B5EF4-FFF2-40B4-BE49-F238E27FC236}">
                <a16:creationId xmlns:a16="http://schemas.microsoft.com/office/drawing/2014/main" id="{460A559C-D7B8-4DBB-A9BA-13CA45FD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ECA639-1E46-467A-B8F2-64DAAD51EA78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A7855E9-7DEF-4395-9DAF-943F4F3D8231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and Exercises</a:t>
            </a:r>
          </a:p>
        </p:txBody>
      </p:sp>
      <p:sp>
        <p:nvSpPr>
          <p:cNvPr id="49160" name="Rectangle 3">
            <a:extLst>
              <a:ext uri="{FF2B5EF4-FFF2-40B4-BE49-F238E27FC236}">
                <a16:creationId xmlns:a16="http://schemas.microsoft.com/office/drawing/2014/main" id="{51ADEFFB-3EE9-49A0-945D-9E0716D6D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1" name="Content Placeholder 2">
            <a:extLst>
              <a:ext uri="{FF2B5EF4-FFF2-40B4-BE49-F238E27FC236}">
                <a16:creationId xmlns:a16="http://schemas.microsoft.com/office/drawing/2014/main" id="{6285C816-2687-40B5-84F7-24B30B84402F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2" name="Content Placeholder 2">
            <a:extLst>
              <a:ext uri="{FF2B5EF4-FFF2-40B4-BE49-F238E27FC236}">
                <a16:creationId xmlns:a16="http://schemas.microsoft.com/office/drawing/2014/main" id="{8DE3E2D9-09D3-43AB-9002-696864B47361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sp>
        <p:nvSpPr>
          <p:cNvPr id="49163" name="Content Placeholder 2">
            <a:extLst>
              <a:ext uri="{FF2B5EF4-FFF2-40B4-BE49-F238E27FC236}">
                <a16:creationId xmlns:a16="http://schemas.microsoft.com/office/drawing/2014/main" id="{BC8D81C7-EA38-4DC7-B702-418802316730}"/>
              </a:ext>
            </a:extLst>
          </p:cNvPr>
          <p:cNvSpPr txBox="1">
            <a:spLocks/>
          </p:cNvSpPr>
          <p:nvPr/>
        </p:nvSpPr>
        <p:spPr bwMode="auto">
          <a:xfrm>
            <a:off x="682625" y="1143000"/>
            <a:ext cx="777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03_Day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68396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12">
            <a:extLst>
              <a:ext uri="{FF2B5EF4-FFF2-40B4-BE49-F238E27FC236}">
                <a16:creationId xmlns:a16="http://schemas.microsoft.com/office/drawing/2014/main" id="{5086D2FE-189D-4084-91A1-AB82FCC9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" name="object 13">
            <a:extLst>
              <a:ext uri="{FF2B5EF4-FFF2-40B4-BE49-F238E27FC236}">
                <a16:creationId xmlns:a16="http://schemas.microsoft.com/office/drawing/2014/main" id="{9BA7A1BA-2EAF-49FC-AE82-61B00262F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object 10">
            <a:extLst>
              <a:ext uri="{FF2B5EF4-FFF2-40B4-BE49-F238E27FC236}">
                <a16:creationId xmlns:a16="http://schemas.microsoft.com/office/drawing/2014/main" id="{8FFAE628-6384-4EFE-8A7D-D25CD3F54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" name="object 11">
            <a:extLst>
              <a:ext uri="{FF2B5EF4-FFF2-40B4-BE49-F238E27FC236}">
                <a16:creationId xmlns:a16="http://schemas.microsoft.com/office/drawing/2014/main" id="{1D828FF4-6C66-40D4-B4F8-76FCB81F8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E0308D5-3447-48DE-B48B-F3712AB2D3C9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35F96AE-64D2-410A-9A77-2B1C983F9047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values in a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6" name="Rectangle 3">
            <a:extLst>
              <a:ext uri="{FF2B5EF4-FFF2-40B4-BE49-F238E27FC236}">
                <a16:creationId xmlns:a16="http://schemas.microsoft.com/office/drawing/2014/main" id="{A8BD27CA-C323-43C9-BBC2-70724459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7" name="Content Placeholder 2">
            <a:extLst>
              <a:ext uri="{FF2B5EF4-FFF2-40B4-BE49-F238E27FC236}">
                <a16:creationId xmlns:a16="http://schemas.microsoft.com/office/drawing/2014/main" id="{F34D692C-2639-4E5F-BCF3-E2E977CAA6BB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8" name="Picture 2">
            <a:extLst>
              <a:ext uri="{FF2B5EF4-FFF2-40B4-BE49-F238E27FC236}">
                <a16:creationId xmlns:a16="http://schemas.microsoft.com/office/drawing/2014/main" id="{F3A64E59-7F18-4DB0-8045-4393F1F6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010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4">
            <a:extLst>
              <a:ext uri="{FF2B5EF4-FFF2-40B4-BE49-F238E27FC236}">
                <a16:creationId xmlns:a16="http://schemas.microsoft.com/office/drawing/2014/main" id="{83593B72-835B-4677-9792-79AE96560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29200"/>
            <a:ext cx="31908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12">
            <a:extLst>
              <a:ext uri="{FF2B5EF4-FFF2-40B4-BE49-F238E27FC236}">
                <a16:creationId xmlns:a16="http://schemas.microsoft.com/office/drawing/2014/main" id="{7DE878E4-6988-4AF1-B1A4-78DD827E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object 13">
            <a:extLst>
              <a:ext uri="{FF2B5EF4-FFF2-40B4-BE49-F238E27FC236}">
                <a16:creationId xmlns:a16="http://schemas.microsoft.com/office/drawing/2014/main" id="{B94B749E-4146-4D27-9C11-79548C1EE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6" name="object 10">
            <a:extLst>
              <a:ext uri="{FF2B5EF4-FFF2-40B4-BE49-F238E27FC236}">
                <a16:creationId xmlns:a16="http://schemas.microsoft.com/office/drawing/2014/main" id="{72868A34-C25B-4712-8D17-B0D9E2A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object 11">
            <a:extLst>
              <a:ext uri="{FF2B5EF4-FFF2-40B4-BE49-F238E27FC236}">
                <a16:creationId xmlns:a16="http://schemas.microsoft.com/office/drawing/2014/main" id="{C213697B-E1C4-4956-87A3-05CCC2B83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8D2E50E-2502-416C-882F-64F640DFCC57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13B96D7-9A8F-43F1-A7D9-41BE88E1E3A5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values in a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0" name="Rectangle 3">
            <a:extLst>
              <a:ext uri="{FF2B5EF4-FFF2-40B4-BE49-F238E27FC236}">
                <a16:creationId xmlns:a16="http://schemas.microsoft.com/office/drawing/2014/main" id="{0EFB81EB-83BC-4213-9714-E7A367EF5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1" name="Content Placeholder 2">
            <a:extLst>
              <a:ext uri="{FF2B5EF4-FFF2-40B4-BE49-F238E27FC236}">
                <a16:creationId xmlns:a16="http://schemas.microsoft.com/office/drawing/2014/main" id="{8A003375-1C4B-49C2-AF9E-4680B53A14FD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02" name="Picture 2">
            <a:extLst>
              <a:ext uri="{FF2B5EF4-FFF2-40B4-BE49-F238E27FC236}">
                <a16:creationId xmlns:a16="http://schemas.microsoft.com/office/drawing/2014/main" id="{C6B5602E-54C9-462A-9535-9D09E5013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71600"/>
            <a:ext cx="4343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203" name="Picture 8">
            <a:extLst>
              <a:ext uri="{FF2B5EF4-FFF2-40B4-BE49-F238E27FC236}">
                <a16:creationId xmlns:a16="http://schemas.microsoft.com/office/drawing/2014/main" id="{DC1BBE3E-7218-45B3-8574-F648DBA3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1404938"/>
            <a:ext cx="323691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204" name="Picture 4">
            <a:extLst>
              <a:ext uri="{FF2B5EF4-FFF2-40B4-BE49-F238E27FC236}">
                <a16:creationId xmlns:a16="http://schemas.microsoft.com/office/drawing/2014/main" id="{73A2A242-268B-49F1-B2DE-5F0B304B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876800"/>
            <a:ext cx="32670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12">
            <a:extLst>
              <a:ext uri="{FF2B5EF4-FFF2-40B4-BE49-F238E27FC236}">
                <a16:creationId xmlns:a16="http://schemas.microsoft.com/office/drawing/2014/main" id="{9B4578D1-999D-4CFC-AA7F-A8C73413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object 13">
            <a:extLst>
              <a:ext uri="{FF2B5EF4-FFF2-40B4-BE49-F238E27FC236}">
                <a16:creationId xmlns:a16="http://schemas.microsoft.com/office/drawing/2014/main" id="{7C788F8F-8EA9-4D3B-A169-28940724F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0" name="object 10">
            <a:extLst>
              <a:ext uri="{FF2B5EF4-FFF2-40B4-BE49-F238E27FC236}">
                <a16:creationId xmlns:a16="http://schemas.microsoft.com/office/drawing/2014/main" id="{F49F6B3D-87D6-40E0-9408-5F849E70F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object 11">
            <a:extLst>
              <a:ext uri="{FF2B5EF4-FFF2-40B4-BE49-F238E27FC236}">
                <a16:creationId xmlns:a16="http://schemas.microsoft.com/office/drawing/2014/main" id="{D5E91CAA-F39B-4DFF-A0D3-61CCBF871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073B4E3-8E0D-43C1-92FA-91B6F6828E13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B98BCD4-69F8-4AC0-A716-B9E11AA25A3B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Methods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4" name="Rectangle 3">
            <a:extLst>
              <a:ext uri="{FF2B5EF4-FFF2-40B4-BE49-F238E27FC236}">
                <a16:creationId xmlns:a16="http://schemas.microsoft.com/office/drawing/2014/main" id="{15499A5D-8083-4B18-AC5D-8BA229245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5" name="Content Placeholder 2">
            <a:extLst>
              <a:ext uri="{FF2B5EF4-FFF2-40B4-BE49-F238E27FC236}">
                <a16:creationId xmlns:a16="http://schemas.microsoft.com/office/drawing/2014/main" id="{3CE4F726-8348-45A2-B62A-98F948DF6124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6" name="Picture 2">
            <a:extLst>
              <a:ext uri="{FF2B5EF4-FFF2-40B4-BE49-F238E27FC236}">
                <a16:creationId xmlns:a16="http://schemas.microsoft.com/office/drawing/2014/main" id="{9D90E561-77F6-4B05-BDB7-65F61522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2948"/>
            <a:ext cx="8382000" cy="539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12">
            <a:extLst>
              <a:ext uri="{FF2B5EF4-FFF2-40B4-BE49-F238E27FC236}">
                <a16:creationId xmlns:a16="http://schemas.microsoft.com/office/drawing/2014/main" id="{9B1FAB7F-3BAB-402E-983D-BE6C8E958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object 13">
            <a:extLst>
              <a:ext uri="{FF2B5EF4-FFF2-40B4-BE49-F238E27FC236}">
                <a16:creationId xmlns:a16="http://schemas.microsoft.com/office/drawing/2014/main" id="{34085608-B57D-4AD8-AA07-418E4F7DF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object 10">
            <a:extLst>
              <a:ext uri="{FF2B5EF4-FFF2-40B4-BE49-F238E27FC236}">
                <a16:creationId xmlns:a16="http://schemas.microsoft.com/office/drawing/2014/main" id="{051D00AB-B910-4C76-9CF6-7C98286E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object 11">
            <a:extLst>
              <a:ext uri="{FF2B5EF4-FFF2-40B4-BE49-F238E27FC236}">
                <a16:creationId xmlns:a16="http://schemas.microsoft.com/office/drawing/2014/main" id="{BF29BB18-F9D3-48C0-8A48-D4A557092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E41D3B8-193F-4CF5-BC03-B58F67288732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B3704D9-F3B5-46F0-824E-18EFE68C5BD9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List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8" name="Rectangle 3">
            <a:extLst>
              <a:ext uri="{FF2B5EF4-FFF2-40B4-BE49-F238E27FC236}">
                <a16:creationId xmlns:a16="http://schemas.microsoft.com/office/drawing/2014/main" id="{1FB519D9-1DE6-4228-BCA6-1E286D7F0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9" name="Content Placeholder 2">
            <a:extLst>
              <a:ext uri="{FF2B5EF4-FFF2-40B4-BE49-F238E27FC236}">
                <a16:creationId xmlns:a16="http://schemas.microsoft.com/office/drawing/2014/main" id="{402C28C8-FE67-4B0A-AD17-9E6FCC026CD6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0" name="Content Placeholder 2">
            <a:extLst>
              <a:ext uri="{FF2B5EF4-FFF2-40B4-BE49-F238E27FC236}">
                <a16:creationId xmlns:a16="http://schemas.microsoft.com/office/drawing/2014/main" id="{F269497C-BCCE-4242-AF8F-169A4DAC5F7D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is to enclose the elements in square brackets </a:t>
            </a:r>
            <a:r>
              <a:rPr lang="en-I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and ]: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 list don’t have to be the same type.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 dirty="0">
              <a:latin typeface="Calibri" panose="020F0502020204030204" pitchFamily="34" charset="0"/>
            </a:endParaRPr>
          </a:p>
        </p:txBody>
      </p:sp>
      <p:pic>
        <p:nvPicPr>
          <p:cNvPr id="10251" name="Picture 2">
            <a:extLst>
              <a:ext uri="{FF2B5EF4-FFF2-40B4-BE49-F238E27FC236}">
                <a16:creationId xmlns:a16="http://schemas.microsoft.com/office/drawing/2014/main" id="{C52876B7-3708-49A0-B0FE-7B79E32E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11438"/>
            <a:ext cx="5502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4">
            <a:extLst>
              <a:ext uri="{FF2B5EF4-FFF2-40B4-BE49-F238E27FC236}">
                <a16:creationId xmlns:a16="http://schemas.microsoft.com/office/drawing/2014/main" id="{489985A4-DB5E-4D3D-B008-C6C7C1ECA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21238"/>
            <a:ext cx="53895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5">
            <a:extLst>
              <a:ext uri="{FF2B5EF4-FFF2-40B4-BE49-F238E27FC236}">
                <a16:creationId xmlns:a16="http://schemas.microsoft.com/office/drawing/2014/main" id="{C15C11D7-8A82-47FA-AED4-89BA38DD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354638"/>
            <a:ext cx="369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12">
            <a:extLst>
              <a:ext uri="{FF2B5EF4-FFF2-40B4-BE49-F238E27FC236}">
                <a16:creationId xmlns:a16="http://schemas.microsoft.com/office/drawing/2014/main" id="{4EFB93EB-BE36-467D-B29D-A788AD46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object 13">
            <a:extLst>
              <a:ext uri="{FF2B5EF4-FFF2-40B4-BE49-F238E27FC236}">
                <a16:creationId xmlns:a16="http://schemas.microsoft.com/office/drawing/2014/main" id="{3380508D-1FFA-4B4A-95A9-232AF4B5B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custGeom>
            <a:avLst/>
            <a:gdLst>
              <a:gd name="T0" fmla="*/ 9144000 w 9144000"/>
              <a:gd name="T1" fmla="*/ 0 h 369328"/>
              <a:gd name="T2" fmla="*/ 0 w 9144000"/>
              <a:gd name="T3" fmla="*/ 0 h 369328"/>
              <a:gd name="T4" fmla="*/ 0 w 9144000"/>
              <a:gd name="T5" fmla="*/ 380095 h 369328"/>
              <a:gd name="T6" fmla="*/ 9144000 w 9144000"/>
              <a:gd name="T7" fmla="*/ 380095 h 369328"/>
              <a:gd name="T8" fmla="*/ 9144000 w 9144000"/>
              <a:gd name="T9" fmla="*/ 0 h 369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369328"/>
              <a:gd name="T17" fmla="*/ 9144000 w 9144000"/>
              <a:gd name="T18" fmla="*/ 369328 h 369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369328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object 10">
            <a:extLst>
              <a:ext uri="{FF2B5EF4-FFF2-40B4-BE49-F238E27FC236}">
                <a16:creationId xmlns:a16="http://schemas.microsoft.com/office/drawing/2014/main" id="{A0AAE96C-62EC-4B3C-99FD-5E90F72FE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object 11">
            <a:extLst>
              <a:ext uri="{FF2B5EF4-FFF2-40B4-BE49-F238E27FC236}">
                <a16:creationId xmlns:a16="http://schemas.microsoft.com/office/drawing/2014/main" id="{031CAD68-4B19-4854-A6A5-E7A710675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custGeom>
            <a:avLst/>
            <a:gdLst>
              <a:gd name="T0" fmla="*/ 9144000 w 9144000"/>
              <a:gd name="T1" fmla="*/ 25 h 646328"/>
              <a:gd name="T2" fmla="*/ 0 w 9144000"/>
              <a:gd name="T3" fmla="*/ 25 h 646328"/>
              <a:gd name="T4" fmla="*/ 0 w 9144000"/>
              <a:gd name="T5" fmla="*/ 642255 h 646328"/>
              <a:gd name="T6" fmla="*/ 9144000 w 9144000"/>
              <a:gd name="T7" fmla="*/ 642255 h 646328"/>
              <a:gd name="T8" fmla="*/ 9144000 w 9144000"/>
              <a:gd name="T9" fmla="*/ 25 h 646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46328"/>
              <a:gd name="T17" fmla="*/ 9144000 w 9144000"/>
              <a:gd name="T18" fmla="*/ 646328 h 646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46328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</a:path>
            </a:pathLst>
          </a:custGeom>
          <a:noFill/>
          <a:ln w="25399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FF63B1-1172-4544-ACA1-D517D9098167}"/>
              </a:ext>
            </a:extLst>
          </p:cNvPr>
          <p:cNvSpPr txBox="1"/>
          <p:nvPr/>
        </p:nvSpPr>
        <p:spPr>
          <a:xfrm>
            <a:off x="0" y="6488113"/>
            <a:ext cx="9144000" cy="369887"/>
          </a:xfrm>
          <a:prstGeom prst="rect">
            <a:avLst/>
          </a:prstGeom>
        </p:spPr>
        <p:txBody>
          <a:bodyPr lIns="0" tIns="0" rIns="0" bIns="0"/>
          <a:lstStyle/>
          <a:p>
            <a:pPr marL="771144" eaLnBrk="1" fontAlgn="auto" hangingPunct="1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pc="-9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spc="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MSRIT</a:t>
            </a:r>
            <a:r>
              <a:rPr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549C708-1A03-49B2-A60B-5E933A0ACD41}"/>
              </a:ext>
            </a:extLst>
          </p:cNvPr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Methods Example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2" name="Rectangle 3">
            <a:extLst>
              <a:ext uri="{FF2B5EF4-FFF2-40B4-BE49-F238E27FC236}">
                <a16:creationId xmlns:a16="http://schemas.microsoft.com/office/drawing/2014/main" id="{887259D5-F26A-4D57-887B-A0980333F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1724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3" name="Content Placeholder 2">
            <a:extLst>
              <a:ext uri="{FF2B5EF4-FFF2-40B4-BE49-F238E27FC236}">
                <a16:creationId xmlns:a16="http://schemas.microsoft.com/office/drawing/2014/main" id="{F39844C0-DDB2-41FD-A1C9-66D31BB68AA2}"/>
              </a:ext>
            </a:extLst>
          </p:cNvPr>
          <p:cNvSpPr txBox="1">
            <a:spLocks/>
          </p:cNvSpPr>
          <p:nvPr/>
        </p:nvSpPr>
        <p:spPr bwMode="auto">
          <a:xfrm>
            <a:off x="728663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4" name="Content Placeholder 2">
            <a:extLst>
              <a:ext uri="{FF2B5EF4-FFF2-40B4-BE49-F238E27FC236}">
                <a16:creationId xmlns:a16="http://schemas.microsoft.com/office/drawing/2014/main" id="{FCD251AC-0A20-4C70-BFC4-0ED7D3F23DFE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pitchFamily="34" charset="0"/>
            </a:endParaRPr>
          </a:p>
        </p:txBody>
      </p:sp>
      <p:pic>
        <p:nvPicPr>
          <p:cNvPr id="11275" name="Picture 2">
            <a:extLst>
              <a:ext uri="{FF2B5EF4-FFF2-40B4-BE49-F238E27FC236}">
                <a16:creationId xmlns:a16="http://schemas.microsoft.com/office/drawing/2014/main" id="{B4AF8E11-D48F-4016-8EBA-B351A2F4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838200"/>
            <a:ext cx="8291513" cy="533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2230</Words>
  <Application>Microsoft Office PowerPoint</Application>
  <PresentationFormat>On-screen Show (4:3)</PresentationFormat>
  <Paragraphs>312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Times New Roman</vt:lpstr>
      <vt:lpstr>Bookman Old Style</vt:lpstr>
      <vt:lpstr>Andalus</vt:lpstr>
      <vt:lpstr>Verdana</vt:lpstr>
      <vt:lpstr>Wingdings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Sukrutha</dc:creator>
  <cp:lastModifiedBy>HanumanthaRaju R</cp:lastModifiedBy>
  <cp:revision>112</cp:revision>
  <dcterms:modified xsi:type="dcterms:W3CDTF">2019-03-05T15:49:15Z</dcterms:modified>
</cp:coreProperties>
</file>