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5578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19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028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129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230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331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432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533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634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735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836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1937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220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2038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2139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2240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234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321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422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523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624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725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826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100009_92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.jpg" descr="tinywow_to_ppt_16100009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0.jpg" descr="tinywow_to_ppt_16100009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1.jpg" descr="tinywow_to_ppt_16100009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2.jpg" descr="tinywow_to_ppt_16100009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3.jpg" descr="tinywow_to_ppt_16100009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4.jpg" descr="tinywow_to_ppt_16100009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5.jpg" descr="tinywow_to_ppt_16100009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6.jpg" descr="tinywow_to_ppt_16100009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7.jpg" descr="tinywow_to_ppt_16100009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8.jpg" descr="tinywow_to_ppt_16100009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19.jpg" descr="tinywow_to_ppt_16100009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2.jpg" descr="tinywow_to_ppt_16100009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20.jpg" descr="tinywow_to_ppt_16100009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21.jpg" descr="tinywow_to_ppt_16100009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22.jpg" descr="tinywow_to_ppt_16100009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23.jpg" descr="tinywow_to_ppt_16100009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3.jpg" descr="tinywow_to_ppt_16100009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4.jpg" descr="tinywow_to_ppt_16100009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5.jpg" descr="tinywow_to_ppt_16100009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6.jpg" descr="tinywow_to_ppt_16100009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7.jpg" descr="tinywow_to_ppt_16100009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8.jpg" descr="tinywow_to_ppt_16100009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100009_9.jpg" descr="tinywow_to_ppt_16100009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8">
  <a:themeElements>
    <a:clrScheme name="Theme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2023-03-11T13:33:27Z</dcterms:created>
  <dcterms:modified xsi:type="dcterms:W3CDTF">2023-03-11T13:33:27Z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