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presProps" Target="presProps.xml"/>
  <Relationship Id="rId22" Type="http://schemas.openxmlformats.org/officeDocument/2006/relationships/viewProps" Target="viewProps.xml"/>
  <Relationship Id="rId2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5578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3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4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5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6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7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1818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3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16099985_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.jpg" descr="tinywow_to_ppt_16099985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0.jpg" descr="tinywow_to_ppt_16099985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1.jpg" descr="tinywow_to_ppt_16099985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2.jpg" descr="tinywow_to_ppt_16099985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3.jpg" descr="tinywow_to_ppt_16099985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4.jpg" descr="tinywow_to_ppt_16099985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5.jpg" descr="tinywow_to_ppt_16099985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6.jpg" descr="tinywow_to_ppt_16099985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7.jpg" descr="tinywow_to_ppt_16099985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18.jpg" descr="tinywow_to_ppt_16099985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2.jpg" descr="tinywow_to_ppt_16099985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3.jpg" descr="tinywow_to_ppt_16099985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4.jpg" descr="tinywow_to_ppt_16099985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5.jpg" descr="tinywow_to_ppt_16099985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6.jpg" descr="tinywow_to_ppt_16099985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7.jpg" descr="tinywow_to_ppt_16099985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8.jpg" descr="tinywow_to_ppt_16099985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1" name="tinywow_to_ppt_16099985_9.jpg" descr="tinywow_to_ppt_16099985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2023-03-11T13:33:02Z</dcterms:created>
  <dcterms:modified xsi:type="dcterms:W3CDTF">2023-03-11T13:33:02Z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