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 id="2147483893" r:id="rId5"/>
  </p:sldMasterIdLst>
  <p:sldIdLst>
    <p:sldId id="256" r:id="rId6"/>
    <p:sldId id="257" r:id="rId7"/>
    <p:sldId id="269" r:id="rId8"/>
    <p:sldId id="258" r:id="rId9"/>
    <p:sldId id="265" r:id="rId10"/>
    <p:sldId id="266" r:id="rId11"/>
    <p:sldId id="267" r:id="rId12"/>
    <p:sldId id="268" r:id="rId13"/>
    <p:sldId id="270" r:id="rId14"/>
    <p:sldId id="272" r:id="rId15"/>
    <p:sldId id="271" r:id="rId16"/>
    <p:sldId id="273" r:id="rId17"/>
    <p:sldId id="275"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A92FD-3A55-4A36-BA64-CAB6F873087C}" vWet="6" dt="2022-11-28T12:53:20.798"/>
    <p1510:client id="{F5C2F152-EA1A-471B-821D-5F7A5B580BB0}" v="703" dt="2022-11-28T13:32:32.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Veeragandham" userId="0baa2df0-7696-4e53-aecb-9d30efebc094" providerId="ADAL" clId="{F5C2F152-EA1A-471B-821D-5F7A5B580BB0}"/>
    <pc:docChg chg="undo redo custSel addSld delSld modSld sldOrd">
      <pc:chgData name="Akshay Veeragandham" userId="0baa2df0-7696-4e53-aecb-9d30efebc094" providerId="ADAL" clId="{F5C2F152-EA1A-471B-821D-5F7A5B580BB0}" dt="2022-11-28T13:32:32.494" v="9139" actId="1076"/>
      <pc:docMkLst>
        <pc:docMk/>
      </pc:docMkLst>
      <pc:sldChg chg="modSp mod">
        <pc:chgData name="Akshay Veeragandham" userId="0baa2df0-7696-4e53-aecb-9d30efebc094" providerId="ADAL" clId="{F5C2F152-EA1A-471B-821D-5F7A5B580BB0}" dt="2022-11-28T12:11:43.251" v="7008" actId="20577"/>
        <pc:sldMkLst>
          <pc:docMk/>
          <pc:sldMk cId="3112538831" sldId="256"/>
        </pc:sldMkLst>
        <pc:spChg chg="mod">
          <ac:chgData name="Akshay Veeragandham" userId="0baa2df0-7696-4e53-aecb-9d30efebc094" providerId="ADAL" clId="{F5C2F152-EA1A-471B-821D-5F7A5B580BB0}" dt="2022-11-28T12:11:43.251" v="7008" actId="20577"/>
          <ac:spMkLst>
            <pc:docMk/>
            <pc:sldMk cId="3112538831" sldId="256"/>
            <ac:spMk id="3" creationId="{2414D1F1-F775-2B2D-ADB0-CBB42C10292F}"/>
          </ac:spMkLst>
        </pc:spChg>
      </pc:sldChg>
      <pc:sldChg chg="addSp modSp mod">
        <pc:chgData name="Akshay Veeragandham" userId="0baa2df0-7696-4e53-aecb-9d30efebc094" providerId="ADAL" clId="{F5C2F152-EA1A-471B-821D-5F7A5B580BB0}" dt="2022-11-28T10:20:08.199" v="3520" actId="14100"/>
        <pc:sldMkLst>
          <pc:docMk/>
          <pc:sldMk cId="2181124831" sldId="257"/>
        </pc:sldMkLst>
        <pc:spChg chg="add mod">
          <ac:chgData name="Akshay Veeragandham" userId="0baa2df0-7696-4e53-aecb-9d30efebc094" providerId="ADAL" clId="{F5C2F152-EA1A-471B-821D-5F7A5B580BB0}" dt="2022-11-28T10:18:58.516" v="3462" actId="403"/>
          <ac:spMkLst>
            <pc:docMk/>
            <pc:sldMk cId="2181124831" sldId="257"/>
            <ac:spMk id="2" creationId="{9D5D31A3-CE8B-74B2-7CF2-8E018CB68356}"/>
          </ac:spMkLst>
        </pc:spChg>
        <pc:spChg chg="mod">
          <ac:chgData name="Akshay Veeragandham" userId="0baa2df0-7696-4e53-aecb-9d30efebc094" providerId="ADAL" clId="{F5C2F152-EA1A-471B-821D-5F7A5B580BB0}" dt="2022-11-28T10:15:45.119" v="3239" actId="1076"/>
          <ac:spMkLst>
            <pc:docMk/>
            <pc:sldMk cId="2181124831" sldId="257"/>
            <ac:spMk id="4" creationId="{52DD5D5A-D28C-A8B5-0685-BE4F38FAE6B5}"/>
          </ac:spMkLst>
        </pc:spChg>
        <pc:spChg chg="mod">
          <ac:chgData name="Akshay Veeragandham" userId="0baa2df0-7696-4e53-aecb-9d30efebc094" providerId="ADAL" clId="{F5C2F152-EA1A-471B-821D-5F7A5B580BB0}" dt="2022-11-28T10:18:54.906" v="3460" actId="1076"/>
          <ac:spMkLst>
            <pc:docMk/>
            <pc:sldMk cId="2181124831" sldId="257"/>
            <ac:spMk id="13" creationId="{3A037F86-CFF7-6371-CAD5-27FE26A1F762}"/>
          </ac:spMkLst>
        </pc:spChg>
        <pc:spChg chg="mod">
          <ac:chgData name="Akshay Veeragandham" userId="0baa2df0-7696-4e53-aecb-9d30efebc094" providerId="ADAL" clId="{F5C2F152-EA1A-471B-821D-5F7A5B580BB0}" dt="2022-11-28T10:20:08.199" v="3520" actId="14100"/>
          <ac:spMkLst>
            <pc:docMk/>
            <pc:sldMk cId="2181124831" sldId="257"/>
            <ac:spMk id="17" creationId="{2572F18A-72E1-32A6-9DB3-3BBFD1B923BB}"/>
          </ac:spMkLst>
        </pc:spChg>
        <pc:spChg chg="mod">
          <ac:chgData name="Akshay Veeragandham" userId="0baa2df0-7696-4e53-aecb-9d30efebc094" providerId="ADAL" clId="{F5C2F152-EA1A-471B-821D-5F7A5B580BB0}" dt="2022-11-28T10:19:50.602" v="3511" actId="207"/>
          <ac:spMkLst>
            <pc:docMk/>
            <pc:sldMk cId="2181124831" sldId="257"/>
            <ac:spMk id="22" creationId="{B3B02E35-3AD5-EBB2-C061-75C216E0452E}"/>
          </ac:spMkLst>
        </pc:spChg>
      </pc:sldChg>
      <pc:sldChg chg="addSp delSp modSp mod ord">
        <pc:chgData name="Akshay Veeragandham" userId="0baa2df0-7696-4e53-aecb-9d30efebc094" providerId="ADAL" clId="{F5C2F152-EA1A-471B-821D-5F7A5B580BB0}" dt="2022-11-28T10:42:02.941" v="3560"/>
        <pc:sldMkLst>
          <pc:docMk/>
          <pc:sldMk cId="1501633034" sldId="258"/>
        </pc:sldMkLst>
        <pc:spChg chg="del mod">
          <ac:chgData name="Akshay Veeragandham" userId="0baa2df0-7696-4e53-aecb-9d30efebc094" providerId="ADAL" clId="{F5C2F152-EA1A-471B-821D-5F7A5B580BB0}" dt="2022-11-28T10:29:21.238" v="3532" actId="478"/>
          <ac:spMkLst>
            <pc:docMk/>
            <pc:sldMk cId="1501633034" sldId="258"/>
            <ac:spMk id="2" creationId="{7E61E463-5C44-266E-73D5-9BEC2139B9B5}"/>
          </ac:spMkLst>
        </pc:spChg>
        <pc:spChg chg="del mod">
          <ac:chgData name="Akshay Veeragandham" userId="0baa2df0-7696-4e53-aecb-9d30efebc094" providerId="ADAL" clId="{F5C2F152-EA1A-471B-821D-5F7A5B580BB0}" dt="2022-11-28T10:30:15.016" v="3538" actId="22"/>
          <ac:spMkLst>
            <pc:docMk/>
            <pc:sldMk cId="1501633034" sldId="258"/>
            <ac:spMk id="3" creationId="{D4C0EEB5-C13D-2277-16BB-4694A09B5C00}"/>
          </ac:spMkLst>
        </pc:spChg>
        <pc:picChg chg="add mod ord">
          <ac:chgData name="Akshay Veeragandham" userId="0baa2df0-7696-4e53-aecb-9d30efebc094" providerId="ADAL" clId="{F5C2F152-EA1A-471B-821D-5F7A5B580BB0}" dt="2022-11-28T10:37:08.574" v="3552" actId="1076"/>
          <ac:picMkLst>
            <pc:docMk/>
            <pc:sldMk cId="1501633034" sldId="258"/>
            <ac:picMk id="5" creationId="{E0D0EBAA-7C79-284E-F061-7062EF39F83F}"/>
          </ac:picMkLst>
        </pc:picChg>
        <pc:picChg chg="add mod">
          <ac:chgData name="Akshay Veeragandham" userId="0baa2df0-7696-4e53-aecb-9d30efebc094" providerId="ADAL" clId="{F5C2F152-EA1A-471B-821D-5F7A5B580BB0}" dt="2022-11-28T10:37:36.583" v="3554" actId="14100"/>
          <ac:picMkLst>
            <pc:docMk/>
            <pc:sldMk cId="1501633034" sldId="258"/>
            <ac:picMk id="7" creationId="{77510A23-9D4E-74F3-84AE-5C785FEA1DFC}"/>
          </ac:picMkLst>
        </pc:picChg>
        <pc:picChg chg="add mod">
          <ac:chgData name="Akshay Veeragandham" userId="0baa2df0-7696-4e53-aecb-9d30efebc094" providerId="ADAL" clId="{F5C2F152-EA1A-471B-821D-5F7A5B580BB0}" dt="2022-11-28T10:41:30.305" v="3558" actId="1076"/>
          <ac:picMkLst>
            <pc:docMk/>
            <pc:sldMk cId="1501633034" sldId="258"/>
            <ac:picMk id="9" creationId="{E80E7BE9-8778-28E5-7BB1-52DB8D5E142F}"/>
          </ac:picMkLst>
        </pc:picChg>
      </pc:sldChg>
      <pc:sldChg chg="modSp mod">
        <pc:chgData name="Akshay Veeragandham" userId="0baa2df0-7696-4e53-aecb-9d30efebc094" providerId="ADAL" clId="{F5C2F152-EA1A-471B-821D-5F7A5B580BB0}" dt="2022-11-28T11:21:16.738" v="5790" actId="1036"/>
        <pc:sldMkLst>
          <pc:docMk/>
          <pc:sldMk cId="2737255803" sldId="265"/>
        </pc:sldMkLst>
        <pc:spChg chg="mod">
          <ac:chgData name="Akshay Veeragandham" userId="0baa2df0-7696-4e53-aecb-9d30efebc094" providerId="ADAL" clId="{F5C2F152-EA1A-471B-821D-5F7A5B580BB0}" dt="2022-11-28T11:21:16.738" v="5790" actId="1036"/>
          <ac:spMkLst>
            <pc:docMk/>
            <pc:sldMk cId="2737255803" sldId="265"/>
            <ac:spMk id="2" creationId="{60251083-4726-2AD2-9FF1-29B49F4BE82F}"/>
          </ac:spMkLst>
        </pc:spChg>
        <pc:spChg chg="mod">
          <ac:chgData name="Akshay Veeragandham" userId="0baa2df0-7696-4e53-aecb-9d30efebc094" providerId="ADAL" clId="{F5C2F152-EA1A-471B-821D-5F7A5B580BB0}" dt="2022-11-28T11:21:16.738" v="5790" actId="1036"/>
          <ac:spMkLst>
            <pc:docMk/>
            <pc:sldMk cId="2737255803" sldId="265"/>
            <ac:spMk id="3" creationId="{9AC99ACC-D5E6-591C-2CC0-F28B98021557}"/>
          </ac:spMkLst>
        </pc:spChg>
      </pc:sldChg>
      <pc:sldChg chg="new del">
        <pc:chgData name="Akshay Veeragandham" userId="0baa2df0-7696-4e53-aecb-9d30efebc094" providerId="ADAL" clId="{F5C2F152-EA1A-471B-821D-5F7A5B580BB0}" dt="2022-11-28T09:46:57.801" v="1209" actId="2696"/>
        <pc:sldMkLst>
          <pc:docMk/>
          <pc:sldMk cId="436258096" sldId="266"/>
        </pc:sldMkLst>
      </pc:sldChg>
      <pc:sldChg chg="modSp add mod ord">
        <pc:chgData name="Akshay Veeragandham" userId="0baa2df0-7696-4e53-aecb-9d30efebc094" providerId="ADAL" clId="{F5C2F152-EA1A-471B-821D-5F7A5B580BB0}" dt="2022-11-28T12:13:53.141" v="7012" actId="207"/>
        <pc:sldMkLst>
          <pc:docMk/>
          <pc:sldMk cId="557511815" sldId="266"/>
        </pc:sldMkLst>
        <pc:spChg chg="mod">
          <ac:chgData name="Akshay Veeragandham" userId="0baa2df0-7696-4e53-aecb-9d30efebc094" providerId="ADAL" clId="{F5C2F152-EA1A-471B-821D-5F7A5B580BB0}" dt="2022-11-28T12:13:53.141" v="7012" actId="207"/>
          <ac:spMkLst>
            <pc:docMk/>
            <pc:sldMk cId="557511815" sldId="266"/>
            <ac:spMk id="2" creationId="{7E61E463-5C44-266E-73D5-9BEC2139B9B5}"/>
          </ac:spMkLst>
        </pc:spChg>
        <pc:spChg chg="mod">
          <ac:chgData name="Akshay Veeragandham" userId="0baa2df0-7696-4e53-aecb-9d30efebc094" providerId="ADAL" clId="{F5C2F152-EA1A-471B-821D-5F7A5B580BB0}" dt="2022-11-28T12:13:52.780" v="7011" actId="207"/>
          <ac:spMkLst>
            <pc:docMk/>
            <pc:sldMk cId="557511815" sldId="266"/>
            <ac:spMk id="3" creationId="{D4C0EEB5-C13D-2277-16BB-4694A09B5C00}"/>
          </ac:spMkLst>
        </pc:spChg>
      </pc:sldChg>
      <pc:sldChg chg="addSp delSp modSp add mod ord">
        <pc:chgData name="Akshay Veeragandham" userId="0baa2df0-7696-4e53-aecb-9d30efebc094" providerId="ADAL" clId="{F5C2F152-EA1A-471B-821D-5F7A5B580BB0}" dt="2022-11-28T11:49:03.725" v="6321" actId="1035"/>
        <pc:sldMkLst>
          <pc:docMk/>
          <pc:sldMk cId="2286132761" sldId="267"/>
        </pc:sldMkLst>
        <pc:spChg chg="mod">
          <ac:chgData name="Akshay Veeragandham" userId="0baa2df0-7696-4e53-aecb-9d30efebc094" providerId="ADAL" clId="{F5C2F152-EA1A-471B-821D-5F7A5B580BB0}" dt="2022-11-28T11:49:03.725" v="6321" actId="1035"/>
          <ac:spMkLst>
            <pc:docMk/>
            <pc:sldMk cId="2286132761" sldId="267"/>
            <ac:spMk id="2" creationId="{7E61E463-5C44-266E-73D5-9BEC2139B9B5}"/>
          </ac:spMkLst>
        </pc:spChg>
        <pc:spChg chg="mod">
          <ac:chgData name="Akshay Veeragandham" userId="0baa2df0-7696-4e53-aecb-9d30efebc094" providerId="ADAL" clId="{F5C2F152-EA1A-471B-821D-5F7A5B580BB0}" dt="2022-11-28T11:49:03.725" v="6321" actId="1035"/>
          <ac:spMkLst>
            <pc:docMk/>
            <pc:sldMk cId="2286132761" sldId="267"/>
            <ac:spMk id="3" creationId="{D4C0EEB5-C13D-2277-16BB-4694A09B5C00}"/>
          </ac:spMkLst>
        </pc:spChg>
        <pc:picChg chg="add del mod">
          <ac:chgData name="Akshay Veeragandham" userId="0baa2df0-7696-4e53-aecb-9d30efebc094" providerId="ADAL" clId="{F5C2F152-EA1A-471B-821D-5F7A5B580BB0}" dt="2022-11-28T10:44:48.857" v="3901" actId="21"/>
          <ac:picMkLst>
            <pc:docMk/>
            <pc:sldMk cId="2286132761" sldId="267"/>
            <ac:picMk id="5" creationId="{D325FB6D-00BC-78A3-117C-3B0BFA2A691C}"/>
          </ac:picMkLst>
        </pc:picChg>
      </pc:sldChg>
      <pc:sldChg chg="addSp modSp add mod ord">
        <pc:chgData name="Akshay Veeragandham" userId="0baa2df0-7696-4e53-aecb-9d30efebc094" providerId="ADAL" clId="{F5C2F152-EA1A-471B-821D-5F7A5B580BB0}" dt="2022-11-28T11:50:00.514" v="6373" actId="1036"/>
        <pc:sldMkLst>
          <pc:docMk/>
          <pc:sldMk cId="2511940296" sldId="268"/>
        </pc:sldMkLst>
        <pc:spChg chg="mod">
          <ac:chgData name="Akshay Veeragandham" userId="0baa2df0-7696-4e53-aecb-9d30efebc094" providerId="ADAL" clId="{F5C2F152-EA1A-471B-821D-5F7A5B580BB0}" dt="2022-11-28T11:49:52.250" v="6358" actId="1035"/>
          <ac:spMkLst>
            <pc:docMk/>
            <pc:sldMk cId="2511940296" sldId="268"/>
            <ac:spMk id="2" creationId="{7E61E463-5C44-266E-73D5-9BEC2139B9B5}"/>
          </ac:spMkLst>
        </pc:spChg>
        <pc:spChg chg="mod">
          <ac:chgData name="Akshay Veeragandham" userId="0baa2df0-7696-4e53-aecb-9d30efebc094" providerId="ADAL" clId="{F5C2F152-EA1A-471B-821D-5F7A5B580BB0}" dt="2022-11-28T11:49:52.250" v="6358" actId="1035"/>
          <ac:spMkLst>
            <pc:docMk/>
            <pc:sldMk cId="2511940296" sldId="268"/>
            <ac:spMk id="3" creationId="{D4C0EEB5-C13D-2277-16BB-4694A09B5C00}"/>
          </ac:spMkLst>
        </pc:spChg>
        <pc:picChg chg="add mod">
          <ac:chgData name="Akshay Veeragandham" userId="0baa2df0-7696-4e53-aecb-9d30efebc094" providerId="ADAL" clId="{F5C2F152-EA1A-471B-821D-5F7A5B580BB0}" dt="2022-11-28T11:50:00.514" v="6373" actId="1036"/>
          <ac:picMkLst>
            <pc:docMk/>
            <pc:sldMk cId="2511940296" sldId="268"/>
            <ac:picMk id="4" creationId="{E20B0A63-7E42-87B9-878A-9C9BC941B567}"/>
          </ac:picMkLst>
        </pc:picChg>
      </pc:sldChg>
      <pc:sldChg chg="add">
        <pc:chgData name="Akshay Veeragandham" userId="0baa2df0-7696-4e53-aecb-9d30efebc094" providerId="ADAL" clId="{F5C2F152-EA1A-471B-821D-5F7A5B580BB0}" dt="2022-11-28T10:29:09.939" v="3528" actId="2890"/>
        <pc:sldMkLst>
          <pc:docMk/>
          <pc:sldMk cId="715492891" sldId="269"/>
        </pc:sldMkLst>
      </pc:sldChg>
      <pc:sldChg chg="new del">
        <pc:chgData name="Akshay Veeragandham" userId="0baa2df0-7696-4e53-aecb-9d30efebc094" providerId="ADAL" clId="{F5C2F152-EA1A-471B-821D-5F7A5B580BB0}" dt="2022-11-28T10:29:06.259" v="3527" actId="2696"/>
        <pc:sldMkLst>
          <pc:docMk/>
          <pc:sldMk cId="1266323240" sldId="269"/>
        </pc:sldMkLst>
      </pc:sldChg>
      <pc:sldChg chg="addSp delSp modSp add mod ord">
        <pc:chgData name="Akshay Veeragandham" userId="0baa2df0-7696-4e53-aecb-9d30efebc094" providerId="ADAL" clId="{F5C2F152-EA1A-471B-821D-5F7A5B580BB0}" dt="2022-11-28T11:47:23.422" v="6278" actId="14100"/>
        <pc:sldMkLst>
          <pc:docMk/>
          <pc:sldMk cId="3953772114" sldId="270"/>
        </pc:sldMkLst>
        <pc:spChg chg="del mod">
          <ac:chgData name="Akshay Veeragandham" userId="0baa2df0-7696-4e53-aecb-9d30efebc094" providerId="ADAL" clId="{F5C2F152-EA1A-471B-821D-5F7A5B580BB0}" dt="2022-11-28T11:15:35.988" v="5431" actId="478"/>
          <ac:spMkLst>
            <pc:docMk/>
            <pc:sldMk cId="3953772114" sldId="270"/>
            <ac:spMk id="2" creationId="{60251083-4726-2AD2-9FF1-29B49F4BE82F}"/>
          </ac:spMkLst>
        </pc:spChg>
        <pc:spChg chg="del mod">
          <ac:chgData name="Akshay Veeragandham" userId="0baa2df0-7696-4e53-aecb-9d30efebc094" providerId="ADAL" clId="{F5C2F152-EA1A-471B-821D-5F7A5B580BB0}" dt="2022-11-28T11:42:48.265" v="6085"/>
          <ac:spMkLst>
            <pc:docMk/>
            <pc:sldMk cId="3953772114" sldId="270"/>
            <ac:spMk id="3" creationId="{9AC99ACC-D5E6-591C-2CC0-F28B98021557}"/>
          </ac:spMkLst>
        </pc:spChg>
        <pc:spChg chg="mod">
          <ac:chgData name="Akshay Veeragandham" userId="0baa2df0-7696-4e53-aecb-9d30efebc094" providerId="ADAL" clId="{F5C2F152-EA1A-471B-821D-5F7A5B580BB0}" dt="2022-11-28T11:42:42.277" v="6082"/>
          <ac:spMkLst>
            <pc:docMk/>
            <pc:sldMk cId="3953772114" sldId="270"/>
            <ac:spMk id="6" creationId="{452FC745-7FD5-5297-3C76-7C56DD2EB848}"/>
          </ac:spMkLst>
        </pc:spChg>
        <pc:spChg chg="mod">
          <ac:chgData name="Akshay Veeragandham" userId="0baa2df0-7696-4e53-aecb-9d30efebc094" providerId="ADAL" clId="{F5C2F152-EA1A-471B-821D-5F7A5B580BB0}" dt="2022-11-28T11:42:42.277" v="6082"/>
          <ac:spMkLst>
            <pc:docMk/>
            <pc:sldMk cId="3953772114" sldId="270"/>
            <ac:spMk id="7" creationId="{2B9C9944-28D1-FA87-C234-D75A0EE402C6}"/>
          </ac:spMkLst>
        </pc:spChg>
        <pc:spChg chg="mod">
          <ac:chgData name="Akshay Veeragandham" userId="0baa2df0-7696-4e53-aecb-9d30efebc094" providerId="ADAL" clId="{F5C2F152-EA1A-471B-821D-5F7A5B580BB0}" dt="2022-11-28T11:42:42.277" v="6082"/>
          <ac:spMkLst>
            <pc:docMk/>
            <pc:sldMk cId="3953772114" sldId="270"/>
            <ac:spMk id="8" creationId="{90DE8D4D-2677-2D6D-11D4-316C531AED84}"/>
          </ac:spMkLst>
        </pc:spChg>
        <pc:spChg chg="mod">
          <ac:chgData name="Akshay Veeragandham" userId="0baa2df0-7696-4e53-aecb-9d30efebc094" providerId="ADAL" clId="{F5C2F152-EA1A-471B-821D-5F7A5B580BB0}" dt="2022-11-28T11:42:42.277" v="6082"/>
          <ac:spMkLst>
            <pc:docMk/>
            <pc:sldMk cId="3953772114" sldId="270"/>
            <ac:spMk id="9" creationId="{541D58BC-AA65-DEE1-7251-BB787BB0D33F}"/>
          </ac:spMkLst>
        </pc:spChg>
        <pc:spChg chg="mod">
          <ac:chgData name="Akshay Veeragandham" userId="0baa2df0-7696-4e53-aecb-9d30efebc094" providerId="ADAL" clId="{F5C2F152-EA1A-471B-821D-5F7A5B580BB0}" dt="2022-11-28T11:42:42.277" v="6082"/>
          <ac:spMkLst>
            <pc:docMk/>
            <pc:sldMk cId="3953772114" sldId="270"/>
            <ac:spMk id="10" creationId="{CD1D3F03-514B-3136-B49B-0852DA6B7D0E}"/>
          </ac:spMkLst>
        </pc:spChg>
        <pc:spChg chg="mod">
          <ac:chgData name="Akshay Veeragandham" userId="0baa2df0-7696-4e53-aecb-9d30efebc094" providerId="ADAL" clId="{F5C2F152-EA1A-471B-821D-5F7A5B580BB0}" dt="2022-11-28T11:42:42.277" v="6082"/>
          <ac:spMkLst>
            <pc:docMk/>
            <pc:sldMk cId="3953772114" sldId="270"/>
            <ac:spMk id="11" creationId="{D572B18B-5DA3-8FE2-C292-5A61E96C3D9B}"/>
          </ac:spMkLst>
        </pc:spChg>
        <pc:spChg chg="mod">
          <ac:chgData name="Akshay Veeragandham" userId="0baa2df0-7696-4e53-aecb-9d30efebc094" providerId="ADAL" clId="{F5C2F152-EA1A-471B-821D-5F7A5B580BB0}" dt="2022-11-28T11:42:42.277" v="6082"/>
          <ac:spMkLst>
            <pc:docMk/>
            <pc:sldMk cId="3953772114" sldId="270"/>
            <ac:spMk id="12" creationId="{B175568D-B16B-93A6-6A47-2A8231174BED}"/>
          </ac:spMkLst>
        </pc:spChg>
        <pc:spChg chg="mod">
          <ac:chgData name="Akshay Veeragandham" userId="0baa2df0-7696-4e53-aecb-9d30efebc094" providerId="ADAL" clId="{F5C2F152-EA1A-471B-821D-5F7A5B580BB0}" dt="2022-11-28T11:42:42.277" v="6082"/>
          <ac:spMkLst>
            <pc:docMk/>
            <pc:sldMk cId="3953772114" sldId="270"/>
            <ac:spMk id="13" creationId="{8BFFA6D4-6575-7847-FAD4-0CB249E01702}"/>
          </ac:spMkLst>
        </pc:spChg>
        <pc:spChg chg="mod">
          <ac:chgData name="Akshay Veeragandham" userId="0baa2df0-7696-4e53-aecb-9d30efebc094" providerId="ADAL" clId="{F5C2F152-EA1A-471B-821D-5F7A5B580BB0}" dt="2022-11-28T11:42:42.277" v="6082"/>
          <ac:spMkLst>
            <pc:docMk/>
            <pc:sldMk cId="3953772114" sldId="270"/>
            <ac:spMk id="14" creationId="{FF7E22BB-6D6E-58AE-7A61-0E5D605E3A9B}"/>
          </ac:spMkLst>
        </pc:spChg>
        <pc:spChg chg="mod">
          <ac:chgData name="Akshay Veeragandham" userId="0baa2df0-7696-4e53-aecb-9d30efebc094" providerId="ADAL" clId="{F5C2F152-EA1A-471B-821D-5F7A5B580BB0}" dt="2022-11-28T11:42:42.277" v="6082"/>
          <ac:spMkLst>
            <pc:docMk/>
            <pc:sldMk cId="3953772114" sldId="270"/>
            <ac:spMk id="15" creationId="{E000AC15-1B5D-AD9E-E503-CDE3412089B4}"/>
          </ac:spMkLst>
        </pc:spChg>
        <pc:spChg chg="mod">
          <ac:chgData name="Akshay Veeragandham" userId="0baa2df0-7696-4e53-aecb-9d30efebc094" providerId="ADAL" clId="{F5C2F152-EA1A-471B-821D-5F7A5B580BB0}" dt="2022-11-28T11:42:42.277" v="6082"/>
          <ac:spMkLst>
            <pc:docMk/>
            <pc:sldMk cId="3953772114" sldId="270"/>
            <ac:spMk id="16" creationId="{2B2BF266-ED53-2E42-50DD-69B0F4C90373}"/>
          </ac:spMkLst>
        </pc:spChg>
        <pc:spChg chg="mod">
          <ac:chgData name="Akshay Veeragandham" userId="0baa2df0-7696-4e53-aecb-9d30efebc094" providerId="ADAL" clId="{F5C2F152-EA1A-471B-821D-5F7A5B580BB0}" dt="2022-11-28T11:42:42.277" v="6082"/>
          <ac:spMkLst>
            <pc:docMk/>
            <pc:sldMk cId="3953772114" sldId="270"/>
            <ac:spMk id="17" creationId="{6FBF001C-3440-5E7D-5FD4-49651579564B}"/>
          </ac:spMkLst>
        </pc:spChg>
        <pc:spChg chg="mod">
          <ac:chgData name="Akshay Veeragandham" userId="0baa2df0-7696-4e53-aecb-9d30efebc094" providerId="ADAL" clId="{F5C2F152-EA1A-471B-821D-5F7A5B580BB0}" dt="2022-11-28T11:42:42.277" v="6082"/>
          <ac:spMkLst>
            <pc:docMk/>
            <pc:sldMk cId="3953772114" sldId="270"/>
            <ac:spMk id="18" creationId="{F36F8BFC-C9B2-D294-5830-2BBC49C8D373}"/>
          </ac:spMkLst>
        </pc:spChg>
        <pc:spChg chg="mod">
          <ac:chgData name="Akshay Veeragandham" userId="0baa2df0-7696-4e53-aecb-9d30efebc094" providerId="ADAL" clId="{F5C2F152-EA1A-471B-821D-5F7A5B580BB0}" dt="2022-11-28T11:42:42.277" v="6082"/>
          <ac:spMkLst>
            <pc:docMk/>
            <pc:sldMk cId="3953772114" sldId="270"/>
            <ac:spMk id="19" creationId="{B2216B16-5FF9-91CD-EDCC-C7C5C102A834}"/>
          </ac:spMkLst>
        </pc:spChg>
        <pc:spChg chg="mod">
          <ac:chgData name="Akshay Veeragandham" userId="0baa2df0-7696-4e53-aecb-9d30efebc094" providerId="ADAL" clId="{F5C2F152-EA1A-471B-821D-5F7A5B580BB0}" dt="2022-11-28T11:42:42.277" v="6082"/>
          <ac:spMkLst>
            <pc:docMk/>
            <pc:sldMk cId="3953772114" sldId="270"/>
            <ac:spMk id="20" creationId="{8C31F9F2-4F2C-AE89-EB66-FB3925FF8C4C}"/>
          </ac:spMkLst>
        </pc:spChg>
        <pc:spChg chg="mod">
          <ac:chgData name="Akshay Veeragandham" userId="0baa2df0-7696-4e53-aecb-9d30efebc094" providerId="ADAL" clId="{F5C2F152-EA1A-471B-821D-5F7A5B580BB0}" dt="2022-11-28T11:42:42.277" v="6082"/>
          <ac:spMkLst>
            <pc:docMk/>
            <pc:sldMk cId="3953772114" sldId="270"/>
            <ac:spMk id="21" creationId="{4AB47C28-C31B-8E39-C99D-0D44823AB9C7}"/>
          </ac:spMkLst>
        </pc:spChg>
        <pc:spChg chg="mod">
          <ac:chgData name="Akshay Veeragandham" userId="0baa2df0-7696-4e53-aecb-9d30efebc094" providerId="ADAL" clId="{F5C2F152-EA1A-471B-821D-5F7A5B580BB0}" dt="2022-11-28T11:42:42.277" v="6082"/>
          <ac:spMkLst>
            <pc:docMk/>
            <pc:sldMk cId="3953772114" sldId="270"/>
            <ac:spMk id="22" creationId="{837007AD-8690-6C71-592D-7DE9E1EF0D95}"/>
          </ac:spMkLst>
        </pc:spChg>
        <pc:spChg chg="mod">
          <ac:chgData name="Akshay Veeragandham" userId="0baa2df0-7696-4e53-aecb-9d30efebc094" providerId="ADAL" clId="{F5C2F152-EA1A-471B-821D-5F7A5B580BB0}" dt="2022-11-28T11:42:42.277" v="6082"/>
          <ac:spMkLst>
            <pc:docMk/>
            <pc:sldMk cId="3953772114" sldId="270"/>
            <ac:spMk id="23" creationId="{034FDEC0-E8CD-FF6F-8807-0585C21A7C05}"/>
          </ac:spMkLst>
        </pc:spChg>
        <pc:spChg chg="mod">
          <ac:chgData name="Akshay Veeragandham" userId="0baa2df0-7696-4e53-aecb-9d30efebc094" providerId="ADAL" clId="{F5C2F152-EA1A-471B-821D-5F7A5B580BB0}" dt="2022-11-28T11:42:42.277" v="6082"/>
          <ac:spMkLst>
            <pc:docMk/>
            <pc:sldMk cId="3953772114" sldId="270"/>
            <ac:spMk id="24" creationId="{32435E5A-F077-CE85-BDE6-D5852CED128A}"/>
          </ac:spMkLst>
        </pc:spChg>
        <pc:spChg chg="mod">
          <ac:chgData name="Akshay Veeragandham" userId="0baa2df0-7696-4e53-aecb-9d30efebc094" providerId="ADAL" clId="{F5C2F152-EA1A-471B-821D-5F7A5B580BB0}" dt="2022-11-28T11:42:42.277" v="6082"/>
          <ac:spMkLst>
            <pc:docMk/>
            <pc:sldMk cId="3953772114" sldId="270"/>
            <ac:spMk id="25" creationId="{D8C81CD2-947C-511C-F84A-2764753D6A46}"/>
          </ac:spMkLst>
        </pc:spChg>
        <pc:spChg chg="mod">
          <ac:chgData name="Akshay Veeragandham" userId="0baa2df0-7696-4e53-aecb-9d30efebc094" providerId="ADAL" clId="{F5C2F152-EA1A-471B-821D-5F7A5B580BB0}" dt="2022-11-28T11:42:42.277" v="6082"/>
          <ac:spMkLst>
            <pc:docMk/>
            <pc:sldMk cId="3953772114" sldId="270"/>
            <ac:spMk id="26" creationId="{A2D3DE62-D601-7830-1782-A0CA995C8C61}"/>
          </ac:spMkLst>
        </pc:spChg>
        <pc:spChg chg="mod">
          <ac:chgData name="Akshay Veeragandham" userId="0baa2df0-7696-4e53-aecb-9d30efebc094" providerId="ADAL" clId="{F5C2F152-EA1A-471B-821D-5F7A5B580BB0}" dt="2022-11-28T11:42:42.277" v="6082"/>
          <ac:spMkLst>
            <pc:docMk/>
            <pc:sldMk cId="3953772114" sldId="270"/>
            <ac:spMk id="27" creationId="{755C5738-4100-6BC3-8205-6B8ADF5E70D3}"/>
          </ac:spMkLst>
        </pc:spChg>
        <pc:spChg chg="mod">
          <ac:chgData name="Akshay Veeragandham" userId="0baa2df0-7696-4e53-aecb-9d30efebc094" providerId="ADAL" clId="{F5C2F152-EA1A-471B-821D-5F7A5B580BB0}" dt="2022-11-28T11:42:42.277" v="6082"/>
          <ac:spMkLst>
            <pc:docMk/>
            <pc:sldMk cId="3953772114" sldId="270"/>
            <ac:spMk id="28" creationId="{9DD6AD85-CD55-B4AC-87BB-7EF89CDDF3FA}"/>
          </ac:spMkLst>
        </pc:spChg>
        <pc:spChg chg="mod">
          <ac:chgData name="Akshay Veeragandham" userId="0baa2df0-7696-4e53-aecb-9d30efebc094" providerId="ADAL" clId="{F5C2F152-EA1A-471B-821D-5F7A5B580BB0}" dt="2022-11-28T11:42:42.277" v="6082"/>
          <ac:spMkLst>
            <pc:docMk/>
            <pc:sldMk cId="3953772114" sldId="270"/>
            <ac:spMk id="29" creationId="{A009078D-F785-B746-8FB5-5DADEA1123F0}"/>
          </ac:spMkLst>
        </pc:spChg>
        <pc:spChg chg="mod">
          <ac:chgData name="Akshay Veeragandham" userId="0baa2df0-7696-4e53-aecb-9d30efebc094" providerId="ADAL" clId="{F5C2F152-EA1A-471B-821D-5F7A5B580BB0}" dt="2022-11-28T11:42:42.277" v="6082"/>
          <ac:spMkLst>
            <pc:docMk/>
            <pc:sldMk cId="3953772114" sldId="270"/>
            <ac:spMk id="30" creationId="{AC1A0089-9CB5-6E44-67E7-21F6D2C38941}"/>
          </ac:spMkLst>
        </pc:spChg>
        <pc:spChg chg="mod">
          <ac:chgData name="Akshay Veeragandham" userId="0baa2df0-7696-4e53-aecb-9d30efebc094" providerId="ADAL" clId="{F5C2F152-EA1A-471B-821D-5F7A5B580BB0}" dt="2022-11-28T11:42:42.277" v="6082"/>
          <ac:spMkLst>
            <pc:docMk/>
            <pc:sldMk cId="3953772114" sldId="270"/>
            <ac:spMk id="31" creationId="{2A57CFCB-2853-EBDE-1E6E-95F3B691CA6E}"/>
          </ac:spMkLst>
        </pc:spChg>
        <pc:spChg chg="mod">
          <ac:chgData name="Akshay Veeragandham" userId="0baa2df0-7696-4e53-aecb-9d30efebc094" providerId="ADAL" clId="{F5C2F152-EA1A-471B-821D-5F7A5B580BB0}" dt="2022-11-28T11:42:42.277" v="6082"/>
          <ac:spMkLst>
            <pc:docMk/>
            <pc:sldMk cId="3953772114" sldId="270"/>
            <ac:spMk id="32" creationId="{03D0F0E5-1ECE-7E2E-D74A-6AFD5A1D7F5F}"/>
          </ac:spMkLst>
        </pc:spChg>
        <pc:spChg chg="mod">
          <ac:chgData name="Akshay Veeragandham" userId="0baa2df0-7696-4e53-aecb-9d30efebc094" providerId="ADAL" clId="{F5C2F152-EA1A-471B-821D-5F7A5B580BB0}" dt="2022-11-28T11:42:42.277" v="6082"/>
          <ac:spMkLst>
            <pc:docMk/>
            <pc:sldMk cId="3953772114" sldId="270"/>
            <ac:spMk id="33" creationId="{21D56D42-F760-62D1-BBD0-FE18DD44FD0C}"/>
          </ac:spMkLst>
        </pc:spChg>
        <pc:spChg chg="mod">
          <ac:chgData name="Akshay Veeragandham" userId="0baa2df0-7696-4e53-aecb-9d30efebc094" providerId="ADAL" clId="{F5C2F152-EA1A-471B-821D-5F7A5B580BB0}" dt="2022-11-28T11:42:42.277" v="6082"/>
          <ac:spMkLst>
            <pc:docMk/>
            <pc:sldMk cId="3953772114" sldId="270"/>
            <ac:spMk id="34" creationId="{F116B585-E92D-FFB2-CA57-47934103AF31}"/>
          </ac:spMkLst>
        </pc:spChg>
        <pc:spChg chg="mod">
          <ac:chgData name="Akshay Veeragandham" userId="0baa2df0-7696-4e53-aecb-9d30efebc094" providerId="ADAL" clId="{F5C2F152-EA1A-471B-821D-5F7A5B580BB0}" dt="2022-11-28T11:42:42.277" v="6082"/>
          <ac:spMkLst>
            <pc:docMk/>
            <pc:sldMk cId="3953772114" sldId="270"/>
            <ac:spMk id="35" creationId="{700425CA-7613-598E-B2D0-61BF3896A09B}"/>
          </ac:spMkLst>
        </pc:spChg>
        <pc:spChg chg="mod">
          <ac:chgData name="Akshay Veeragandham" userId="0baa2df0-7696-4e53-aecb-9d30efebc094" providerId="ADAL" clId="{F5C2F152-EA1A-471B-821D-5F7A5B580BB0}" dt="2022-11-28T11:42:42.277" v="6082"/>
          <ac:spMkLst>
            <pc:docMk/>
            <pc:sldMk cId="3953772114" sldId="270"/>
            <ac:spMk id="36" creationId="{FC9233EF-3257-8E44-8702-B5A81176C691}"/>
          </ac:spMkLst>
        </pc:spChg>
        <pc:spChg chg="mod">
          <ac:chgData name="Akshay Veeragandham" userId="0baa2df0-7696-4e53-aecb-9d30efebc094" providerId="ADAL" clId="{F5C2F152-EA1A-471B-821D-5F7A5B580BB0}" dt="2022-11-28T11:42:42.277" v="6082"/>
          <ac:spMkLst>
            <pc:docMk/>
            <pc:sldMk cId="3953772114" sldId="270"/>
            <ac:spMk id="37" creationId="{B94F1FEB-0C1B-5364-DCE4-42342400D7FC}"/>
          </ac:spMkLst>
        </pc:spChg>
        <pc:spChg chg="mod">
          <ac:chgData name="Akshay Veeragandham" userId="0baa2df0-7696-4e53-aecb-9d30efebc094" providerId="ADAL" clId="{F5C2F152-EA1A-471B-821D-5F7A5B580BB0}" dt="2022-11-28T11:42:42.277" v="6082"/>
          <ac:spMkLst>
            <pc:docMk/>
            <pc:sldMk cId="3953772114" sldId="270"/>
            <ac:spMk id="38" creationId="{BDD6A11F-8024-F648-274A-98C016DB398A}"/>
          </ac:spMkLst>
        </pc:spChg>
        <pc:spChg chg="mod">
          <ac:chgData name="Akshay Veeragandham" userId="0baa2df0-7696-4e53-aecb-9d30efebc094" providerId="ADAL" clId="{F5C2F152-EA1A-471B-821D-5F7A5B580BB0}" dt="2022-11-28T11:42:42.277" v="6082"/>
          <ac:spMkLst>
            <pc:docMk/>
            <pc:sldMk cId="3953772114" sldId="270"/>
            <ac:spMk id="39" creationId="{ECFDBB90-21F0-7768-444A-D3BB9AAB849D}"/>
          </ac:spMkLst>
        </pc:spChg>
        <pc:spChg chg="mod">
          <ac:chgData name="Akshay Veeragandham" userId="0baa2df0-7696-4e53-aecb-9d30efebc094" providerId="ADAL" clId="{F5C2F152-EA1A-471B-821D-5F7A5B580BB0}" dt="2022-11-28T11:42:42.277" v="6082"/>
          <ac:spMkLst>
            <pc:docMk/>
            <pc:sldMk cId="3953772114" sldId="270"/>
            <ac:spMk id="40" creationId="{B033B395-3E23-30BC-92E7-53E887B14807}"/>
          </ac:spMkLst>
        </pc:spChg>
        <pc:spChg chg="mod">
          <ac:chgData name="Akshay Veeragandham" userId="0baa2df0-7696-4e53-aecb-9d30efebc094" providerId="ADAL" clId="{F5C2F152-EA1A-471B-821D-5F7A5B580BB0}" dt="2022-11-28T11:42:42.277" v="6082"/>
          <ac:spMkLst>
            <pc:docMk/>
            <pc:sldMk cId="3953772114" sldId="270"/>
            <ac:spMk id="41" creationId="{EDBB9B71-C35C-824C-C607-D33C172BCF40}"/>
          </ac:spMkLst>
        </pc:spChg>
        <pc:spChg chg="mod">
          <ac:chgData name="Akshay Veeragandham" userId="0baa2df0-7696-4e53-aecb-9d30efebc094" providerId="ADAL" clId="{F5C2F152-EA1A-471B-821D-5F7A5B580BB0}" dt="2022-11-28T11:42:42.277" v="6082"/>
          <ac:spMkLst>
            <pc:docMk/>
            <pc:sldMk cId="3953772114" sldId="270"/>
            <ac:spMk id="42" creationId="{3F046F6E-0CD3-2DEA-7771-8AE75CDDBAE2}"/>
          </ac:spMkLst>
        </pc:spChg>
        <pc:spChg chg="mod">
          <ac:chgData name="Akshay Veeragandham" userId="0baa2df0-7696-4e53-aecb-9d30efebc094" providerId="ADAL" clId="{F5C2F152-EA1A-471B-821D-5F7A5B580BB0}" dt="2022-11-28T11:42:42.277" v="6082"/>
          <ac:spMkLst>
            <pc:docMk/>
            <pc:sldMk cId="3953772114" sldId="270"/>
            <ac:spMk id="43" creationId="{35646348-21DD-736C-9BD9-171AF9A1961E}"/>
          </ac:spMkLst>
        </pc:spChg>
        <pc:spChg chg="mod">
          <ac:chgData name="Akshay Veeragandham" userId="0baa2df0-7696-4e53-aecb-9d30efebc094" providerId="ADAL" clId="{F5C2F152-EA1A-471B-821D-5F7A5B580BB0}" dt="2022-11-28T11:42:42.277" v="6082"/>
          <ac:spMkLst>
            <pc:docMk/>
            <pc:sldMk cId="3953772114" sldId="270"/>
            <ac:spMk id="44" creationId="{F0188F8A-D0FA-6AF8-D420-D09793A6AD63}"/>
          </ac:spMkLst>
        </pc:spChg>
        <pc:spChg chg="mod">
          <ac:chgData name="Akshay Veeragandham" userId="0baa2df0-7696-4e53-aecb-9d30efebc094" providerId="ADAL" clId="{F5C2F152-EA1A-471B-821D-5F7A5B580BB0}" dt="2022-11-28T11:42:42.277" v="6082"/>
          <ac:spMkLst>
            <pc:docMk/>
            <pc:sldMk cId="3953772114" sldId="270"/>
            <ac:spMk id="45" creationId="{C02A01B9-1FB5-783B-CEE3-73E46E7A33CA}"/>
          </ac:spMkLst>
        </pc:spChg>
        <pc:spChg chg="mod">
          <ac:chgData name="Akshay Veeragandham" userId="0baa2df0-7696-4e53-aecb-9d30efebc094" providerId="ADAL" clId="{F5C2F152-EA1A-471B-821D-5F7A5B580BB0}" dt="2022-11-28T11:42:42.277" v="6082"/>
          <ac:spMkLst>
            <pc:docMk/>
            <pc:sldMk cId="3953772114" sldId="270"/>
            <ac:spMk id="46" creationId="{EE5B2EC9-C95E-56D3-8094-4E9B3668C80D}"/>
          </ac:spMkLst>
        </pc:spChg>
        <pc:spChg chg="mod">
          <ac:chgData name="Akshay Veeragandham" userId="0baa2df0-7696-4e53-aecb-9d30efebc094" providerId="ADAL" clId="{F5C2F152-EA1A-471B-821D-5F7A5B580BB0}" dt="2022-11-28T11:42:42.277" v="6082"/>
          <ac:spMkLst>
            <pc:docMk/>
            <pc:sldMk cId="3953772114" sldId="270"/>
            <ac:spMk id="47" creationId="{98909F8D-F631-BF3A-2B89-6E2F6820F926}"/>
          </ac:spMkLst>
        </pc:spChg>
        <pc:spChg chg="mod">
          <ac:chgData name="Akshay Veeragandham" userId="0baa2df0-7696-4e53-aecb-9d30efebc094" providerId="ADAL" clId="{F5C2F152-EA1A-471B-821D-5F7A5B580BB0}" dt="2022-11-28T11:42:42.277" v="6082"/>
          <ac:spMkLst>
            <pc:docMk/>
            <pc:sldMk cId="3953772114" sldId="270"/>
            <ac:spMk id="48" creationId="{AD841FA4-E762-755F-420C-305893C9B750}"/>
          </ac:spMkLst>
        </pc:spChg>
        <pc:spChg chg="mod">
          <ac:chgData name="Akshay Veeragandham" userId="0baa2df0-7696-4e53-aecb-9d30efebc094" providerId="ADAL" clId="{F5C2F152-EA1A-471B-821D-5F7A5B580BB0}" dt="2022-11-28T11:42:42.277" v="6082"/>
          <ac:spMkLst>
            <pc:docMk/>
            <pc:sldMk cId="3953772114" sldId="270"/>
            <ac:spMk id="49" creationId="{2AAF3D4C-F3FE-491B-C167-7C760E7126C4}"/>
          </ac:spMkLst>
        </pc:spChg>
        <pc:spChg chg="mod">
          <ac:chgData name="Akshay Veeragandham" userId="0baa2df0-7696-4e53-aecb-9d30efebc094" providerId="ADAL" clId="{F5C2F152-EA1A-471B-821D-5F7A5B580BB0}" dt="2022-11-28T11:42:42.277" v="6082"/>
          <ac:spMkLst>
            <pc:docMk/>
            <pc:sldMk cId="3953772114" sldId="270"/>
            <ac:spMk id="50" creationId="{4B0F8955-7C8B-CDAA-FBE1-1B173B83BD69}"/>
          </ac:spMkLst>
        </pc:spChg>
        <pc:spChg chg="mod">
          <ac:chgData name="Akshay Veeragandham" userId="0baa2df0-7696-4e53-aecb-9d30efebc094" providerId="ADAL" clId="{F5C2F152-EA1A-471B-821D-5F7A5B580BB0}" dt="2022-11-28T11:42:42.277" v="6082"/>
          <ac:spMkLst>
            <pc:docMk/>
            <pc:sldMk cId="3953772114" sldId="270"/>
            <ac:spMk id="51" creationId="{2369F13B-4CB1-E24F-24FA-B0BDE26FC2E2}"/>
          </ac:spMkLst>
        </pc:spChg>
        <pc:spChg chg="mod">
          <ac:chgData name="Akshay Veeragandham" userId="0baa2df0-7696-4e53-aecb-9d30efebc094" providerId="ADAL" clId="{F5C2F152-EA1A-471B-821D-5F7A5B580BB0}" dt="2022-11-28T11:42:42.277" v="6082"/>
          <ac:spMkLst>
            <pc:docMk/>
            <pc:sldMk cId="3953772114" sldId="270"/>
            <ac:spMk id="52" creationId="{18C83925-38C2-1D94-A54D-9C8CAC2EF9D1}"/>
          </ac:spMkLst>
        </pc:spChg>
        <pc:spChg chg="mod">
          <ac:chgData name="Akshay Veeragandham" userId="0baa2df0-7696-4e53-aecb-9d30efebc094" providerId="ADAL" clId="{F5C2F152-EA1A-471B-821D-5F7A5B580BB0}" dt="2022-11-28T11:42:42.277" v="6082"/>
          <ac:spMkLst>
            <pc:docMk/>
            <pc:sldMk cId="3953772114" sldId="270"/>
            <ac:spMk id="53" creationId="{091B6B1D-3DB7-A34A-F26C-5D43543B82CF}"/>
          </ac:spMkLst>
        </pc:spChg>
        <pc:spChg chg="mod">
          <ac:chgData name="Akshay Veeragandham" userId="0baa2df0-7696-4e53-aecb-9d30efebc094" providerId="ADAL" clId="{F5C2F152-EA1A-471B-821D-5F7A5B580BB0}" dt="2022-11-28T11:42:42.277" v="6082"/>
          <ac:spMkLst>
            <pc:docMk/>
            <pc:sldMk cId="3953772114" sldId="270"/>
            <ac:spMk id="54" creationId="{404D385E-6393-B0F8-21FB-DB1F3BACD27A}"/>
          </ac:spMkLst>
        </pc:spChg>
        <pc:spChg chg="mod">
          <ac:chgData name="Akshay Veeragandham" userId="0baa2df0-7696-4e53-aecb-9d30efebc094" providerId="ADAL" clId="{F5C2F152-EA1A-471B-821D-5F7A5B580BB0}" dt="2022-11-28T11:42:42.277" v="6082"/>
          <ac:spMkLst>
            <pc:docMk/>
            <pc:sldMk cId="3953772114" sldId="270"/>
            <ac:spMk id="55" creationId="{456C898A-7A85-AF39-FB53-20948BA20A9B}"/>
          </ac:spMkLst>
        </pc:spChg>
        <pc:spChg chg="mod">
          <ac:chgData name="Akshay Veeragandham" userId="0baa2df0-7696-4e53-aecb-9d30efebc094" providerId="ADAL" clId="{F5C2F152-EA1A-471B-821D-5F7A5B580BB0}" dt="2022-11-28T11:42:42.277" v="6082"/>
          <ac:spMkLst>
            <pc:docMk/>
            <pc:sldMk cId="3953772114" sldId="270"/>
            <ac:spMk id="56" creationId="{F61CB90F-BA48-CA85-47D3-4E966DBF3FDB}"/>
          </ac:spMkLst>
        </pc:spChg>
        <pc:spChg chg="mod">
          <ac:chgData name="Akshay Veeragandham" userId="0baa2df0-7696-4e53-aecb-9d30efebc094" providerId="ADAL" clId="{F5C2F152-EA1A-471B-821D-5F7A5B580BB0}" dt="2022-11-28T11:42:42.277" v="6082"/>
          <ac:spMkLst>
            <pc:docMk/>
            <pc:sldMk cId="3953772114" sldId="270"/>
            <ac:spMk id="57" creationId="{64B4AFD7-FFB2-DBF1-5F3F-C283698D1C4E}"/>
          </ac:spMkLst>
        </pc:spChg>
        <pc:spChg chg="mod">
          <ac:chgData name="Akshay Veeragandham" userId="0baa2df0-7696-4e53-aecb-9d30efebc094" providerId="ADAL" clId="{F5C2F152-EA1A-471B-821D-5F7A5B580BB0}" dt="2022-11-28T11:42:42.277" v="6082"/>
          <ac:spMkLst>
            <pc:docMk/>
            <pc:sldMk cId="3953772114" sldId="270"/>
            <ac:spMk id="58" creationId="{C21FDAF2-4848-9330-7628-AB005681D489}"/>
          </ac:spMkLst>
        </pc:spChg>
        <pc:spChg chg="mod">
          <ac:chgData name="Akshay Veeragandham" userId="0baa2df0-7696-4e53-aecb-9d30efebc094" providerId="ADAL" clId="{F5C2F152-EA1A-471B-821D-5F7A5B580BB0}" dt="2022-11-28T11:42:42.277" v="6082"/>
          <ac:spMkLst>
            <pc:docMk/>
            <pc:sldMk cId="3953772114" sldId="270"/>
            <ac:spMk id="59" creationId="{CD9C30D0-5F78-060E-A973-D9073DF60275}"/>
          </ac:spMkLst>
        </pc:spChg>
        <pc:spChg chg="mod">
          <ac:chgData name="Akshay Veeragandham" userId="0baa2df0-7696-4e53-aecb-9d30efebc094" providerId="ADAL" clId="{F5C2F152-EA1A-471B-821D-5F7A5B580BB0}" dt="2022-11-28T11:42:42.277" v="6082"/>
          <ac:spMkLst>
            <pc:docMk/>
            <pc:sldMk cId="3953772114" sldId="270"/>
            <ac:spMk id="60" creationId="{A4CEBD3D-8D98-7F36-5E0C-54508FB271C6}"/>
          </ac:spMkLst>
        </pc:spChg>
        <pc:spChg chg="mod">
          <ac:chgData name="Akshay Veeragandham" userId="0baa2df0-7696-4e53-aecb-9d30efebc094" providerId="ADAL" clId="{F5C2F152-EA1A-471B-821D-5F7A5B580BB0}" dt="2022-11-28T11:42:42.277" v="6082"/>
          <ac:spMkLst>
            <pc:docMk/>
            <pc:sldMk cId="3953772114" sldId="270"/>
            <ac:spMk id="61" creationId="{E09ADB9F-8DB2-179F-3560-C1A32325F513}"/>
          </ac:spMkLst>
        </pc:spChg>
        <pc:spChg chg="mod">
          <ac:chgData name="Akshay Veeragandham" userId="0baa2df0-7696-4e53-aecb-9d30efebc094" providerId="ADAL" clId="{F5C2F152-EA1A-471B-821D-5F7A5B580BB0}" dt="2022-11-28T11:42:42.277" v="6082"/>
          <ac:spMkLst>
            <pc:docMk/>
            <pc:sldMk cId="3953772114" sldId="270"/>
            <ac:spMk id="62" creationId="{D751E8CF-2363-0E19-B90D-D8868ACA06C9}"/>
          </ac:spMkLst>
        </pc:spChg>
        <pc:spChg chg="mod">
          <ac:chgData name="Akshay Veeragandham" userId="0baa2df0-7696-4e53-aecb-9d30efebc094" providerId="ADAL" clId="{F5C2F152-EA1A-471B-821D-5F7A5B580BB0}" dt="2022-11-28T11:42:42.277" v="6082"/>
          <ac:spMkLst>
            <pc:docMk/>
            <pc:sldMk cId="3953772114" sldId="270"/>
            <ac:spMk id="63" creationId="{87903CBE-17FF-A3EA-0C14-549DDFABA2CF}"/>
          </ac:spMkLst>
        </pc:spChg>
        <pc:spChg chg="mod">
          <ac:chgData name="Akshay Veeragandham" userId="0baa2df0-7696-4e53-aecb-9d30efebc094" providerId="ADAL" clId="{F5C2F152-EA1A-471B-821D-5F7A5B580BB0}" dt="2022-11-28T11:42:42.277" v="6082"/>
          <ac:spMkLst>
            <pc:docMk/>
            <pc:sldMk cId="3953772114" sldId="270"/>
            <ac:spMk id="64" creationId="{630C707B-5412-4E2D-4CCE-B82C2DBC919A}"/>
          </ac:spMkLst>
        </pc:spChg>
        <pc:spChg chg="mod">
          <ac:chgData name="Akshay Veeragandham" userId="0baa2df0-7696-4e53-aecb-9d30efebc094" providerId="ADAL" clId="{F5C2F152-EA1A-471B-821D-5F7A5B580BB0}" dt="2022-11-28T11:42:42.277" v="6082"/>
          <ac:spMkLst>
            <pc:docMk/>
            <pc:sldMk cId="3953772114" sldId="270"/>
            <ac:spMk id="65" creationId="{3B00AC71-ECB6-EC6C-BDE3-79FA5A12C0AD}"/>
          </ac:spMkLst>
        </pc:spChg>
        <pc:spChg chg="mod">
          <ac:chgData name="Akshay Veeragandham" userId="0baa2df0-7696-4e53-aecb-9d30efebc094" providerId="ADAL" clId="{F5C2F152-EA1A-471B-821D-5F7A5B580BB0}" dt="2022-11-28T11:42:42.277" v="6082"/>
          <ac:spMkLst>
            <pc:docMk/>
            <pc:sldMk cId="3953772114" sldId="270"/>
            <ac:spMk id="66" creationId="{6D809BE1-AE0E-FD10-ABFC-135636B25CF0}"/>
          </ac:spMkLst>
        </pc:spChg>
        <pc:spChg chg="mod">
          <ac:chgData name="Akshay Veeragandham" userId="0baa2df0-7696-4e53-aecb-9d30efebc094" providerId="ADAL" clId="{F5C2F152-EA1A-471B-821D-5F7A5B580BB0}" dt="2022-11-28T11:42:42.277" v="6082"/>
          <ac:spMkLst>
            <pc:docMk/>
            <pc:sldMk cId="3953772114" sldId="270"/>
            <ac:spMk id="67" creationId="{0E6F4FD1-8F1C-4365-9CEE-FFC6BAEE2E54}"/>
          </ac:spMkLst>
        </pc:spChg>
        <pc:spChg chg="mod">
          <ac:chgData name="Akshay Veeragandham" userId="0baa2df0-7696-4e53-aecb-9d30efebc094" providerId="ADAL" clId="{F5C2F152-EA1A-471B-821D-5F7A5B580BB0}" dt="2022-11-28T11:42:42.277" v="6082"/>
          <ac:spMkLst>
            <pc:docMk/>
            <pc:sldMk cId="3953772114" sldId="270"/>
            <ac:spMk id="68" creationId="{89F89554-9EC0-C55E-FEA2-9826DD535411}"/>
          </ac:spMkLst>
        </pc:spChg>
        <pc:spChg chg="mod">
          <ac:chgData name="Akshay Veeragandham" userId="0baa2df0-7696-4e53-aecb-9d30efebc094" providerId="ADAL" clId="{F5C2F152-EA1A-471B-821D-5F7A5B580BB0}" dt="2022-11-28T11:42:42.277" v="6082"/>
          <ac:spMkLst>
            <pc:docMk/>
            <pc:sldMk cId="3953772114" sldId="270"/>
            <ac:spMk id="69" creationId="{E3A1E0FF-AF41-5B8D-E460-5663AF2AFEAA}"/>
          </ac:spMkLst>
        </pc:spChg>
        <pc:spChg chg="mod">
          <ac:chgData name="Akshay Veeragandham" userId="0baa2df0-7696-4e53-aecb-9d30efebc094" providerId="ADAL" clId="{F5C2F152-EA1A-471B-821D-5F7A5B580BB0}" dt="2022-11-28T11:42:42.277" v="6082"/>
          <ac:spMkLst>
            <pc:docMk/>
            <pc:sldMk cId="3953772114" sldId="270"/>
            <ac:spMk id="70" creationId="{73392D7C-8A09-7F91-21F9-FD6D49557DC2}"/>
          </ac:spMkLst>
        </pc:spChg>
        <pc:spChg chg="mod">
          <ac:chgData name="Akshay Veeragandham" userId="0baa2df0-7696-4e53-aecb-9d30efebc094" providerId="ADAL" clId="{F5C2F152-EA1A-471B-821D-5F7A5B580BB0}" dt="2022-11-28T11:42:42.277" v="6082"/>
          <ac:spMkLst>
            <pc:docMk/>
            <pc:sldMk cId="3953772114" sldId="270"/>
            <ac:spMk id="71" creationId="{181033CC-CC9A-1F3B-9036-CAE20C5B0A62}"/>
          </ac:spMkLst>
        </pc:spChg>
        <pc:spChg chg="mod">
          <ac:chgData name="Akshay Veeragandham" userId="0baa2df0-7696-4e53-aecb-9d30efebc094" providerId="ADAL" clId="{F5C2F152-EA1A-471B-821D-5F7A5B580BB0}" dt="2022-11-28T11:42:42.277" v="6082"/>
          <ac:spMkLst>
            <pc:docMk/>
            <pc:sldMk cId="3953772114" sldId="270"/>
            <ac:spMk id="72" creationId="{8C7FC8B3-B83E-0123-8813-B5693A549DA5}"/>
          </ac:spMkLst>
        </pc:spChg>
        <pc:spChg chg="mod">
          <ac:chgData name="Akshay Veeragandham" userId="0baa2df0-7696-4e53-aecb-9d30efebc094" providerId="ADAL" clId="{F5C2F152-EA1A-471B-821D-5F7A5B580BB0}" dt="2022-11-28T11:42:42.277" v="6082"/>
          <ac:spMkLst>
            <pc:docMk/>
            <pc:sldMk cId="3953772114" sldId="270"/>
            <ac:spMk id="73" creationId="{BE5DFFEF-ADB2-11D1-F19E-7092F0BC38B2}"/>
          </ac:spMkLst>
        </pc:spChg>
        <pc:spChg chg="mod">
          <ac:chgData name="Akshay Veeragandham" userId="0baa2df0-7696-4e53-aecb-9d30efebc094" providerId="ADAL" clId="{F5C2F152-EA1A-471B-821D-5F7A5B580BB0}" dt="2022-11-28T11:42:42.277" v="6082"/>
          <ac:spMkLst>
            <pc:docMk/>
            <pc:sldMk cId="3953772114" sldId="270"/>
            <ac:spMk id="74" creationId="{0EFDD454-A5F1-2EC4-9D40-ECE0F46BADBD}"/>
          </ac:spMkLst>
        </pc:spChg>
        <pc:spChg chg="mod">
          <ac:chgData name="Akshay Veeragandham" userId="0baa2df0-7696-4e53-aecb-9d30efebc094" providerId="ADAL" clId="{F5C2F152-EA1A-471B-821D-5F7A5B580BB0}" dt="2022-11-28T11:42:42.277" v="6082"/>
          <ac:spMkLst>
            <pc:docMk/>
            <pc:sldMk cId="3953772114" sldId="270"/>
            <ac:spMk id="75" creationId="{0C72F6F8-BC98-98E1-CCA3-B60E8804CECB}"/>
          </ac:spMkLst>
        </pc:spChg>
        <pc:spChg chg="mod">
          <ac:chgData name="Akshay Veeragandham" userId="0baa2df0-7696-4e53-aecb-9d30efebc094" providerId="ADAL" clId="{F5C2F152-EA1A-471B-821D-5F7A5B580BB0}" dt="2022-11-28T11:42:42.277" v="6082"/>
          <ac:spMkLst>
            <pc:docMk/>
            <pc:sldMk cId="3953772114" sldId="270"/>
            <ac:spMk id="76" creationId="{63962516-3D38-0FE1-57F1-5869EC3877BE}"/>
          </ac:spMkLst>
        </pc:spChg>
        <pc:spChg chg="mod">
          <ac:chgData name="Akshay Veeragandham" userId="0baa2df0-7696-4e53-aecb-9d30efebc094" providerId="ADAL" clId="{F5C2F152-EA1A-471B-821D-5F7A5B580BB0}" dt="2022-11-28T11:42:42.277" v="6082"/>
          <ac:spMkLst>
            <pc:docMk/>
            <pc:sldMk cId="3953772114" sldId="270"/>
            <ac:spMk id="77" creationId="{550A68EA-4350-BC77-72A8-A49715C4E92A}"/>
          </ac:spMkLst>
        </pc:spChg>
        <pc:spChg chg="mod">
          <ac:chgData name="Akshay Veeragandham" userId="0baa2df0-7696-4e53-aecb-9d30efebc094" providerId="ADAL" clId="{F5C2F152-EA1A-471B-821D-5F7A5B580BB0}" dt="2022-11-28T11:42:42.277" v="6082"/>
          <ac:spMkLst>
            <pc:docMk/>
            <pc:sldMk cId="3953772114" sldId="270"/>
            <ac:spMk id="78" creationId="{D7C67446-F8E7-6540-D25D-0B0BEC77CB59}"/>
          </ac:spMkLst>
        </pc:spChg>
        <pc:spChg chg="mod">
          <ac:chgData name="Akshay Veeragandham" userId="0baa2df0-7696-4e53-aecb-9d30efebc094" providerId="ADAL" clId="{F5C2F152-EA1A-471B-821D-5F7A5B580BB0}" dt="2022-11-28T11:42:42.277" v="6082"/>
          <ac:spMkLst>
            <pc:docMk/>
            <pc:sldMk cId="3953772114" sldId="270"/>
            <ac:spMk id="79" creationId="{D9BA18AD-4B00-0560-91A1-2638F323112D}"/>
          </ac:spMkLst>
        </pc:spChg>
        <pc:spChg chg="mod">
          <ac:chgData name="Akshay Veeragandham" userId="0baa2df0-7696-4e53-aecb-9d30efebc094" providerId="ADAL" clId="{F5C2F152-EA1A-471B-821D-5F7A5B580BB0}" dt="2022-11-28T11:42:42.277" v="6082"/>
          <ac:spMkLst>
            <pc:docMk/>
            <pc:sldMk cId="3953772114" sldId="270"/>
            <ac:spMk id="80" creationId="{494BD3F7-8E4C-E558-C97F-8B8E0B57F0D9}"/>
          </ac:spMkLst>
        </pc:spChg>
        <pc:spChg chg="mod">
          <ac:chgData name="Akshay Veeragandham" userId="0baa2df0-7696-4e53-aecb-9d30efebc094" providerId="ADAL" clId="{F5C2F152-EA1A-471B-821D-5F7A5B580BB0}" dt="2022-11-28T11:42:42.277" v="6082"/>
          <ac:spMkLst>
            <pc:docMk/>
            <pc:sldMk cId="3953772114" sldId="270"/>
            <ac:spMk id="81" creationId="{01FA995C-A154-2B2F-BE03-EC5BB8BCFE64}"/>
          </ac:spMkLst>
        </pc:spChg>
        <pc:spChg chg="mod">
          <ac:chgData name="Akshay Veeragandham" userId="0baa2df0-7696-4e53-aecb-9d30efebc094" providerId="ADAL" clId="{F5C2F152-EA1A-471B-821D-5F7A5B580BB0}" dt="2022-11-28T11:42:42.277" v="6082"/>
          <ac:spMkLst>
            <pc:docMk/>
            <pc:sldMk cId="3953772114" sldId="270"/>
            <ac:spMk id="82" creationId="{DD75C6A7-AB81-13D8-795B-D530E7075E35}"/>
          </ac:spMkLst>
        </pc:spChg>
        <pc:spChg chg="mod">
          <ac:chgData name="Akshay Veeragandham" userId="0baa2df0-7696-4e53-aecb-9d30efebc094" providerId="ADAL" clId="{F5C2F152-EA1A-471B-821D-5F7A5B580BB0}" dt="2022-11-28T11:42:42.277" v="6082"/>
          <ac:spMkLst>
            <pc:docMk/>
            <pc:sldMk cId="3953772114" sldId="270"/>
            <ac:spMk id="83" creationId="{EC1C2DE6-E15F-A2FD-731C-860EEC355DCB}"/>
          </ac:spMkLst>
        </pc:spChg>
        <pc:spChg chg="mod">
          <ac:chgData name="Akshay Veeragandham" userId="0baa2df0-7696-4e53-aecb-9d30efebc094" providerId="ADAL" clId="{F5C2F152-EA1A-471B-821D-5F7A5B580BB0}" dt="2022-11-28T11:42:42.277" v="6082"/>
          <ac:spMkLst>
            <pc:docMk/>
            <pc:sldMk cId="3953772114" sldId="270"/>
            <ac:spMk id="84" creationId="{0F179C19-C3FD-B6D9-91E4-ADACED47D473}"/>
          </ac:spMkLst>
        </pc:spChg>
        <pc:spChg chg="mod">
          <ac:chgData name="Akshay Veeragandham" userId="0baa2df0-7696-4e53-aecb-9d30efebc094" providerId="ADAL" clId="{F5C2F152-EA1A-471B-821D-5F7A5B580BB0}" dt="2022-11-28T11:42:42.277" v="6082"/>
          <ac:spMkLst>
            <pc:docMk/>
            <pc:sldMk cId="3953772114" sldId="270"/>
            <ac:spMk id="85" creationId="{7DD50885-AF0F-04C4-50CE-F33CD1E0B817}"/>
          </ac:spMkLst>
        </pc:spChg>
        <pc:spChg chg="mod">
          <ac:chgData name="Akshay Veeragandham" userId="0baa2df0-7696-4e53-aecb-9d30efebc094" providerId="ADAL" clId="{F5C2F152-EA1A-471B-821D-5F7A5B580BB0}" dt="2022-11-28T11:42:42.277" v="6082"/>
          <ac:spMkLst>
            <pc:docMk/>
            <pc:sldMk cId="3953772114" sldId="270"/>
            <ac:spMk id="86" creationId="{CA854D2C-8812-A43F-3CB4-FF250F862865}"/>
          </ac:spMkLst>
        </pc:spChg>
        <pc:spChg chg="mod">
          <ac:chgData name="Akshay Veeragandham" userId="0baa2df0-7696-4e53-aecb-9d30efebc094" providerId="ADAL" clId="{F5C2F152-EA1A-471B-821D-5F7A5B580BB0}" dt="2022-11-28T11:42:42.277" v="6082"/>
          <ac:spMkLst>
            <pc:docMk/>
            <pc:sldMk cId="3953772114" sldId="270"/>
            <ac:spMk id="87" creationId="{D6F09D0B-79EB-D4AB-9B83-11A6AC53F62A}"/>
          </ac:spMkLst>
        </pc:spChg>
        <pc:spChg chg="mod">
          <ac:chgData name="Akshay Veeragandham" userId="0baa2df0-7696-4e53-aecb-9d30efebc094" providerId="ADAL" clId="{F5C2F152-EA1A-471B-821D-5F7A5B580BB0}" dt="2022-11-28T11:42:42.277" v="6082"/>
          <ac:spMkLst>
            <pc:docMk/>
            <pc:sldMk cId="3953772114" sldId="270"/>
            <ac:spMk id="88" creationId="{BBFAB49E-63C1-C1C4-DFF7-3B6A753FAE80}"/>
          </ac:spMkLst>
        </pc:spChg>
        <pc:spChg chg="mod">
          <ac:chgData name="Akshay Veeragandham" userId="0baa2df0-7696-4e53-aecb-9d30efebc094" providerId="ADAL" clId="{F5C2F152-EA1A-471B-821D-5F7A5B580BB0}" dt="2022-11-28T11:42:42.277" v="6082"/>
          <ac:spMkLst>
            <pc:docMk/>
            <pc:sldMk cId="3953772114" sldId="270"/>
            <ac:spMk id="89" creationId="{E8A63E27-5E83-0407-1838-BC6F51E20A34}"/>
          </ac:spMkLst>
        </pc:spChg>
        <pc:spChg chg="mod">
          <ac:chgData name="Akshay Veeragandham" userId="0baa2df0-7696-4e53-aecb-9d30efebc094" providerId="ADAL" clId="{F5C2F152-EA1A-471B-821D-5F7A5B580BB0}" dt="2022-11-28T11:42:42.277" v="6082"/>
          <ac:spMkLst>
            <pc:docMk/>
            <pc:sldMk cId="3953772114" sldId="270"/>
            <ac:spMk id="90" creationId="{83CF7EFC-DD82-59D4-2DE4-B456EA89FCA5}"/>
          </ac:spMkLst>
        </pc:spChg>
        <pc:spChg chg="mod">
          <ac:chgData name="Akshay Veeragandham" userId="0baa2df0-7696-4e53-aecb-9d30efebc094" providerId="ADAL" clId="{F5C2F152-EA1A-471B-821D-5F7A5B580BB0}" dt="2022-11-28T11:42:42.277" v="6082"/>
          <ac:spMkLst>
            <pc:docMk/>
            <pc:sldMk cId="3953772114" sldId="270"/>
            <ac:spMk id="91" creationId="{E0C1A31C-2628-84AC-274D-63DCABFBF4BD}"/>
          </ac:spMkLst>
        </pc:spChg>
        <pc:spChg chg="mod">
          <ac:chgData name="Akshay Veeragandham" userId="0baa2df0-7696-4e53-aecb-9d30efebc094" providerId="ADAL" clId="{F5C2F152-EA1A-471B-821D-5F7A5B580BB0}" dt="2022-11-28T11:42:42.277" v="6082"/>
          <ac:spMkLst>
            <pc:docMk/>
            <pc:sldMk cId="3953772114" sldId="270"/>
            <ac:spMk id="92" creationId="{E8BC74A8-BC34-E419-022D-B4B4F9E08CE2}"/>
          </ac:spMkLst>
        </pc:spChg>
        <pc:spChg chg="mod">
          <ac:chgData name="Akshay Veeragandham" userId="0baa2df0-7696-4e53-aecb-9d30efebc094" providerId="ADAL" clId="{F5C2F152-EA1A-471B-821D-5F7A5B580BB0}" dt="2022-11-28T11:42:42.277" v="6082"/>
          <ac:spMkLst>
            <pc:docMk/>
            <pc:sldMk cId="3953772114" sldId="270"/>
            <ac:spMk id="93" creationId="{E296CA45-1E15-4138-C43C-152FAC903D1D}"/>
          </ac:spMkLst>
        </pc:spChg>
        <pc:spChg chg="mod">
          <ac:chgData name="Akshay Veeragandham" userId="0baa2df0-7696-4e53-aecb-9d30efebc094" providerId="ADAL" clId="{F5C2F152-EA1A-471B-821D-5F7A5B580BB0}" dt="2022-11-28T11:42:42.277" v="6082"/>
          <ac:spMkLst>
            <pc:docMk/>
            <pc:sldMk cId="3953772114" sldId="270"/>
            <ac:spMk id="94" creationId="{CF3C1C11-5506-7E76-B5DE-C74FDFC44042}"/>
          </ac:spMkLst>
        </pc:spChg>
        <pc:spChg chg="mod">
          <ac:chgData name="Akshay Veeragandham" userId="0baa2df0-7696-4e53-aecb-9d30efebc094" providerId="ADAL" clId="{F5C2F152-EA1A-471B-821D-5F7A5B580BB0}" dt="2022-11-28T11:42:42.277" v="6082"/>
          <ac:spMkLst>
            <pc:docMk/>
            <pc:sldMk cId="3953772114" sldId="270"/>
            <ac:spMk id="95" creationId="{C624D693-05DC-4EFF-45F7-5799F24FE78F}"/>
          </ac:spMkLst>
        </pc:spChg>
        <pc:spChg chg="mod">
          <ac:chgData name="Akshay Veeragandham" userId="0baa2df0-7696-4e53-aecb-9d30efebc094" providerId="ADAL" clId="{F5C2F152-EA1A-471B-821D-5F7A5B580BB0}" dt="2022-11-28T11:42:42.277" v="6082"/>
          <ac:spMkLst>
            <pc:docMk/>
            <pc:sldMk cId="3953772114" sldId="270"/>
            <ac:spMk id="96" creationId="{E059CCC9-4929-3CC3-C283-3D97CD69D6A7}"/>
          </ac:spMkLst>
        </pc:spChg>
        <pc:spChg chg="mod">
          <ac:chgData name="Akshay Veeragandham" userId="0baa2df0-7696-4e53-aecb-9d30efebc094" providerId="ADAL" clId="{F5C2F152-EA1A-471B-821D-5F7A5B580BB0}" dt="2022-11-28T11:42:42.277" v="6082"/>
          <ac:spMkLst>
            <pc:docMk/>
            <pc:sldMk cId="3953772114" sldId="270"/>
            <ac:spMk id="97" creationId="{3DFC965B-65EC-FE23-7F46-F863D543A4E2}"/>
          </ac:spMkLst>
        </pc:spChg>
        <pc:spChg chg="mod">
          <ac:chgData name="Akshay Veeragandham" userId="0baa2df0-7696-4e53-aecb-9d30efebc094" providerId="ADAL" clId="{F5C2F152-EA1A-471B-821D-5F7A5B580BB0}" dt="2022-11-28T11:42:42.277" v="6082"/>
          <ac:spMkLst>
            <pc:docMk/>
            <pc:sldMk cId="3953772114" sldId="270"/>
            <ac:spMk id="98" creationId="{ABEF347E-8A41-7D8F-7006-31C761DF8A7B}"/>
          </ac:spMkLst>
        </pc:spChg>
        <pc:spChg chg="mod">
          <ac:chgData name="Akshay Veeragandham" userId="0baa2df0-7696-4e53-aecb-9d30efebc094" providerId="ADAL" clId="{F5C2F152-EA1A-471B-821D-5F7A5B580BB0}" dt="2022-11-28T11:42:42.277" v="6082"/>
          <ac:spMkLst>
            <pc:docMk/>
            <pc:sldMk cId="3953772114" sldId="270"/>
            <ac:spMk id="99" creationId="{CBC1230F-A989-A6F2-704B-46AF5A4F942C}"/>
          </ac:spMkLst>
        </pc:spChg>
        <pc:spChg chg="mod">
          <ac:chgData name="Akshay Veeragandham" userId="0baa2df0-7696-4e53-aecb-9d30efebc094" providerId="ADAL" clId="{F5C2F152-EA1A-471B-821D-5F7A5B580BB0}" dt="2022-11-28T11:42:42.277" v="6082"/>
          <ac:spMkLst>
            <pc:docMk/>
            <pc:sldMk cId="3953772114" sldId="270"/>
            <ac:spMk id="100" creationId="{0FE3CB63-CC9B-FEC3-F8A9-3B439924D200}"/>
          </ac:spMkLst>
        </pc:spChg>
        <pc:spChg chg="mod">
          <ac:chgData name="Akshay Veeragandham" userId="0baa2df0-7696-4e53-aecb-9d30efebc094" providerId="ADAL" clId="{F5C2F152-EA1A-471B-821D-5F7A5B580BB0}" dt="2022-11-28T11:42:42.277" v="6082"/>
          <ac:spMkLst>
            <pc:docMk/>
            <pc:sldMk cId="3953772114" sldId="270"/>
            <ac:spMk id="101" creationId="{8950E846-612B-34C0-A720-578D886BA390}"/>
          </ac:spMkLst>
        </pc:spChg>
        <pc:spChg chg="mod">
          <ac:chgData name="Akshay Veeragandham" userId="0baa2df0-7696-4e53-aecb-9d30efebc094" providerId="ADAL" clId="{F5C2F152-EA1A-471B-821D-5F7A5B580BB0}" dt="2022-11-28T11:42:42.277" v="6082"/>
          <ac:spMkLst>
            <pc:docMk/>
            <pc:sldMk cId="3953772114" sldId="270"/>
            <ac:spMk id="102" creationId="{774F40E7-68C6-52BE-C669-2193A0DE274B}"/>
          </ac:spMkLst>
        </pc:spChg>
        <pc:spChg chg="mod">
          <ac:chgData name="Akshay Veeragandham" userId="0baa2df0-7696-4e53-aecb-9d30efebc094" providerId="ADAL" clId="{F5C2F152-EA1A-471B-821D-5F7A5B580BB0}" dt="2022-11-28T11:42:42.277" v="6082"/>
          <ac:spMkLst>
            <pc:docMk/>
            <pc:sldMk cId="3953772114" sldId="270"/>
            <ac:spMk id="103" creationId="{2B26A22F-71C5-E253-6789-50F120840C70}"/>
          </ac:spMkLst>
        </pc:spChg>
        <pc:spChg chg="mod">
          <ac:chgData name="Akshay Veeragandham" userId="0baa2df0-7696-4e53-aecb-9d30efebc094" providerId="ADAL" clId="{F5C2F152-EA1A-471B-821D-5F7A5B580BB0}" dt="2022-11-28T11:42:42.277" v="6082"/>
          <ac:spMkLst>
            <pc:docMk/>
            <pc:sldMk cId="3953772114" sldId="270"/>
            <ac:spMk id="104" creationId="{B861F143-AAC5-8ED9-E9D9-498998CCF31F}"/>
          </ac:spMkLst>
        </pc:spChg>
        <pc:spChg chg="mod">
          <ac:chgData name="Akshay Veeragandham" userId="0baa2df0-7696-4e53-aecb-9d30efebc094" providerId="ADAL" clId="{F5C2F152-EA1A-471B-821D-5F7A5B580BB0}" dt="2022-11-28T11:42:42.277" v="6082"/>
          <ac:spMkLst>
            <pc:docMk/>
            <pc:sldMk cId="3953772114" sldId="270"/>
            <ac:spMk id="105" creationId="{C82858CB-D24E-BB7F-E38D-AA0B077664F7}"/>
          </ac:spMkLst>
        </pc:spChg>
        <pc:spChg chg="mod">
          <ac:chgData name="Akshay Veeragandham" userId="0baa2df0-7696-4e53-aecb-9d30efebc094" providerId="ADAL" clId="{F5C2F152-EA1A-471B-821D-5F7A5B580BB0}" dt="2022-11-28T11:42:42.277" v="6082"/>
          <ac:spMkLst>
            <pc:docMk/>
            <pc:sldMk cId="3953772114" sldId="270"/>
            <ac:spMk id="106" creationId="{68BF8431-2782-70D1-736A-84AC401F1EAC}"/>
          </ac:spMkLst>
        </pc:spChg>
        <pc:spChg chg="mod">
          <ac:chgData name="Akshay Veeragandham" userId="0baa2df0-7696-4e53-aecb-9d30efebc094" providerId="ADAL" clId="{F5C2F152-EA1A-471B-821D-5F7A5B580BB0}" dt="2022-11-28T11:42:42.277" v="6082"/>
          <ac:spMkLst>
            <pc:docMk/>
            <pc:sldMk cId="3953772114" sldId="270"/>
            <ac:spMk id="107" creationId="{239C0575-D1A7-9146-C260-E7FFA8F6A029}"/>
          </ac:spMkLst>
        </pc:spChg>
        <pc:spChg chg="mod">
          <ac:chgData name="Akshay Veeragandham" userId="0baa2df0-7696-4e53-aecb-9d30efebc094" providerId="ADAL" clId="{F5C2F152-EA1A-471B-821D-5F7A5B580BB0}" dt="2022-11-28T11:42:42.277" v="6082"/>
          <ac:spMkLst>
            <pc:docMk/>
            <pc:sldMk cId="3953772114" sldId="270"/>
            <ac:spMk id="108" creationId="{2AC25130-D04D-4A82-E091-ED0952956B77}"/>
          </ac:spMkLst>
        </pc:spChg>
        <pc:spChg chg="mod">
          <ac:chgData name="Akshay Veeragandham" userId="0baa2df0-7696-4e53-aecb-9d30efebc094" providerId="ADAL" clId="{F5C2F152-EA1A-471B-821D-5F7A5B580BB0}" dt="2022-11-28T11:42:42.277" v="6082"/>
          <ac:spMkLst>
            <pc:docMk/>
            <pc:sldMk cId="3953772114" sldId="270"/>
            <ac:spMk id="109" creationId="{49BCA3BC-D862-5D68-E464-633E2DFE5D6C}"/>
          </ac:spMkLst>
        </pc:spChg>
        <pc:spChg chg="mod">
          <ac:chgData name="Akshay Veeragandham" userId="0baa2df0-7696-4e53-aecb-9d30efebc094" providerId="ADAL" clId="{F5C2F152-EA1A-471B-821D-5F7A5B580BB0}" dt="2022-11-28T11:42:42.277" v="6082"/>
          <ac:spMkLst>
            <pc:docMk/>
            <pc:sldMk cId="3953772114" sldId="270"/>
            <ac:spMk id="110" creationId="{CE79A724-3B42-34B2-A363-6602072FD3FA}"/>
          </ac:spMkLst>
        </pc:spChg>
        <pc:spChg chg="mod">
          <ac:chgData name="Akshay Veeragandham" userId="0baa2df0-7696-4e53-aecb-9d30efebc094" providerId="ADAL" clId="{F5C2F152-EA1A-471B-821D-5F7A5B580BB0}" dt="2022-11-28T11:42:42.277" v="6082"/>
          <ac:spMkLst>
            <pc:docMk/>
            <pc:sldMk cId="3953772114" sldId="270"/>
            <ac:spMk id="111" creationId="{6FBF8350-18B7-21E9-1B3C-0FC688D8E99E}"/>
          </ac:spMkLst>
        </pc:spChg>
        <pc:spChg chg="mod">
          <ac:chgData name="Akshay Veeragandham" userId="0baa2df0-7696-4e53-aecb-9d30efebc094" providerId="ADAL" clId="{F5C2F152-EA1A-471B-821D-5F7A5B580BB0}" dt="2022-11-28T11:42:42.277" v="6082"/>
          <ac:spMkLst>
            <pc:docMk/>
            <pc:sldMk cId="3953772114" sldId="270"/>
            <ac:spMk id="112" creationId="{A37D27FB-9237-5B6C-364C-FC81AE5DEE46}"/>
          </ac:spMkLst>
        </pc:spChg>
        <pc:spChg chg="mod">
          <ac:chgData name="Akshay Veeragandham" userId="0baa2df0-7696-4e53-aecb-9d30efebc094" providerId="ADAL" clId="{F5C2F152-EA1A-471B-821D-5F7A5B580BB0}" dt="2022-11-28T11:42:42.277" v="6082"/>
          <ac:spMkLst>
            <pc:docMk/>
            <pc:sldMk cId="3953772114" sldId="270"/>
            <ac:spMk id="113" creationId="{5E61B90E-FDC8-B345-B822-539430BD336D}"/>
          </ac:spMkLst>
        </pc:spChg>
        <pc:spChg chg="mod">
          <ac:chgData name="Akshay Veeragandham" userId="0baa2df0-7696-4e53-aecb-9d30efebc094" providerId="ADAL" clId="{F5C2F152-EA1A-471B-821D-5F7A5B580BB0}" dt="2022-11-28T11:42:42.277" v="6082"/>
          <ac:spMkLst>
            <pc:docMk/>
            <pc:sldMk cId="3953772114" sldId="270"/>
            <ac:spMk id="114" creationId="{8FF76B88-90A7-BF49-DE31-51E9F5EF8524}"/>
          </ac:spMkLst>
        </pc:spChg>
        <pc:spChg chg="mod">
          <ac:chgData name="Akshay Veeragandham" userId="0baa2df0-7696-4e53-aecb-9d30efebc094" providerId="ADAL" clId="{F5C2F152-EA1A-471B-821D-5F7A5B580BB0}" dt="2022-11-28T11:42:42.277" v="6082"/>
          <ac:spMkLst>
            <pc:docMk/>
            <pc:sldMk cId="3953772114" sldId="270"/>
            <ac:spMk id="115" creationId="{BE52E15B-D781-54F6-5B19-E714BE8D632D}"/>
          </ac:spMkLst>
        </pc:spChg>
        <pc:spChg chg="mod">
          <ac:chgData name="Akshay Veeragandham" userId="0baa2df0-7696-4e53-aecb-9d30efebc094" providerId="ADAL" clId="{F5C2F152-EA1A-471B-821D-5F7A5B580BB0}" dt="2022-11-28T11:42:42.277" v="6082"/>
          <ac:spMkLst>
            <pc:docMk/>
            <pc:sldMk cId="3953772114" sldId="270"/>
            <ac:spMk id="116" creationId="{A4A33534-095D-B838-39C9-037F8837BBEB}"/>
          </ac:spMkLst>
        </pc:spChg>
        <pc:spChg chg="mod">
          <ac:chgData name="Akshay Veeragandham" userId="0baa2df0-7696-4e53-aecb-9d30efebc094" providerId="ADAL" clId="{F5C2F152-EA1A-471B-821D-5F7A5B580BB0}" dt="2022-11-28T11:42:42.277" v="6082"/>
          <ac:spMkLst>
            <pc:docMk/>
            <pc:sldMk cId="3953772114" sldId="270"/>
            <ac:spMk id="117" creationId="{98C6E4F3-1CB4-1715-A8FC-679982CA0D5A}"/>
          </ac:spMkLst>
        </pc:spChg>
        <pc:spChg chg="mod">
          <ac:chgData name="Akshay Veeragandham" userId="0baa2df0-7696-4e53-aecb-9d30efebc094" providerId="ADAL" clId="{F5C2F152-EA1A-471B-821D-5F7A5B580BB0}" dt="2022-11-28T11:42:42.277" v="6082"/>
          <ac:spMkLst>
            <pc:docMk/>
            <pc:sldMk cId="3953772114" sldId="270"/>
            <ac:spMk id="118" creationId="{5B9AEB8A-6FE7-A121-A24B-19B3BDDB39ED}"/>
          </ac:spMkLst>
        </pc:spChg>
        <pc:spChg chg="mod">
          <ac:chgData name="Akshay Veeragandham" userId="0baa2df0-7696-4e53-aecb-9d30efebc094" providerId="ADAL" clId="{F5C2F152-EA1A-471B-821D-5F7A5B580BB0}" dt="2022-11-28T11:42:42.277" v="6082"/>
          <ac:spMkLst>
            <pc:docMk/>
            <pc:sldMk cId="3953772114" sldId="270"/>
            <ac:spMk id="119" creationId="{941E5405-1235-4B92-3027-5E3A9489FD98}"/>
          </ac:spMkLst>
        </pc:spChg>
        <pc:spChg chg="mod">
          <ac:chgData name="Akshay Veeragandham" userId="0baa2df0-7696-4e53-aecb-9d30efebc094" providerId="ADAL" clId="{F5C2F152-EA1A-471B-821D-5F7A5B580BB0}" dt="2022-11-28T11:42:42.277" v="6082"/>
          <ac:spMkLst>
            <pc:docMk/>
            <pc:sldMk cId="3953772114" sldId="270"/>
            <ac:spMk id="120" creationId="{E02F028C-FFE9-133E-2B17-659308522FBB}"/>
          </ac:spMkLst>
        </pc:spChg>
        <pc:spChg chg="mod">
          <ac:chgData name="Akshay Veeragandham" userId="0baa2df0-7696-4e53-aecb-9d30efebc094" providerId="ADAL" clId="{F5C2F152-EA1A-471B-821D-5F7A5B580BB0}" dt="2022-11-28T11:42:42.277" v="6082"/>
          <ac:spMkLst>
            <pc:docMk/>
            <pc:sldMk cId="3953772114" sldId="270"/>
            <ac:spMk id="121" creationId="{F1959423-793C-D070-F886-B64618455109}"/>
          </ac:spMkLst>
        </pc:spChg>
        <pc:spChg chg="mod">
          <ac:chgData name="Akshay Veeragandham" userId="0baa2df0-7696-4e53-aecb-9d30efebc094" providerId="ADAL" clId="{F5C2F152-EA1A-471B-821D-5F7A5B580BB0}" dt="2022-11-28T11:42:42.277" v="6082"/>
          <ac:spMkLst>
            <pc:docMk/>
            <pc:sldMk cId="3953772114" sldId="270"/>
            <ac:spMk id="122" creationId="{4FEF0A75-EDE1-6085-B018-9E5084A7B245}"/>
          </ac:spMkLst>
        </pc:spChg>
        <pc:spChg chg="mod">
          <ac:chgData name="Akshay Veeragandham" userId="0baa2df0-7696-4e53-aecb-9d30efebc094" providerId="ADAL" clId="{F5C2F152-EA1A-471B-821D-5F7A5B580BB0}" dt="2022-11-28T11:42:42.277" v="6082"/>
          <ac:spMkLst>
            <pc:docMk/>
            <pc:sldMk cId="3953772114" sldId="270"/>
            <ac:spMk id="123" creationId="{654ECEB4-5630-6A72-5D30-A4E8D99A236A}"/>
          </ac:spMkLst>
        </pc:spChg>
        <pc:spChg chg="mod">
          <ac:chgData name="Akshay Veeragandham" userId="0baa2df0-7696-4e53-aecb-9d30efebc094" providerId="ADAL" clId="{F5C2F152-EA1A-471B-821D-5F7A5B580BB0}" dt="2022-11-28T11:42:42.277" v="6082"/>
          <ac:spMkLst>
            <pc:docMk/>
            <pc:sldMk cId="3953772114" sldId="270"/>
            <ac:spMk id="124" creationId="{91BBDE9F-881D-E8BE-C5BF-D72F46E6141D}"/>
          </ac:spMkLst>
        </pc:spChg>
        <pc:spChg chg="mod">
          <ac:chgData name="Akshay Veeragandham" userId="0baa2df0-7696-4e53-aecb-9d30efebc094" providerId="ADAL" clId="{F5C2F152-EA1A-471B-821D-5F7A5B580BB0}" dt="2022-11-28T11:42:42.277" v="6082"/>
          <ac:spMkLst>
            <pc:docMk/>
            <pc:sldMk cId="3953772114" sldId="270"/>
            <ac:spMk id="125" creationId="{52D0991E-1007-867F-26A8-9C2A2FD7EB67}"/>
          </ac:spMkLst>
        </pc:spChg>
        <pc:spChg chg="mod">
          <ac:chgData name="Akshay Veeragandham" userId="0baa2df0-7696-4e53-aecb-9d30efebc094" providerId="ADAL" clId="{F5C2F152-EA1A-471B-821D-5F7A5B580BB0}" dt="2022-11-28T11:42:42.277" v="6082"/>
          <ac:spMkLst>
            <pc:docMk/>
            <pc:sldMk cId="3953772114" sldId="270"/>
            <ac:spMk id="126" creationId="{4B607F1A-75E6-8623-5F2F-FE6AFFB5FF70}"/>
          </ac:spMkLst>
        </pc:spChg>
        <pc:spChg chg="mod">
          <ac:chgData name="Akshay Veeragandham" userId="0baa2df0-7696-4e53-aecb-9d30efebc094" providerId="ADAL" clId="{F5C2F152-EA1A-471B-821D-5F7A5B580BB0}" dt="2022-11-28T11:42:42.277" v="6082"/>
          <ac:spMkLst>
            <pc:docMk/>
            <pc:sldMk cId="3953772114" sldId="270"/>
            <ac:spMk id="127" creationId="{A85BA6B4-901C-E054-E500-0B5FEFB23D74}"/>
          </ac:spMkLst>
        </pc:spChg>
        <pc:spChg chg="mod">
          <ac:chgData name="Akshay Veeragandham" userId="0baa2df0-7696-4e53-aecb-9d30efebc094" providerId="ADAL" clId="{F5C2F152-EA1A-471B-821D-5F7A5B580BB0}" dt="2022-11-28T11:42:42.277" v="6082"/>
          <ac:spMkLst>
            <pc:docMk/>
            <pc:sldMk cId="3953772114" sldId="270"/>
            <ac:spMk id="128" creationId="{073A474B-07B0-D6BC-739B-52CC0D24C88F}"/>
          </ac:spMkLst>
        </pc:spChg>
        <pc:spChg chg="mod">
          <ac:chgData name="Akshay Veeragandham" userId="0baa2df0-7696-4e53-aecb-9d30efebc094" providerId="ADAL" clId="{F5C2F152-EA1A-471B-821D-5F7A5B580BB0}" dt="2022-11-28T11:42:42.277" v="6082"/>
          <ac:spMkLst>
            <pc:docMk/>
            <pc:sldMk cId="3953772114" sldId="270"/>
            <ac:spMk id="129" creationId="{85835E3A-345F-0289-F3F2-87D2D754A7F3}"/>
          </ac:spMkLst>
        </pc:spChg>
        <pc:spChg chg="mod">
          <ac:chgData name="Akshay Veeragandham" userId="0baa2df0-7696-4e53-aecb-9d30efebc094" providerId="ADAL" clId="{F5C2F152-EA1A-471B-821D-5F7A5B580BB0}" dt="2022-11-28T11:42:42.277" v="6082"/>
          <ac:spMkLst>
            <pc:docMk/>
            <pc:sldMk cId="3953772114" sldId="270"/>
            <ac:spMk id="130" creationId="{BB24B943-BDF5-BD1F-B599-EECAC839E9F0}"/>
          </ac:spMkLst>
        </pc:spChg>
        <pc:spChg chg="mod">
          <ac:chgData name="Akshay Veeragandham" userId="0baa2df0-7696-4e53-aecb-9d30efebc094" providerId="ADAL" clId="{F5C2F152-EA1A-471B-821D-5F7A5B580BB0}" dt="2022-11-28T11:42:42.277" v="6082"/>
          <ac:spMkLst>
            <pc:docMk/>
            <pc:sldMk cId="3953772114" sldId="270"/>
            <ac:spMk id="131" creationId="{FABEDE9A-D34E-5DFD-74A5-BCEDD251074F}"/>
          </ac:spMkLst>
        </pc:spChg>
        <pc:spChg chg="mod">
          <ac:chgData name="Akshay Veeragandham" userId="0baa2df0-7696-4e53-aecb-9d30efebc094" providerId="ADAL" clId="{F5C2F152-EA1A-471B-821D-5F7A5B580BB0}" dt="2022-11-28T11:42:42.277" v="6082"/>
          <ac:spMkLst>
            <pc:docMk/>
            <pc:sldMk cId="3953772114" sldId="270"/>
            <ac:spMk id="132" creationId="{E57BA95B-A756-6B02-1D94-0E5451BA7ADE}"/>
          </ac:spMkLst>
        </pc:spChg>
        <pc:spChg chg="mod">
          <ac:chgData name="Akshay Veeragandham" userId="0baa2df0-7696-4e53-aecb-9d30efebc094" providerId="ADAL" clId="{F5C2F152-EA1A-471B-821D-5F7A5B580BB0}" dt="2022-11-28T11:42:42.277" v="6082"/>
          <ac:spMkLst>
            <pc:docMk/>
            <pc:sldMk cId="3953772114" sldId="270"/>
            <ac:spMk id="133" creationId="{02027F62-DF19-7B11-A32E-F1E9DF90364C}"/>
          </ac:spMkLst>
        </pc:spChg>
        <pc:spChg chg="mod">
          <ac:chgData name="Akshay Veeragandham" userId="0baa2df0-7696-4e53-aecb-9d30efebc094" providerId="ADAL" clId="{F5C2F152-EA1A-471B-821D-5F7A5B580BB0}" dt="2022-11-28T11:42:42.277" v="6082"/>
          <ac:spMkLst>
            <pc:docMk/>
            <pc:sldMk cId="3953772114" sldId="270"/>
            <ac:spMk id="134" creationId="{4AC729B1-0969-9927-8EA9-88761AD4395B}"/>
          </ac:spMkLst>
        </pc:spChg>
        <pc:spChg chg="mod">
          <ac:chgData name="Akshay Veeragandham" userId="0baa2df0-7696-4e53-aecb-9d30efebc094" providerId="ADAL" clId="{F5C2F152-EA1A-471B-821D-5F7A5B580BB0}" dt="2022-11-28T11:42:42.277" v="6082"/>
          <ac:spMkLst>
            <pc:docMk/>
            <pc:sldMk cId="3953772114" sldId="270"/>
            <ac:spMk id="135" creationId="{0C6FE897-61D1-2D94-0612-A7BDE1BAE160}"/>
          </ac:spMkLst>
        </pc:spChg>
        <pc:spChg chg="mod">
          <ac:chgData name="Akshay Veeragandham" userId="0baa2df0-7696-4e53-aecb-9d30efebc094" providerId="ADAL" clId="{F5C2F152-EA1A-471B-821D-5F7A5B580BB0}" dt="2022-11-28T11:42:42.277" v="6082"/>
          <ac:spMkLst>
            <pc:docMk/>
            <pc:sldMk cId="3953772114" sldId="270"/>
            <ac:spMk id="136" creationId="{A0607E9F-488B-146A-9D5A-4D1A6194748B}"/>
          </ac:spMkLst>
        </pc:spChg>
        <pc:spChg chg="mod">
          <ac:chgData name="Akshay Veeragandham" userId="0baa2df0-7696-4e53-aecb-9d30efebc094" providerId="ADAL" clId="{F5C2F152-EA1A-471B-821D-5F7A5B580BB0}" dt="2022-11-28T11:42:42.277" v="6082"/>
          <ac:spMkLst>
            <pc:docMk/>
            <pc:sldMk cId="3953772114" sldId="270"/>
            <ac:spMk id="137" creationId="{40D1500D-7AA7-2298-3582-2992958C7516}"/>
          </ac:spMkLst>
        </pc:spChg>
        <pc:spChg chg="mod">
          <ac:chgData name="Akshay Veeragandham" userId="0baa2df0-7696-4e53-aecb-9d30efebc094" providerId="ADAL" clId="{F5C2F152-EA1A-471B-821D-5F7A5B580BB0}" dt="2022-11-28T11:42:42.277" v="6082"/>
          <ac:spMkLst>
            <pc:docMk/>
            <pc:sldMk cId="3953772114" sldId="270"/>
            <ac:spMk id="138" creationId="{677C0886-DBDE-D696-13C1-855D39AAD0F6}"/>
          </ac:spMkLst>
        </pc:spChg>
        <pc:spChg chg="mod">
          <ac:chgData name="Akshay Veeragandham" userId="0baa2df0-7696-4e53-aecb-9d30efebc094" providerId="ADAL" clId="{F5C2F152-EA1A-471B-821D-5F7A5B580BB0}" dt="2022-11-28T11:42:42.277" v="6082"/>
          <ac:spMkLst>
            <pc:docMk/>
            <pc:sldMk cId="3953772114" sldId="270"/>
            <ac:spMk id="139" creationId="{F4BFBE08-6BBB-E41A-BE57-C6A76EB2A655}"/>
          </ac:spMkLst>
        </pc:spChg>
        <pc:spChg chg="mod">
          <ac:chgData name="Akshay Veeragandham" userId="0baa2df0-7696-4e53-aecb-9d30efebc094" providerId="ADAL" clId="{F5C2F152-EA1A-471B-821D-5F7A5B580BB0}" dt="2022-11-28T11:42:42.277" v="6082"/>
          <ac:spMkLst>
            <pc:docMk/>
            <pc:sldMk cId="3953772114" sldId="270"/>
            <ac:spMk id="140" creationId="{59E5AA8A-5BEF-4FCD-AE80-58FB1C3197C9}"/>
          </ac:spMkLst>
        </pc:spChg>
        <pc:spChg chg="mod">
          <ac:chgData name="Akshay Veeragandham" userId="0baa2df0-7696-4e53-aecb-9d30efebc094" providerId="ADAL" clId="{F5C2F152-EA1A-471B-821D-5F7A5B580BB0}" dt="2022-11-28T11:42:42.277" v="6082"/>
          <ac:spMkLst>
            <pc:docMk/>
            <pc:sldMk cId="3953772114" sldId="270"/>
            <ac:spMk id="141" creationId="{A8050424-CE30-BD60-6DA6-D26BD774E91B}"/>
          </ac:spMkLst>
        </pc:spChg>
        <pc:spChg chg="mod">
          <ac:chgData name="Akshay Veeragandham" userId="0baa2df0-7696-4e53-aecb-9d30efebc094" providerId="ADAL" clId="{F5C2F152-EA1A-471B-821D-5F7A5B580BB0}" dt="2022-11-28T11:42:42.277" v="6082"/>
          <ac:spMkLst>
            <pc:docMk/>
            <pc:sldMk cId="3953772114" sldId="270"/>
            <ac:spMk id="142" creationId="{94E77CDD-988F-2DEB-F5F3-AF6B54F222EC}"/>
          </ac:spMkLst>
        </pc:spChg>
        <pc:spChg chg="mod">
          <ac:chgData name="Akshay Veeragandham" userId="0baa2df0-7696-4e53-aecb-9d30efebc094" providerId="ADAL" clId="{F5C2F152-EA1A-471B-821D-5F7A5B580BB0}" dt="2022-11-28T11:42:42.277" v="6082"/>
          <ac:spMkLst>
            <pc:docMk/>
            <pc:sldMk cId="3953772114" sldId="270"/>
            <ac:spMk id="143" creationId="{79533453-A705-EFFB-E537-AB2300F86A35}"/>
          </ac:spMkLst>
        </pc:spChg>
        <pc:spChg chg="mod">
          <ac:chgData name="Akshay Veeragandham" userId="0baa2df0-7696-4e53-aecb-9d30efebc094" providerId="ADAL" clId="{F5C2F152-EA1A-471B-821D-5F7A5B580BB0}" dt="2022-11-28T11:42:42.277" v="6082"/>
          <ac:spMkLst>
            <pc:docMk/>
            <pc:sldMk cId="3953772114" sldId="270"/>
            <ac:spMk id="144" creationId="{BB99BB6D-DB32-12E2-2A65-FCC608EFFEDC}"/>
          </ac:spMkLst>
        </pc:spChg>
        <pc:spChg chg="mod">
          <ac:chgData name="Akshay Veeragandham" userId="0baa2df0-7696-4e53-aecb-9d30efebc094" providerId="ADAL" clId="{F5C2F152-EA1A-471B-821D-5F7A5B580BB0}" dt="2022-11-28T11:42:42.277" v="6082"/>
          <ac:spMkLst>
            <pc:docMk/>
            <pc:sldMk cId="3953772114" sldId="270"/>
            <ac:spMk id="145" creationId="{C106D2A9-FDDB-C673-BAB5-2792D390E4E1}"/>
          </ac:spMkLst>
        </pc:spChg>
        <pc:spChg chg="mod">
          <ac:chgData name="Akshay Veeragandham" userId="0baa2df0-7696-4e53-aecb-9d30efebc094" providerId="ADAL" clId="{F5C2F152-EA1A-471B-821D-5F7A5B580BB0}" dt="2022-11-28T11:42:42.277" v="6082"/>
          <ac:spMkLst>
            <pc:docMk/>
            <pc:sldMk cId="3953772114" sldId="270"/>
            <ac:spMk id="146" creationId="{047A9877-B2F6-60A3-9C13-0FED307107FD}"/>
          </ac:spMkLst>
        </pc:spChg>
        <pc:spChg chg="mod">
          <ac:chgData name="Akshay Veeragandham" userId="0baa2df0-7696-4e53-aecb-9d30efebc094" providerId="ADAL" clId="{F5C2F152-EA1A-471B-821D-5F7A5B580BB0}" dt="2022-11-28T11:42:42.277" v="6082"/>
          <ac:spMkLst>
            <pc:docMk/>
            <pc:sldMk cId="3953772114" sldId="270"/>
            <ac:spMk id="147" creationId="{340E0265-A07D-1ADB-7C2D-E9193912799A}"/>
          </ac:spMkLst>
        </pc:spChg>
        <pc:spChg chg="mod">
          <ac:chgData name="Akshay Veeragandham" userId="0baa2df0-7696-4e53-aecb-9d30efebc094" providerId="ADAL" clId="{F5C2F152-EA1A-471B-821D-5F7A5B580BB0}" dt="2022-11-28T11:42:42.277" v="6082"/>
          <ac:spMkLst>
            <pc:docMk/>
            <pc:sldMk cId="3953772114" sldId="270"/>
            <ac:spMk id="148" creationId="{C43F16B3-0D22-B5B5-9E41-998E80111266}"/>
          </ac:spMkLst>
        </pc:spChg>
        <pc:spChg chg="mod">
          <ac:chgData name="Akshay Veeragandham" userId="0baa2df0-7696-4e53-aecb-9d30efebc094" providerId="ADAL" clId="{F5C2F152-EA1A-471B-821D-5F7A5B580BB0}" dt="2022-11-28T11:42:42.277" v="6082"/>
          <ac:spMkLst>
            <pc:docMk/>
            <pc:sldMk cId="3953772114" sldId="270"/>
            <ac:spMk id="149" creationId="{7640B799-8608-B2DD-FA51-F8AB8D67CBA0}"/>
          </ac:spMkLst>
        </pc:spChg>
        <pc:spChg chg="mod">
          <ac:chgData name="Akshay Veeragandham" userId="0baa2df0-7696-4e53-aecb-9d30efebc094" providerId="ADAL" clId="{F5C2F152-EA1A-471B-821D-5F7A5B580BB0}" dt="2022-11-28T11:42:42.277" v="6082"/>
          <ac:spMkLst>
            <pc:docMk/>
            <pc:sldMk cId="3953772114" sldId="270"/>
            <ac:spMk id="150" creationId="{2E0D0D7E-7059-9EFE-B628-36DFCBE3CD3D}"/>
          </ac:spMkLst>
        </pc:spChg>
        <pc:spChg chg="mod">
          <ac:chgData name="Akshay Veeragandham" userId="0baa2df0-7696-4e53-aecb-9d30efebc094" providerId="ADAL" clId="{F5C2F152-EA1A-471B-821D-5F7A5B580BB0}" dt="2022-11-28T11:42:42.277" v="6082"/>
          <ac:spMkLst>
            <pc:docMk/>
            <pc:sldMk cId="3953772114" sldId="270"/>
            <ac:spMk id="151" creationId="{A692042B-A00F-3232-3DB7-23A7D7E393E2}"/>
          </ac:spMkLst>
        </pc:spChg>
        <pc:spChg chg="mod">
          <ac:chgData name="Akshay Veeragandham" userId="0baa2df0-7696-4e53-aecb-9d30efebc094" providerId="ADAL" clId="{F5C2F152-EA1A-471B-821D-5F7A5B580BB0}" dt="2022-11-28T11:42:42.277" v="6082"/>
          <ac:spMkLst>
            <pc:docMk/>
            <pc:sldMk cId="3953772114" sldId="270"/>
            <ac:spMk id="152" creationId="{0037A2C3-722F-FA6A-A4B5-7A17FBE5ABA7}"/>
          </ac:spMkLst>
        </pc:spChg>
        <pc:spChg chg="mod">
          <ac:chgData name="Akshay Veeragandham" userId="0baa2df0-7696-4e53-aecb-9d30efebc094" providerId="ADAL" clId="{F5C2F152-EA1A-471B-821D-5F7A5B580BB0}" dt="2022-11-28T11:42:42.277" v="6082"/>
          <ac:spMkLst>
            <pc:docMk/>
            <pc:sldMk cId="3953772114" sldId="270"/>
            <ac:spMk id="153" creationId="{FDB2BDB2-8C4F-5E58-AF54-1A257ABC4182}"/>
          </ac:spMkLst>
        </pc:spChg>
        <pc:spChg chg="mod">
          <ac:chgData name="Akshay Veeragandham" userId="0baa2df0-7696-4e53-aecb-9d30efebc094" providerId="ADAL" clId="{F5C2F152-EA1A-471B-821D-5F7A5B580BB0}" dt="2022-11-28T11:42:42.277" v="6082"/>
          <ac:spMkLst>
            <pc:docMk/>
            <pc:sldMk cId="3953772114" sldId="270"/>
            <ac:spMk id="154" creationId="{D4574540-8DC0-2612-C486-90629E7662D5}"/>
          </ac:spMkLst>
        </pc:spChg>
        <pc:spChg chg="mod">
          <ac:chgData name="Akshay Veeragandham" userId="0baa2df0-7696-4e53-aecb-9d30efebc094" providerId="ADAL" clId="{F5C2F152-EA1A-471B-821D-5F7A5B580BB0}" dt="2022-11-28T11:42:42.277" v="6082"/>
          <ac:spMkLst>
            <pc:docMk/>
            <pc:sldMk cId="3953772114" sldId="270"/>
            <ac:spMk id="155" creationId="{7026C825-6BA1-96F9-13F1-CC4C6EA428F3}"/>
          </ac:spMkLst>
        </pc:spChg>
        <pc:spChg chg="mod">
          <ac:chgData name="Akshay Veeragandham" userId="0baa2df0-7696-4e53-aecb-9d30efebc094" providerId="ADAL" clId="{F5C2F152-EA1A-471B-821D-5F7A5B580BB0}" dt="2022-11-28T11:42:42.277" v="6082"/>
          <ac:spMkLst>
            <pc:docMk/>
            <pc:sldMk cId="3953772114" sldId="270"/>
            <ac:spMk id="156" creationId="{EB75180A-954F-AA7C-59A7-C1A929792698}"/>
          </ac:spMkLst>
        </pc:spChg>
        <pc:spChg chg="mod">
          <ac:chgData name="Akshay Veeragandham" userId="0baa2df0-7696-4e53-aecb-9d30efebc094" providerId="ADAL" clId="{F5C2F152-EA1A-471B-821D-5F7A5B580BB0}" dt="2022-11-28T11:42:42.277" v="6082"/>
          <ac:spMkLst>
            <pc:docMk/>
            <pc:sldMk cId="3953772114" sldId="270"/>
            <ac:spMk id="157" creationId="{8852D7AC-21BD-356E-575C-9B8D955D2DA7}"/>
          </ac:spMkLst>
        </pc:spChg>
        <pc:spChg chg="mod">
          <ac:chgData name="Akshay Veeragandham" userId="0baa2df0-7696-4e53-aecb-9d30efebc094" providerId="ADAL" clId="{F5C2F152-EA1A-471B-821D-5F7A5B580BB0}" dt="2022-11-28T11:42:42.277" v="6082"/>
          <ac:spMkLst>
            <pc:docMk/>
            <pc:sldMk cId="3953772114" sldId="270"/>
            <ac:spMk id="158" creationId="{33591C4A-69B2-B66F-891B-66238549D220}"/>
          </ac:spMkLst>
        </pc:spChg>
        <pc:spChg chg="mod">
          <ac:chgData name="Akshay Veeragandham" userId="0baa2df0-7696-4e53-aecb-9d30efebc094" providerId="ADAL" clId="{F5C2F152-EA1A-471B-821D-5F7A5B580BB0}" dt="2022-11-28T11:42:42.277" v="6082"/>
          <ac:spMkLst>
            <pc:docMk/>
            <pc:sldMk cId="3953772114" sldId="270"/>
            <ac:spMk id="159" creationId="{89C21F1E-574F-2E4B-7505-255D030ED4DB}"/>
          </ac:spMkLst>
        </pc:spChg>
        <pc:spChg chg="mod">
          <ac:chgData name="Akshay Veeragandham" userId="0baa2df0-7696-4e53-aecb-9d30efebc094" providerId="ADAL" clId="{F5C2F152-EA1A-471B-821D-5F7A5B580BB0}" dt="2022-11-28T11:42:42.277" v="6082"/>
          <ac:spMkLst>
            <pc:docMk/>
            <pc:sldMk cId="3953772114" sldId="270"/>
            <ac:spMk id="160" creationId="{9B2053DF-9B86-9247-530E-43D45840CAE3}"/>
          </ac:spMkLst>
        </pc:spChg>
        <pc:spChg chg="mod">
          <ac:chgData name="Akshay Veeragandham" userId="0baa2df0-7696-4e53-aecb-9d30efebc094" providerId="ADAL" clId="{F5C2F152-EA1A-471B-821D-5F7A5B580BB0}" dt="2022-11-28T11:42:42.277" v="6082"/>
          <ac:spMkLst>
            <pc:docMk/>
            <pc:sldMk cId="3953772114" sldId="270"/>
            <ac:spMk id="161" creationId="{22F99395-E0B5-D85F-942F-8D2B11DC3971}"/>
          </ac:spMkLst>
        </pc:spChg>
        <pc:spChg chg="mod">
          <ac:chgData name="Akshay Veeragandham" userId="0baa2df0-7696-4e53-aecb-9d30efebc094" providerId="ADAL" clId="{F5C2F152-EA1A-471B-821D-5F7A5B580BB0}" dt="2022-11-28T11:42:42.277" v="6082"/>
          <ac:spMkLst>
            <pc:docMk/>
            <pc:sldMk cId="3953772114" sldId="270"/>
            <ac:spMk id="162" creationId="{C63FC578-1F38-2843-9376-ABD9CCEAECA5}"/>
          </ac:spMkLst>
        </pc:spChg>
        <pc:spChg chg="mod">
          <ac:chgData name="Akshay Veeragandham" userId="0baa2df0-7696-4e53-aecb-9d30efebc094" providerId="ADAL" clId="{F5C2F152-EA1A-471B-821D-5F7A5B580BB0}" dt="2022-11-28T11:42:42.277" v="6082"/>
          <ac:spMkLst>
            <pc:docMk/>
            <pc:sldMk cId="3953772114" sldId="270"/>
            <ac:spMk id="163" creationId="{FB162579-9366-FBD5-36D5-3234C9849F2C}"/>
          </ac:spMkLst>
        </pc:spChg>
        <pc:spChg chg="mod">
          <ac:chgData name="Akshay Veeragandham" userId="0baa2df0-7696-4e53-aecb-9d30efebc094" providerId="ADAL" clId="{F5C2F152-EA1A-471B-821D-5F7A5B580BB0}" dt="2022-11-28T11:42:42.277" v="6082"/>
          <ac:spMkLst>
            <pc:docMk/>
            <pc:sldMk cId="3953772114" sldId="270"/>
            <ac:spMk id="164" creationId="{698CC096-7D13-129B-CDC5-CACB8FE1A7AA}"/>
          </ac:spMkLst>
        </pc:spChg>
        <pc:spChg chg="mod">
          <ac:chgData name="Akshay Veeragandham" userId="0baa2df0-7696-4e53-aecb-9d30efebc094" providerId="ADAL" clId="{F5C2F152-EA1A-471B-821D-5F7A5B580BB0}" dt="2022-11-28T11:42:42.277" v="6082"/>
          <ac:spMkLst>
            <pc:docMk/>
            <pc:sldMk cId="3953772114" sldId="270"/>
            <ac:spMk id="165" creationId="{71EA4456-1D2E-E5DA-D89A-01AFAED0741F}"/>
          </ac:spMkLst>
        </pc:spChg>
        <pc:spChg chg="mod">
          <ac:chgData name="Akshay Veeragandham" userId="0baa2df0-7696-4e53-aecb-9d30efebc094" providerId="ADAL" clId="{F5C2F152-EA1A-471B-821D-5F7A5B580BB0}" dt="2022-11-28T11:42:42.277" v="6082"/>
          <ac:spMkLst>
            <pc:docMk/>
            <pc:sldMk cId="3953772114" sldId="270"/>
            <ac:spMk id="166" creationId="{2F9246D3-C7DC-EDE9-8BA8-E8D21AE865F6}"/>
          </ac:spMkLst>
        </pc:spChg>
        <pc:spChg chg="mod">
          <ac:chgData name="Akshay Veeragandham" userId="0baa2df0-7696-4e53-aecb-9d30efebc094" providerId="ADAL" clId="{F5C2F152-EA1A-471B-821D-5F7A5B580BB0}" dt="2022-11-28T11:42:42.277" v="6082"/>
          <ac:spMkLst>
            <pc:docMk/>
            <pc:sldMk cId="3953772114" sldId="270"/>
            <ac:spMk id="167" creationId="{C97FBC2C-CC81-A1C2-15FB-E4FBEDD3D089}"/>
          </ac:spMkLst>
        </pc:spChg>
        <pc:spChg chg="mod">
          <ac:chgData name="Akshay Veeragandham" userId="0baa2df0-7696-4e53-aecb-9d30efebc094" providerId="ADAL" clId="{F5C2F152-EA1A-471B-821D-5F7A5B580BB0}" dt="2022-11-28T11:42:42.277" v="6082"/>
          <ac:spMkLst>
            <pc:docMk/>
            <pc:sldMk cId="3953772114" sldId="270"/>
            <ac:spMk id="168" creationId="{B30CD246-E6A9-55FF-2A7A-3315E5A4E3E2}"/>
          </ac:spMkLst>
        </pc:spChg>
        <pc:spChg chg="mod">
          <ac:chgData name="Akshay Veeragandham" userId="0baa2df0-7696-4e53-aecb-9d30efebc094" providerId="ADAL" clId="{F5C2F152-EA1A-471B-821D-5F7A5B580BB0}" dt="2022-11-28T11:42:42.277" v="6082"/>
          <ac:spMkLst>
            <pc:docMk/>
            <pc:sldMk cId="3953772114" sldId="270"/>
            <ac:spMk id="169" creationId="{E8572801-C142-0391-6283-4A6EC86C8BCB}"/>
          </ac:spMkLst>
        </pc:spChg>
        <pc:spChg chg="mod">
          <ac:chgData name="Akshay Veeragandham" userId="0baa2df0-7696-4e53-aecb-9d30efebc094" providerId="ADAL" clId="{F5C2F152-EA1A-471B-821D-5F7A5B580BB0}" dt="2022-11-28T11:42:42.277" v="6082"/>
          <ac:spMkLst>
            <pc:docMk/>
            <pc:sldMk cId="3953772114" sldId="270"/>
            <ac:spMk id="170" creationId="{A13A7C51-F220-114D-6B88-EFBB0D6012DB}"/>
          </ac:spMkLst>
        </pc:spChg>
        <pc:spChg chg="mod">
          <ac:chgData name="Akshay Veeragandham" userId="0baa2df0-7696-4e53-aecb-9d30efebc094" providerId="ADAL" clId="{F5C2F152-EA1A-471B-821D-5F7A5B580BB0}" dt="2022-11-28T11:42:42.277" v="6082"/>
          <ac:spMkLst>
            <pc:docMk/>
            <pc:sldMk cId="3953772114" sldId="270"/>
            <ac:spMk id="171" creationId="{6DDFD044-1C2A-2800-E30A-A01CD4BE2A7E}"/>
          </ac:spMkLst>
        </pc:spChg>
        <pc:spChg chg="mod">
          <ac:chgData name="Akshay Veeragandham" userId="0baa2df0-7696-4e53-aecb-9d30efebc094" providerId="ADAL" clId="{F5C2F152-EA1A-471B-821D-5F7A5B580BB0}" dt="2022-11-28T11:42:42.277" v="6082"/>
          <ac:spMkLst>
            <pc:docMk/>
            <pc:sldMk cId="3953772114" sldId="270"/>
            <ac:spMk id="172" creationId="{6CBD863E-B9C9-5286-B0F3-48929E0D7BD8}"/>
          </ac:spMkLst>
        </pc:spChg>
        <pc:spChg chg="mod">
          <ac:chgData name="Akshay Veeragandham" userId="0baa2df0-7696-4e53-aecb-9d30efebc094" providerId="ADAL" clId="{F5C2F152-EA1A-471B-821D-5F7A5B580BB0}" dt="2022-11-28T11:42:42.277" v="6082"/>
          <ac:spMkLst>
            <pc:docMk/>
            <pc:sldMk cId="3953772114" sldId="270"/>
            <ac:spMk id="173" creationId="{318A1811-EEF8-EB94-05A0-59272D7E98A2}"/>
          </ac:spMkLst>
        </pc:spChg>
        <pc:spChg chg="mod">
          <ac:chgData name="Akshay Veeragandham" userId="0baa2df0-7696-4e53-aecb-9d30efebc094" providerId="ADAL" clId="{F5C2F152-EA1A-471B-821D-5F7A5B580BB0}" dt="2022-11-28T11:42:42.277" v="6082"/>
          <ac:spMkLst>
            <pc:docMk/>
            <pc:sldMk cId="3953772114" sldId="270"/>
            <ac:spMk id="174" creationId="{585FB645-9F62-576C-DF9E-D71874BA0D62}"/>
          </ac:spMkLst>
        </pc:spChg>
        <pc:spChg chg="mod">
          <ac:chgData name="Akshay Veeragandham" userId="0baa2df0-7696-4e53-aecb-9d30efebc094" providerId="ADAL" clId="{F5C2F152-EA1A-471B-821D-5F7A5B580BB0}" dt="2022-11-28T11:42:42.277" v="6082"/>
          <ac:spMkLst>
            <pc:docMk/>
            <pc:sldMk cId="3953772114" sldId="270"/>
            <ac:spMk id="175" creationId="{036E0547-BC84-C9AD-24B4-384BA9F0C732}"/>
          </ac:spMkLst>
        </pc:spChg>
        <pc:spChg chg="mod">
          <ac:chgData name="Akshay Veeragandham" userId="0baa2df0-7696-4e53-aecb-9d30efebc094" providerId="ADAL" clId="{F5C2F152-EA1A-471B-821D-5F7A5B580BB0}" dt="2022-11-28T11:42:42.277" v="6082"/>
          <ac:spMkLst>
            <pc:docMk/>
            <pc:sldMk cId="3953772114" sldId="270"/>
            <ac:spMk id="176" creationId="{AD7BECB0-FAC8-B7E0-0899-31FD1CEE03F7}"/>
          </ac:spMkLst>
        </pc:spChg>
        <pc:spChg chg="mod">
          <ac:chgData name="Akshay Veeragandham" userId="0baa2df0-7696-4e53-aecb-9d30efebc094" providerId="ADAL" clId="{F5C2F152-EA1A-471B-821D-5F7A5B580BB0}" dt="2022-11-28T11:42:42.277" v="6082"/>
          <ac:spMkLst>
            <pc:docMk/>
            <pc:sldMk cId="3953772114" sldId="270"/>
            <ac:spMk id="177" creationId="{3FA0CD2C-8A7E-82C7-16D6-A2B931A6DF1F}"/>
          </ac:spMkLst>
        </pc:spChg>
        <pc:spChg chg="mod">
          <ac:chgData name="Akshay Veeragandham" userId="0baa2df0-7696-4e53-aecb-9d30efebc094" providerId="ADAL" clId="{F5C2F152-EA1A-471B-821D-5F7A5B580BB0}" dt="2022-11-28T11:42:42.277" v="6082"/>
          <ac:spMkLst>
            <pc:docMk/>
            <pc:sldMk cId="3953772114" sldId="270"/>
            <ac:spMk id="178" creationId="{64129A4E-DB0D-5B17-F3DA-297463CF407F}"/>
          </ac:spMkLst>
        </pc:spChg>
        <pc:spChg chg="mod">
          <ac:chgData name="Akshay Veeragandham" userId="0baa2df0-7696-4e53-aecb-9d30efebc094" providerId="ADAL" clId="{F5C2F152-EA1A-471B-821D-5F7A5B580BB0}" dt="2022-11-28T11:42:42.277" v="6082"/>
          <ac:spMkLst>
            <pc:docMk/>
            <pc:sldMk cId="3953772114" sldId="270"/>
            <ac:spMk id="179" creationId="{3C1ECAF6-6187-E4CA-2ACE-258E920120A4}"/>
          </ac:spMkLst>
        </pc:spChg>
        <pc:spChg chg="mod">
          <ac:chgData name="Akshay Veeragandham" userId="0baa2df0-7696-4e53-aecb-9d30efebc094" providerId="ADAL" clId="{F5C2F152-EA1A-471B-821D-5F7A5B580BB0}" dt="2022-11-28T11:42:42.277" v="6082"/>
          <ac:spMkLst>
            <pc:docMk/>
            <pc:sldMk cId="3953772114" sldId="270"/>
            <ac:spMk id="180" creationId="{B65274E2-0932-FDCF-C366-F05E6274136B}"/>
          </ac:spMkLst>
        </pc:spChg>
        <pc:spChg chg="mod">
          <ac:chgData name="Akshay Veeragandham" userId="0baa2df0-7696-4e53-aecb-9d30efebc094" providerId="ADAL" clId="{F5C2F152-EA1A-471B-821D-5F7A5B580BB0}" dt="2022-11-28T11:42:42.277" v="6082"/>
          <ac:spMkLst>
            <pc:docMk/>
            <pc:sldMk cId="3953772114" sldId="270"/>
            <ac:spMk id="181" creationId="{9DFDBF12-8FB5-90A4-7562-98D87BDFFFE3}"/>
          </ac:spMkLst>
        </pc:spChg>
        <pc:spChg chg="mod">
          <ac:chgData name="Akshay Veeragandham" userId="0baa2df0-7696-4e53-aecb-9d30efebc094" providerId="ADAL" clId="{F5C2F152-EA1A-471B-821D-5F7A5B580BB0}" dt="2022-11-28T11:42:42.277" v="6082"/>
          <ac:spMkLst>
            <pc:docMk/>
            <pc:sldMk cId="3953772114" sldId="270"/>
            <ac:spMk id="182" creationId="{9EF01601-2983-A7A5-67B7-63E6FC269849}"/>
          </ac:spMkLst>
        </pc:spChg>
        <pc:spChg chg="mod">
          <ac:chgData name="Akshay Veeragandham" userId="0baa2df0-7696-4e53-aecb-9d30efebc094" providerId="ADAL" clId="{F5C2F152-EA1A-471B-821D-5F7A5B580BB0}" dt="2022-11-28T11:42:42.277" v="6082"/>
          <ac:spMkLst>
            <pc:docMk/>
            <pc:sldMk cId="3953772114" sldId="270"/>
            <ac:spMk id="183" creationId="{E1AE9E0E-425F-155D-011B-91AE23E2815E}"/>
          </ac:spMkLst>
        </pc:spChg>
        <pc:spChg chg="mod">
          <ac:chgData name="Akshay Veeragandham" userId="0baa2df0-7696-4e53-aecb-9d30efebc094" providerId="ADAL" clId="{F5C2F152-EA1A-471B-821D-5F7A5B580BB0}" dt="2022-11-28T11:42:42.277" v="6082"/>
          <ac:spMkLst>
            <pc:docMk/>
            <pc:sldMk cId="3953772114" sldId="270"/>
            <ac:spMk id="184" creationId="{1390231D-FE9D-137A-4486-858BC535521A}"/>
          </ac:spMkLst>
        </pc:spChg>
        <pc:spChg chg="mod">
          <ac:chgData name="Akshay Veeragandham" userId="0baa2df0-7696-4e53-aecb-9d30efebc094" providerId="ADAL" clId="{F5C2F152-EA1A-471B-821D-5F7A5B580BB0}" dt="2022-11-28T11:42:42.277" v="6082"/>
          <ac:spMkLst>
            <pc:docMk/>
            <pc:sldMk cId="3953772114" sldId="270"/>
            <ac:spMk id="185" creationId="{76D3B5E1-A69D-004C-A632-1C3E2D39407F}"/>
          </ac:spMkLst>
        </pc:spChg>
        <pc:spChg chg="mod">
          <ac:chgData name="Akshay Veeragandham" userId="0baa2df0-7696-4e53-aecb-9d30efebc094" providerId="ADAL" clId="{F5C2F152-EA1A-471B-821D-5F7A5B580BB0}" dt="2022-11-28T11:42:42.277" v="6082"/>
          <ac:spMkLst>
            <pc:docMk/>
            <pc:sldMk cId="3953772114" sldId="270"/>
            <ac:spMk id="186" creationId="{291A9D8E-E6BC-3D9E-3E2D-60DECB8DB9EA}"/>
          </ac:spMkLst>
        </pc:spChg>
        <pc:spChg chg="mod">
          <ac:chgData name="Akshay Veeragandham" userId="0baa2df0-7696-4e53-aecb-9d30efebc094" providerId="ADAL" clId="{F5C2F152-EA1A-471B-821D-5F7A5B580BB0}" dt="2022-11-28T11:42:42.277" v="6082"/>
          <ac:spMkLst>
            <pc:docMk/>
            <pc:sldMk cId="3953772114" sldId="270"/>
            <ac:spMk id="187" creationId="{556E6E89-6AAC-D7A2-E8CE-C76CB6227DB1}"/>
          </ac:spMkLst>
        </pc:spChg>
        <pc:spChg chg="mod">
          <ac:chgData name="Akshay Veeragandham" userId="0baa2df0-7696-4e53-aecb-9d30efebc094" providerId="ADAL" clId="{F5C2F152-EA1A-471B-821D-5F7A5B580BB0}" dt="2022-11-28T11:42:42.277" v="6082"/>
          <ac:spMkLst>
            <pc:docMk/>
            <pc:sldMk cId="3953772114" sldId="270"/>
            <ac:spMk id="188" creationId="{FCA39C3C-48CF-3BB0-1B9F-4067CE127C3F}"/>
          </ac:spMkLst>
        </pc:spChg>
        <pc:spChg chg="mod">
          <ac:chgData name="Akshay Veeragandham" userId="0baa2df0-7696-4e53-aecb-9d30efebc094" providerId="ADAL" clId="{F5C2F152-EA1A-471B-821D-5F7A5B580BB0}" dt="2022-11-28T11:42:42.277" v="6082"/>
          <ac:spMkLst>
            <pc:docMk/>
            <pc:sldMk cId="3953772114" sldId="270"/>
            <ac:spMk id="189" creationId="{A8ED9214-1A06-0A2C-1D70-0ADC39297E22}"/>
          </ac:spMkLst>
        </pc:spChg>
        <pc:spChg chg="mod">
          <ac:chgData name="Akshay Veeragandham" userId="0baa2df0-7696-4e53-aecb-9d30efebc094" providerId="ADAL" clId="{F5C2F152-EA1A-471B-821D-5F7A5B580BB0}" dt="2022-11-28T11:42:42.277" v="6082"/>
          <ac:spMkLst>
            <pc:docMk/>
            <pc:sldMk cId="3953772114" sldId="270"/>
            <ac:spMk id="190" creationId="{0DE77832-76B0-B895-511A-A36F96E9DE95}"/>
          </ac:spMkLst>
        </pc:spChg>
        <pc:spChg chg="mod">
          <ac:chgData name="Akshay Veeragandham" userId="0baa2df0-7696-4e53-aecb-9d30efebc094" providerId="ADAL" clId="{F5C2F152-EA1A-471B-821D-5F7A5B580BB0}" dt="2022-11-28T11:42:42.277" v="6082"/>
          <ac:spMkLst>
            <pc:docMk/>
            <pc:sldMk cId="3953772114" sldId="270"/>
            <ac:spMk id="191" creationId="{7FAC54C0-AB75-64A1-A837-492E21052BFE}"/>
          </ac:spMkLst>
        </pc:spChg>
        <pc:spChg chg="mod">
          <ac:chgData name="Akshay Veeragandham" userId="0baa2df0-7696-4e53-aecb-9d30efebc094" providerId="ADAL" clId="{F5C2F152-EA1A-471B-821D-5F7A5B580BB0}" dt="2022-11-28T11:42:42.277" v="6082"/>
          <ac:spMkLst>
            <pc:docMk/>
            <pc:sldMk cId="3953772114" sldId="270"/>
            <ac:spMk id="192" creationId="{43EB3C12-3DEF-6031-CC3E-E4CDE0787599}"/>
          </ac:spMkLst>
        </pc:spChg>
        <pc:spChg chg="mod">
          <ac:chgData name="Akshay Veeragandham" userId="0baa2df0-7696-4e53-aecb-9d30efebc094" providerId="ADAL" clId="{F5C2F152-EA1A-471B-821D-5F7A5B580BB0}" dt="2022-11-28T11:42:42.277" v="6082"/>
          <ac:spMkLst>
            <pc:docMk/>
            <pc:sldMk cId="3953772114" sldId="270"/>
            <ac:spMk id="193" creationId="{601E1887-944B-1F23-C77E-9FB85415FA29}"/>
          </ac:spMkLst>
        </pc:spChg>
        <pc:spChg chg="mod">
          <ac:chgData name="Akshay Veeragandham" userId="0baa2df0-7696-4e53-aecb-9d30efebc094" providerId="ADAL" clId="{F5C2F152-EA1A-471B-821D-5F7A5B580BB0}" dt="2022-11-28T11:42:42.277" v="6082"/>
          <ac:spMkLst>
            <pc:docMk/>
            <pc:sldMk cId="3953772114" sldId="270"/>
            <ac:spMk id="194" creationId="{A760DFC4-309E-9A0C-EFFD-DBF1E57A20F5}"/>
          </ac:spMkLst>
        </pc:spChg>
        <pc:spChg chg="mod">
          <ac:chgData name="Akshay Veeragandham" userId="0baa2df0-7696-4e53-aecb-9d30efebc094" providerId="ADAL" clId="{F5C2F152-EA1A-471B-821D-5F7A5B580BB0}" dt="2022-11-28T11:42:42.277" v="6082"/>
          <ac:spMkLst>
            <pc:docMk/>
            <pc:sldMk cId="3953772114" sldId="270"/>
            <ac:spMk id="195" creationId="{A9695ED4-2407-62F8-22A0-900265F89B5C}"/>
          </ac:spMkLst>
        </pc:spChg>
        <pc:spChg chg="mod">
          <ac:chgData name="Akshay Veeragandham" userId="0baa2df0-7696-4e53-aecb-9d30efebc094" providerId="ADAL" clId="{F5C2F152-EA1A-471B-821D-5F7A5B580BB0}" dt="2022-11-28T11:42:42.277" v="6082"/>
          <ac:spMkLst>
            <pc:docMk/>
            <pc:sldMk cId="3953772114" sldId="270"/>
            <ac:spMk id="196" creationId="{A02A18D2-1C75-E281-F5B4-567DF4D20D4E}"/>
          </ac:spMkLst>
        </pc:spChg>
        <pc:spChg chg="mod">
          <ac:chgData name="Akshay Veeragandham" userId="0baa2df0-7696-4e53-aecb-9d30efebc094" providerId="ADAL" clId="{F5C2F152-EA1A-471B-821D-5F7A5B580BB0}" dt="2022-11-28T11:42:42.277" v="6082"/>
          <ac:spMkLst>
            <pc:docMk/>
            <pc:sldMk cId="3953772114" sldId="270"/>
            <ac:spMk id="197" creationId="{CB67E346-F50C-015A-A859-C3731A4E7270}"/>
          </ac:spMkLst>
        </pc:spChg>
        <pc:spChg chg="mod">
          <ac:chgData name="Akshay Veeragandham" userId="0baa2df0-7696-4e53-aecb-9d30efebc094" providerId="ADAL" clId="{F5C2F152-EA1A-471B-821D-5F7A5B580BB0}" dt="2022-11-28T11:42:42.277" v="6082"/>
          <ac:spMkLst>
            <pc:docMk/>
            <pc:sldMk cId="3953772114" sldId="270"/>
            <ac:spMk id="198" creationId="{75FC1150-4FF9-04F0-C0D0-D9CA040BE287}"/>
          </ac:spMkLst>
        </pc:spChg>
        <pc:spChg chg="mod">
          <ac:chgData name="Akshay Veeragandham" userId="0baa2df0-7696-4e53-aecb-9d30efebc094" providerId="ADAL" clId="{F5C2F152-EA1A-471B-821D-5F7A5B580BB0}" dt="2022-11-28T11:42:42.277" v="6082"/>
          <ac:spMkLst>
            <pc:docMk/>
            <pc:sldMk cId="3953772114" sldId="270"/>
            <ac:spMk id="199" creationId="{46535481-269A-217A-94AF-A78DEFF09210}"/>
          </ac:spMkLst>
        </pc:spChg>
        <pc:spChg chg="mod">
          <ac:chgData name="Akshay Veeragandham" userId="0baa2df0-7696-4e53-aecb-9d30efebc094" providerId="ADAL" clId="{F5C2F152-EA1A-471B-821D-5F7A5B580BB0}" dt="2022-11-28T11:42:42.277" v="6082"/>
          <ac:spMkLst>
            <pc:docMk/>
            <pc:sldMk cId="3953772114" sldId="270"/>
            <ac:spMk id="200" creationId="{1C3D2A29-AFFF-B373-3E93-FF5789E56B5F}"/>
          </ac:spMkLst>
        </pc:spChg>
        <pc:spChg chg="mod">
          <ac:chgData name="Akshay Veeragandham" userId="0baa2df0-7696-4e53-aecb-9d30efebc094" providerId="ADAL" clId="{F5C2F152-EA1A-471B-821D-5F7A5B580BB0}" dt="2022-11-28T11:42:42.277" v="6082"/>
          <ac:spMkLst>
            <pc:docMk/>
            <pc:sldMk cId="3953772114" sldId="270"/>
            <ac:spMk id="201" creationId="{A28300D4-C0FD-45C3-5E99-F9B45E7A818F}"/>
          </ac:spMkLst>
        </pc:spChg>
        <pc:spChg chg="mod">
          <ac:chgData name="Akshay Veeragandham" userId="0baa2df0-7696-4e53-aecb-9d30efebc094" providerId="ADAL" clId="{F5C2F152-EA1A-471B-821D-5F7A5B580BB0}" dt="2022-11-28T11:42:42.277" v="6082"/>
          <ac:spMkLst>
            <pc:docMk/>
            <pc:sldMk cId="3953772114" sldId="270"/>
            <ac:spMk id="202" creationId="{120094BA-9E0A-C552-794D-2D1A7510DD01}"/>
          </ac:spMkLst>
        </pc:spChg>
        <pc:spChg chg="mod">
          <ac:chgData name="Akshay Veeragandham" userId="0baa2df0-7696-4e53-aecb-9d30efebc094" providerId="ADAL" clId="{F5C2F152-EA1A-471B-821D-5F7A5B580BB0}" dt="2022-11-28T11:42:42.277" v="6082"/>
          <ac:spMkLst>
            <pc:docMk/>
            <pc:sldMk cId="3953772114" sldId="270"/>
            <ac:spMk id="203" creationId="{51AD7695-1F5D-7F59-E131-DFA09470D36A}"/>
          </ac:spMkLst>
        </pc:spChg>
        <pc:spChg chg="mod">
          <ac:chgData name="Akshay Veeragandham" userId="0baa2df0-7696-4e53-aecb-9d30efebc094" providerId="ADAL" clId="{F5C2F152-EA1A-471B-821D-5F7A5B580BB0}" dt="2022-11-28T11:42:42.277" v="6082"/>
          <ac:spMkLst>
            <pc:docMk/>
            <pc:sldMk cId="3953772114" sldId="270"/>
            <ac:spMk id="204" creationId="{396348E5-E307-8CC6-2562-B273DA82944B}"/>
          </ac:spMkLst>
        </pc:spChg>
        <pc:spChg chg="mod">
          <ac:chgData name="Akshay Veeragandham" userId="0baa2df0-7696-4e53-aecb-9d30efebc094" providerId="ADAL" clId="{F5C2F152-EA1A-471B-821D-5F7A5B580BB0}" dt="2022-11-28T11:42:42.277" v="6082"/>
          <ac:spMkLst>
            <pc:docMk/>
            <pc:sldMk cId="3953772114" sldId="270"/>
            <ac:spMk id="205" creationId="{5D1CEFB0-DCAF-2B08-CC08-7D504C1EE915}"/>
          </ac:spMkLst>
        </pc:spChg>
        <pc:spChg chg="mod">
          <ac:chgData name="Akshay Veeragandham" userId="0baa2df0-7696-4e53-aecb-9d30efebc094" providerId="ADAL" clId="{F5C2F152-EA1A-471B-821D-5F7A5B580BB0}" dt="2022-11-28T11:42:42.277" v="6082"/>
          <ac:spMkLst>
            <pc:docMk/>
            <pc:sldMk cId="3953772114" sldId="270"/>
            <ac:spMk id="206" creationId="{A334A037-A482-7D2C-68A5-4F7813C52334}"/>
          </ac:spMkLst>
        </pc:spChg>
        <pc:spChg chg="mod">
          <ac:chgData name="Akshay Veeragandham" userId="0baa2df0-7696-4e53-aecb-9d30efebc094" providerId="ADAL" clId="{F5C2F152-EA1A-471B-821D-5F7A5B580BB0}" dt="2022-11-28T11:42:42.277" v="6082"/>
          <ac:spMkLst>
            <pc:docMk/>
            <pc:sldMk cId="3953772114" sldId="270"/>
            <ac:spMk id="207" creationId="{4F1D7854-B6DB-C9F3-9DF2-5B284C1408AF}"/>
          </ac:spMkLst>
        </pc:spChg>
        <pc:spChg chg="mod">
          <ac:chgData name="Akshay Veeragandham" userId="0baa2df0-7696-4e53-aecb-9d30efebc094" providerId="ADAL" clId="{F5C2F152-EA1A-471B-821D-5F7A5B580BB0}" dt="2022-11-28T11:42:42.277" v="6082"/>
          <ac:spMkLst>
            <pc:docMk/>
            <pc:sldMk cId="3953772114" sldId="270"/>
            <ac:spMk id="208" creationId="{644AC6A3-68C3-6D1D-0AA9-F579C9B41835}"/>
          </ac:spMkLst>
        </pc:spChg>
        <pc:spChg chg="mod">
          <ac:chgData name="Akshay Veeragandham" userId="0baa2df0-7696-4e53-aecb-9d30efebc094" providerId="ADAL" clId="{F5C2F152-EA1A-471B-821D-5F7A5B580BB0}" dt="2022-11-28T11:42:42.277" v="6082"/>
          <ac:spMkLst>
            <pc:docMk/>
            <pc:sldMk cId="3953772114" sldId="270"/>
            <ac:spMk id="209" creationId="{BB90E6CA-31AE-539E-D0F6-1E016199D2B8}"/>
          </ac:spMkLst>
        </pc:spChg>
        <pc:spChg chg="mod">
          <ac:chgData name="Akshay Veeragandham" userId="0baa2df0-7696-4e53-aecb-9d30efebc094" providerId="ADAL" clId="{F5C2F152-EA1A-471B-821D-5F7A5B580BB0}" dt="2022-11-28T11:42:42.277" v="6082"/>
          <ac:spMkLst>
            <pc:docMk/>
            <pc:sldMk cId="3953772114" sldId="270"/>
            <ac:spMk id="210" creationId="{8A5A40E8-C103-9890-26B8-F614FBF35600}"/>
          </ac:spMkLst>
        </pc:spChg>
        <pc:spChg chg="mod">
          <ac:chgData name="Akshay Veeragandham" userId="0baa2df0-7696-4e53-aecb-9d30efebc094" providerId="ADAL" clId="{F5C2F152-EA1A-471B-821D-5F7A5B580BB0}" dt="2022-11-28T11:42:42.277" v="6082"/>
          <ac:spMkLst>
            <pc:docMk/>
            <pc:sldMk cId="3953772114" sldId="270"/>
            <ac:spMk id="211" creationId="{45AE4D1E-ED38-1ACC-F38B-82A59AE86A76}"/>
          </ac:spMkLst>
        </pc:spChg>
        <pc:spChg chg="mod">
          <ac:chgData name="Akshay Veeragandham" userId="0baa2df0-7696-4e53-aecb-9d30efebc094" providerId="ADAL" clId="{F5C2F152-EA1A-471B-821D-5F7A5B580BB0}" dt="2022-11-28T11:42:42.277" v="6082"/>
          <ac:spMkLst>
            <pc:docMk/>
            <pc:sldMk cId="3953772114" sldId="270"/>
            <ac:spMk id="212" creationId="{42195DFE-2FC4-C26D-67CF-8386DD8AB48E}"/>
          </ac:spMkLst>
        </pc:spChg>
        <pc:spChg chg="mod">
          <ac:chgData name="Akshay Veeragandham" userId="0baa2df0-7696-4e53-aecb-9d30efebc094" providerId="ADAL" clId="{F5C2F152-EA1A-471B-821D-5F7A5B580BB0}" dt="2022-11-28T11:42:42.277" v="6082"/>
          <ac:spMkLst>
            <pc:docMk/>
            <pc:sldMk cId="3953772114" sldId="270"/>
            <ac:spMk id="213" creationId="{E7E1FDDB-5802-2069-36A0-0E6FB9476DCF}"/>
          </ac:spMkLst>
        </pc:spChg>
        <pc:spChg chg="mod">
          <ac:chgData name="Akshay Veeragandham" userId="0baa2df0-7696-4e53-aecb-9d30efebc094" providerId="ADAL" clId="{F5C2F152-EA1A-471B-821D-5F7A5B580BB0}" dt="2022-11-28T11:42:42.277" v="6082"/>
          <ac:spMkLst>
            <pc:docMk/>
            <pc:sldMk cId="3953772114" sldId="270"/>
            <ac:spMk id="214" creationId="{F973D3B9-A197-8097-7D60-716BA506B1CD}"/>
          </ac:spMkLst>
        </pc:spChg>
        <pc:spChg chg="mod">
          <ac:chgData name="Akshay Veeragandham" userId="0baa2df0-7696-4e53-aecb-9d30efebc094" providerId="ADAL" clId="{F5C2F152-EA1A-471B-821D-5F7A5B580BB0}" dt="2022-11-28T11:42:42.277" v="6082"/>
          <ac:spMkLst>
            <pc:docMk/>
            <pc:sldMk cId="3953772114" sldId="270"/>
            <ac:spMk id="215" creationId="{6B8C8993-29A4-9CD2-85CB-B91F8A0BBBBD}"/>
          </ac:spMkLst>
        </pc:spChg>
        <pc:spChg chg="mod">
          <ac:chgData name="Akshay Veeragandham" userId="0baa2df0-7696-4e53-aecb-9d30efebc094" providerId="ADAL" clId="{F5C2F152-EA1A-471B-821D-5F7A5B580BB0}" dt="2022-11-28T11:42:42.277" v="6082"/>
          <ac:spMkLst>
            <pc:docMk/>
            <pc:sldMk cId="3953772114" sldId="270"/>
            <ac:spMk id="216" creationId="{AE459CF4-0347-BFFD-1874-A7FEBA48FA6C}"/>
          </ac:spMkLst>
        </pc:spChg>
        <pc:spChg chg="mod">
          <ac:chgData name="Akshay Veeragandham" userId="0baa2df0-7696-4e53-aecb-9d30efebc094" providerId="ADAL" clId="{F5C2F152-EA1A-471B-821D-5F7A5B580BB0}" dt="2022-11-28T11:42:42.277" v="6082"/>
          <ac:spMkLst>
            <pc:docMk/>
            <pc:sldMk cId="3953772114" sldId="270"/>
            <ac:spMk id="217" creationId="{59E40D21-6A65-689F-148F-9B3516972055}"/>
          </ac:spMkLst>
        </pc:spChg>
        <pc:spChg chg="mod">
          <ac:chgData name="Akshay Veeragandham" userId="0baa2df0-7696-4e53-aecb-9d30efebc094" providerId="ADAL" clId="{F5C2F152-EA1A-471B-821D-5F7A5B580BB0}" dt="2022-11-28T11:42:42.277" v="6082"/>
          <ac:spMkLst>
            <pc:docMk/>
            <pc:sldMk cId="3953772114" sldId="270"/>
            <ac:spMk id="218" creationId="{E58B59FC-B954-00F0-0E84-7F485895943B}"/>
          </ac:spMkLst>
        </pc:spChg>
        <pc:spChg chg="mod">
          <ac:chgData name="Akshay Veeragandham" userId="0baa2df0-7696-4e53-aecb-9d30efebc094" providerId="ADAL" clId="{F5C2F152-EA1A-471B-821D-5F7A5B580BB0}" dt="2022-11-28T11:42:42.277" v="6082"/>
          <ac:spMkLst>
            <pc:docMk/>
            <pc:sldMk cId="3953772114" sldId="270"/>
            <ac:spMk id="219" creationId="{5CCBCEFC-B11D-8C0B-0AB8-E9733FD780E9}"/>
          </ac:spMkLst>
        </pc:spChg>
        <pc:spChg chg="mod">
          <ac:chgData name="Akshay Veeragandham" userId="0baa2df0-7696-4e53-aecb-9d30efebc094" providerId="ADAL" clId="{F5C2F152-EA1A-471B-821D-5F7A5B580BB0}" dt="2022-11-28T11:42:42.277" v="6082"/>
          <ac:spMkLst>
            <pc:docMk/>
            <pc:sldMk cId="3953772114" sldId="270"/>
            <ac:spMk id="220" creationId="{2A541BFF-9A26-06AC-7DE1-FCF39BEBEC1F}"/>
          </ac:spMkLst>
        </pc:spChg>
        <pc:spChg chg="mod">
          <ac:chgData name="Akshay Veeragandham" userId="0baa2df0-7696-4e53-aecb-9d30efebc094" providerId="ADAL" clId="{F5C2F152-EA1A-471B-821D-5F7A5B580BB0}" dt="2022-11-28T11:42:42.277" v="6082"/>
          <ac:spMkLst>
            <pc:docMk/>
            <pc:sldMk cId="3953772114" sldId="270"/>
            <ac:spMk id="221" creationId="{785417A0-AF1A-CBF3-6170-1366991AC544}"/>
          </ac:spMkLst>
        </pc:spChg>
        <pc:spChg chg="mod">
          <ac:chgData name="Akshay Veeragandham" userId="0baa2df0-7696-4e53-aecb-9d30efebc094" providerId="ADAL" clId="{F5C2F152-EA1A-471B-821D-5F7A5B580BB0}" dt="2022-11-28T11:42:42.277" v="6082"/>
          <ac:spMkLst>
            <pc:docMk/>
            <pc:sldMk cId="3953772114" sldId="270"/>
            <ac:spMk id="222" creationId="{BC838DD8-77FE-533B-2910-BEC1283F41FE}"/>
          </ac:spMkLst>
        </pc:spChg>
        <pc:spChg chg="mod">
          <ac:chgData name="Akshay Veeragandham" userId="0baa2df0-7696-4e53-aecb-9d30efebc094" providerId="ADAL" clId="{F5C2F152-EA1A-471B-821D-5F7A5B580BB0}" dt="2022-11-28T11:42:42.277" v="6082"/>
          <ac:spMkLst>
            <pc:docMk/>
            <pc:sldMk cId="3953772114" sldId="270"/>
            <ac:spMk id="223" creationId="{C2706A78-3897-75EE-6F26-9A9CFD1315AD}"/>
          </ac:spMkLst>
        </pc:spChg>
        <pc:spChg chg="mod">
          <ac:chgData name="Akshay Veeragandham" userId="0baa2df0-7696-4e53-aecb-9d30efebc094" providerId="ADAL" clId="{F5C2F152-EA1A-471B-821D-5F7A5B580BB0}" dt="2022-11-28T11:42:42.277" v="6082"/>
          <ac:spMkLst>
            <pc:docMk/>
            <pc:sldMk cId="3953772114" sldId="270"/>
            <ac:spMk id="224" creationId="{C65BF809-F6F5-E48B-212C-792540AE36FD}"/>
          </ac:spMkLst>
        </pc:spChg>
        <pc:spChg chg="mod">
          <ac:chgData name="Akshay Veeragandham" userId="0baa2df0-7696-4e53-aecb-9d30efebc094" providerId="ADAL" clId="{F5C2F152-EA1A-471B-821D-5F7A5B580BB0}" dt="2022-11-28T11:42:42.277" v="6082"/>
          <ac:spMkLst>
            <pc:docMk/>
            <pc:sldMk cId="3953772114" sldId="270"/>
            <ac:spMk id="225" creationId="{55CCEFD4-FA31-A2FF-E6A1-CB0EAC496231}"/>
          </ac:spMkLst>
        </pc:spChg>
        <pc:spChg chg="mod">
          <ac:chgData name="Akshay Veeragandham" userId="0baa2df0-7696-4e53-aecb-9d30efebc094" providerId="ADAL" clId="{F5C2F152-EA1A-471B-821D-5F7A5B580BB0}" dt="2022-11-28T11:42:42.277" v="6082"/>
          <ac:spMkLst>
            <pc:docMk/>
            <pc:sldMk cId="3953772114" sldId="270"/>
            <ac:spMk id="226" creationId="{E9FE65D9-73B5-BB53-6E2B-CAD668BB9B8D}"/>
          </ac:spMkLst>
        </pc:spChg>
        <pc:spChg chg="mod">
          <ac:chgData name="Akshay Veeragandham" userId="0baa2df0-7696-4e53-aecb-9d30efebc094" providerId="ADAL" clId="{F5C2F152-EA1A-471B-821D-5F7A5B580BB0}" dt="2022-11-28T11:42:42.277" v="6082"/>
          <ac:spMkLst>
            <pc:docMk/>
            <pc:sldMk cId="3953772114" sldId="270"/>
            <ac:spMk id="227" creationId="{13C70197-BADA-CF13-039D-2ACAB7E40F41}"/>
          </ac:spMkLst>
        </pc:spChg>
        <pc:spChg chg="mod">
          <ac:chgData name="Akshay Veeragandham" userId="0baa2df0-7696-4e53-aecb-9d30efebc094" providerId="ADAL" clId="{F5C2F152-EA1A-471B-821D-5F7A5B580BB0}" dt="2022-11-28T11:42:42.277" v="6082"/>
          <ac:spMkLst>
            <pc:docMk/>
            <pc:sldMk cId="3953772114" sldId="270"/>
            <ac:spMk id="228" creationId="{4426472D-C6DD-9321-63E2-427CA372CAAB}"/>
          </ac:spMkLst>
        </pc:spChg>
        <pc:spChg chg="mod">
          <ac:chgData name="Akshay Veeragandham" userId="0baa2df0-7696-4e53-aecb-9d30efebc094" providerId="ADAL" clId="{F5C2F152-EA1A-471B-821D-5F7A5B580BB0}" dt="2022-11-28T11:42:42.277" v="6082"/>
          <ac:spMkLst>
            <pc:docMk/>
            <pc:sldMk cId="3953772114" sldId="270"/>
            <ac:spMk id="229" creationId="{99465A70-5279-82C3-70A0-2654B58B1D06}"/>
          </ac:spMkLst>
        </pc:spChg>
        <pc:spChg chg="mod">
          <ac:chgData name="Akshay Veeragandham" userId="0baa2df0-7696-4e53-aecb-9d30efebc094" providerId="ADAL" clId="{F5C2F152-EA1A-471B-821D-5F7A5B580BB0}" dt="2022-11-28T11:42:42.277" v="6082"/>
          <ac:spMkLst>
            <pc:docMk/>
            <pc:sldMk cId="3953772114" sldId="270"/>
            <ac:spMk id="230" creationId="{4798152C-8823-2B89-7020-0A83F225A63F}"/>
          </ac:spMkLst>
        </pc:spChg>
        <pc:spChg chg="mod">
          <ac:chgData name="Akshay Veeragandham" userId="0baa2df0-7696-4e53-aecb-9d30efebc094" providerId="ADAL" clId="{F5C2F152-EA1A-471B-821D-5F7A5B580BB0}" dt="2022-11-28T11:42:42.277" v="6082"/>
          <ac:spMkLst>
            <pc:docMk/>
            <pc:sldMk cId="3953772114" sldId="270"/>
            <ac:spMk id="231" creationId="{44B78B19-11B5-E256-E22B-C276D7FD7CAA}"/>
          </ac:spMkLst>
        </pc:spChg>
        <pc:spChg chg="mod">
          <ac:chgData name="Akshay Veeragandham" userId="0baa2df0-7696-4e53-aecb-9d30efebc094" providerId="ADAL" clId="{F5C2F152-EA1A-471B-821D-5F7A5B580BB0}" dt="2022-11-28T11:42:42.277" v="6082"/>
          <ac:spMkLst>
            <pc:docMk/>
            <pc:sldMk cId="3953772114" sldId="270"/>
            <ac:spMk id="232" creationId="{EE8449E8-56F2-8A99-93FC-18D13206752F}"/>
          </ac:spMkLst>
        </pc:spChg>
        <pc:spChg chg="mod">
          <ac:chgData name="Akshay Veeragandham" userId="0baa2df0-7696-4e53-aecb-9d30efebc094" providerId="ADAL" clId="{F5C2F152-EA1A-471B-821D-5F7A5B580BB0}" dt="2022-11-28T11:42:42.277" v="6082"/>
          <ac:spMkLst>
            <pc:docMk/>
            <pc:sldMk cId="3953772114" sldId="270"/>
            <ac:spMk id="233" creationId="{82C2FBD3-F243-A580-7FA9-80E620725D53}"/>
          </ac:spMkLst>
        </pc:spChg>
        <pc:spChg chg="mod">
          <ac:chgData name="Akshay Veeragandham" userId="0baa2df0-7696-4e53-aecb-9d30efebc094" providerId="ADAL" clId="{F5C2F152-EA1A-471B-821D-5F7A5B580BB0}" dt="2022-11-28T11:42:42.277" v="6082"/>
          <ac:spMkLst>
            <pc:docMk/>
            <pc:sldMk cId="3953772114" sldId="270"/>
            <ac:spMk id="234" creationId="{2DF42C28-8101-34EE-2458-1DC776ED8B47}"/>
          </ac:spMkLst>
        </pc:spChg>
        <pc:spChg chg="mod">
          <ac:chgData name="Akshay Veeragandham" userId="0baa2df0-7696-4e53-aecb-9d30efebc094" providerId="ADAL" clId="{F5C2F152-EA1A-471B-821D-5F7A5B580BB0}" dt="2022-11-28T11:42:42.277" v="6082"/>
          <ac:spMkLst>
            <pc:docMk/>
            <pc:sldMk cId="3953772114" sldId="270"/>
            <ac:spMk id="235" creationId="{6CF669B9-3329-6F73-B51C-270FD4DF43F8}"/>
          </ac:spMkLst>
        </pc:spChg>
        <pc:spChg chg="mod">
          <ac:chgData name="Akshay Veeragandham" userId="0baa2df0-7696-4e53-aecb-9d30efebc094" providerId="ADAL" clId="{F5C2F152-EA1A-471B-821D-5F7A5B580BB0}" dt="2022-11-28T11:42:42.277" v="6082"/>
          <ac:spMkLst>
            <pc:docMk/>
            <pc:sldMk cId="3953772114" sldId="270"/>
            <ac:spMk id="236" creationId="{E146726C-496B-1522-8727-0154A797B408}"/>
          </ac:spMkLst>
        </pc:spChg>
        <pc:spChg chg="mod">
          <ac:chgData name="Akshay Veeragandham" userId="0baa2df0-7696-4e53-aecb-9d30efebc094" providerId="ADAL" clId="{F5C2F152-EA1A-471B-821D-5F7A5B580BB0}" dt="2022-11-28T11:42:42.277" v="6082"/>
          <ac:spMkLst>
            <pc:docMk/>
            <pc:sldMk cId="3953772114" sldId="270"/>
            <ac:spMk id="237" creationId="{F2134B25-B575-D780-747E-00ABCB866155}"/>
          </ac:spMkLst>
        </pc:spChg>
        <pc:spChg chg="mod">
          <ac:chgData name="Akshay Veeragandham" userId="0baa2df0-7696-4e53-aecb-9d30efebc094" providerId="ADAL" clId="{F5C2F152-EA1A-471B-821D-5F7A5B580BB0}" dt="2022-11-28T11:42:42.277" v="6082"/>
          <ac:spMkLst>
            <pc:docMk/>
            <pc:sldMk cId="3953772114" sldId="270"/>
            <ac:spMk id="238" creationId="{2153BDED-1108-9837-BA72-7CB8929345F2}"/>
          </ac:spMkLst>
        </pc:spChg>
        <pc:spChg chg="mod">
          <ac:chgData name="Akshay Veeragandham" userId="0baa2df0-7696-4e53-aecb-9d30efebc094" providerId="ADAL" clId="{F5C2F152-EA1A-471B-821D-5F7A5B580BB0}" dt="2022-11-28T11:42:42.277" v="6082"/>
          <ac:spMkLst>
            <pc:docMk/>
            <pc:sldMk cId="3953772114" sldId="270"/>
            <ac:spMk id="239" creationId="{0A444683-B3D0-EA02-617F-A3D39CC962A9}"/>
          </ac:spMkLst>
        </pc:spChg>
        <pc:spChg chg="mod">
          <ac:chgData name="Akshay Veeragandham" userId="0baa2df0-7696-4e53-aecb-9d30efebc094" providerId="ADAL" clId="{F5C2F152-EA1A-471B-821D-5F7A5B580BB0}" dt="2022-11-28T11:42:42.277" v="6082"/>
          <ac:spMkLst>
            <pc:docMk/>
            <pc:sldMk cId="3953772114" sldId="270"/>
            <ac:spMk id="240" creationId="{810F8930-6699-DCFC-568F-D2163B63F1C2}"/>
          </ac:spMkLst>
        </pc:spChg>
        <pc:spChg chg="mod">
          <ac:chgData name="Akshay Veeragandham" userId="0baa2df0-7696-4e53-aecb-9d30efebc094" providerId="ADAL" clId="{F5C2F152-EA1A-471B-821D-5F7A5B580BB0}" dt="2022-11-28T11:42:42.277" v="6082"/>
          <ac:spMkLst>
            <pc:docMk/>
            <pc:sldMk cId="3953772114" sldId="270"/>
            <ac:spMk id="241" creationId="{BB69DC9D-6391-C7FE-7611-F427ADE8E092}"/>
          </ac:spMkLst>
        </pc:spChg>
        <pc:spChg chg="mod">
          <ac:chgData name="Akshay Veeragandham" userId="0baa2df0-7696-4e53-aecb-9d30efebc094" providerId="ADAL" clId="{F5C2F152-EA1A-471B-821D-5F7A5B580BB0}" dt="2022-11-28T11:42:42.277" v="6082"/>
          <ac:spMkLst>
            <pc:docMk/>
            <pc:sldMk cId="3953772114" sldId="270"/>
            <ac:spMk id="242" creationId="{1B9B5743-F94C-D7E8-251C-2EFB82491848}"/>
          </ac:spMkLst>
        </pc:spChg>
        <pc:spChg chg="mod">
          <ac:chgData name="Akshay Veeragandham" userId="0baa2df0-7696-4e53-aecb-9d30efebc094" providerId="ADAL" clId="{F5C2F152-EA1A-471B-821D-5F7A5B580BB0}" dt="2022-11-28T11:42:42.277" v="6082"/>
          <ac:spMkLst>
            <pc:docMk/>
            <pc:sldMk cId="3953772114" sldId="270"/>
            <ac:spMk id="243" creationId="{C453F469-9D04-6657-2916-23BF1357FA94}"/>
          </ac:spMkLst>
        </pc:spChg>
        <pc:spChg chg="mod">
          <ac:chgData name="Akshay Veeragandham" userId="0baa2df0-7696-4e53-aecb-9d30efebc094" providerId="ADAL" clId="{F5C2F152-EA1A-471B-821D-5F7A5B580BB0}" dt="2022-11-28T11:42:42.277" v="6082"/>
          <ac:spMkLst>
            <pc:docMk/>
            <pc:sldMk cId="3953772114" sldId="270"/>
            <ac:spMk id="244" creationId="{324036CF-D73E-8749-4DDA-C5A01283D37A}"/>
          </ac:spMkLst>
        </pc:spChg>
        <pc:spChg chg="mod">
          <ac:chgData name="Akshay Veeragandham" userId="0baa2df0-7696-4e53-aecb-9d30efebc094" providerId="ADAL" clId="{F5C2F152-EA1A-471B-821D-5F7A5B580BB0}" dt="2022-11-28T11:42:42.277" v="6082"/>
          <ac:spMkLst>
            <pc:docMk/>
            <pc:sldMk cId="3953772114" sldId="270"/>
            <ac:spMk id="245" creationId="{0B01AD6A-7CAD-3456-C68B-281004C2EE0B}"/>
          </ac:spMkLst>
        </pc:spChg>
        <pc:spChg chg="mod">
          <ac:chgData name="Akshay Veeragandham" userId="0baa2df0-7696-4e53-aecb-9d30efebc094" providerId="ADAL" clId="{F5C2F152-EA1A-471B-821D-5F7A5B580BB0}" dt="2022-11-28T11:42:42.277" v="6082"/>
          <ac:spMkLst>
            <pc:docMk/>
            <pc:sldMk cId="3953772114" sldId="270"/>
            <ac:spMk id="246" creationId="{2CC9DBC3-8B9A-FB55-55ED-1899026F9045}"/>
          </ac:spMkLst>
        </pc:spChg>
        <pc:spChg chg="mod">
          <ac:chgData name="Akshay Veeragandham" userId="0baa2df0-7696-4e53-aecb-9d30efebc094" providerId="ADAL" clId="{F5C2F152-EA1A-471B-821D-5F7A5B580BB0}" dt="2022-11-28T11:42:42.277" v="6082"/>
          <ac:spMkLst>
            <pc:docMk/>
            <pc:sldMk cId="3953772114" sldId="270"/>
            <ac:spMk id="247" creationId="{6AF3390A-02FB-6977-E248-8501A63E5024}"/>
          </ac:spMkLst>
        </pc:spChg>
        <pc:spChg chg="mod">
          <ac:chgData name="Akshay Veeragandham" userId="0baa2df0-7696-4e53-aecb-9d30efebc094" providerId="ADAL" clId="{F5C2F152-EA1A-471B-821D-5F7A5B580BB0}" dt="2022-11-28T11:42:42.277" v="6082"/>
          <ac:spMkLst>
            <pc:docMk/>
            <pc:sldMk cId="3953772114" sldId="270"/>
            <ac:spMk id="248" creationId="{0B7671FB-CF99-EE55-D74C-937A202804C8}"/>
          </ac:spMkLst>
        </pc:spChg>
        <pc:spChg chg="mod">
          <ac:chgData name="Akshay Veeragandham" userId="0baa2df0-7696-4e53-aecb-9d30efebc094" providerId="ADAL" clId="{F5C2F152-EA1A-471B-821D-5F7A5B580BB0}" dt="2022-11-28T11:42:42.277" v="6082"/>
          <ac:spMkLst>
            <pc:docMk/>
            <pc:sldMk cId="3953772114" sldId="270"/>
            <ac:spMk id="249" creationId="{4F5658EC-9DEB-35A3-82DE-43F02568C3D7}"/>
          </ac:spMkLst>
        </pc:spChg>
        <pc:spChg chg="mod">
          <ac:chgData name="Akshay Veeragandham" userId="0baa2df0-7696-4e53-aecb-9d30efebc094" providerId="ADAL" clId="{F5C2F152-EA1A-471B-821D-5F7A5B580BB0}" dt="2022-11-28T11:42:42.277" v="6082"/>
          <ac:spMkLst>
            <pc:docMk/>
            <pc:sldMk cId="3953772114" sldId="270"/>
            <ac:spMk id="250" creationId="{D1AC6658-7A06-8EA0-2F0F-0AF501D85B6A}"/>
          </ac:spMkLst>
        </pc:spChg>
        <pc:spChg chg="mod">
          <ac:chgData name="Akshay Veeragandham" userId="0baa2df0-7696-4e53-aecb-9d30efebc094" providerId="ADAL" clId="{F5C2F152-EA1A-471B-821D-5F7A5B580BB0}" dt="2022-11-28T11:42:42.277" v="6082"/>
          <ac:spMkLst>
            <pc:docMk/>
            <pc:sldMk cId="3953772114" sldId="270"/>
            <ac:spMk id="251" creationId="{A1C86540-54EF-0F8A-8943-03E3BCE640C8}"/>
          </ac:spMkLst>
        </pc:spChg>
        <pc:spChg chg="mod">
          <ac:chgData name="Akshay Veeragandham" userId="0baa2df0-7696-4e53-aecb-9d30efebc094" providerId="ADAL" clId="{F5C2F152-EA1A-471B-821D-5F7A5B580BB0}" dt="2022-11-28T11:42:42.277" v="6082"/>
          <ac:spMkLst>
            <pc:docMk/>
            <pc:sldMk cId="3953772114" sldId="270"/>
            <ac:spMk id="252" creationId="{61A27AC6-D0EF-0F21-4309-0B59488B698F}"/>
          </ac:spMkLst>
        </pc:spChg>
        <pc:spChg chg="mod">
          <ac:chgData name="Akshay Veeragandham" userId="0baa2df0-7696-4e53-aecb-9d30efebc094" providerId="ADAL" clId="{F5C2F152-EA1A-471B-821D-5F7A5B580BB0}" dt="2022-11-28T11:42:42.277" v="6082"/>
          <ac:spMkLst>
            <pc:docMk/>
            <pc:sldMk cId="3953772114" sldId="270"/>
            <ac:spMk id="253" creationId="{571AC370-B22E-2D65-2A18-847CF3F6D5EF}"/>
          </ac:spMkLst>
        </pc:spChg>
        <pc:spChg chg="mod">
          <ac:chgData name="Akshay Veeragandham" userId="0baa2df0-7696-4e53-aecb-9d30efebc094" providerId="ADAL" clId="{F5C2F152-EA1A-471B-821D-5F7A5B580BB0}" dt="2022-11-28T11:42:42.277" v="6082"/>
          <ac:spMkLst>
            <pc:docMk/>
            <pc:sldMk cId="3953772114" sldId="270"/>
            <ac:spMk id="255" creationId="{A309B5EB-CE79-4D63-4791-71F35E06079F}"/>
          </ac:spMkLst>
        </pc:spChg>
        <pc:spChg chg="mod">
          <ac:chgData name="Akshay Veeragandham" userId="0baa2df0-7696-4e53-aecb-9d30efebc094" providerId="ADAL" clId="{F5C2F152-EA1A-471B-821D-5F7A5B580BB0}" dt="2022-11-28T11:42:42.277" v="6082"/>
          <ac:spMkLst>
            <pc:docMk/>
            <pc:sldMk cId="3953772114" sldId="270"/>
            <ac:spMk id="256" creationId="{17FA03D4-956D-E2CA-CF57-712555A240C0}"/>
          </ac:spMkLst>
        </pc:spChg>
        <pc:spChg chg="mod">
          <ac:chgData name="Akshay Veeragandham" userId="0baa2df0-7696-4e53-aecb-9d30efebc094" providerId="ADAL" clId="{F5C2F152-EA1A-471B-821D-5F7A5B580BB0}" dt="2022-11-28T11:42:42.277" v="6082"/>
          <ac:spMkLst>
            <pc:docMk/>
            <pc:sldMk cId="3953772114" sldId="270"/>
            <ac:spMk id="257" creationId="{98E71614-481F-AF17-A1BF-91B1DC1F697D}"/>
          </ac:spMkLst>
        </pc:spChg>
        <pc:spChg chg="mod">
          <ac:chgData name="Akshay Veeragandham" userId="0baa2df0-7696-4e53-aecb-9d30efebc094" providerId="ADAL" clId="{F5C2F152-EA1A-471B-821D-5F7A5B580BB0}" dt="2022-11-28T11:42:42.277" v="6082"/>
          <ac:spMkLst>
            <pc:docMk/>
            <pc:sldMk cId="3953772114" sldId="270"/>
            <ac:spMk id="258" creationId="{5679E739-1DD3-C4F2-3723-C6D4779463E0}"/>
          </ac:spMkLst>
        </pc:spChg>
        <pc:spChg chg="mod">
          <ac:chgData name="Akshay Veeragandham" userId="0baa2df0-7696-4e53-aecb-9d30efebc094" providerId="ADAL" clId="{F5C2F152-EA1A-471B-821D-5F7A5B580BB0}" dt="2022-11-28T11:42:42.277" v="6082"/>
          <ac:spMkLst>
            <pc:docMk/>
            <pc:sldMk cId="3953772114" sldId="270"/>
            <ac:spMk id="260" creationId="{AF00DE1E-CEC9-EF30-8279-E64672B7CBFE}"/>
          </ac:spMkLst>
        </pc:spChg>
        <pc:spChg chg="mod">
          <ac:chgData name="Akshay Veeragandham" userId="0baa2df0-7696-4e53-aecb-9d30efebc094" providerId="ADAL" clId="{F5C2F152-EA1A-471B-821D-5F7A5B580BB0}" dt="2022-11-28T11:42:42.277" v="6082"/>
          <ac:spMkLst>
            <pc:docMk/>
            <pc:sldMk cId="3953772114" sldId="270"/>
            <ac:spMk id="262" creationId="{CEE3559B-3531-9541-E637-62A752622B28}"/>
          </ac:spMkLst>
        </pc:spChg>
        <pc:spChg chg="mod">
          <ac:chgData name="Akshay Veeragandham" userId="0baa2df0-7696-4e53-aecb-9d30efebc094" providerId="ADAL" clId="{F5C2F152-EA1A-471B-821D-5F7A5B580BB0}" dt="2022-11-28T11:42:42.277" v="6082"/>
          <ac:spMkLst>
            <pc:docMk/>
            <pc:sldMk cId="3953772114" sldId="270"/>
            <ac:spMk id="264" creationId="{5008A9E9-729D-5FEC-C582-ABEE0AFEC4ED}"/>
          </ac:spMkLst>
        </pc:spChg>
        <pc:spChg chg="mod">
          <ac:chgData name="Akshay Veeragandham" userId="0baa2df0-7696-4e53-aecb-9d30efebc094" providerId="ADAL" clId="{F5C2F152-EA1A-471B-821D-5F7A5B580BB0}" dt="2022-11-28T11:42:42.277" v="6082"/>
          <ac:spMkLst>
            <pc:docMk/>
            <pc:sldMk cId="3953772114" sldId="270"/>
            <ac:spMk id="265" creationId="{3C6A8343-F1F3-44AE-8EF6-44129D23F2C0}"/>
          </ac:spMkLst>
        </pc:spChg>
        <pc:spChg chg="mod">
          <ac:chgData name="Akshay Veeragandham" userId="0baa2df0-7696-4e53-aecb-9d30efebc094" providerId="ADAL" clId="{F5C2F152-EA1A-471B-821D-5F7A5B580BB0}" dt="2022-11-28T11:42:42.277" v="6082"/>
          <ac:spMkLst>
            <pc:docMk/>
            <pc:sldMk cId="3953772114" sldId="270"/>
            <ac:spMk id="266" creationId="{02AEC6CC-CBE3-94B8-84CC-C31926A2C197}"/>
          </ac:spMkLst>
        </pc:spChg>
        <pc:spChg chg="mod">
          <ac:chgData name="Akshay Veeragandham" userId="0baa2df0-7696-4e53-aecb-9d30efebc094" providerId="ADAL" clId="{F5C2F152-EA1A-471B-821D-5F7A5B580BB0}" dt="2022-11-28T11:42:42.277" v="6082"/>
          <ac:spMkLst>
            <pc:docMk/>
            <pc:sldMk cId="3953772114" sldId="270"/>
            <ac:spMk id="267" creationId="{E164A4B9-CE5E-9CEE-F38D-6AFFCC6E93E9}"/>
          </ac:spMkLst>
        </pc:spChg>
        <pc:spChg chg="mod">
          <ac:chgData name="Akshay Veeragandham" userId="0baa2df0-7696-4e53-aecb-9d30efebc094" providerId="ADAL" clId="{F5C2F152-EA1A-471B-821D-5F7A5B580BB0}" dt="2022-11-28T11:42:42.277" v="6082"/>
          <ac:spMkLst>
            <pc:docMk/>
            <pc:sldMk cId="3953772114" sldId="270"/>
            <ac:spMk id="269" creationId="{6E7C18FE-E3E6-59B8-0E2F-7520B8134229}"/>
          </ac:spMkLst>
        </pc:spChg>
        <pc:spChg chg="add del mod">
          <ac:chgData name="Akshay Veeragandham" userId="0baa2df0-7696-4e53-aecb-9d30efebc094" providerId="ADAL" clId="{F5C2F152-EA1A-471B-821D-5F7A5B580BB0}" dt="2022-11-28T11:42:42.277" v="6082"/>
          <ac:spMkLst>
            <pc:docMk/>
            <pc:sldMk cId="3953772114" sldId="270"/>
            <ac:spMk id="270" creationId="{9DCF35DC-E4FF-0537-815F-1A18F6EA8337}"/>
          </ac:spMkLst>
        </pc:spChg>
        <pc:spChg chg="add del mod">
          <ac:chgData name="Akshay Veeragandham" userId="0baa2df0-7696-4e53-aecb-9d30efebc094" providerId="ADAL" clId="{F5C2F152-EA1A-471B-821D-5F7A5B580BB0}" dt="2022-11-28T11:42:42.277" v="6082"/>
          <ac:spMkLst>
            <pc:docMk/>
            <pc:sldMk cId="3953772114" sldId="270"/>
            <ac:spMk id="271" creationId="{E3D6F07F-6171-591A-CF8C-2C863666D039}"/>
          </ac:spMkLst>
        </pc:spChg>
        <pc:spChg chg="mod">
          <ac:chgData name="Akshay Veeragandham" userId="0baa2df0-7696-4e53-aecb-9d30efebc094" providerId="ADAL" clId="{F5C2F152-EA1A-471B-821D-5F7A5B580BB0}" dt="2022-11-28T11:44:19.250" v="6176" actId="1036"/>
          <ac:spMkLst>
            <pc:docMk/>
            <pc:sldMk cId="3953772114" sldId="270"/>
            <ac:spMk id="274" creationId="{8ACC02F5-FB82-C1D2-5C4D-05DB0F159F6D}"/>
          </ac:spMkLst>
        </pc:spChg>
        <pc:spChg chg="mod">
          <ac:chgData name="Akshay Veeragandham" userId="0baa2df0-7696-4e53-aecb-9d30efebc094" providerId="ADAL" clId="{F5C2F152-EA1A-471B-821D-5F7A5B580BB0}" dt="2022-11-28T11:44:19.250" v="6176" actId="1036"/>
          <ac:spMkLst>
            <pc:docMk/>
            <pc:sldMk cId="3953772114" sldId="270"/>
            <ac:spMk id="275" creationId="{DFB5E70E-B1B4-0B75-1E4C-2BDF461E72C4}"/>
          </ac:spMkLst>
        </pc:spChg>
        <pc:spChg chg="mod">
          <ac:chgData name="Akshay Veeragandham" userId="0baa2df0-7696-4e53-aecb-9d30efebc094" providerId="ADAL" clId="{F5C2F152-EA1A-471B-821D-5F7A5B580BB0}" dt="2022-11-28T11:44:19.250" v="6176" actId="1036"/>
          <ac:spMkLst>
            <pc:docMk/>
            <pc:sldMk cId="3953772114" sldId="270"/>
            <ac:spMk id="276" creationId="{A5E9DE8A-377D-9CAD-C280-739A119E23C1}"/>
          </ac:spMkLst>
        </pc:spChg>
        <pc:spChg chg="mod">
          <ac:chgData name="Akshay Veeragandham" userId="0baa2df0-7696-4e53-aecb-9d30efebc094" providerId="ADAL" clId="{F5C2F152-EA1A-471B-821D-5F7A5B580BB0}" dt="2022-11-28T11:44:19.250" v="6176" actId="1036"/>
          <ac:spMkLst>
            <pc:docMk/>
            <pc:sldMk cId="3953772114" sldId="270"/>
            <ac:spMk id="277" creationId="{6611CED7-07D8-2982-4042-1D0FF272EE66}"/>
          </ac:spMkLst>
        </pc:spChg>
        <pc:spChg chg="mod">
          <ac:chgData name="Akshay Veeragandham" userId="0baa2df0-7696-4e53-aecb-9d30efebc094" providerId="ADAL" clId="{F5C2F152-EA1A-471B-821D-5F7A5B580BB0}" dt="2022-11-28T11:44:19.250" v="6176" actId="1036"/>
          <ac:spMkLst>
            <pc:docMk/>
            <pc:sldMk cId="3953772114" sldId="270"/>
            <ac:spMk id="278" creationId="{6F2AD7A6-244F-4884-857B-9A3E222D90A5}"/>
          </ac:spMkLst>
        </pc:spChg>
        <pc:spChg chg="mod">
          <ac:chgData name="Akshay Veeragandham" userId="0baa2df0-7696-4e53-aecb-9d30efebc094" providerId="ADAL" clId="{F5C2F152-EA1A-471B-821D-5F7A5B580BB0}" dt="2022-11-28T11:44:19.250" v="6176" actId="1036"/>
          <ac:spMkLst>
            <pc:docMk/>
            <pc:sldMk cId="3953772114" sldId="270"/>
            <ac:spMk id="279" creationId="{C5B4A80C-4068-5987-549D-037CF3F4EA5D}"/>
          </ac:spMkLst>
        </pc:spChg>
        <pc:spChg chg="mod">
          <ac:chgData name="Akshay Veeragandham" userId="0baa2df0-7696-4e53-aecb-9d30efebc094" providerId="ADAL" clId="{F5C2F152-EA1A-471B-821D-5F7A5B580BB0}" dt="2022-11-28T11:44:19.250" v="6176" actId="1036"/>
          <ac:spMkLst>
            <pc:docMk/>
            <pc:sldMk cId="3953772114" sldId="270"/>
            <ac:spMk id="280" creationId="{8576DAC4-E8A6-F67B-78AD-0885B7BD3BD9}"/>
          </ac:spMkLst>
        </pc:spChg>
        <pc:spChg chg="mod">
          <ac:chgData name="Akshay Veeragandham" userId="0baa2df0-7696-4e53-aecb-9d30efebc094" providerId="ADAL" clId="{F5C2F152-EA1A-471B-821D-5F7A5B580BB0}" dt="2022-11-28T11:44:19.250" v="6176" actId="1036"/>
          <ac:spMkLst>
            <pc:docMk/>
            <pc:sldMk cId="3953772114" sldId="270"/>
            <ac:spMk id="281" creationId="{382E3E69-CBB9-1569-D908-C3158436CF0C}"/>
          </ac:spMkLst>
        </pc:spChg>
        <pc:spChg chg="mod">
          <ac:chgData name="Akshay Veeragandham" userId="0baa2df0-7696-4e53-aecb-9d30efebc094" providerId="ADAL" clId="{F5C2F152-EA1A-471B-821D-5F7A5B580BB0}" dt="2022-11-28T11:44:19.250" v="6176" actId="1036"/>
          <ac:spMkLst>
            <pc:docMk/>
            <pc:sldMk cId="3953772114" sldId="270"/>
            <ac:spMk id="282" creationId="{765D010A-4875-0E46-0BED-6B334E9D5457}"/>
          </ac:spMkLst>
        </pc:spChg>
        <pc:spChg chg="mod">
          <ac:chgData name="Akshay Veeragandham" userId="0baa2df0-7696-4e53-aecb-9d30efebc094" providerId="ADAL" clId="{F5C2F152-EA1A-471B-821D-5F7A5B580BB0}" dt="2022-11-28T11:44:19.250" v="6176" actId="1036"/>
          <ac:spMkLst>
            <pc:docMk/>
            <pc:sldMk cId="3953772114" sldId="270"/>
            <ac:spMk id="283" creationId="{8907EEA2-C6A0-D3EE-E2BF-481402A1D8BA}"/>
          </ac:spMkLst>
        </pc:spChg>
        <pc:spChg chg="mod">
          <ac:chgData name="Akshay Veeragandham" userId="0baa2df0-7696-4e53-aecb-9d30efebc094" providerId="ADAL" clId="{F5C2F152-EA1A-471B-821D-5F7A5B580BB0}" dt="2022-11-28T11:44:19.250" v="6176" actId="1036"/>
          <ac:spMkLst>
            <pc:docMk/>
            <pc:sldMk cId="3953772114" sldId="270"/>
            <ac:spMk id="284" creationId="{BD555ACC-66C0-49D0-36E4-5889608F4241}"/>
          </ac:spMkLst>
        </pc:spChg>
        <pc:spChg chg="mod">
          <ac:chgData name="Akshay Veeragandham" userId="0baa2df0-7696-4e53-aecb-9d30efebc094" providerId="ADAL" clId="{F5C2F152-EA1A-471B-821D-5F7A5B580BB0}" dt="2022-11-28T11:44:19.250" v="6176" actId="1036"/>
          <ac:spMkLst>
            <pc:docMk/>
            <pc:sldMk cId="3953772114" sldId="270"/>
            <ac:spMk id="285" creationId="{2FB62D08-F64F-1438-E9AC-6B44F807E680}"/>
          </ac:spMkLst>
        </pc:spChg>
        <pc:spChg chg="mod">
          <ac:chgData name="Akshay Veeragandham" userId="0baa2df0-7696-4e53-aecb-9d30efebc094" providerId="ADAL" clId="{F5C2F152-EA1A-471B-821D-5F7A5B580BB0}" dt="2022-11-28T11:44:19.250" v="6176" actId="1036"/>
          <ac:spMkLst>
            <pc:docMk/>
            <pc:sldMk cId="3953772114" sldId="270"/>
            <ac:spMk id="286" creationId="{350BC991-5F21-55C0-E278-9718BDE322F0}"/>
          </ac:spMkLst>
        </pc:spChg>
        <pc:spChg chg="mod">
          <ac:chgData name="Akshay Veeragandham" userId="0baa2df0-7696-4e53-aecb-9d30efebc094" providerId="ADAL" clId="{F5C2F152-EA1A-471B-821D-5F7A5B580BB0}" dt="2022-11-28T11:44:19.250" v="6176" actId="1036"/>
          <ac:spMkLst>
            <pc:docMk/>
            <pc:sldMk cId="3953772114" sldId="270"/>
            <ac:spMk id="287" creationId="{CA283353-2CCB-D742-741E-78D425F1EFC0}"/>
          </ac:spMkLst>
        </pc:spChg>
        <pc:spChg chg="mod">
          <ac:chgData name="Akshay Veeragandham" userId="0baa2df0-7696-4e53-aecb-9d30efebc094" providerId="ADAL" clId="{F5C2F152-EA1A-471B-821D-5F7A5B580BB0}" dt="2022-11-28T11:44:19.250" v="6176" actId="1036"/>
          <ac:spMkLst>
            <pc:docMk/>
            <pc:sldMk cId="3953772114" sldId="270"/>
            <ac:spMk id="288" creationId="{12A831D9-0A68-0973-03C8-0EEABDB14D3C}"/>
          </ac:spMkLst>
        </pc:spChg>
        <pc:spChg chg="mod">
          <ac:chgData name="Akshay Veeragandham" userId="0baa2df0-7696-4e53-aecb-9d30efebc094" providerId="ADAL" clId="{F5C2F152-EA1A-471B-821D-5F7A5B580BB0}" dt="2022-11-28T11:44:19.250" v="6176" actId="1036"/>
          <ac:spMkLst>
            <pc:docMk/>
            <pc:sldMk cId="3953772114" sldId="270"/>
            <ac:spMk id="289" creationId="{BE72BF0B-13D2-0869-A947-FFBF0AA457B1}"/>
          </ac:spMkLst>
        </pc:spChg>
        <pc:spChg chg="mod">
          <ac:chgData name="Akshay Veeragandham" userId="0baa2df0-7696-4e53-aecb-9d30efebc094" providerId="ADAL" clId="{F5C2F152-EA1A-471B-821D-5F7A5B580BB0}" dt="2022-11-28T11:44:19.250" v="6176" actId="1036"/>
          <ac:spMkLst>
            <pc:docMk/>
            <pc:sldMk cId="3953772114" sldId="270"/>
            <ac:spMk id="290" creationId="{8F9009D5-9601-15F0-9B32-AFD8B8B1F8CF}"/>
          </ac:spMkLst>
        </pc:spChg>
        <pc:spChg chg="mod">
          <ac:chgData name="Akshay Veeragandham" userId="0baa2df0-7696-4e53-aecb-9d30efebc094" providerId="ADAL" clId="{F5C2F152-EA1A-471B-821D-5F7A5B580BB0}" dt="2022-11-28T11:44:19.250" v="6176" actId="1036"/>
          <ac:spMkLst>
            <pc:docMk/>
            <pc:sldMk cId="3953772114" sldId="270"/>
            <ac:spMk id="291" creationId="{483B13BE-CB26-5964-CB3E-1ADD701B927E}"/>
          </ac:spMkLst>
        </pc:spChg>
        <pc:spChg chg="mod">
          <ac:chgData name="Akshay Veeragandham" userId="0baa2df0-7696-4e53-aecb-9d30efebc094" providerId="ADAL" clId="{F5C2F152-EA1A-471B-821D-5F7A5B580BB0}" dt="2022-11-28T11:44:19.250" v="6176" actId="1036"/>
          <ac:spMkLst>
            <pc:docMk/>
            <pc:sldMk cId="3953772114" sldId="270"/>
            <ac:spMk id="292" creationId="{E94957F1-F497-081E-717A-51FCF853C709}"/>
          </ac:spMkLst>
        </pc:spChg>
        <pc:spChg chg="mod">
          <ac:chgData name="Akshay Veeragandham" userId="0baa2df0-7696-4e53-aecb-9d30efebc094" providerId="ADAL" clId="{F5C2F152-EA1A-471B-821D-5F7A5B580BB0}" dt="2022-11-28T11:44:19.250" v="6176" actId="1036"/>
          <ac:spMkLst>
            <pc:docMk/>
            <pc:sldMk cId="3953772114" sldId="270"/>
            <ac:spMk id="293" creationId="{714D4DE2-90A9-3173-AD22-A24928D8AF5E}"/>
          </ac:spMkLst>
        </pc:spChg>
        <pc:spChg chg="mod">
          <ac:chgData name="Akshay Veeragandham" userId="0baa2df0-7696-4e53-aecb-9d30efebc094" providerId="ADAL" clId="{F5C2F152-EA1A-471B-821D-5F7A5B580BB0}" dt="2022-11-28T11:44:19.250" v="6176" actId="1036"/>
          <ac:spMkLst>
            <pc:docMk/>
            <pc:sldMk cId="3953772114" sldId="270"/>
            <ac:spMk id="294" creationId="{0FC1509B-3F5C-9425-B26F-D1280321D6C4}"/>
          </ac:spMkLst>
        </pc:spChg>
        <pc:spChg chg="mod">
          <ac:chgData name="Akshay Veeragandham" userId="0baa2df0-7696-4e53-aecb-9d30efebc094" providerId="ADAL" clId="{F5C2F152-EA1A-471B-821D-5F7A5B580BB0}" dt="2022-11-28T11:44:19.250" v="6176" actId="1036"/>
          <ac:spMkLst>
            <pc:docMk/>
            <pc:sldMk cId="3953772114" sldId="270"/>
            <ac:spMk id="295" creationId="{E62713C8-F314-E28F-24E8-803526AC63DA}"/>
          </ac:spMkLst>
        </pc:spChg>
        <pc:spChg chg="mod">
          <ac:chgData name="Akshay Veeragandham" userId="0baa2df0-7696-4e53-aecb-9d30efebc094" providerId="ADAL" clId="{F5C2F152-EA1A-471B-821D-5F7A5B580BB0}" dt="2022-11-28T11:44:19.250" v="6176" actId="1036"/>
          <ac:spMkLst>
            <pc:docMk/>
            <pc:sldMk cId="3953772114" sldId="270"/>
            <ac:spMk id="296" creationId="{0D6BD303-2171-B26B-BB3C-220A0B24C339}"/>
          </ac:spMkLst>
        </pc:spChg>
        <pc:spChg chg="mod">
          <ac:chgData name="Akshay Veeragandham" userId="0baa2df0-7696-4e53-aecb-9d30efebc094" providerId="ADAL" clId="{F5C2F152-EA1A-471B-821D-5F7A5B580BB0}" dt="2022-11-28T11:44:19.250" v="6176" actId="1036"/>
          <ac:spMkLst>
            <pc:docMk/>
            <pc:sldMk cId="3953772114" sldId="270"/>
            <ac:spMk id="297" creationId="{2B9C8750-7C26-88F7-579F-399AECA6A576}"/>
          </ac:spMkLst>
        </pc:spChg>
        <pc:spChg chg="mod">
          <ac:chgData name="Akshay Veeragandham" userId="0baa2df0-7696-4e53-aecb-9d30efebc094" providerId="ADAL" clId="{F5C2F152-EA1A-471B-821D-5F7A5B580BB0}" dt="2022-11-28T11:44:19.250" v="6176" actId="1036"/>
          <ac:spMkLst>
            <pc:docMk/>
            <pc:sldMk cId="3953772114" sldId="270"/>
            <ac:spMk id="298" creationId="{F6A73914-E771-7469-8A6B-6299484CEEF4}"/>
          </ac:spMkLst>
        </pc:spChg>
        <pc:spChg chg="mod">
          <ac:chgData name="Akshay Veeragandham" userId="0baa2df0-7696-4e53-aecb-9d30efebc094" providerId="ADAL" clId="{F5C2F152-EA1A-471B-821D-5F7A5B580BB0}" dt="2022-11-28T11:44:19.250" v="6176" actId="1036"/>
          <ac:spMkLst>
            <pc:docMk/>
            <pc:sldMk cId="3953772114" sldId="270"/>
            <ac:spMk id="299" creationId="{5B8ADEF5-1CC6-C658-FB9A-5C94EBC0B7BB}"/>
          </ac:spMkLst>
        </pc:spChg>
        <pc:spChg chg="mod">
          <ac:chgData name="Akshay Veeragandham" userId="0baa2df0-7696-4e53-aecb-9d30efebc094" providerId="ADAL" clId="{F5C2F152-EA1A-471B-821D-5F7A5B580BB0}" dt="2022-11-28T11:44:19.250" v="6176" actId="1036"/>
          <ac:spMkLst>
            <pc:docMk/>
            <pc:sldMk cId="3953772114" sldId="270"/>
            <ac:spMk id="300" creationId="{ED1ECB04-7E71-0057-4373-91A606867C4E}"/>
          </ac:spMkLst>
        </pc:spChg>
        <pc:spChg chg="mod">
          <ac:chgData name="Akshay Veeragandham" userId="0baa2df0-7696-4e53-aecb-9d30efebc094" providerId="ADAL" clId="{F5C2F152-EA1A-471B-821D-5F7A5B580BB0}" dt="2022-11-28T11:44:19.250" v="6176" actId="1036"/>
          <ac:spMkLst>
            <pc:docMk/>
            <pc:sldMk cId="3953772114" sldId="270"/>
            <ac:spMk id="301" creationId="{D4D624D0-153E-4055-67DE-B63DBC6BF61E}"/>
          </ac:spMkLst>
        </pc:spChg>
        <pc:spChg chg="mod">
          <ac:chgData name="Akshay Veeragandham" userId="0baa2df0-7696-4e53-aecb-9d30efebc094" providerId="ADAL" clId="{F5C2F152-EA1A-471B-821D-5F7A5B580BB0}" dt="2022-11-28T11:44:19.250" v="6176" actId="1036"/>
          <ac:spMkLst>
            <pc:docMk/>
            <pc:sldMk cId="3953772114" sldId="270"/>
            <ac:spMk id="302" creationId="{AC0744CF-C045-80AE-15F8-A5A3A8062A6B}"/>
          </ac:spMkLst>
        </pc:spChg>
        <pc:spChg chg="mod">
          <ac:chgData name="Akshay Veeragandham" userId="0baa2df0-7696-4e53-aecb-9d30efebc094" providerId="ADAL" clId="{F5C2F152-EA1A-471B-821D-5F7A5B580BB0}" dt="2022-11-28T11:44:19.250" v="6176" actId="1036"/>
          <ac:spMkLst>
            <pc:docMk/>
            <pc:sldMk cId="3953772114" sldId="270"/>
            <ac:spMk id="303" creationId="{27F41CCF-15AF-228B-893B-31BF143E6794}"/>
          </ac:spMkLst>
        </pc:spChg>
        <pc:spChg chg="mod">
          <ac:chgData name="Akshay Veeragandham" userId="0baa2df0-7696-4e53-aecb-9d30efebc094" providerId="ADAL" clId="{F5C2F152-EA1A-471B-821D-5F7A5B580BB0}" dt="2022-11-28T11:44:19.250" v="6176" actId="1036"/>
          <ac:spMkLst>
            <pc:docMk/>
            <pc:sldMk cId="3953772114" sldId="270"/>
            <ac:spMk id="304" creationId="{B42CE26B-9C42-EEC1-C7A1-F778C2630D9B}"/>
          </ac:spMkLst>
        </pc:spChg>
        <pc:spChg chg="mod">
          <ac:chgData name="Akshay Veeragandham" userId="0baa2df0-7696-4e53-aecb-9d30efebc094" providerId="ADAL" clId="{F5C2F152-EA1A-471B-821D-5F7A5B580BB0}" dt="2022-11-28T11:44:19.250" v="6176" actId="1036"/>
          <ac:spMkLst>
            <pc:docMk/>
            <pc:sldMk cId="3953772114" sldId="270"/>
            <ac:spMk id="305" creationId="{CFDD400F-1752-2097-0996-0C21D3EC74EE}"/>
          </ac:spMkLst>
        </pc:spChg>
        <pc:spChg chg="mod">
          <ac:chgData name="Akshay Veeragandham" userId="0baa2df0-7696-4e53-aecb-9d30efebc094" providerId="ADAL" clId="{F5C2F152-EA1A-471B-821D-5F7A5B580BB0}" dt="2022-11-28T11:44:19.250" v="6176" actId="1036"/>
          <ac:spMkLst>
            <pc:docMk/>
            <pc:sldMk cId="3953772114" sldId="270"/>
            <ac:spMk id="306" creationId="{2F90D663-1C9D-BD03-BA10-53855C8F5C2F}"/>
          </ac:spMkLst>
        </pc:spChg>
        <pc:spChg chg="mod">
          <ac:chgData name="Akshay Veeragandham" userId="0baa2df0-7696-4e53-aecb-9d30efebc094" providerId="ADAL" clId="{F5C2F152-EA1A-471B-821D-5F7A5B580BB0}" dt="2022-11-28T11:44:19.250" v="6176" actId="1036"/>
          <ac:spMkLst>
            <pc:docMk/>
            <pc:sldMk cId="3953772114" sldId="270"/>
            <ac:spMk id="307" creationId="{89DB2C89-AAC6-7B02-3E2E-96DE53400324}"/>
          </ac:spMkLst>
        </pc:spChg>
        <pc:spChg chg="mod">
          <ac:chgData name="Akshay Veeragandham" userId="0baa2df0-7696-4e53-aecb-9d30efebc094" providerId="ADAL" clId="{F5C2F152-EA1A-471B-821D-5F7A5B580BB0}" dt="2022-11-28T11:44:19.250" v="6176" actId="1036"/>
          <ac:spMkLst>
            <pc:docMk/>
            <pc:sldMk cId="3953772114" sldId="270"/>
            <ac:spMk id="308" creationId="{B1657570-081C-7391-584C-9FB86C433118}"/>
          </ac:spMkLst>
        </pc:spChg>
        <pc:spChg chg="mod">
          <ac:chgData name="Akshay Veeragandham" userId="0baa2df0-7696-4e53-aecb-9d30efebc094" providerId="ADAL" clId="{F5C2F152-EA1A-471B-821D-5F7A5B580BB0}" dt="2022-11-28T11:44:19.250" v="6176" actId="1036"/>
          <ac:spMkLst>
            <pc:docMk/>
            <pc:sldMk cId="3953772114" sldId="270"/>
            <ac:spMk id="309" creationId="{DBDF3B7A-824D-526C-1007-D738188AF313}"/>
          </ac:spMkLst>
        </pc:spChg>
        <pc:spChg chg="mod">
          <ac:chgData name="Akshay Veeragandham" userId="0baa2df0-7696-4e53-aecb-9d30efebc094" providerId="ADAL" clId="{F5C2F152-EA1A-471B-821D-5F7A5B580BB0}" dt="2022-11-28T11:44:19.250" v="6176" actId="1036"/>
          <ac:spMkLst>
            <pc:docMk/>
            <pc:sldMk cId="3953772114" sldId="270"/>
            <ac:spMk id="310" creationId="{E0F41AD6-363A-B68C-C55F-B472828581CA}"/>
          </ac:spMkLst>
        </pc:spChg>
        <pc:spChg chg="mod">
          <ac:chgData name="Akshay Veeragandham" userId="0baa2df0-7696-4e53-aecb-9d30efebc094" providerId="ADAL" clId="{F5C2F152-EA1A-471B-821D-5F7A5B580BB0}" dt="2022-11-28T11:44:19.250" v="6176" actId="1036"/>
          <ac:spMkLst>
            <pc:docMk/>
            <pc:sldMk cId="3953772114" sldId="270"/>
            <ac:spMk id="311" creationId="{2998CFB2-A371-86FD-FCBC-588A4D7B25C7}"/>
          </ac:spMkLst>
        </pc:spChg>
        <pc:spChg chg="mod">
          <ac:chgData name="Akshay Veeragandham" userId="0baa2df0-7696-4e53-aecb-9d30efebc094" providerId="ADAL" clId="{F5C2F152-EA1A-471B-821D-5F7A5B580BB0}" dt="2022-11-28T11:44:19.250" v="6176" actId="1036"/>
          <ac:spMkLst>
            <pc:docMk/>
            <pc:sldMk cId="3953772114" sldId="270"/>
            <ac:spMk id="312" creationId="{E9271C8A-E861-B057-69EB-BE5109F04DBE}"/>
          </ac:spMkLst>
        </pc:spChg>
        <pc:spChg chg="mod">
          <ac:chgData name="Akshay Veeragandham" userId="0baa2df0-7696-4e53-aecb-9d30efebc094" providerId="ADAL" clId="{F5C2F152-EA1A-471B-821D-5F7A5B580BB0}" dt="2022-11-28T11:44:19.250" v="6176" actId="1036"/>
          <ac:spMkLst>
            <pc:docMk/>
            <pc:sldMk cId="3953772114" sldId="270"/>
            <ac:spMk id="313" creationId="{7808ADB4-CA76-5FEF-F2B9-C16F14FF9854}"/>
          </ac:spMkLst>
        </pc:spChg>
        <pc:spChg chg="mod">
          <ac:chgData name="Akshay Veeragandham" userId="0baa2df0-7696-4e53-aecb-9d30efebc094" providerId="ADAL" clId="{F5C2F152-EA1A-471B-821D-5F7A5B580BB0}" dt="2022-11-28T11:44:19.250" v="6176" actId="1036"/>
          <ac:spMkLst>
            <pc:docMk/>
            <pc:sldMk cId="3953772114" sldId="270"/>
            <ac:spMk id="314" creationId="{4DD02A7D-7D1C-03DE-8045-3B436C152BF6}"/>
          </ac:spMkLst>
        </pc:spChg>
        <pc:spChg chg="mod">
          <ac:chgData name="Akshay Veeragandham" userId="0baa2df0-7696-4e53-aecb-9d30efebc094" providerId="ADAL" clId="{F5C2F152-EA1A-471B-821D-5F7A5B580BB0}" dt="2022-11-28T11:44:19.250" v="6176" actId="1036"/>
          <ac:spMkLst>
            <pc:docMk/>
            <pc:sldMk cId="3953772114" sldId="270"/>
            <ac:spMk id="315" creationId="{4068BD1A-1915-2BF4-0977-853E5BFBB501}"/>
          </ac:spMkLst>
        </pc:spChg>
        <pc:spChg chg="mod">
          <ac:chgData name="Akshay Veeragandham" userId="0baa2df0-7696-4e53-aecb-9d30efebc094" providerId="ADAL" clId="{F5C2F152-EA1A-471B-821D-5F7A5B580BB0}" dt="2022-11-28T11:44:19.250" v="6176" actId="1036"/>
          <ac:spMkLst>
            <pc:docMk/>
            <pc:sldMk cId="3953772114" sldId="270"/>
            <ac:spMk id="316" creationId="{92C76A19-6912-A923-A43A-D04001C5F7B7}"/>
          </ac:spMkLst>
        </pc:spChg>
        <pc:spChg chg="mod">
          <ac:chgData name="Akshay Veeragandham" userId="0baa2df0-7696-4e53-aecb-9d30efebc094" providerId="ADAL" clId="{F5C2F152-EA1A-471B-821D-5F7A5B580BB0}" dt="2022-11-28T11:44:19.250" v="6176" actId="1036"/>
          <ac:spMkLst>
            <pc:docMk/>
            <pc:sldMk cId="3953772114" sldId="270"/>
            <ac:spMk id="317" creationId="{986AA3CC-4A53-58DB-75DA-4F48E2EF0656}"/>
          </ac:spMkLst>
        </pc:spChg>
        <pc:spChg chg="mod">
          <ac:chgData name="Akshay Veeragandham" userId="0baa2df0-7696-4e53-aecb-9d30efebc094" providerId="ADAL" clId="{F5C2F152-EA1A-471B-821D-5F7A5B580BB0}" dt="2022-11-28T11:44:19.250" v="6176" actId="1036"/>
          <ac:spMkLst>
            <pc:docMk/>
            <pc:sldMk cId="3953772114" sldId="270"/>
            <ac:spMk id="318" creationId="{DA552745-23BA-9BF6-AFDB-4C55227AC46E}"/>
          </ac:spMkLst>
        </pc:spChg>
        <pc:spChg chg="mod">
          <ac:chgData name="Akshay Veeragandham" userId="0baa2df0-7696-4e53-aecb-9d30efebc094" providerId="ADAL" clId="{F5C2F152-EA1A-471B-821D-5F7A5B580BB0}" dt="2022-11-28T11:44:19.250" v="6176" actId="1036"/>
          <ac:spMkLst>
            <pc:docMk/>
            <pc:sldMk cId="3953772114" sldId="270"/>
            <ac:spMk id="319" creationId="{A554AACA-D936-9561-4D19-B49567D4D605}"/>
          </ac:spMkLst>
        </pc:spChg>
        <pc:spChg chg="mod">
          <ac:chgData name="Akshay Veeragandham" userId="0baa2df0-7696-4e53-aecb-9d30efebc094" providerId="ADAL" clId="{F5C2F152-EA1A-471B-821D-5F7A5B580BB0}" dt="2022-11-28T11:44:19.250" v="6176" actId="1036"/>
          <ac:spMkLst>
            <pc:docMk/>
            <pc:sldMk cId="3953772114" sldId="270"/>
            <ac:spMk id="320" creationId="{613B2D03-961A-FDB5-868E-D2C5D669C705}"/>
          </ac:spMkLst>
        </pc:spChg>
        <pc:spChg chg="mod">
          <ac:chgData name="Akshay Veeragandham" userId="0baa2df0-7696-4e53-aecb-9d30efebc094" providerId="ADAL" clId="{F5C2F152-EA1A-471B-821D-5F7A5B580BB0}" dt="2022-11-28T11:44:19.250" v="6176" actId="1036"/>
          <ac:spMkLst>
            <pc:docMk/>
            <pc:sldMk cId="3953772114" sldId="270"/>
            <ac:spMk id="321" creationId="{FAE0FC3F-26AC-3F2D-B8CE-4285A06324A0}"/>
          </ac:spMkLst>
        </pc:spChg>
        <pc:spChg chg="mod">
          <ac:chgData name="Akshay Veeragandham" userId="0baa2df0-7696-4e53-aecb-9d30efebc094" providerId="ADAL" clId="{F5C2F152-EA1A-471B-821D-5F7A5B580BB0}" dt="2022-11-28T11:44:19.250" v="6176" actId="1036"/>
          <ac:spMkLst>
            <pc:docMk/>
            <pc:sldMk cId="3953772114" sldId="270"/>
            <ac:spMk id="322" creationId="{458016B4-D6EB-64D8-E433-32AE24A93E1A}"/>
          </ac:spMkLst>
        </pc:spChg>
        <pc:spChg chg="mod">
          <ac:chgData name="Akshay Veeragandham" userId="0baa2df0-7696-4e53-aecb-9d30efebc094" providerId="ADAL" clId="{F5C2F152-EA1A-471B-821D-5F7A5B580BB0}" dt="2022-11-28T11:44:19.250" v="6176" actId="1036"/>
          <ac:spMkLst>
            <pc:docMk/>
            <pc:sldMk cId="3953772114" sldId="270"/>
            <ac:spMk id="323" creationId="{881AA4D2-C797-F55B-F3CC-DE5C796C89D9}"/>
          </ac:spMkLst>
        </pc:spChg>
        <pc:spChg chg="mod">
          <ac:chgData name="Akshay Veeragandham" userId="0baa2df0-7696-4e53-aecb-9d30efebc094" providerId="ADAL" clId="{F5C2F152-EA1A-471B-821D-5F7A5B580BB0}" dt="2022-11-28T11:44:19.250" v="6176" actId="1036"/>
          <ac:spMkLst>
            <pc:docMk/>
            <pc:sldMk cId="3953772114" sldId="270"/>
            <ac:spMk id="324" creationId="{CEE4C19B-2246-B4AC-4722-1F504CC29EBF}"/>
          </ac:spMkLst>
        </pc:spChg>
        <pc:spChg chg="mod">
          <ac:chgData name="Akshay Veeragandham" userId="0baa2df0-7696-4e53-aecb-9d30efebc094" providerId="ADAL" clId="{F5C2F152-EA1A-471B-821D-5F7A5B580BB0}" dt="2022-11-28T11:44:19.250" v="6176" actId="1036"/>
          <ac:spMkLst>
            <pc:docMk/>
            <pc:sldMk cId="3953772114" sldId="270"/>
            <ac:spMk id="325" creationId="{6108F83F-14B0-8420-1850-0500D2662C37}"/>
          </ac:spMkLst>
        </pc:spChg>
        <pc:spChg chg="mod">
          <ac:chgData name="Akshay Veeragandham" userId="0baa2df0-7696-4e53-aecb-9d30efebc094" providerId="ADAL" clId="{F5C2F152-EA1A-471B-821D-5F7A5B580BB0}" dt="2022-11-28T11:44:19.250" v="6176" actId="1036"/>
          <ac:spMkLst>
            <pc:docMk/>
            <pc:sldMk cId="3953772114" sldId="270"/>
            <ac:spMk id="326" creationId="{DEDF788A-D140-1575-E225-5159A3CA7091}"/>
          </ac:spMkLst>
        </pc:spChg>
        <pc:spChg chg="mod">
          <ac:chgData name="Akshay Veeragandham" userId="0baa2df0-7696-4e53-aecb-9d30efebc094" providerId="ADAL" clId="{F5C2F152-EA1A-471B-821D-5F7A5B580BB0}" dt="2022-11-28T11:44:19.250" v="6176" actId="1036"/>
          <ac:spMkLst>
            <pc:docMk/>
            <pc:sldMk cId="3953772114" sldId="270"/>
            <ac:spMk id="327" creationId="{4CEB56E5-21E3-EE53-5903-C840E9BE65C2}"/>
          </ac:spMkLst>
        </pc:spChg>
        <pc:spChg chg="mod">
          <ac:chgData name="Akshay Veeragandham" userId="0baa2df0-7696-4e53-aecb-9d30efebc094" providerId="ADAL" clId="{F5C2F152-EA1A-471B-821D-5F7A5B580BB0}" dt="2022-11-28T11:44:19.250" v="6176" actId="1036"/>
          <ac:spMkLst>
            <pc:docMk/>
            <pc:sldMk cId="3953772114" sldId="270"/>
            <ac:spMk id="328" creationId="{227E4F01-5380-E746-AEB8-FA753B392FAD}"/>
          </ac:spMkLst>
        </pc:spChg>
        <pc:spChg chg="mod">
          <ac:chgData name="Akshay Veeragandham" userId="0baa2df0-7696-4e53-aecb-9d30efebc094" providerId="ADAL" clId="{F5C2F152-EA1A-471B-821D-5F7A5B580BB0}" dt="2022-11-28T11:44:19.250" v="6176" actId="1036"/>
          <ac:spMkLst>
            <pc:docMk/>
            <pc:sldMk cId="3953772114" sldId="270"/>
            <ac:spMk id="329" creationId="{E67DFB9C-3E12-8C24-6806-FCF77361D0FC}"/>
          </ac:spMkLst>
        </pc:spChg>
        <pc:spChg chg="mod">
          <ac:chgData name="Akshay Veeragandham" userId="0baa2df0-7696-4e53-aecb-9d30efebc094" providerId="ADAL" clId="{F5C2F152-EA1A-471B-821D-5F7A5B580BB0}" dt="2022-11-28T11:44:19.250" v="6176" actId="1036"/>
          <ac:spMkLst>
            <pc:docMk/>
            <pc:sldMk cId="3953772114" sldId="270"/>
            <ac:spMk id="330" creationId="{0503EAC4-4FAC-A391-0FDC-B61939208B48}"/>
          </ac:spMkLst>
        </pc:spChg>
        <pc:spChg chg="mod">
          <ac:chgData name="Akshay Veeragandham" userId="0baa2df0-7696-4e53-aecb-9d30efebc094" providerId="ADAL" clId="{F5C2F152-EA1A-471B-821D-5F7A5B580BB0}" dt="2022-11-28T11:44:19.250" v="6176" actId="1036"/>
          <ac:spMkLst>
            <pc:docMk/>
            <pc:sldMk cId="3953772114" sldId="270"/>
            <ac:spMk id="331" creationId="{5D55A80D-430C-8238-0BCF-39FD5CC4ACE6}"/>
          </ac:spMkLst>
        </pc:spChg>
        <pc:spChg chg="mod">
          <ac:chgData name="Akshay Veeragandham" userId="0baa2df0-7696-4e53-aecb-9d30efebc094" providerId="ADAL" clId="{F5C2F152-EA1A-471B-821D-5F7A5B580BB0}" dt="2022-11-28T11:44:19.250" v="6176" actId="1036"/>
          <ac:spMkLst>
            <pc:docMk/>
            <pc:sldMk cId="3953772114" sldId="270"/>
            <ac:spMk id="332" creationId="{0D4033FE-BB7D-5E5E-C1CE-DE466758E65C}"/>
          </ac:spMkLst>
        </pc:spChg>
        <pc:spChg chg="mod">
          <ac:chgData name="Akshay Veeragandham" userId="0baa2df0-7696-4e53-aecb-9d30efebc094" providerId="ADAL" clId="{F5C2F152-EA1A-471B-821D-5F7A5B580BB0}" dt="2022-11-28T11:44:19.250" v="6176" actId="1036"/>
          <ac:spMkLst>
            <pc:docMk/>
            <pc:sldMk cId="3953772114" sldId="270"/>
            <ac:spMk id="333" creationId="{56B55A23-78E7-7501-3E55-3F137A3A6081}"/>
          </ac:spMkLst>
        </pc:spChg>
        <pc:spChg chg="mod">
          <ac:chgData name="Akshay Veeragandham" userId="0baa2df0-7696-4e53-aecb-9d30efebc094" providerId="ADAL" clId="{F5C2F152-EA1A-471B-821D-5F7A5B580BB0}" dt="2022-11-28T11:44:19.250" v="6176" actId="1036"/>
          <ac:spMkLst>
            <pc:docMk/>
            <pc:sldMk cId="3953772114" sldId="270"/>
            <ac:spMk id="334" creationId="{C07B8C0A-3A51-4AB6-E740-3A612BBC53A2}"/>
          </ac:spMkLst>
        </pc:spChg>
        <pc:spChg chg="mod">
          <ac:chgData name="Akshay Veeragandham" userId="0baa2df0-7696-4e53-aecb-9d30efebc094" providerId="ADAL" clId="{F5C2F152-EA1A-471B-821D-5F7A5B580BB0}" dt="2022-11-28T11:44:19.250" v="6176" actId="1036"/>
          <ac:spMkLst>
            <pc:docMk/>
            <pc:sldMk cId="3953772114" sldId="270"/>
            <ac:spMk id="335" creationId="{D559F004-6DC9-96E4-FD1B-F986A0466AC4}"/>
          </ac:spMkLst>
        </pc:spChg>
        <pc:spChg chg="mod">
          <ac:chgData name="Akshay Veeragandham" userId="0baa2df0-7696-4e53-aecb-9d30efebc094" providerId="ADAL" clId="{F5C2F152-EA1A-471B-821D-5F7A5B580BB0}" dt="2022-11-28T11:44:19.250" v="6176" actId="1036"/>
          <ac:spMkLst>
            <pc:docMk/>
            <pc:sldMk cId="3953772114" sldId="270"/>
            <ac:spMk id="336" creationId="{513CCF39-9318-E924-7F3D-8A0773B88B18}"/>
          </ac:spMkLst>
        </pc:spChg>
        <pc:spChg chg="mod">
          <ac:chgData name="Akshay Veeragandham" userId="0baa2df0-7696-4e53-aecb-9d30efebc094" providerId="ADAL" clId="{F5C2F152-EA1A-471B-821D-5F7A5B580BB0}" dt="2022-11-28T11:44:19.250" v="6176" actId="1036"/>
          <ac:spMkLst>
            <pc:docMk/>
            <pc:sldMk cId="3953772114" sldId="270"/>
            <ac:spMk id="337" creationId="{E375B90B-1405-6404-DDEA-E1C305E134F1}"/>
          </ac:spMkLst>
        </pc:spChg>
        <pc:spChg chg="mod">
          <ac:chgData name="Akshay Veeragandham" userId="0baa2df0-7696-4e53-aecb-9d30efebc094" providerId="ADAL" clId="{F5C2F152-EA1A-471B-821D-5F7A5B580BB0}" dt="2022-11-28T11:44:19.250" v="6176" actId="1036"/>
          <ac:spMkLst>
            <pc:docMk/>
            <pc:sldMk cId="3953772114" sldId="270"/>
            <ac:spMk id="338" creationId="{542BBEB8-B07F-2F6F-885C-135ABDA84254}"/>
          </ac:spMkLst>
        </pc:spChg>
        <pc:spChg chg="mod">
          <ac:chgData name="Akshay Veeragandham" userId="0baa2df0-7696-4e53-aecb-9d30efebc094" providerId="ADAL" clId="{F5C2F152-EA1A-471B-821D-5F7A5B580BB0}" dt="2022-11-28T11:44:19.250" v="6176" actId="1036"/>
          <ac:spMkLst>
            <pc:docMk/>
            <pc:sldMk cId="3953772114" sldId="270"/>
            <ac:spMk id="339" creationId="{155EA1AA-B4B6-11E6-3979-1B53DA565652}"/>
          </ac:spMkLst>
        </pc:spChg>
        <pc:spChg chg="mod">
          <ac:chgData name="Akshay Veeragandham" userId="0baa2df0-7696-4e53-aecb-9d30efebc094" providerId="ADAL" clId="{F5C2F152-EA1A-471B-821D-5F7A5B580BB0}" dt="2022-11-28T11:44:19.250" v="6176" actId="1036"/>
          <ac:spMkLst>
            <pc:docMk/>
            <pc:sldMk cId="3953772114" sldId="270"/>
            <ac:spMk id="340" creationId="{4E3EA140-E8E5-26E5-B577-CB6B39F2CEDD}"/>
          </ac:spMkLst>
        </pc:spChg>
        <pc:spChg chg="mod">
          <ac:chgData name="Akshay Veeragandham" userId="0baa2df0-7696-4e53-aecb-9d30efebc094" providerId="ADAL" clId="{F5C2F152-EA1A-471B-821D-5F7A5B580BB0}" dt="2022-11-28T11:44:19.250" v="6176" actId="1036"/>
          <ac:spMkLst>
            <pc:docMk/>
            <pc:sldMk cId="3953772114" sldId="270"/>
            <ac:spMk id="341" creationId="{7532D9ED-4F9A-0E32-6EA0-9348B97277AB}"/>
          </ac:spMkLst>
        </pc:spChg>
        <pc:spChg chg="mod">
          <ac:chgData name="Akshay Veeragandham" userId="0baa2df0-7696-4e53-aecb-9d30efebc094" providerId="ADAL" clId="{F5C2F152-EA1A-471B-821D-5F7A5B580BB0}" dt="2022-11-28T11:44:19.250" v="6176" actId="1036"/>
          <ac:spMkLst>
            <pc:docMk/>
            <pc:sldMk cId="3953772114" sldId="270"/>
            <ac:spMk id="342" creationId="{D5692F28-1C0A-87C7-7C38-DEF052F02E7D}"/>
          </ac:spMkLst>
        </pc:spChg>
        <pc:spChg chg="mod">
          <ac:chgData name="Akshay Veeragandham" userId="0baa2df0-7696-4e53-aecb-9d30efebc094" providerId="ADAL" clId="{F5C2F152-EA1A-471B-821D-5F7A5B580BB0}" dt="2022-11-28T11:44:19.250" v="6176" actId="1036"/>
          <ac:spMkLst>
            <pc:docMk/>
            <pc:sldMk cId="3953772114" sldId="270"/>
            <ac:spMk id="343" creationId="{E8C82DE3-8E74-4796-07F6-27EA9F1C7231}"/>
          </ac:spMkLst>
        </pc:spChg>
        <pc:spChg chg="mod">
          <ac:chgData name="Akshay Veeragandham" userId="0baa2df0-7696-4e53-aecb-9d30efebc094" providerId="ADAL" clId="{F5C2F152-EA1A-471B-821D-5F7A5B580BB0}" dt="2022-11-28T11:44:19.250" v="6176" actId="1036"/>
          <ac:spMkLst>
            <pc:docMk/>
            <pc:sldMk cId="3953772114" sldId="270"/>
            <ac:spMk id="344" creationId="{26005AF7-CD67-0586-9D95-D7B5D12F0B0B}"/>
          </ac:spMkLst>
        </pc:spChg>
        <pc:spChg chg="mod">
          <ac:chgData name="Akshay Veeragandham" userId="0baa2df0-7696-4e53-aecb-9d30efebc094" providerId="ADAL" clId="{F5C2F152-EA1A-471B-821D-5F7A5B580BB0}" dt="2022-11-28T11:44:19.250" v="6176" actId="1036"/>
          <ac:spMkLst>
            <pc:docMk/>
            <pc:sldMk cId="3953772114" sldId="270"/>
            <ac:spMk id="345" creationId="{604BF28D-4DAF-A02F-E1B1-BFF0838D74D1}"/>
          </ac:spMkLst>
        </pc:spChg>
        <pc:spChg chg="mod">
          <ac:chgData name="Akshay Veeragandham" userId="0baa2df0-7696-4e53-aecb-9d30efebc094" providerId="ADAL" clId="{F5C2F152-EA1A-471B-821D-5F7A5B580BB0}" dt="2022-11-28T11:44:19.250" v="6176" actId="1036"/>
          <ac:spMkLst>
            <pc:docMk/>
            <pc:sldMk cId="3953772114" sldId="270"/>
            <ac:spMk id="346" creationId="{E81B5E66-28A3-ABAA-B703-56FF0BC96456}"/>
          </ac:spMkLst>
        </pc:spChg>
        <pc:spChg chg="mod">
          <ac:chgData name="Akshay Veeragandham" userId="0baa2df0-7696-4e53-aecb-9d30efebc094" providerId="ADAL" clId="{F5C2F152-EA1A-471B-821D-5F7A5B580BB0}" dt="2022-11-28T11:44:19.250" v="6176" actId="1036"/>
          <ac:spMkLst>
            <pc:docMk/>
            <pc:sldMk cId="3953772114" sldId="270"/>
            <ac:spMk id="347" creationId="{9A2339AD-D519-623C-725E-C76554634662}"/>
          </ac:spMkLst>
        </pc:spChg>
        <pc:spChg chg="mod">
          <ac:chgData name="Akshay Veeragandham" userId="0baa2df0-7696-4e53-aecb-9d30efebc094" providerId="ADAL" clId="{F5C2F152-EA1A-471B-821D-5F7A5B580BB0}" dt="2022-11-28T11:44:19.250" v="6176" actId="1036"/>
          <ac:spMkLst>
            <pc:docMk/>
            <pc:sldMk cId="3953772114" sldId="270"/>
            <ac:spMk id="348" creationId="{1236D846-A129-5776-60EC-C365C8B9E059}"/>
          </ac:spMkLst>
        </pc:spChg>
        <pc:spChg chg="mod">
          <ac:chgData name="Akshay Veeragandham" userId="0baa2df0-7696-4e53-aecb-9d30efebc094" providerId="ADAL" clId="{F5C2F152-EA1A-471B-821D-5F7A5B580BB0}" dt="2022-11-28T11:44:19.250" v="6176" actId="1036"/>
          <ac:spMkLst>
            <pc:docMk/>
            <pc:sldMk cId="3953772114" sldId="270"/>
            <ac:spMk id="349" creationId="{E9E8079A-FEAB-8B2B-A5FB-1FA17881C359}"/>
          </ac:spMkLst>
        </pc:spChg>
        <pc:spChg chg="mod">
          <ac:chgData name="Akshay Veeragandham" userId="0baa2df0-7696-4e53-aecb-9d30efebc094" providerId="ADAL" clId="{F5C2F152-EA1A-471B-821D-5F7A5B580BB0}" dt="2022-11-28T11:44:19.250" v="6176" actId="1036"/>
          <ac:spMkLst>
            <pc:docMk/>
            <pc:sldMk cId="3953772114" sldId="270"/>
            <ac:spMk id="350" creationId="{DCE8CCA9-252F-CEAA-8337-D4CFE4950A0E}"/>
          </ac:spMkLst>
        </pc:spChg>
        <pc:spChg chg="mod">
          <ac:chgData name="Akshay Veeragandham" userId="0baa2df0-7696-4e53-aecb-9d30efebc094" providerId="ADAL" clId="{F5C2F152-EA1A-471B-821D-5F7A5B580BB0}" dt="2022-11-28T11:44:19.250" v="6176" actId="1036"/>
          <ac:spMkLst>
            <pc:docMk/>
            <pc:sldMk cId="3953772114" sldId="270"/>
            <ac:spMk id="351" creationId="{4DA85899-A080-86D8-F9CB-8F5BFC2ECA26}"/>
          </ac:spMkLst>
        </pc:spChg>
        <pc:spChg chg="mod">
          <ac:chgData name="Akshay Veeragandham" userId="0baa2df0-7696-4e53-aecb-9d30efebc094" providerId="ADAL" clId="{F5C2F152-EA1A-471B-821D-5F7A5B580BB0}" dt="2022-11-28T11:44:19.250" v="6176" actId="1036"/>
          <ac:spMkLst>
            <pc:docMk/>
            <pc:sldMk cId="3953772114" sldId="270"/>
            <ac:spMk id="352" creationId="{7B91B9FC-6041-F245-8445-7D90A5EDD373}"/>
          </ac:spMkLst>
        </pc:spChg>
        <pc:spChg chg="mod">
          <ac:chgData name="Akshay Veeragandham" userId="0baa2df0-7696-4e53-aecb-9d30efebc094" providerId="ADAL" clId="{F5C2F152-EA1A-471B-821D-5F7A5B580BB0}" dt="2022-11-28T11:44:19.250" v="6176" actId="1036"/>
          <ac:spMkLst>
            <pc:docMk/>
            <pc:sldMk cId="3953772114" sldId="270"/>
            <ac:spMk id="353" creationId="{18BF49C4-4A45-070E-D159-B5CC7F3BE4EA}"/>
          </ac:spMkLst>
        </pc:spChg>
        <pc:spChg chg="mod">
          <ac:chgData name="Akshay Veeragandham" userId="0baa2df0-7696-4e53-aecb-9d30efebc094" providerId="ADAL" clId="{F5C2F152-EA1A-471B-821D-5F7A5B580BB0}" dt="2022-11-28T11:44:19.250" v="6176" actId="1036"/>
          <ac:spMkLst>
            <pc:docMk/>
            <pc:sldMk cId="3953772114" sldId="270"/>
            <ac:spMk id="354" creationId="{49F4209D-775D-FE8A-FA36-97BDFA07C2B2}"/>
          </ac:spMkLst>
        </pc:spChg>
        <pc:spChg chg="mod">
          <ac:chgData name="Akshay Veeragandham" userId="0baa2df0-7696-4e53-aecb-9d30efebc094" providerId="ADAL" clId="{F5C2F152-EA1A-471B-821D-5F7A5B580BB0}" dt="2022-11-28T11:44:19.250" v="6176" actId="1036"/>
          <ac:spMkLst>
            <pc:docMk/>
            <pc:sldMk cId="3953772114" sldId="270"/>
            <ac:spMk id="355" creationId="{674F8E79-EA7F-430D-4FB4-2CF202934025}"/>
          </ac:spMkLst>
        </pc:spChg>
        <pc:spChg chg="mod">
          <ac:chgData name="Akshay Veeragandham" userId="0baa2df0-7696-4e53-aecb-9d30efebc094" providerId="ADAL" clId="{F5C2F152-EA1A-471B-821D-5F7A5B580BB0}" dt="2022-11-28T11:44:19.250" v="6176" actId="1036"/>
          <ac:spMkLst>
            <pc:docMk/>
            <pc:sldMk cId="3953772114" sldId="270"/>
            <ac:spMk id="356" creationId="{C67511BA-A91A-9DFA-52A0-DF33F7BC5707}"/>
          </ac:spMkLst>
        </pc:spChg>
        <pc:spChg chg="mod">
          <ac:chgData name="Akshay Veeragandham" userId="0baa2df0-7696-4e53-aecb-9d30efebc094" providerId="ADAL" clId="{F5C2F152-EA1A-471B-821D-5F7A5B580BB0}" dt="2022-11-28T11:44:19.250" v="6176" actId="1036"/>
          <ac:spMkLst>
            <pc:docMk/>
            <pc:sldMk cId="3953772114" sldId="270"/>
            <ac:spMk id="357" creationId="{A4DF3807-EF79-7A24-8696-8E411DC5D797}"/>
          </ac:spMkLst>
        </pc:spChg>
        <pc:spChg chg="mod">
          <ac:chgData name="Akshay Veeragandham" userId="0baa2df0-7696-4e53-aecb-9d30efebc094" providerId="ADAL" clId="{F5C2F152-EA1A-471B-821D-5F7A5B580BB0}" dt="2022-11-28T11:44:19.250" v="6176" actId="1036"/>
          <ac:spMkLst>
            <pc:docMk/>
            <pc:sldMk cId="3953772114" sldId="270"/>
            <ac:spMk id="358" creationId="{44494516-1D51-E633-888F-FDFED535584A}"/>
          </ac:spMkLst>
        </pc:spChg>
        <pc:spChg chg="mod">
          <ac:chgData name="Akshay Veeragandham" userId="0baa2df0-7696-4e53-aecb-9d30efebc094" providerId="ADAL" clId="{F5C2F152-EA1A-471B-821D-5F7A5B580BB0}" dt="2022-11-28T11:44:19.250" v="6176" actId="1036"/>
          <ac:spMkLst>
            <pc:docMk/>
            <pc:sldMk cId="3953772114" sldId="270"/>
            <ac:spMk id="359" creationId="{3606B945-1A99-589B-23CE-BD7D7FA8DE2B}"/>
          </ac:spMkLst>
        </pc:spChg>
        <pc:spChg chg="mod">
          <ac:chgData name="Akshay Veeragandham" userId="0baa2df0-7696-4e53-aecb-9d30efebc094" providerId="ADAL" clId="{F5C2F152-EA1A-471B-821D-5F7A5B580BB0}" dt="2022-11-28T11:44:19.250" v="6176" actId="1036"/>
          <ac:spMkLst>
            <pc:docMk/>
            <pc:sldMk cId="3953772114" sldId="270"/>
            <ac:spMk id="360" creationId="{50342657-786D-337F-A469-E342A95A8D58}"/>
          </ac:spMkLst>
        </pc:spChg>
        <pc:spChg chg="mod">
          <ac:chgData name="Akshay Veeragandham" userId="0baa2df0-7696-4e53-aecb-9d30efebc094" providerId="ADAL" clId="{F5C2F152-EA1A-471B-821D-5F7A5B580BB0}" dt="2022-11-28T11:44:19.250" v="6176" actId="1036"/>
          <ac:spMkLst>
            <pc:docMk/>
            <pc:sldMk cId="3953772114" sldId="270"/>
            <ac:spMk id="361" creationId="{8C642BA1-4022-E767-9E76-A44B339B4C97}"/>
          </ac:spMkLst>
        </pc:spChg>
        <pc:spChg chg="mod">
          <ac:chgData name="Akshay Veeragandham" userId="0baa2df0-7696-4e53-aecb-9d30efebc094" providerId="ADAL" clId="{F5C2F152-EA1A-471B-821D-5F7A5B580BB0}" dt="2022-11-28T11:44:19.250" v="6176" actId="1036"/>
          <ac:spMkLst>
            <pc:docMk/>
            <pc:sldMk cId="3953772114" sldId="270"/>
            <ac:spMk id="362" creationId="{57DFE6A7-E5FD-99F1-26A3-8F04986E2E26}"/>
          </ac:spMkLst>
        </pc:spChg>
        <pc:spChg chg="mod">
          <ac:chgData name="Akshay Veeragandham" userId="0baa2df0-7696-4e53-aecb-9d30efebc094" providerId="ADAL" clId="{F5C2F152-EA1A-471B-821D-5F7A5B580BB0}" dt="2022-11-28T11:44:19.250" v="6176" actId="1036"/>
          <ac:spMkLst>
            <pc:docMk/>
            <pc:sldMk cId="3953772114" sldId="270"/>
            <ac:spMk id="363" creationId="{9060EB87-9F91-2805-E2CC-AB954E5A2C1A}"/>
          </ac:spMkLst>
        </pc:spChg>
        <pc:spChg chg="mod">
          <ac:chgData name="Akshay Veeragandham" userId="0baa2df0-7696-4e53-aecb-9d30efebc094" providerId="ADAL" clId="{F5C2F152-EA1A-471B-821D-5F7A5B580BB0}" dt="2022-11-28T11:44:19.250" v="6176" actId="1036"/>
          <ac:spMkLst>
            <pc:docMk/>
            <pc:sldMk cId="3953772114" sldId="270"/>
            <ac:spMk id="364" creationId="{5DBFF1B1-EA7B-BE67-94FF-53A2B7DBFE6E}"/>
          </ac:spMkLst>
        </pc:spChg>
        <pc:spChg chg="mod">
          <ac:chgData name="Akshay Veeragandham" userId="0baa2df0-7696-4e53-aecb-9d30efebc094" providerId="ADAL" clId="{F5C2F152-EA1A-471B-821D-5F7A5B580BB0}" dt="2022-11-28T11:44:19.250" v="6176" actId="1036"/>
          <ac:spMkLst>
            <pc:docMk/>
            <pc:sldMk cId="3953772114" sldId="270"/>
            <ac:spMk id="365" creationId="{2B4A8368-54EC-AA13-773F-75DD7ABEB9AA}"/>
          </ac:spMkLst>
        </pc:spChg>
        <pc:spChg chg="mod">
          <ac:chgData name="Akshay Veeragandham" userId="0baa2df0-7696-4e53-aecb-9d30efebc094" providerId="ADAL" clId="{F5C2F152-EA1A-471B-821D-5F7A5B580BB0}" dt="2022-11-28T11:44:19.250" v="6176" actId="1036"/>
          <ac:spMkLst>
            <pc:docMk/>
            <pc:sldMk cId="3953772114" sldId="270"/>
            <ac:spMk id="366" creationId="{8C24D311-BE65-96EA-19A8-3F9A49EE1241}"/>
          </ac:spMkLst>
        </pc:spChg>
        <pc:spChg chg="mod">
          <ac:chgData name="Akshay Veeragandham" userId="0baa2df0-7696-4e53-aecb-9d30efebc094" providerId="ADAL" clId="{F5C2F152-EA1A-471B-821D-5F7A5B580BB0}" dt="2022-11-28T11:44:19.250" v="6176" actId="1036"/>
          <ac:spMkLst>
            <pc:docMk/>
            <pc:sldMk cId="3953772114" sldId="270"/>
            <ac:spMk id="367" creationId="{88A7B58D-3A40-C00F-F845-B316768476D4}"/>
          </ac:spMkLst>
        </pc:spChg>
        <pc:spChg chg="mod">
          <ac:chgData name="Akshay Veeragandham" userId="0baa2df0-7696-4e53-aecb-9d30efebc094" providerId="ADAL" clId="{F5C2F152-EA1A-471B-821D-5F7A5B580BB0}" dt="2022-11-28T11:44:19.250" v="6176" actId="1036"/>
          <ac:spMkLst>
            <pc:docMk/>
            <pc:sldMk cId="3953772114" sldId="270"/>
            <ac:spMk id="368" creationId="{0D35EA67-775A-316C-8DA2-DC140867879B}"/>
          </ac:spMkLst>
        </pc:spChg>
        <pc:spChg chg="mod">
          <ac:chgData name="Akshay Veeragandham" userId="0baa2df0-7696-4e53-aecb-9d30efebc094" providerId="ADAL" clId="{F5C2F152-EA1A-471B-821D-5F7A5B580BB0}" dt="2022-11-28T11:44:19.250" v="6176" actId="1036"/>
          <ac:spMkLst>
            <pc:docMk/>
            <pc:sldMk cId="3953772114" sldId="270"/>
            <ac:spMk id="369" creationId="{9ABC870D-E9B5-0005-D126-CC1C09668E92}"/>
          </ac:spMkLst>
        </pc:spChg>
        <pc:spChg chg="mod">
          <ac:chgData name="Akshay Veeragandham" userId="0baa2df0-7696-4e53-aecb-9d30efebc094" providerId="ADAL" clId="{F5C2F152-EA1A-471B-821D-5F7A5B580BB0}" dt="2022-11-28T11:44:19.250" v="6176" actId="1036"/>
          <ac:spMkLst>
            <pc:docMk/>
            <pc:sldMk cId="3953772114" sldId="270"/>
            <ac:spMk id="370" creationId="{8FF87507-074C-3DA0-D30F-3D9B3B85F708}"/>
          </ac:spMkLst>
        </pc:spChg>
        <pc:spChg chg="mod">
          <ac:chgData name="Akshay Veeragandham" userId="0baa2df0-7696-4e53-aecb-9d30efebc094" providerId="ADAL" clId="{F5C2F152-EA1A-471B-821D-5F7A5B580BB0}" dt="2022-11-28T11:44:19.250" v="6176" actId="1036"/>
          <ac:spMkLst>
            <pc:docMk/>
            <pc:sldMk cId="3953772114" sldId="270"/>
            <ac:spMk id="371" creationId="{D206E757-F24D-4ACF-4991-E311C5F51972}"/>
          </ac:spMkLst>
        </pc:spChg>
        <pc:spChg chg="mod">
          <ac:chgData name="Akshay Veeragandham" userId="0baa2df0-7696-4e53-aecb-9d30efebc094" providerId="ADAL" clId="{F5C2F152-EA1A-471B-821D-5F7A5B580BB0}" dt="2022-11-28T11:44:19.250" v="6176" actId="1036"/>
          <ac:spMkLst>
            <pc:docMk/>
            <pc:sldMk cId="3953772114" sldId="270"/>
            <ac:spMk id="372" creationId="{6F970F05-FAFC-E973-7A83-E20B1006FF67}"/>
          </ac:spMkLst>
        </pc:spChg>
        <pc:spChg chg="mod">
          <ac:chgData name="Akshay Veeragandham" userId="0baa2df0-7696-4e53-aecb-9d30efebc094" providerId="ADAL" clId="{F5C2F152-EA1A-471B-821D-5F7A5B580BB0}" dt="2022-11-28T11:44:19.250" v="6176" actId="1036"/>
          <ac:spMkLst>
            <pc:docMk/>
            <pc:sldMk cId="3953772114" sldId="270"/>
            <ac:spMk id="373" creationId="{A98033AF-7092-4F61-D223-F6ED23A79B17}"/>
          </ac:spMkLst>
        </pc:spChg>
        <pc:spChg chg="mod">
          <ac:chgData name="Akshay Veeragandham" userId="0baa2df0-7696-4e53-aecb-9d30efebc094" providerId="ADAL" clId="{F5C2F152-EA1A-471B-821D-5F7A5B580BB0}" dt="2022-11-28T11:44:19.250" v="6176" actId="1036"/>
          <ac:spMkLst>
            <pc:docMk/>
            <pc:sldMk cId="3953772114" sldId="270"/>
            <ac:spMk id="374" creationId="{F1A7767F-9E85-B143-819E-9CF90F072461}"/>
          </ac:spMkLst>
        </pc:spChg>
        <pc:spChg chg="mod">
          <ac:chgData name="Akshay Veeragandham" userId="0baa2df0-7696-4e53-aecb-9d30efebc094" providerId="ADAL" clId="{F5C2F152-EA1A-471B-821D-5F7A5B580BB0}" dt="2022-11-28T11:44:19.250" v="6176" actId="1036"/>
          <ac:spMkLst>
            <pc:docMk/>
            <pc:sldMk cId="3953772114" sldId="270"/>
            <ac:spMk id="375" creationId="{82C7983B-8758-8340-BDCF-BDF3ADDCB4A3}"/>
          </ac:spMkLst>
        </pc:spChg>
        <pc:spChg chg="mod">
          <ac:chgData name="Akshay Veeragandham" userId="0baa2df0-7696-4e53-aecb-9d30efebc094" providerId="ADAL" clId="{F5C2F152-EA1A-471B-821D-5F7A5B580BB0}" dt="2022-11-28T11:44:19.250" v="6176" actId="1036"/>
          <ac:spMkLst>
            <pc:docMk/>
            <pc:sldMk cId="3953772114" sldId="270"/>
            <ac:spMk id="376" creationId="{49F920F5-6993-E902-815B-92722D0C1895}"/>
          </ac:spMkLst>
        </pc:spChg>
        <pc:spChg chg="mod">
          <ac:chgData name="Akshay Veeragandham" userId="0baa2df0-7696-4e53-aecb-9d30efebc094" providerId="ADAL" clId="{F5C2F152-EA1A-471B-821D-5F7A5B580BB0}" dt="2022-11-28T11:44:19.250" v="6176" actId="1036"/>
          <ac:spMkLst>
            <pc:docMk/>
            <pc:sldMk cId="3953772114" sldId="270"/>
            <ac:spMk id="377" creationId="{5658EBE2-6F6D-88E4-81BF-9EE1022FEFDC}"/>
          </ac:spMkLst>
        </pc:spChg>
        <pc:spChg chg="mod">
          <ac:chgData name="Akshay Veeragandham" userId="0baa2df0-7696-4e53-aecb-9d30efebc094" providerId="ADAL" clId="{F5C2F152-EA1A-471B-821D-5F7A5B580BB0}" dt="2022-11-28T11:44:19.250" v="6176" actId="1036"/>
          <ac:spMkLst>
            <pc:docMk/>
            <pc:sldMk cId="3953772114" sldId="270"/>
            <ac:spMk id="378" creationId="{B7A36A29-0F34-D208-DA76-040CB42C3C36}"/>
          </ac:spMkLst>
        </pc:spChg>
        <pc:spChg chg="mod">
          <ac:chgData name="Akshay Veeragandham" userId="0baa2df0-7696-4e53-aecb-9d30efebc094" providerId="ADAL" clId="{F5C2F152-EA1A-471B-821D-5F7A5B580BB0}" dt="2022-11-28T11:44:19.250" v="6176" actId="1036"/>
          <ac:spMkLst>
            <pc:docMk/>
            <pc:sldMk cId="3953772114" sldId="270"/>
            <ac:spMk id="379" creationId="{906AD004-6D37-3B3D-0AFB-AA432B8B9B72}"/>
          </ac:spMkLst>
        </pc:spChg>
        <pc:spChg chg="mod">
          <ac:chgData name="Akshay Veeragandham" userId="0baa2df0-7696-4e53-aecb-9d30efebc094" providerId="ADAL" clId="{F5C2F152-EA1A-471B-821D-5F7A5B580BB0}" dt="2022-11-28T11:44:19.250" v="6176" actId="1036"/>
          <ac:spMkLst>
            <pc:docMk/>
            <pc:sldMk cId="3953772114" sldId="270"/>
            <ac:spMk id="380" creationId="{C82EDB7E-32B3-7552-717D-7D94BC93F2F0}"/>
          </ac:spMkLst>
        </pc:spChg>
        <pc:spChg chg="mod">
          <ac:chgData name="Akshay Veeragandham" userId="0baa2df0-7696-4e53-aecb-9d30efebc094" providerId="ADAL" clId="{F5C2F152-EA1A-471B-821D-5F7A5B580BB0}" dt="2022-11-28T11:44:19.250" v="6176" actId="1036"/>
          <ac:spMkLst>
            <pc:docMk/>
            <pc:sldMk cId="3953772114" sldId="270"/>
            <ac:spMk id="381" creationId="{6B2213C7-CF0E-F766-8B77-2A430C174DA3}"/>
          </ac:spMkLst>
        </pc:spChg>
        <pc:spChg chg="mod">
          <ac:chgData name="Akshay Veeragandham" userId="0baa2df0-7696-4e53-aecb-9d30efebc094" providerId="ADAL" clId="{F5C2F152-EA1A-471B-821D-5F7A5B580BB0}" dt="2022-11-28T11:44:19.250" v="6176" actId="1036"/>
          <ac:spMkLst>
            <pc:docMk/>
            <pc:sldMk cId="3953772114" sldId="270"/>
            <ac:spMk id="382" creationId="{78C3C65C-1C58-339B-5557-C572EDF36BC2}"/>
          </ac:spMkLst>
        </pc:spChg>
        <pc:spChg chg="mod">
          <ac:chgData name="Akshay Veeragandham" userId="0baa2df0-7696-4e53-aecb-9d30efebc094" providerId="ADAL" clId="{F5C2F152-EA1A-471B-821D-5F7A5B580BB0}" dt="2022-11-28T11:44:19.250" v="6176" actId="1036"/>
          <ac:spMkLst>
            <pc:docMk/>
            <pc:sldMk cId="3953772114" sldId="270"/>
            <ac:spMk id="383" creationId="{19B373FA-B752-09D8-E2C6-7B1A120BDD09}"/>
          </ac:spMkLst>
        </pc:spChg>
        <pc:spChg chg="mod">
          <ac:chgData name="Akshay Veeragandham" userId="0baa2df0-7696-4e53-aecb-9d30efebc094" providerId="ADAL" clId="{F5C2F152-EA1A-471B-821D-5F7A5B580BB0}" dt="2022-11-28T11:44:19.250" v="6176" actId="1036"/>
          <ac:spMkLst>
            <pc:docMk/>
            <pc:sldMk cId="3953772114" sldId="270"/>
            <ac:spMk id="384" creationId="{4D1AA87F-F84D-1C4C-4B49-9A239B514D7A}"/>
          </ac:spMkLst>
        </pc:spChg>
        <pc:spChg chg="mod">
          <ac:chgData name="Akshay Veeragandham" userId="0baa2df0-7696-4e53-aecb-9d30efebc094" providerId="ADAL" clId="{F5C2F152-EA1A-471B-821D-5F7A5B580BB0}" dt="2022-11-28T11:44:19.250" v="6176" actId="1036"/>
          <ac:spMkLst>
            <pc:docMk/>
            <pc:sldMk cId="3953772114" sldId="270"/>
            <ac:spMk id="385" creationId="{F627DA19-359D-72E2-14FA-070AA0B03565}"/>
          </ac:spMkLst>
        </pc:spChg>
        <pc:spChg chg="mod">
          <ac:chgData name="Akshay Veeragandham" userId="0baa2df0-7696-4e53-aecb-9d30efebc094" providerId="ADAL" clId="{F5C2F152-EA1A-471B-821D-5F7A5B580BB0}" dt="2022-11-28T11:44:19.250" v="6176" actId="1036"/>
          <ac:spMkLst>
            <pc:docMk/>
            <pc:sldMk cId="3953772114" sldId="270"/>
            <ac:spMk id="386" creationId="{B67AEFB7-A4C4-920B-2BA8-6EBF56971BDA}"/>
          </ac:spMkLst>
        </pc:spChg>
        <pc:spChg chg="mod">
          <ac:chgData name="Akshay Veeragandham" userId="0baa2df0-7696-4e53-aecb-9d30efebc094" providerId="ADAL" clId="{F5C2F152-EA1A-471B-821D-5F7A5B580BB0}" dt="2022-11-28T11:44:19.250" v="6176" actId="1036"/>
          <ac:spMkLst>
            <pc:docMk/>
            <pc:sldMk cId="3953772114" sldId="270"/>
            <ac:spMk id="387" creationId="{689474B7-5FEF-92E1-AD55-6BBB3DD6C49F}"/>
          </ac:spMkLst>
        </pc:spChg>
        <pc:spChg chg="mod">
          <ac:chgData name="Akshay Veeragandham" userId="0baa2df0-7696-4e53-aecb-9d30efebc094" providerId="ADAL" clId="{F5C2F152-EA1A-471B-821D-5F7A5B580BB0}" dt="2022-11-28T11:44:19.250" v="6176" actId="1036"/>
          <ac:spMkLst>
            <pc:docMk/>
            <pc:sldMk cId="3953772114" sldId="270"/>
            <ac:spMk id="388" creationId="{A6B576A1-9C09-0AD7-5E2D-78E3AD744A2C}"/>
          </ac:spMkLst>
        </pc:spChg>
        <pc:spChg chg="mod">
          <ac:chgData name="Akshay Veeragandham" userId="0baa2df0-7696-4e53-aecb-9d30efebc094" providerId="ADAL" clId="{F5C2F152-EA1A-471B-821D-5F7A5B580BB0}" dt="2022-11-28T11:44:19.250" v="6176" actId="1036"/>
          <ac:spMkLst>
            <pc:docMk/>
            <pc:sldMk cId="3953772114" sldId="270"/>
            <ac:spMk id="389" creationId="{3469135E-2513-5F15-7601-B5D01C6D8FE7}"/>
          </ac:spMkLst>
        </pc:spChg>
        <pc:spChg chg="mod">
          <ac:chgData name="Akshay Veeragandham" userId="0baa2df0-7696-4e53-aecb-9d30efebc094" providerId="ADAL" clId="{F5C2F152-EA1A-471B-821D-5F7A5B580BB0}" dt="2022-11-28T11:44:19.250" v="6176" actId="1036"/>
          <ac:spMkLst>
            <pc:docMk/>
            <pc:sldMk cId="3953772114" sldId="270"/>
            <ac:spMk id="390" creationId="{1DFD5A5C-6BDC-7CA6-F532-78B782E30EFB}"/>
          </ac:spMkLst>
        </pc:spChg>
        <pc:spChg chg="mod">
          <ac:chgData name="Akshay Veeragandham" userId="0baa2df0-7696-4e53-aecb-9d30efebc094" providerId="ADAL" clId="{F5C2F152-EA1A-471B-821D-5F7A5B580BB0}" dt="2022-11-28T11:44:19.250" v="6176" actId="1036"/>
          <ac:spMkLst>
            <pc:docMk/>
            <pc:sldMk cId="3953772114" sldId="270"/>
            <ac:spMk id="391" creationId="{4D773A10-F331-F598-84A5-8E4587A47F55}"/>
          </ac:spMkLst>
        </pc:spChg>
        <pc:spChg chg="mod">
          <ac:chgData name="Akshay Veeragandham" userId="0baa2df0-7696-4e53-aecb-9d30efebc094" providerId="ADAL" clId="{F5C2F152-EA1A-471B-821D-5F7A5B580BB0}" dt="2022-11-28T11:44:19.250" v="6176" actId="1036"/>
          <ac:spMkLst>
            <pc:docMk/>
            <pc:sldMk cId="3953772114" sldId="270"/>
            <ac:spMk id="392" creationId="{E7C670B8-698C-9FBC-41C4-1BB52B5D35D7}"/>
          </ac:spMkLst>
        </pc:spChg>
        <pc:spChg chg="mod">
          <ac:chgData name="Akshay Veeragandham" userId="0baa2df0-7696-4e53-aecb-9d30efebc094" providerId="ADAL" clId="{F5C2F152-EA1A-471B-821D-5F7A5B580BB0}" dt="2022-11-28T11:44:19.250" v="6176" actId="1036"/>
          <ac:spMkLst>
            <pc:docMk/>
            <pc:sldMk cId="3953772114" sldId="270"/>
            <ac:spMk id="393" creationId="{030AEAA3-6270-A2CA-4C54-BEE9E65D9B15}"/>
          </ac:spMkLst>
        </pc:spChg>
        <pc:spChg chg="mod">
          <ac:chgData name="Akshay Veeragandham" userId="0baa2df0-7696-4e53-aecb-9d30efebc094" providerId="ADAL" clId="{F5C2F152-EA1A-471B-821D-5F7A5B580BB0}" dt="2022-11-28T11:44:19.250" v="6176" actId="1036"/>
          <ac:spMkLst>
            <pc:docMk/>
            <pc:sldMk cId="3953772114" sldId="270"/>
            <ac:spMk id="394" creationId="{84A86D3E-82F2-9848-765C-2883257F3A6F}"/>
          </ac:spMkLst>
        </pc:spChg>
        <pc:spChg chg="mod">
          <ac:chgData name="Akshay Veeragandham" userId="0baa2df0-7696-4e53-aecb-9d30efebc094" providerId="ADAL" clId="{F5C2F152-EA1A-471B-821D-5F7A5B580BB0}" dt="2022-11-28T11:44:19.250" v="6176" actId="1036"/>
          <ac:spMkLst>
            <pc:docMk/>
            <pc:sldMk cId="3953772114" sldId="270"/>
            <ac:spMk id="395" creationId="{8D57E16C-F661-2F91-A4B2-9BDC8F2589A4}"/>
          </ac:spMkLst>
        </pc:spChg>
        <pc:spChg chg="mod">
          <ac:chgData name="Akshay Veeragandham" userId="0baa2df0-7696-4e53-aecb-9d30efebc094" providerId="ADAL" clId="{F5C2F152-EA1A-471B-821D-5F7A5B580BB0}" dt="2022-11-28T11:44:19.250" v="6176" actId="1036"/>
          <ac:spMkLst>
            <pc:docMk/>
            <pc:sldMk cId="3953772114" sldId="270"/>
            <ac:spMk id="396" creationId="{411912C1-10CB-FE9E-3FD3-7FB55D352AFD}"/>
          </ac:spMkLst>
        </pc:spChg>
        <pc:spChg chg="mod">
          <ac:chgData name="Akshay Veeragandham" userId="0baa2df0-7696-4e53-aecb-9d30efebc094" providerId="ADAL" clId="{F5C2F152-EA1A-471B-821D-5F7A5B580BB0}" dt="2022-11-28T11:44:19.250" v="6176" actId="1036"/>
          <ac:spMkLst>
            <pc:docMk/>
            <pc:sldMk cId="3953772114" sldId="270"/>
            <ac:spMk id="397" creationId="{9FF31F2B-3FFA-2FA6-993B-8E187E7A22F7}"/>
          </ac:spMkLst>
        </pc:spChg>
        <pc:spChg chg="mod">
          <ac:chgData name="Akshay Veeragandham" userId="0baa2df0-7696-4e53-aecb-9d30efebc094" providerId="ADAL" clId="{F5C2F152-EA1A-471B-821D-5F7A5B580BB0}" dt="2022-11-28T11:44:19.250" v="6176" actId="1036"/>
          <ac:spMkLst>
            <pc:docMk/>
            <pc:sldMk cId="3953772114" sldId="270"/>
            <ac:spMk id="398" creationId="{6937145D-330D-63A1-461C-40E96F1F7BA4}"/>
          </ac:spMkLst>
        </pc:spChg>
        <pc:spChg chg="mod">
          <ac:chgData name="Akshay Veeragandham" userId="0baa2df0-7696-4e53-aecb-9d30efebc094" providerId="ADAL" clId="{F5C2F152-EA1A-471B-821D-5F7A5B580BB0}" dt="2022-11-28T11:44:19.250" v="6176" actId="1036"/>
          <ac:spMkLst>
            <pc:docMk/>
            <pc:sldMk cId="3953772114" sldId="270"/>
            <ac:spMk id="399" creationId="{81294400-A5B0-3B5B-2AAE-6CC721BD7A60}"/>
          </ac:spMkLst>
        </pc:spChg>
        <pc:spChg chg="mod">
          <ac:chgData name="Akshay Veeragandham" userId="0baa2df0-7696-4e53-aecb-9d30efebc094" providerId="ADAL" clId="{F5C2F152-EA1A-471B-821D-5F7A5B580BB0}" dt="2022-11-28T11:44:19.250" v="6176" actId="1036"/>
          <ac:spMkLst>
            <pc:docMk/>
            <pc:sldMk cId="3953772114" sldId="270"/>
            <ac:spMk id="400" creationId="{A3D57DD8-8CA0-A688-F7D0-15ED424D2E3C}"/>
          </ac:spMkLst>
        </pc:spChg>
        <pc:spChg chg="mod">
          <ac:chgData name="Akshay Veeragandham" userId="0baa2df0-7696-4e53-aecb-9d30efebc094" providerId="ADAL" clId="{F5C2F152-EA1A-471B-821D-5F7A5B580BB0}" dt="2022-11-28T11:44:19.250" v="6176" actId="1036"/>
          <ac:spMkLst>
            <pc:docMk/>
            <pc:sldMk cId="3953772114" sldId="270"/>
            <ac:spMk id="401" creationId="{38A7A2B8-9732-2828-304B-5A4AE6910FA9}"/>
          </ac:spMkLst>
        </pc:spChg>
        <pc:spChg chg="mod">
          <ac:chgData name="Akshay Veeragandham" userId="0baa2df0-7696-4e53-aecb-9d30efebc094" providerId="ADAL" clId="{F5C2F152-EA1A-471B-821D-5F7A5B580BB0}" dt="2022-11-28T11:44:19.250" v="6176" actId="1036"/>
          <ac:spMkLst>
            <pc:docMk/>
            <pc:sldMk cId="3953772114" sldId="270"/>
            <ac:spMk id="402" creationId="{29FAB110-D02F-1C34-23B8-60FAEBD418AF}"/>
          </ac:spMkLst>
        </pc:spChg>
        <pc:spChg chg="mod">
          <ac:chgData name="Akshay Veeragandham" userId="0baa2df0-7696-4e53-aecb-9d30efebc094" providerId="ADAL" clId="{F5C2F152-EA1A-471B-821D-5F7A5B580BB0}" dt="2022-11-28T11:44:19.250" v="6176" actId="1036"/>
          <ac:spMkLst>
            <pc:docMk/>
            <pc:sldMk cId="3953772114" sldId="270"/>
            <ac:spMk id="403" creationId="{3C1FC38B-E9CD-86AA-D33B-5E70C65AB23F}"/>
          </ac:spMkLst>
        </pc:spChg>
        <pc:spChg chg="mod">
          <ac:chgData name="Akshay Veeragandham" userId="0baa2df0-7696-4e53-aecb-9d30efebc094" providerId="ADAL" clId="{F5C2F152-EA1A-471B-821D-5F7A5B580BB0}" dt="2022-11-28T11:44:19.250" v="6176" actId="1036"/>
          <ac:spMkLst>
            <pc:docMk/>
            <pc:sldMk cId="3953772114" sldId="270"/>
            <ac:spMk id="404" creationId="{5CE4AD4D-EEB3-C058-4448-BD5C7E55BB80}"/>
          </ac:spMkLst>
        </pc:spChg>
        <pc:spChg chg="mod">
          <ac:chgData name="Akshay Veeragandham" userId="0baa2df0-7696-4e53-aecb-9d30efebc094" providerId="ADAL" clId="{F5C2F152-EA1A-471B-821D-5F7A5B580BB0}" dt="2022-11-28T11:44:19.250" v="6176" actId="1036"/>
          <ac:spMkLst>
            <pc:docMk/>
            <pc:sldMk cId="3953772114" sldId="270"/>
            <ac:spMk id="405" creationId="{C4F274B0-3A08-86EC-30A2-F4D4A21E693A}"/>
          </ac:spMkLst>
        </pc:spChg>
        <pc:spChg chg="mod">
          <ac:chgData name="Akshay Veeragandham" userId="0baa2df0-7696-4e53-aecb-9d30efebc094" providerId="ADAL" clId="{F5C2F152-EA1A-471B-821D-5F7A5B580BB0}" dt="2022-11-28T11:44:19.250" v="6176" actId="1036"/>
          <ac:spMkLst>
            <pc:docMk/>
            <pc:sldMk cId="3953772114" sldId="270"/>
            <ac:spMk id="406" creationId="{47F273BE-D2A4-96DB-A9DA-AD5B4E41F350}"/>
          </ac:spMkLst>
        </pc:spChg>
        <pc:spChg chg="mod">
          <ac:chgData name="Akshay Veeragandham" userId="0baa2df0-7696-4e53-aecb-9d30efebc094" providerId="ADAL" clId="{F5C2F152-EA1A-471B-821D-5F7A5B580BB0}" dt="2022-11-28T11:44:19.250" v="6176" actId="1036"/>
          <ac:spMkLst>
            <pc:docMk/>
            <pc:sldMk cId="3953772114" sldId="270"/>
            <ac:spMk id="407" creationId="{1FB2A6E2-1BAF-EC61-C1DB-B56682E9F046}"/>
          </ac:spMkLst>
        </pc:spChg>
        <pc:spChg chg="mod">
          <ac:chgData name="Akshay Veeragandham" userId="0baa2df0-7696-4e53-aecb-9d30efebc094" providerId="ADAL" clId="{F5C2F152-EA1A-471B-821D-5F7A5B580BB0}" dt="2022-11-28T11:44:19.250" v="6176" actId="1036"/>
          <ac:spMkLst>
            <pc:docMk/>
            <pc:sldMk cId="3953772114" sldId="270"/>
            <ac:spMk id="408" creationId="{D4E9A3F9-2D9B-889A-F9B9-C794270316A1}"/>
          </ac:spMkLst>
        </pc:spChg>
        <pc:spChg chg="mod">
          <ac:chgData name="Akshay Veeragandham" userId="0baa2df0-7696-4e53-aecb-9d30efebc094" providerId="ADAL" clId="{F5C2F152-EA1A-471B-821D-5F7A5B580BB0}" dt="2022-11-28T11:44:19.250" v="6176" actId="1036"/>
          <ac:spMkLst>
            <pc:docMk/>
            <pc:sldMk cId="3953772114" sldId="270"/>
            <ac:spMk id="409" creationId="{CAB0C2B5-E2C1-B8C1-AB9F-507C2C86479A}"/>
          </ac:spMkLst>
        </pc:spChg>
        <pc:spChg chg="mod">
          <ac:chgData name="Akshay Veeragandham" userId="0baa2df0-7696-4e53-aecb-9d30efebc094" providerId="ADAL" clId="{F5C2F152-EA1A-471B-821D-5F7A5B580BB0}" dt="2022-11-28T11:44:19.250" v="6176" actId="1036"/>
          <ac:spMkLst>
            <pc:docMk/>
            <pc:sldMk cId="3953772114" sldId="270"/>
            <ac:spMk id="410" creationId="{0F15E1A3-9B62-AB69-007D-73C5CF9B2A9B}"/>
          </ac:spMkLst>
        </pc:spChg>
        <pc:spChg chg="mod">
          <ac:chgData name="Akshay Veeragandham" userId="0baa2df0-7696-4e53-aecb-9d30efebc094" providerId="ADAL" clId="{F5C2F152-EA1A-471B-821D-5F7A5B580BB0}" dt="2022-11-28T11:44:19.250" v="6176" actId="1036"/>
          <ac:spMkLst>
            <pc:docMk/>
            <pc:sldMk cId="3953772114" sldId="270"/>
            <ac:spMk id="411" creationId="{FEFF4C8F-F190-6B2A-AD11-E064BC2F3271}"/>
          </ac:spMkLst>
        </pc:spChg>
        <pc:spChg chg="mod">
          <ac:chgData name="Akshay Veeragandham" userId="0baa2df0-7696-4e53-aecb-9d30efebc094" providerId="ADAL" clId="{F5C2F152-EA1A-471B-821D-5F7A5B580BB0}" dt="2022-11-28T11:44:19.250" v="6176" actId="1036"/>
          <ac:spMkLst>
            <pc:docMk/>
            <pc:sldMk cId="3953772114" sldId="270"/>
            <ac:spMk id="412" creationId="{C5D30B78-C49D-BDDD-0F77-57782A6CE030}"/>
          </ac:spMkLst>
        </pc:spChg>
        <pc:spChg chg="mod">
          <ac:chgData name="Akshay Veeragandham" userId="0baa2df0-7696-4e53-aecb-9d30efebc094" providerId="ADAL" clId="{F5C2F152-EA1A-471B-821D-5F7A5B580BB0}" dt="2022-11-28T11:44:19.250" v="6176" actId="1036"/>
          <ac:spMkLst>
            <pc:docMk/>
            <pc:sldMk cId="3953772114" sldId="270"/>
            <ac:spMk id="413" creationId="{D7857F6D-109B-35B2-C1CF-B71B7805249D}"/>
          </ac:spMkLst>
        </pc:spChg>
        <pc:spChg chg="mod">
          <ac:chgData name="Akshay Veeragandham" userId="0baa2df0-7696-4e53-aecb-9d30efebc094" providerId="ADAL" clId="{F5C2F152-EA1A-471B-821D-5F7A5B580BB0}" dt="2022-11-28T11:44:19.250" v="6176" actId="1036"/>
          <ac:spMkLst>
            <pc:docMk/>
            <pc:sldMk cId="3953772114" sldId="270"/>
            <ac:spMk id="414" creationId="{64C098A7-F0DD-DBDD-3B62-3A98C8C33DF2}"/>
          </ac:spMkLst>
        </pc:spChg>
        <pc:spChg chg="mod">
          <ac:chgData name="Akshay Veeragandham" userId="0baa2df0-7696-4e53-aecb-9d30efebc094" providerId="ADAL" clId="{F5C2F152-EA1A-471B-821D-5F7A5B580BB0}" dt="2022-11-28T11:44:19.250" v="6176" actId="1036"/>
          <ac:spMkLst>
            <pc:docMk/>
            <pc:sldMk cId="3953772114" sldId="270"/>
            <ac:spMk id="415" creationId="{F9070609-D09E-92EB-C09D-950585A68759}"/>
          </ac:spMkLst>
        </pc:spChg>
        <pc:spChg chg="mod">
          <ac:chgData name="Akshay Veeragandham" userId="0baa2df0-7696-4e53-aecb-9d30efebc094" providerId="ADAL" clId="{F5C2F152-EA1A-471B-821D-5F7A5B580BB0}" dt="2022-11-28T11:44:19.250" v="6176" actId="1036"/>
          <ac:spMkLst>
            <pc:docMk/>
            <pc:sldMk cId="3953772114" sldId="270"/>
            <ac:spMk id="416" creationId="{7C4E6134-44D9-4F93-84A0-051117EEE471}"/>
          </ac:spMkLst>
        </pc:spChg>
        <pc:spChg chg="mod">
          <ac:chgData name="Akshay Veeragandham" userId="0baa2df0-7696-4e53-aecb-9d30efebc094" providerId="ADAL" clId="{F5C2F152-EA1A-471B-821D-5F7A5B580BB0}" dt="2022-11-28T11:44:19.250" v="6176" actId="1036"/>
          <ac:spMkLst>
            <pc:docMk/>
            <pc:sldMk cId="3953772114" sldId="270"/>
            <ac:spMk id="417" creationId="{3D2254B5-6304-85D4-B771-F1D761C3148B}"/>
          </ac:spMkLst>
        </pc:spChg>
        <pc:spChg chg="mod">
          <ac:chgData name="Akshay Veeragandham" userId="0baa2df0-7696-4e53-aecb-9d30efebc094" providerId="ADAL" clId="{F5C2F152-EA1A-471B-821D-5F7A5B580BB0}" dt="2022-11-28T11:44:19.250" v="6176" actId="1036"/>
          <ac:spMkLst>
            <pc:docMk/>
            <pc:sldMk cId="3953772114" sldId="270"/>
            <ac:spMk id="418" creationId="{2BD985B7-0203-90FB-4946-78AC71E849C3}"/>
          </ac:spMkLst>
        </pc:spChg>
        <pc:spChg chg="mod">
          <ac:chgData name="Akshay Veeragandham" userId="0baa2df0-7696-4e53-aecb-9d30efebc094" providerId="ADAL" clId="{F5C2F152-EA1A-471B-821D-5F7A5B580BB0}" dt="2022-11-28T11:44:19.250" v="6176" actId="1036"/>
          <ac:spMkLst>
            <pc:docMk/>
            <pc:sldMk cId="3953772114" sldId="270"/>
            <ac:spMk id="419" creationId="{C5B9C6B5-905E-A630-95A5-EF9DE2E8A0AF}"/>
          </ac:spMkLst>
        </pc:spChg>
        <pc:spChg chg="mod">
          <ac:chgData name="Akshay Veeragandham" userId="0baa2df0-7696-4e53-aecb-9d30efebc094" providerId="ADAL" clId="{F5C2F152-EA1A-471B-821D-5F7A5B580BB0}" dt="2022-11-28T11:44:19.250" v="6176" actId="1036"/>
          <ac:spMkLst>
            <pc:docMk/>
            <pc:sldMk cId="3953772114" sldId="270"/>
            <ac:spMk id="420" creationId="{53724CE9-8320-0D56-50E1-1A5407F8B095}"/>
          </ac:spMkLst>
        </pc:spChg>
        <pc:spChg chg="mod">
          <ac:chgData name="Akshay Veeragandham" userId="0baa2df0-7696-4e53-aecb-9d30efebc094" providerId="ADAL" clId="{F5C2F152-EA1A-471B-821D-5F7A5B580BB0}" dt="2022-11-28T11:44:19.250" v="6176" actId="1036"/>
          <ac:spMkLst>
            <pc:docMk/>
            <pc:sldMk cId="3953772114" sldId="270"/>
            <ac:spMk id="421" creationId="{9D44BBFB-CAB0-61E5-3AD4-50D472905A03}"/>
          </ac:spMkLst>
        </pc:spChg>
        <pc:spChg chg="mod">
          <ac:chgData name="Akshay Veeragandham" userId="0baa2df0-7696-4e53-aecb-9d30efebc094" providerId="ADAL" clId="{F5C2F152-EA1A-471B-821D-5F7A5B580BB0}" dt="2022-11-28T11:44:19.250" v="6176" actId="1036"/>
          <ac:spMkLst>
            <pc:docMk/>
            <pc:sldMk cId="3953772114" sldId="270"/>
            <ac:spMk id="422" creationId="{DAF2CEB2-30D7-21DB-6DD1-10B4FAC1C262}"/>
          </ac:spMkLst>
        </pc:spChg>
        <pc:spChg chg="mod">
          <ac:chgData name="Akshay Veeragandham" userId="0baa2df0-7696-4e53-aecb-9d30efebc094" providerId="ADAL" clId="{F5C2F152-EA1A-471B-821D-5F7A5B580BB0}" dt="2022-11-28T11:44:19.250" v="6176" actId="1036"/>
          <ac:spMkLst>
            <pc:docMk/>
            <pc:sldMk cId="3953772114" sldId="270"/>
            <ac:spMk id="423" creationId="{66C07A4A-812F-3A8C-3D2A-F9EDF196D026}"/>
          </ac:spMkLst>
        </pc:spChg>
        <pc:spChg chg="mod">
          <ac:chgData name="Akshay Veeragandham" userId="0baa2df0-7696-4e53-aecb-9d30efebc094" providerId="ADAL" clId="{F5C2F152-EA1A-471B-821D-5F7A5B580BB0}" dt="2022-11-28T11:44:19.250" v="6176" actId="1036"/>
          <ac:spMkLst>
            <pc:docMk/>
            <pc:sldMk cId="3953772114" sldId="270"/>
            <ac:spMk id="424" creationId="{A04916BA-AA64-5C64-C521-EC2C9268BEF9}"/>
          </ac:spMkLst>
        </pc:spChg>
        <pc:spChg chg="mod">
          <ac:chgData name="Akshay Veeragandham" userId="0baa2df0-7696-4e53-aecb-9d30efebc094" providerId="ADAL" clId="{F5C2F152-EA1A-471B-821D-5F7A5B580BB0}" dt="2022-11-28T11:44:19.250" v="6176" actId="1036"/>
          <ac:spMkLst>
            <pc:docMk/>
            <pc:sldMk cId="3953772114" sldId="270"/>
            <ac:spMk id="425" creationId="{14E62D7F-8883-A526-D846-ECEEEA3DE3AE}"/>
          </ac:spMkLst>
        </pc:spChg>
        <pc:spChg chg="mod">
          <ac:chgData name="Akshay Veeragandham" userId="0baa2df0-7696-4e53-aecb-9d30efebc094" providerId="ADAL" clId="{F5C2F152-EA1A-471B-821D-5F7A5B580BB0}" dt="2022-11-28T11:44:19.250" v="6176" actId="1036"/>
          <ac:spMkLst>
            <pc:docMk/>
            <pc:sldMk cId="3953772114" sldId="270"/>
            <ac:spMk id="426" creationId="{01C14A9F-F518-B08A-7295-CEB9054613E7}"/>
          </ac:spMkLst>
        </pc:spChg>
        <pc:spChg chg="mod">
          <ac:chgData name="Akshay Veeragandham" userId="0baa2df0-7696-4e53-aecb-9d30efebc094" providerId="ADAL" clId="{F5C2F152-EA1A-471B-821D-5F7A5B580BB0}" dt="2022-11-28T11:44:19.250" v="6176" actId="1036"/>
          <ac:spMkLst>
            <pc:docMk/>
            <pc:sldMk cId="3953772114" sldId="270"/>
            <ac:spMk id="427" creationId="{AE36442B-2EB6-B2E3-8254-9314B68D134E}"/>
          </ac:spMkLst>
        </pc:spChg>
        <pc:spChg chg="mod">
          <ac:chgData name="Akshay Veeragandham" userId="0baa2df0-7696-4e53-aecb-9d30efebc094" providerId="ADAL" clId="{F5C2F152-EA1A-471B-821D-5F7A5B580BB0}" dt="2022-11-28T11:44:19.250" v="6176" actId="1036"/>
          <ac:spMkLst>
            <pc:docMk/>
            <pc:sldMk cId="3953772114" sldId="270"/>
            <ac:spMk id="428" creationId="{6E65D623-9531-CB95-9DC8-35D63FFDFF4B}"/>
          </ac:spMkLst>
        </pc:spChg>
        <pc:spChg chg="mod">
          <ac:chgData name="Akshay Veeragandham" userId="0baa2df0-7696-4e53-aecb-9d30efebc094" providerId="ADAL" clId="{F5C2F152-EA1A-471B-821D-5F7A5B580BB0}" dt="2022-11-28T11:44:19.250" v="6176" actId="1036"/>
          <ac:spMkLst>
            <pc:docMk/>
            <pc:sldMk cId="3953772114" sldId="270"/>
            <ac:spMk id="429" creationId="{C04A4D0C-4F74-529A-481D-0D7941FA293D}"/>
          </ac:spMkLst>
        </pc:spChg>
        <pc:spChg chg="mod">
          <ac:chgData name="Akshay Veeragandham" userId="0baa2df0-7696-4e53-aecb-9d30efebc094" providerId="ADAL" clId="{F5C2F152-EA1A-471B-821D-5F7A5B580BB0}" dt="2022-11-28T11:44:19.250" v="6176" actId="1036"/>
          <ac:spMkLst>
            <pc:docMk/>
            <pc:sldMk cId="3953772114" sldId="270"/>
            <ac:spMk id="430" creationId="{FFC42624-EA1F-B09E-D6EC-72422AFED02E}"/>
          </ac:spMkLst>
        </pc:spChg>
        <pc:spChg chg="mod">
          <ac:chgData name="Akshay Veeragandham" userId="0baa2df0-7696-4e53-aecb-9d30efebc094" providerId="ADAL" clId="{F5C2F152-EA1A-471B-821D-5F7A5B580BB0}" dt="2022-11-28T11:44:19.250" v="6176" actId="1036"/>
          <ac:spMkLst>
            <pc:docMk/>
            <pc:sldMk cId="3953772114" sldId="270"/>
            <ac:spMk id="431" creationId="{C5C71A87-6F08-723F-F8BA-47EFD0A1842D}"/>
          </ac:spMkLst>
        </pc:spChg>
        <pc:spChg chg="mod">
          <ac:chgData name="Akshay Veeragandham" userId="0baa2df0-7696-4e53-aecb-9d30efebc094" providerId="ADAL" clId="{F5C2F152-EA1A-471B-821D-5F7A5B580BB0}" dt="2022-11-28T11:44:19.250" v="6176" actId="1036"/>
          <ac:spMkLst>
            <pc:docMk/>
            <pc:sldMk cId="3953772114" sldId="270"/>
            <ac:spMk id="432" creationId="{E4D8A602-6072-C364-85DE-9F7A0831F57F}"/>
          </ac:spMkLst>
        </pc:spChg>
        <pc:spChg chg="mod">
          <ac:chgData name="Akshay Veeragandham" userId="0baa2df0-7696-4e53-aecb-9d30efebc094" providerId="ADAL" clId="{F5C2F152-EA1A-471B-821D-5F7A5B580BB0}" dt="2022-11-28T11:44:19.250" v="6176" actId="1036"/>
          <ac:spMkLst>
            <pc:docMk/>
            <pc:sldMk cId="3953772114" sldId="270"/>
            <ac:spMk id="433" creationId="{244D7C2C-97CD-972A-F3B9-6F9611504C13}"/>
          </ac:spMkLst>
        </pc:spChg>
        <pc:spChg chg="mod">
          <ac:chgData name="Akshay Veeragandham" userId="0baa2df0-7696-4e53-aecb-9d30efebc094" providerId="ADAL" clId="{F5C2F152-EA1A-471B-821D-5F7A5B580BB0}" dt="2022-11-28T11:44:19.250" v="6176" actId="1036"/>
          <ac:spMkLst>
            <pc:docMk/>
            <pc:sldMk cId="3953772114" sldId="270"/>
            <ac:spMk id="434" creationId="{7238CA06-691F-62BF-F8C7-0E2A405D50B5}"/>
          </ac:spMkLst>
        </pc:spChg>
        <pc:spChg chg="mod">
          <ac:chgData name="Akshay Veeragandham" userId="0baa2df0-7696-4e53-aecb-9d30efebc094" providerId="ADAL" clId="{F5C2F152-EA1A-471B-821D-5F7A5B580BB0}" dt="2022-11-28T11:44:19.250" v="6176" actId="1036"/>
          <ac:spMkLst>
            <pc:docMk/>
            <pc:sldMk cId="3953772114" sldId="270"/>
            <ac:spMk id="435" creationId="{689FF31D-F160-FF46-C464-815AED4E55EC}"/>
          </ac:spMkLst>
        </pc:spChg>
        <pc:spChg chg="mod">
          <ac:chgData name="Akshay Veeragandham" userId="0baa2df0-7696-4e53-aecb-9d30efebc094" providerId="ADAL" clId="{F5C2F152-EA1A-471B-821D-5F7A5B580BB0}" dt="2022-11-28T11:44:19.250" v="6176" actId="1036"/>
          <ac:spMkLst>
            <pc:docMk/>
            <pc:sldMk cId="3953772114" sldId="270"/>
            <ac:spMk id="436" creationId="{914E9CB2-80E7-B1D6-6CF2-C0CCFB6B0F23}"/>
          </ac:spMkLst>
        </pc:spChg>
        <pc:spChg chg="mod">
          <ac:chgData name="Akshay Veeragandham" userId="0baa2df0-7696-4e53-aecb-9d30efebc094" providerId="ADAL" clId="{F5C2F152-EA1A-471B-821D-5F7A5B580BB0}" dt="2022-11-28T11:44:19.250" v="6176" actId="1036"/>
          <ac:spMkLst>
            <pc:docMk/>
            <pc:sldMk cId="3953772114" sldId="270"/>
            <ac:spMk id="437" creationId="{B5353378-D5C2-836A-BE94-1436545962B2}"/>
          </ac:spMkLst>
        </pc:spChg>
        <pc:spChg chg="mod">
          <ac:chgData name="Akshay Veeragandham" userId="0baa2df0-7696-4e53-aecb-9d30efebc094" providerId="ADAL" clId="{F5C2F152-EA1A-471B-821D-5F7A5B580BB0}" dt="2022-11-28T11:44:19.250" v="6176" actId="1036"/>
          <ac:spMkLst>
            <pc:docMk/>
            <pc:sldMk cId="3953772114" sldId="270"/>
            <ac:spMk id="438" creationId="{6F4360F0-1E9E-0D9C-D687-A9B36F6AD699}"/>
          </ac:spMkLst>
        </pc:spChg>
        <pc:spChg chg="mod">
          <ac:chgData name="Akshay Veeragandham" userId="0baa2df0-7696-4e53-aecb-9d30efebc094" providerId="ADAL" clId="{F5C2F152-EA1A-471B-821D-5F7A5B580BB0}" dt="2022-11-28T11:44:19.250" v="6176" actId="1036"/>
          <ac:spMkLst>
            <pc:docMk/>
            <pc:sldMk cId="3953772114" sldId="270"/>
            <ac:spMk id="439" creationId="{540B510E-F294-FA27-B11B-152D1765F314}"/>
          </ac:spMkLst>
        </pc:spChg>
        <pc:spChg chg="mod">
          <ac:chgData name="Akshay Veeragandham" userId="0baa2df0-7696-4e53-aecb-9d30efebc094" providerId="ADAL" clId="{F5C2F152-EA1A-471B-821D-5F7A5B580BB0}" dt="2022-11-28T11:44:19.250" v="6176" actId="1036"/>
          <ac:spMkLst>
            <pc:docMk/>
            <pc:sldMk cId="3953772114" sldId="270"/>
            <ac:spMk id="440" creationId="{FB3D2F76-D205-D239-1577-AC8A8C58DDFE}"/>
          </ac:spMkLst>
        </pc:spChg>
        <pc:spChg chg="mod">
          <ac:chgData name="Akshay Veeragandham" userId="0baa2df0-7696-4e53-aecb-9d30efebc094" providerId="ADAL" clId="{F5C2F152-EA1A-471B-821D-5F7A5B580BB0}" dt="2022-11-28T11:44:19.250" v="6176" actId="1036"/>
          <ac:spMkLst>
            <pc:docMk/>
            <pc:sldMk cId="3953772114" sldId="270"/>
            <ac:spMk id="441" creationId="{6B2E8660-7A67-0566-6EBE-5F4D7ECBD687}"/>
          </ac:spMkLst>
        </pc:spChg>
        <pc:spChg chg="mod">
          <ac:chgData name="Akshay Veeragandham" userId="0baa2df0-7696-4e53-aecb-9d30efebc094" providerId="ADAL" clId="{F5C2F152-EA1A-471B-821D-5F7A5B580BB0}" dt="2022-11-28T11:44:19.250" v="6176" actId="1036"/>
          <ac:spMkLst>
            <pc:docMk/>
            <pc:sldMk cId="3953772114" sldId="270"/>
            <ac:spMk id="442" creationId="{F15D3DED-FD34-400A-CF95-2A9389CC948B}"/>
          </ac:spMkLst>
        </pc:spChg>
        <pc:spChg chg="mod">
          <ac:chgData name="Akshay Veeragandham" userId="0baa2df0-7696-4e53-aecb-9d30efebc094" providerId="ADAL" clId="{F5C2F152-EA1A-471B-821D-5F7A5B580BB0}" dt="2022-11-28T11:44:19.250" v="6176" actId="1036"/>
          <ac:spMkLst>
            <pc:docMk/>
            <pc:sldMk cId="3953772114" sldId="270"/>
            <ac:spMk id="443" creationId="{953CFCA6-4ACD-6118-7A5A-36A60D27953A}"/>
          </ac:spMkLst>
        </pc:spChg>
        <pc:spChg chg="mod">
          <ac:chgData name="Akshay Veeragandham" userId="0baa2df0-7696-4e53-aecb-9d30efebc094" providerId="ADAL" clId="{F5C2F152-EA1A-471B-821D-5F7A5B580BB0}" dt="2022-11-28T11:44:19.250" v="6176" actId="1036"/>
          <ac:spMkLst>
            <pc:docMk/>
            <pc:sldMk cId="3953772114" sldId="270"/>
            <ac:spMk id="444" creationId="{0454704D-FA72-F2FC-C177-617CC624AA30}"/>
          </ac:spMkLst>
        </pc:spChg>
        <pc:spChg chg="mod">
          <ac:chgData name="Akshay Veeragandham" userId="0baa2df0-7696-4e53-aecb-9d30efebc094" providerId="ADAL" clId="{F5C2F152-EA1A-471B-821D-5F7A5B580BB0}" dt="2022-11-28T11:44:19.250" v="6176" actId="1036"/>
          <ac:spMkLst>
            <pc:docMk/>
            <pc:sldMk cId="3953772114" sldId="270"/>
            <ac:spMk id="445" creationId="{574D4F66-1045-01E4-B6CF-70F8A732749A}"/>
          </ac:spMkLst>
        </pc:spChg>
        <pc:spChg chg="mod">
          <ac:chgData name="Akshay Veeragandham" userId="0baa2df0-7696-4e53-aecb-9d30efebc094" providerId="ADAL" clId="{F5C2F152-EA1A-471B-821D-5F7A5B580BB0}" dt="2022-11-28T11:44:19.250" v="6176" actId="1036"/>
          <ac:spMkLst>
            <pc:docMk/>
            <pc:sldMk cId="3953772114" sldId="270"/>
            <ac:spMk id="446" creationId="{46262595-E466-1B1D-B0BB-D8A77C45505C}"/>
          </ac:spMkLst>
        </pc:spChg>
        <pc:spChg chg="mod">
          <ac:chgData name="Akshay Veeragandham" userId="0baa2df0-7696-4e53-aecb-9d30efebc094" providerId="ADAL" clId="{F5C2F152-EA1A-471B-821D-5F7A5B580BB0}" dt="2022-11-28T11:44:19.250" v="6176" actId="1036"/>
          <ac:spMkLst>
            <pc:docMk/>
            <pc:sldMk cId="3953772114" sldId="270"/>
            <ac:spMk id="447" creationId="{1CDFFF41-2911-B7B8-5C3D-A7EB069273C9}"/>
          </ac:spMkLst>
        </pc:spChg>
        <pc:spChg chg="mod">
          <ac:chgData name="Akshay Veeragandham" userId="0baa2df0-7696-4e53-aecb-9d30efebc094" providerId="ADAL" clId="{F5C2F152-EA1A-471B-821D-5F7A5B580BB0}" dt="2022-11-28T11:44:19.250" v="6176" actId="1036"/>
          <ac:spMkLst>
            <pc:docMk/>
            <pc:sldMk cId="3953772114" sldId="270"/>
            <ac:spMk id="448" creationId="{02F04C12-A786-87D7-A5E4-367C6302C073}"/>
          </ac:spMkLst>
        </pc:spChg>
        <pc:spChg chg="mod">
          <ac:chgData name="Akshay Veeragandham" userId="0baa2df0-7696-4e53-aecb-9d30efebc094" providerId="ADAL" clId="{F5C2F152-EA1A-471B-821D-5F7A5B580BB0}" dt="2022-11-28T11:44:19.250" v="6176" actId="1036"/>
          <ac:spMkLst>
            <pc:docMk/>
            <pc:sldMk cId="3953772114" sldId="270"/>
            <ac:spMk id="449" creationId="{9BB03786-69AD-611D-9919-E251BDDFA623}"/>
          </ac:spMkLst>
        </pc:spChg>
        <pc:spChg chg="mod">
          <ac:chgData name="Akshay Veeragandham" userId="0baa2df0-7696-4e53-aecb-9d30efebc094" providerId="ADAL" clId="{F5C2F152-EA1A-471B-821D-5F7A5B580BB0}" dt="2022-11-28T11:44:19.250" v="6176" actId="1036"/>
          <ac:spMkLst>
            <pc:docMk/>
            <pc:sldMk cId="3953772114" sldId="270"/>
            <ac:spMk id="450" creationId="{632CC12D-285B-3B50-51E3-0FC62F622CC2}"/>
          </ac:spMkLst>
        </pc:spChg>
        <pc:spChg chg="mod">
          <ac:chgData name="Akshay Veeragandham" userId="0baa2df0-7696-4e53-aecb-9d30efebc094" providerId="ADAL" clId="{F5C2F152-EA1A-471B-821D-5F7A5B580BB0}" dt="2022-11-28T11:44:19.250" v="6176" actId="1036"/>
          <ac:spMkLst>
            <pc:docMk/>
            <pc:sldMk cId="3953772114" sldId="270"/>
            <ac:spMk id="451" creationId="{123BC486-B225-B827-59FE-66FD792CB23A}"/>
          </ac:spMkLst>
        </pc:spChg>
        <pc:spChg chg="mod">
          <ac:chgData name="Akshay Veeragandham" userId="0baa2df0-7696-4e53-aecb-9d30efebc094" providerId="ADAL" clId="{F5C2F152-EA1A-471B-821D-5F7A5B580BB0}" dt="2022-11-28T11:44:19.250" v="6176" actId="1036"/>
          <ac:spMkLst>
            <pc:docMk/>
            <pc:sldMk cId="3953772114" sldId="270"/>
            <ac:spMk id="452" creationId="{7ADBC9BD-8EE5-119E-3E03-B19456F0EFE7}"/>
          </ac:spMkLst>
        </pc:spChg>
        <pc:spChg chg="mod">
          <ac:chgData name="Akshay Veeragandham" userId="0baa2df0-7696-4e53-aecb-9d30efebc094" providerId="ADAL" clId="{F5C2F152-EA1A-471B-821D-5F7A5B580BB0}" dt="2022-11-28T11:44:19.250" v="6176" actId="1036"/>
          <ac:spMkLst>
            <pc:docMk/>
            <pc:sldMk cId="3953772114" sldId="270"/>
            <ac:spMk id="453" creationId="{757E0614-4231-9482-CEC1-A5354F0BDD51}"/>
          </ac:spMkLst>
        </pc:spChg>
        <pc:spChg chg="mod">
          <ac:chgData name="Akshay Veeragandham" userId="0baa2df0-7696-4e53-aecb-9d30efebc094" providerId="ADAL" clId="{F5C2F152-EA1A-471B-821D-5F7A5B580BB0}" dt="2022-11-28T11:44:19.250" v="6176" actId="1036"/>
          <ac:spMkLst>
            <pc:docMk/>
            <pc:sldMk cId="3953772114" sldId="270"/>
            <ac:spMk id="454" creationId="{90DE2FC9-E31B-FD7A-7274-1EABDDE3C110}"/>
          </ac:spMkLst>
        </pc:spChg>
        <pc:spChg chg="mod">
          <ac:chgData name="Akshay Veeragandham" userId="0baa2df0-7696-4e53-aecb-9d30efebc094" providerId="ADAL" clId="{F5C2F152-EA1A-471B-821D-5F7A5B580BB0}" dt="2022-11-28T11:44:19.250" v="6176" actId="1036"/>
          <ac:spMkLst>
            <pc:docMk/>
            <pc:sldMk cId="3953772114" sldId="270"/>
            <ac:spMk id="455" creationId="{754AC660-D260-AF2E-9B43-853C4C972614}"/>
          </ac:spMkLst>
        </pc:spChg>
        <pc:spChg chg="mod">
          <ac:chgData name="Akshay Veeragandham" userId="0baa2df0-7696-4e53-aecb-9d30efebc094" providerId="ADAL" clId="{F5C2F152-EA1A-471B-821D-5F7A5B580BB0}" dt="2022-11-28T11:44:19.250" v="6176" actId="1036"/>
          <ac:spMkLst>
            <pc:docMk/>
            <pc:sldMk cId="3953772114" sldId="270"/>
            <ac:spMk id="456" creationId="{F3E2EB09-D739-2735-9945-C419783233CB}"/>
          </ac:spMkLst>
        </pc:spChg>
        <pc:spChg chg="mod">
          <ac:chgData name="Akshay Veeragandham" userId="0baa2df0-7696-4e53-aecb-9d30efebc094" providerId="ADAL" clId="{F5C2F152-EA1A-471B-821D-5F7A5B580BB0}" dt="2022-11-28T11:44:19.250" v="6176" actId="1036"/>
          <ac:spMkLst>
            <pc:docMk/>
            <pc:sldMk cId="3953772114" sldId="270"/>
            <ac:spMk id="457" creationId="{DA2DBF9E-346A-1A48-5817-B2C7A27091E4}"/>
          </ac:spMkLst>
        </pc:spChg>
        <pc:spChg chg="mod">
          <ac:chgData name="Akshay Veeragandham" userId="0baa2df0-7696-4e53-aecb-9d30efebc094" providerId="ADAL" clId="{F5C2F152-EA1A-471B-821D-5F7A5B580BB0}" dt="2022-11-28T11:44:19.250" v="6176" actId="1036"/>
          <ac:spMkLst>
            <pc:docMk/>
            <pc:sldMk cId="3953772114" sldId="270"/>
            <ac:spMk id="458" creationId="{F4B42524-F769-F113-A12B-C2C0E5D9A5F4}"/>
          </ac:spMkLst>
        </pc:spChg>
        <pc:spChg chg="mod">
          <ac:chgData name="Akshay Veeragandham" userId="0baa2df0-7696-4e53-aecb-9d30efebc094" providerId="ADAL" clId="{F5C2F152-EA1A-471B-821D-5F7A5B580BB0}" dt="2022-11-28T11:44:19.250" v="6176" actId="1036"/>
          <ac:spMkLst>
            <pc:docMk/>
            <pc:sldMk cId="3953772114" sldId="270"/>
            <ac:spMk id="459" creationId="{7DD44181-F9F3-A051-57E3-3297B25A6803}"/>
          </ac:spMkLst>
        </pc:spChg>
        <pc:spChg chg="mod">
          <ac:chgData name="Akshay Veeragandham" userId="0baa2df0-7696-4e53-aecb-9d30efebc094" providerId="ADAL" clId="{F5C2F152-EA1A-471B-821D-5F7A5B580BB0}" dt="2022-11-28T11:44:19.250" v="6176" actId="1036"/>
          <ac:spMkLst>
            <pc:docMk/>
            <pc:sldMk cId="3953772114" sldId="270"/>
            <ac:spMk id="460" creationId="{69713200-3339-F6FA-208D-E59603164609}"/>
          </ac:spMkLst>
        </pc:spChg>
        <pc:spChg chg="mod">
          <ac:chgData name="Akshay Veeragandham" userId="0baa2df0-7696-4e53-aecb-9d30efebc094" providerId="ADAL" clId="{F5C2F152-EA1A-471B-821D-5F7A5B580BB0}" dt="2022-11-28T11:44:19.250" v="6176" actId="1036"/>
          <ac:spMkLst>
            <pc:docMk/>
            <pc:sldMk cId="3953772114" sldId="270"/>
            <ac:spMk id="461" creationId="{FFBD11A2-1A4A-79B1-0A36-6DEFA07E4145}"/>
          </ac:spMkLst>
        </pc:spChg>
        <pc:spChg chg="mod">
          <ac:chgData name="Akshay Veeragandham" userId="0baa2df0-7696-4e53-aecb-9d30efebc094" providerId="ADAL" clId="{F5C2F152-EA1A-471B-821D-5F7A5B580BB0}" dt="2022-11-28T11:44:19.250" v="6176" actId="1036"/>
          <ac:spMkLst>
            <pc:docMk/>
            <pc:sldMk cId="3953772114" sldId="270"/>
            <ac:spMk id="462" creationId="{E6ABE0BC-4915-3829-69B8-E3DA40E96144}"/>
          </ac:spMkLst>
        </pc:spChg>
        <pc:spChg chg="mod">
          <ac:chgData name="Akshay Veeragandham" userId="0baa2df0-7696-4e53-aecb-9d30efebc094" providerId="ADAL" clId="{F5C2F152-EA1A-471B-821D-5F7A5B580BB0}" dt="2022-11-28T11:44:19.250" v="6176" actId="1036"/>
          <ac:spMkLst>
            <pc:docMk/>
            <pc:sldMk cId="3953772114" sldId="270"/>
            <ac:spMk id="463" creationId="{36B85705-D77E-8AC0-B8F4-3318A458555A}"/>
          </ac:spMkLst>
        </pc:spChg>
        <pc:spChg chg="mod">
          <ac:chgData name="Akshay Veeragandham" userId="0baa2df0-7696-4e53-aecb-9d30efebc094" providerId="ADAL" clId="{F5C2F152-EA1A-471B-821D-5F7A5B580BB0}" dt="2022-11-28T11:44:19.250" v="6176" actId="1036"/>
          <ac:spMkLst>
            <pc:docMk/>
            <pc:sldMk cId="3953772114" sldId="270"/>
            <ac:spMk id="464" creationId="{16DE7F4E-AF51-2E4A-0B0C-ACCE9B97B132}"/>
          </ac:spMkLst>
        </pc:spChg>
        <pc:spChg chg="mod">
          <ac:chgData name="Akshay Veeragandham" userId="0baa2df0-7696-4e53-aecb-9d30efebc094" providerId="ADAL" clId="{F5C2F152-EA1A-471B-821D-5F7A5B580BB0}" dt="2022-11-28T11:44:19.250" v="6176" actId="1036"/>
          <ac:spMkLst>
            <pc:docMk/>
            <pc:sldMk cId="3953772114" sldId="270"/>
            <ac:spMk id="465" creationId="{F95224FB-030B-31D4-F784-852D5607F423}"/>
          </ac:spMkLst>
        </pc:spChg>
        <pc:spChg chg="mod">
          <ac:chgData name="Akshay Veeragandham" userId="0baa2df0-7696-4e53-aecb-9d30efebc094" providerId="ADAL" clId="{F5C2F152-EA1A-471B-821D-5F7A5B580BB0}" dt="2022-11-28T11:44:19.250" v="6176" actId="1036"/>
          <ac:spMkLst>
            <pc:docMk/>
            <pc:sldMk cId="3953772114" sldId="270"/>
            <ac:spMk id="466" creationId="{3D3587A7-4FD5-4A78-AE6A-30B69B14D044}"/>
          </ac:spMkLst>
        </pc:spChg>
        <pc:spChg chg="mod">
          <ac:chgData name="Akshay Veeragandham" userId="0baa2df0-7696-4e53-aecb-9d30efebc094" providerId="ADAL" clId="{F5C2F152-EA1A-471B-821D-5F7A5B580BB0}" dt="2022-11-28T11:44:19.250" v="6176" actId="1036"/>
          <ac:spMkLst>
            <pc:docMk/>
            <pc:sldMk cId="3953772114" sldId="270"/>
            <ac:spMk id="467" creationId="{6FFCF452-4C29-D1B4-08EE-40FB2DD1F41C}"/>
          </ac:spMkLst>
        </pc:spChg>
        <pc:spChg chg="mod">
          <ac:chgData name="Akshay Veeragandham" userId="0baa2df0-7696-4e53-aecb-9d30efebc094" providerId="ADAL" clId="{F5C2F152-EA1A-471B-821D-5F7A5B580BB0}" dt="2022-11-28T11:44:19.250" v="6176" actId="1036"/>
          <ac:spMkLst>
            <pc:docMk/>
            <pc:sldMk cId="3953772114" sldId="270"/>
            <ac:spMk id="468" creationId="{DD8680D6-4991-F2A4-C500-56F3F6A2D9D4}"/>
          </ac:spMkLst>
        </pc:spChg>
        <pc:spChg chg="mod">
          <ac:chgData name="Akshay Veeragandham" userId="0baa2df0-7696-4e53-aecb-9d30efebc094" providerId="ADAL" clId="{F5C2F152-EA1A-471B-821D-5F7A5B580BB0}" dt="2022-11-28T11:44:19.250" v="6176" actId="1036"/>
          <ac:spMkLst>
            <pc:docMk/>
            <pc:sldMk cId="3953772114" sldId="270"/>
            <ac:spMk id="469" creationId="{46F0BF82-C50E-E59D-50AB-6D83701A7504}"/>
          </ac:spMkLst>
        </pc:spChg>
        <pc:spChg chg="mod">
          <ac:chgData name="Akshay Veeragandham" userId="0baa2df0-7696-4e53-aecb-9d30efebc094" providerId="ADAL" clId="{F5C2F152-EA1A-471B-821D-5F7A5B580BB0}" dt="2022-11-28T11:44:19.250" v="6176" actId="1036"/>
          <ac:spMkLst>
            <pc:docMk/>
            <pc:sldMk cId="3953772114" sldId="270"/>
            <ac:spMk id="470" creationId="{D4FE2F27-20D3-8727-433C-50E6FC7F3BE0}"/>
          </ac:spMkLst>
        </pc:spChg>
        <pc:spChg chg="mod">
          <ac:chgData name="Akshay Veeragandham" userId="0baa2df0-7696-4e53-aecb-9d30efebc094" providerId="ADAL" clId="{F5C2F152-EA1A-471B-821D-5F7A5B580BB0}" dt="2022-11-28T11:44:19.250" v="6176" actId="1036"/>
          <ac:spMkLst>
            <pc:docMk/>
            <pc:sldMk cId="3953772114" sldId="270"/>
            <ac:spMk id="471" creationId="{0E877C64-43DE-C5C0-71E4-5CCC210BB65D}"/>
          </ac:spMkLst>
        </pc:spChg>
        <pc:spChg chg="mod">
          <ac:chgData name="Akshay Veeragandham" userId="0baa2df0-7696-4e53-aecb-9d30efebc094" providerId="ADAL" clId="{F5C2F152-EA1A-471B-821D-5F7A5B580BB0}" dt="2022-11-28T11:44:19.250" v="6176" actId="1036"/>
          <ac:spMkLst>
            <pc:docMk/>
            <pc:sldMk cId="3953772114" sldId="270"/>
            <ac:spMk id="472" creationId="{2CE198C0-4706-7848-7953-B629445521B1}"/>
          </ac:spMkLst>
        </pc:spChg>
        <pc:spChg chg="mod">
          <ac:chgData name="Akshay Veeragandham" userId="0baa2df0-7696-4e53-aecb-9d30efebc094" providerId="ADAL" clId="{F5C2F152-EA1A-471B-821D-5F7A5B580BB0}" dt="2022-11-28T11:44:19.250" v="6176" actId="1036"/>
          <ac:spMkLst>
            <pc:docMk/>
            <pc:sldMk cId="3953772114" sldId="270"/>
            <ac:spMk id="473" creationId="{E9D44A8D-FE34-8BD5-667E-9CA5EA65A80F}"/>
          </ac:spMkLst>
        </pc:spChg>
        <pc:spChg chg="mod">
          <ac:chgData name="Akshay Veeragandham" userId="0baa2df0-7696-4e53-aecb-9d30efebc094" providerId="ADAL" clId="{F5C2F152-EA1A-471B-821D-5F7A5B580BB0}" dt="2022-11-28T11:44:19.250" v="6176" actId="1036"/>
          <ac:spMkLst>
            <pc:docMk/>
            <pc:sldMk cId="3953772114" sldId="270"/>
            <ac:spMk id="474" creationId="{6913AFDB-C3C0-DC40-D2D5-2F88B0E8BB88}"/>
          </ac:spMkLst>
        </pc:spChg>
        <pc:spChg chg="mod">
          <ac:chgData name="Akshay Veeragandham" userId="0baa2df0-7696-4e53-aecb-9d30efebc094" providerId="ADAL" clId="{F5C2F152-EA1A-471B-821D-5F7A5B580BB0}" dt="2022-11-28T11:44:19.250" v="6176" actId="1036"/>
          <ac:spMkLst>
            <pc:docMk/>
            <pc:sldMk cId="3953772114" sldId="270"/>
            <ac:spMk id="475" creationId="{4551B266-2AC3-4118-EE9C-E99F95CF80FE}"/>
          </ac:spMkLst>
        </pc:spChg>
        <pc:spChg chg="mod">
          <ac:chgData name="Akshay Veeragandham" userId="0baa2df0-7696-4e53-aecb-9d30efebc094" providerId="ADAL" clId="{F5C2F152-EA1A-471B-821D-5F7A5B580BB0}" dt="2022-11-28T11:44:19.250" v="6176" actId="1036"/>
          <ac:spMkLst>
            <pc:docMk/>
            <pc:sldMk cId="3953772114" sldId="270"/>
            <ac:spMk id="476" creationId="{17FE0AA1-077F-087D-D7B2-FC7A64DB0069}"/>
          </ac:spMkLst>
        </pc:spChg>
        <pc:spChg chg="mod">
          <ac:chgData name="Akshay Veeragandham" userId="0baa2df0-7696-4e53-aecb-9d30efebc094" providerId="ADAL" clId="{F5C2F152-EA1A-471B-821D-5F7A5B580BB0}" dt="2022-11-28T11:44:19.250" v="6176" actId="1036"/>
          <ac:spMkLst>
            <pc:docMk/>
            <pc:sldMk cId="3953772114" sldId="270"/>
            <ac:spMk id="477" creationId="{D127EECC-C147-1A79-E6E9-4C6FE9CF61AF}"/>
          </ac:spMkLst>
        </pc:spChg>
        <pc:spChg chg="mod">
          <ac:chgData name="Akshay Veeragandham" userId="0baa2df0-7696-4e53-aecb-9d30efebc094" providerId="ADAL" clId="{F5C2F152-EA1A-471B-821D-5F7A5B580BB0}" dt="2022-11-28T11:44:19.250" v="6176" actId="1036"/>
          <ac:spMkLst>
            <pc:docMk/>
            <pc:sldMk cId="3953772114" sldId="270"/>
            <ac:spMk id="478" creationId="{44698B5D-5CA6-4283-1919-063AF7BEF57A}"/>
          </ac:spMkLst>
        </pc:spChg>
        <pc:spChg chg="mod">
          <ac:chgData name="Akshay Veeragandham" userId="0baa2df0-7696-4e53-aecb-9d30efebc094" providerId="ADAL" clId="{F5C2F152-EA1A-471B-821D-5F7A5B580BB0}" dt="2022-11-28T11:44:19.250" v="6176" actId="1036"/>
          <ac:spMkLst>
            <pc:docMk/>
            <pc:sldMk cId="3953772114" sldId="270"/>
            <ac:spMk id="479" creationId="{C81A9E69-1165-6CE2-F27A-F0AFA47ADD88}"/>
          </ac:spMkLst>
        </pc:spChg>
        <pc:spChg chg="mod">
          <ac:chgData name="Akshay Veeragandham" userId="0baa2df0-7696-4e53-aecb-9d30efebc094" providerId="ADAL" clId="{F5C2F152-EA1A-471B-821D-5F7A5B580BB0}" dt="2022-11-28T11:44:19.250" v="6176" actId="1036"/>
          <ac:spMkLst>
            <pc:docMk/>
            <pc:sldMk cId="3953772114" sldId="270"/>
            <ac:spMk id="480" creationId="{984EF509-60A4-FEAE-62AC-D7C8B6A12697}"/>
          </ac:spMkLst>
        </pc:spChg>
        <pc:spChg chg="mod">
          <ac:chgData name="Akshay Veeragandham" userId="0baa2df0-7696-4e53-aecb-9d30efebc094" providerId="ADAL" clId="{F5C2F152-EA1A-471B-821D-5F7A5B580BB0}" dt="2022-11-28T11:44:19.250" v="6176" actId="1036"/>
          <ac:spMkLst>
            <pc:docMk/>
            <pc:sldMk cId="3953772114" sldId="270"/>
            <ac:spMk id="481" creationId="{AC3C1569-AEE8-B157-BFA5-D36ADBBBD6D9}"/>
          </ac:spMkLst>
        </pc:spChg>
        <pc:spChg chg="mod">
          <ac:chgData name="Akshay Veeragandham" userId="0baa2df0-7696-4e53-aecb-9d30efebc094" providerId="ADAL" clId="{F5C2F152-EA1A-471B-821D-5F7A5B580BB0}" dt="2022-11-28T11:44:19.250" v="6176" actId="1036"/>
          <ac:spMkLst>
            <pc:docMk/>
            <pc:sldMk cId="3953772114" sldId="270"/>
            <ac:spMk id="482" creationId="{DC4C033C-972E-289D-1D5D-DA6732BFD560}"/>
          </ac:spMkLst>
        </pc:spChg>
        <pc:spChg chg="mod">
          <ac:chgData name="Akshay Veeragandham" userId="0baa2df0-7696-4e53-aecb-9d30efebc094" providerId="ADAL" clId="{F5C2F152-EA1A-471B-821D-5F7A5B580BB0}" dt="2022-11-28T11:44:19.250" v="6176" actId="1036"/>
          <ac:spMkLst>
            <pc:docMk/>
            <pc:sldMk cId="3953772114" sldId="270"/>
            <ac:spMk id="483" creationId="{F011AB07-43A3-C584-6B4D-630B9E184899}"/>
          </ac:spMkLst>
        </pc:spChg>
        <pc:spChg chg="mod">
          <ac:chgData name="Akshay Veeragandham" userId="0baa2df0-7696-4e53-aecb-9d30efebc094" providerId="ADAL" clId="{F5C2F152-EA1A-471B-821D-5F7A5B580BB0}" dt="2022-11-28T11:44:19.250" v="6176" actId="1036"/>
          <ac:spMkLst>
            <pc:docMk/>
            <pc:sldMk cId="3953772114" sldId="270"/>
            <ac:spMk id="484" creationId="{4BB4C99B-8ECF-8B9C-7512-CDB13E8746E5}"/>
          </ac:spMkLst>
        </pc:spChg>
        <pc:spChg chg="mod">
          <ac:chgData name="Akshay Veeragandham" userId="0baa2df0-7696-4e53-aecb-9d30efebc094" providerId="ADAL" clId="{F5C2F152-EA1A-471B-821D-5F7A5B580BB0}" dt="2022-11-28T11:44:19.250" v="6176" actId="1036"/>
          <ac:spMkLst>
            <pc:docMk/>
            <pc:sldMk cId="3953772114" sldId="270"/>
            <ac:spMk id="485" creationId="{19C3859A-644B-1E74-80A3-CA4599C9724C}"/>
          </ac:spMkLst>
        </pc:spChg>
        <pc:spChg chg="mod">
          <ac:chgData name="Akshay Veeragandham" userId="0baa2df0-7696-4e53-aecb-9d30efebc094" providerId="ADAL" clId="{F5C2F152-EA1A-471B-821D-5F7A5B580BB0}" dt="2022-11-28T11:44:19.250" v="6176" actId="1036"/>
          <ac:spMkLst>
            <pc:docMk/>
            <pc:sldMk cId="3953772114" sldId="270"/>
            <ac:spMk id="486" creationId="{81726EED-6883-D777-0C1F-CA47D039C99F}"/>
          </ac:spMkLst>
        </pc:spChg>
        <pc:spChg chg="mod">
          <ac:chgData name="Akshay Veeragandham" userId="0baa2df0-7696-4e53-aecb-9d30efebc094" providerId="ADAL" clId="{F5C2F152-EA1A-471B-821D-5F7A5B580BB0}" dt="2022-11-28T11:44:19.250" v="6176" actId="1036"/>
          <ac:spMkLst>
            <pc:docMk/>
            <pc:sldMk cId="3953772114" sldId="270"/>
            <ac:spMk id="487" creationId="{6AC43DDE-14E9-6458-208B-97A83E4E3689}"/>
          </ac:spMkLst>
        </pc:spChg>
        <pc:spChg chg="mod">
          <ac:chgData name="Akshay Veeragandham" userId="0baa2df0-7696-4e53-aecb-9d30efebc094" providerId="ADAL" clId="{F5C2F152-EA1A-471B-821D-5F7A5B580BB0}" dt="2022-11-28T11:44:19.250" v="6176" actId="1036"/>
          <ac:spMkLst>
            <pc:docMk/>
            <pc:sldMk cId="3953772114" sldId="270"/>
            <ac:spMk id="488" creationId="{D9432D4F-1139-71AE-6822-4F1DEE6DBD12}"/>
          </ac:spMkLst>
        </pc:spChg>
        <pc:spChg chg="mod">
          <ac:chgData name="Akshay Veeragandham" userId="0baa2df0-7696-4e53-aecb-9d30efebc094" providerId="ADAL" clId="{F5C2F152-EA1A-471B-821D-5F7A5B580BB0}" dt="2022-11-28T11:44:19.250" v="6176" actId="1036"/>
          <ac:spMkLst>
            <pc:docMk/>
            <pc:sldMk cId="3953772114" sldId="270"/>
            <ac:spMk id="489" creationId="{0E5F8280-9966-072F-1558-CECD233FA1F7}"/>
          </ac:spMkLst>
        </pc:spChg>
        <pc:spChg chg="mod">
          <ac:chgData name="Akshay Veeragandham" userId="0baa2df0-7696-4e53-aecb-9d30efebc094" providerId="ADAL" clId="{F5C2F152-EA1A-471B-821D-5F7A5B580BB0}" dt="2022-11-28T11:44:19.250" v="6176" actId="1036"/>
          <ac:spMkLst>
            <pc:docMk/>
            <pc:sldMk cId="3953772114" sldId="270"/>
            <ac:spMk id="490" creationId="{76DC8F10-953B-5C82-58CC-8D0BCC66D3C3}"/>
          </ac:spMkLst>
        </pc:spChg>
        <pc:spChg chg="mod">
          <ac:chgData name="Akshay Veeragandham" userId="0baa2df0-7696-4e53-aecb-9d30efebc094" providerId="ADAL" clId="{F5C2F152-EA1A-471B-821D-5F7A5B580BB0}" dt="2022-11-28T11:44:19.250" v="6176" actId="1036"/>
          <ac:spMkLst>
            <pc:docMk/>
            <pc:sldMk cId="3953772114" sldId="270"/>
            <ac:spMk id="491" creationId="{34D249D8-0679-C35B-91C8-7CBEF25E5CA0}"/>
          </ac:spMkLst>
        </pc:spChg>
        <pc:spChg chg="mod">
          <ac:chgData name="Akshay Veeragandham" userId="0baa2df0-7696-4e53-aecb-9d30efebc094" providerId="ADAL" clId="{F5C2F152-EA1A-471B-821D-5F7A5B580BB0}" dt="2022-11-28T11:44:19.250" v="6176" actId="1036"/>
          <ac:spMkLst>
            <pc:docMk/>
            <pc:sldMk cId="3953772114" sldId="270"/>
            <ac:spMk id="492" creationId="{E8387C22-A5B6-16EC-1C1D-939AA36FE621}"/>
          </ac:spMkLst>
        </pc:spChg>
        <pc:spChg chg="mod">
          <ac:chgData name="Akshay Veeragandham" userId="0baa2df0-7696-4e53-aecb-9d30efebc094" providerId="ADAL" clId="{F5C2F152-EA1A-471B-821D-5F7A5B580BB0}" dt="2022-11-28T11:44:19.250" v="6176" actId="1036"/>
          <ac:spMkLst>
            <pc:docMk/>
            <pc:sldMk cId="3953772114" sldId="270"/>
            <ac:spMk id="493" creationId="{47D878A8-EE98-A544-9B3C-C75728D1AB47}"/>
          </ac:spMkLst>
        </pc:spChg>
        <pc:spChg chg="mod">
          <ac:chgData name="Akshay Veeragandham" userId="0baa2df0-7696-4e53-aecb-9d30efebc094" providerId="ADAL" clId="{F5C2F152-EA1A-471B-821D-5F7A5B580BB0}" dt="2022-11-28T11:44:19.250" v="6176" actId="1036"/>
          <ac:spMkLst>
            <pc:docMk/>
            <pc:sldMk cId="3953772114" sldId="270"/>
            <ac:spMk id="494" creationId="{C6061E6E-BFE8-97A5-2939-17E601FE9DA5}"/>
          </ac:spMkLst>
        </pc:spChg>
        <pc:spChg chg="mod">
          <ac:chgData name="Akshay Veeragandham" userId="0baa2df0-7696-4e53-aecb-9d30efebc094" providerId="ADAL" clId="{F5C2F152-EA1A-471B-821D-5F7A5B580BB0}" dt="2022-11-28T11:44:19.250" v="6176" actId="1036"/>
          <ac:spMkLst>
            <pc:docMk/>
            <pc:sldMk cId="3953772114" sldId="270"/>
            <ac:spMk id="495" creationId="{495A90FC-4A68-5AF6-2B3F-01F5F939E9FB}"/>
          </ac:spMkLst>
        </pc:spChg>
        <pc:spChg chg="mod">
          <ac:chgData name="Akshay Veeragandham" userId="0baa2df0-7696-4e53-aecb-9d30efebc094" providerId="ADAL" clId="{F5C2F152-EA1A-471B-821D-5F7A5B580BB0}" dt="2022-11-28T11:44:19.250" v="6176" actId="1036"/>
          <ac:spMkLst>
            <pc:docMk/>
            <pc:sldMk cId="3953772114" sldId="270"/>
            <ac:spMk id="496" creationId="{3F38E0BE-1357-16E5-6878-26269190B11F}"/>
          </ac:spMkLst>
        </pc:spChg>
        <pc:spChg chg="mod">
          <ac:chgData name="Akshay Veeragandham" userId="0baa2df0-7696-4e53-aecb-9d30efebc094" providerId="ADAL" clId="{F5C2F152-EA1A-471B-821D-5F7A5B580BB0}" dt="2022-11-28T11:44:19.250" v="6176" actId="1036"/>
          <ac:spMkLst>
            <pc:docMk/>
            <pc:sldMk cId="3953772114" sldId="270"/>
            <ac:spMk id="497" creationId="{BFBC12B6-00D4-C793-7812-8F84C54A7F9F}"/>
          </ac:spMkLst>
        </pc:spChg>
        <pc:spChg chg="mod">
          <ac:chgData name="Akshay Veeragandham" userId="0baa2df0-7696-4e53-aecb-9d30efebc094" providerId="ADAL" clId="{F5C2F152-EA1A-471B-821D-5F7A5B580BB0}" dt="2022-11-28T11:44:19.250" v="6176" actId="1036"/>
          <ac:spMkLst>
            <pc:docMk/>
            <pc:sldMk cId="3953772114" sldId="270"/>
            <ac:spMk id="498" creationId="{6BDBDB44-A823-83F2-59DC-1A066E93BB04}"/>
          </ac:spMkLst>
        </pc:spChg>
        <pc:spChg chg="mod">
          <ac:chgData name="Akshay Veeragandham" userId="0baa2df0-7696-4e53-aecb-9d30efebc094" providerId="ADAL" clId="{F5C2F152-EA1A-471B-821D-5F7A5B580BB0}" dt="2022-11-28T11:44:19.250" v="6176" actId="1036"/>
          <ac:spMkLst>
            <pc:docMk/>
            <pc:sldMk cId="3953772114" sldId="270"/>
            <ac:spMk id="499" creationId="{D9AC23A3-E6FF-CBD3-75E0-49821745C81D}"/>
          </ac:spMkLst>
        </pc:spChg>
        <pc:spChg chg="mod">
          <ac:chgData name="Akshay Veeragandham" userId="0baa2df0-7696-4e53-aecb-9d30efebc094" providerId="ADAL" clId="{F5C2F152-EA1A-471B-821D-5F7A5B580BB0}" dt="2022-11-28T11:44:19.250" v="6176" actId="1036"/>
          <ac:spMkLst>
            <pc:docMk/>
            <pc:sldMk cId="3953772114" sldId="270"/>
            <ac:spMk id="500" creationId="{1B5CE28C-3136-D054-EB65-BBC3F2D36CDC}"/>
          </ac:spMkLst>
        </pc:spChg>
        <pc:spChg chg="mod">
          <ac:chgData name="Akshay Veeragandham" userId="0baa2df0-7696-4e53-aecb-9d30efebc094" providerId="ADAL" clId="{F5C2F152-EA1A-471B-821D-5F7A5B580BB0}" dt="2022-11-28T11:44:19.250" v="6176" actId="1036"/>
          <ac:spMkLst>
            <pc:docMk/>
            <pc:sldMk cId="3953772114" sldId="270"/>
            <ac:spMk id="501" creationId="{42274B0B-B835-2CA2-5E4E-DA4423328D93}"/>
          </ac:spMkLst>
        </pc:spChg>
        <pc:spChg chg="mod">
          <ac:chgData name="Akshay Veeragandham" userId="0baa2df0-7696-4e53-aecb-9d30efebc094" providerId="ADAL" clId="{F5C2F152-EA1A-471B-821D-5F7A5B580BB0}" dt="2022-11-28T11:44:19.250" v="6176" actId="1036"/>
          <ac:spMkLst>
            <pc:docMk/>
            <pc:sldMk cId="3953772114" sldId="270"/>
            <ac:spMk id="502" creationId="{9C264944-1476-79F0-8966-0CA90B5CBDA0}"/>
          </ac:spMkLst>
        </pc:spChg>
        <pc:spChg chg="mod">
          <ac:chgData name="Akshay Veeragandham" userId="0baa2df0-7696-4e53-aecb-9d30efebc094" providerId="ADAL" clId="{F5C2F152-EA1A-471B-821D-5F7A5B580BB0}" dt="2022-11-28T11:44:19.250" v="6176" actId="1036"/>
          <ac:spMkLst>
            <pc:docMk/>
            <pc:sldMk cId="3953772114" sldId="270"/>
            <ac:spMk id="503" creationId="{F1A0D954-D14D-56C2-FFFC-D5C3342C7EE3}"/>
          </ac:spMkLst>
        </pc:spChg>
        <pc:spChg chg="mod">
          <ac:chgData name="Akshay Veeragandham" userId="0baa2df0-7696-4e53-aecb-9d30efebc094" providerId="ADAL" clId="{F5C2F152-EA1A-471B-821D-5F7A5B580BB0}" dt="2022-11-28T11:44:19.250" v="6176" actId="1036"/>
          <ac:spMkLst>
            <pc:docMk/>
            <pc:sldMk cId="3953772114" sldId="270"/>
            <ac:spMk id="504" creationId="{6D10C44A-404E-F49E-DF74-251D2497B991}"/>
          </ac:spMkLst>
        </pc:spChg>
        <pc:spChg chg="mod">
          <ac:chgData name="Akshay Veeragandham" userId="0baa2df0-7696-4e53-aecb-9d30efebc094" providerId="ADAL" clId="{F5C2F152-EA1A-471B-821D-5F7A5B580BB0}" dt="2022-11-28T11:44:19.250" v="6176" actId="1036"/>
          <ac:spMkLst>
            <pc:docMk/>
            <pc:sldMk cId="3953772114" sldId="270"/>
            <ac:spMk id="505" creationId="{095CE2AF-F7BB-962E-DBB9-E84742420A18}"/>
          </ac:spMkLst>
        </pc:spChg>
        <pc:spChg chg="mod">
          <ac:chgData name="Akshay Veeragandham" userId="0baa2df0-7696-4e53-aecb-9d30efebc094" providerId="ADAL" clId="{F5C2F152-EA1A-471B-821D-5F7A5B580BB0}" dt="2022-11-28T11:44:19.250" v="6176" actId="1036"/>
          <ac:spMkLst>
            <pc:docMk/>
            <pc:sldMk cId="3953772114" sldId="270"/>
            <ac:spMk id="506" creationId="{CFD62431-6116-527C-15B6-1EE297CA6652}"/>
          </ac:spMkLst>
        </pc:spChg>
        <pc:spChg chg="mod">
          <ac:chgData name="Akshay Veeragandham" userId="0baa2df0-7696-4e53-aecb-9d30efebc094" providerId="ADAL" clId="{F5C2F152-EA1A-471B-821D-5F7A5B580BB0}" dt="2022-11-28T11:44:19.250" v="6176" actId="1036"/>
          <ac:spMkLst>
            <pc:docMk/>
            <pc:sldMk cId="3953772114" sldId="270"/>
            <ac:spMk id="507" creationId="{73A315B0-8C31-C4B8-DCD5-E30556977638}"/>
          </ac:spMkLst>
        </pc:spChg>
        <pc:spChg chg="mod">
          <ac:chgData name="Akshay Veeragandham" userId="0baa2df0-7696-4e53-aecb-9d30efebc094" providerId="ADAL" clId="{F5C2F152-EA1A-471B-821D-5F7A5B580BB0}" dt="2022-11-28T11:44:19.250" v="6176" actId="1036"/>
          <ac:spMkLst>
            <pc:docMk/>
            <pc:sldMk cId="3953772114" sldId="270"/>
            <ac:spMk id="508" creationId="{4335D20B-41D2-9044-4126-5F73FECA956C}"/>
          </ac:spMkLst>
        </pc:spChg>
        <pc:spChg chg="mod">
          <ac:chgData name="Akshay Veeragandham" userId="0baa2df0-7696-4e53-aecb-9d30efebc094" providerId="ADAL" clId="{F5C2F152-EA1A-471B-821D-5F7A5B580BB0}" dt="2022-11-28T11:44:19.250" v="6176" actId="1036"/>
          <ac:spMkLst>
            <pc:docMk/>
            <pc:sldMk cId="3953772114" sldId="270"/>
            <ac:spMk id="509" creationId="{A93D1775-BE34-9DF8-74E3-D8931E13B886}"/>
          </ac:spMkLst>
        </pc:spChg>
        <pc:spChg chg="mod">
          <ac:chgData name="Akshay Veeragandham" userId="0baa2df0-7696-4e53-aecb-9d30efebc094" providerId="ADAL" clId="{F5C2F152-EA1A-471B-821D-5F7A5B580BB0}" dt="2022-11-28T11:44:19.250" v="6176" actId="1036"/>
          <ac:spMkLst>
            <pc:docMk/>
            <pc:sldMk cId="3953772114" sldId="270"/>
            <ac:spMk id="510" creationId="{A0F52A27-340C-D918-52E5-FC9EDCF41939}"/>
          </ac:spMkLst>
        </pc:spChg>
        <pc:spChg chg="mod">
          <ac:chgData name="Akshay Veeragandham" userId="0baa2df0-7696-4e53-aecb-9d30efebc094" providerId="ADAL" clId="{F5C2F152-EA1A-471B-821D-5F7A5B580BB0}" dt="2022-11-28T11:44:19.250" v="6176" actId="1036"/>
          <ac:spMkLst>
            <pc:docMk/>
            <pc:sldMk cId="3953772114" sldId="270"/>
            <ac:spMk id="511" creationId="{5666FAC4-D6BC-0199-FDEE-023E14081611}"/>
          </ac:spMkLst>
        </pc:spChg>
        <pc:spChg chg="mod">
          <ac:chgData name="Akshay Veeragandham" userId="0baa2df0-7696-4e53-aecb-9d30efebc094" providerId="ADAL" clId="{F5C2F152-EA1A-471B-821D-5F7A5B580BB0}" dt="2022-11-28T11:44:19.250" v="6176" actId="1036"/>
          <ac:spMkLst>
            <pc:docMk/>
            <pc:sldMk cId="3953772114" sldId="270"/>
            <ac:spMk id="512" creationId="{92D109FF-AFBD-6D8E-1C54-DD76F684BEBB}"/>
          </ac:spMkLst>
        </pc:spChg>
        <pc:spChg chg="mod">
          <ac:chgData name="Akshay Veeragandham" userId="0baa2df0-7696-4e53-aecb-9d30efebc094" providerId="ADAL" clId="{F5C2F152-EA1A-471B-821D-5F7A5B580BB0}" dt="2022-11-28T11:44:19.250" v="6176" actId="1036"/>
          <ac:spMkLst>
            <pc:docMk/>
            <pc:sldMk cId="3953772114" sldId="270"/>
            <ac:spMk id="513" creationId="{A40EF608-6B4C-AFE9-0057-6E424A7F7EFC}"/>
          </ac:spMkLst>
        </pc:spChg>
        <pc:spChg chg="mod">
          <ac:chgData name="Akshay Veeragandham" userId="0baa2df0-7696-4e53-aecb-9d30efebc094" providerId="ADAL" clId="{F5C2F152-EA1A-471B-821D-5F7A5B580BB0}" dt="2022-11-28T11:44:19.250" v="6176" actId="1036"/>
          <ac:spMkLst>
            <pc:docMk/>
            <pc:sldMk cId="3953772114" sldId="270"/>
            <ac:spMk id="514" creationId="{39AA5FB9-68E7-9374-CC2F-080248F3E274}"/>
          </ac:spMkLst>
        </pc:spChg>
        <pc:spChg chg="mod">
          <ac:chgData name="Akshay Veeragandham" userId="0baa2df0-7696-4e53-aecb-9d30efebc094" providerId="ADAL" clId="{F5C2F152-EA1A-471B-821D-5F7A5B580BB0}" dt="2022-11-28T11:44:19.250" v="6176" actId="1036"/>
          <ac:spMkLst>
            <pc:docMk/>
            <pc:sldMk cId="3953772114" sldId="270"/>
            <ac:spMk id="515" creationId="{CEA1C56A-CC54-CD1C-BBF4-1E7073C939A5}"/>
          </ac:spMkLst>
        </pc:spChg>
        <pc:spChg chg="mod">
          <ac:chgData name="Akshay Veeragandham" userId="0baa2df0-7696-4e53-aecb-9d30efebc094" providerId="ADAL" clId="{F5C2F152-EA1A-471B-821D-5F7A5B580BB0}" dt="2022-11-28T11:44:19.250" v="6176" actId="1036"/>
          <ac:spMkLst>
            <pc:docMk/>
            <pc:sldMk cId="3953772114" sldId="270"/>
            <ac:spMk id="516" creationId="{38BD0707-B03A-6AC6-DE31-8358A8A7346D}"/>
          </ac:spMkLst>
        </pc:spChg>
        <pc:spChg chg="mod">
          <ac:chgData name="Akshay Veeragandham" userId="0baa2df0-7696-4e53-aecb-9d30efebc094" providerId="ADAL" clId="{F5C2F152-EA1A-471B-821D-5F7A5B580BB0}" dt="2022-11-28T11:44:19.250" v="6176" actId="1036"/>
          <ac:spMkLst>
            <pc:docMk/>
            <pc:sldMk cId="3953772114" sldId="270"/>
            <ac:spMk id="517" creationId="{B358AC6D-ED98-5471-0171-BDB98C52AD12}"/>
          </ac:spMkLst>
        </pc:spChg>
        <pc:spChg chg="mod">
          <ac:chgData name="Akshay Veeragandham" userId="0baa2df0-7696-4e53-aecb-9d30efebc094" providerId="ADAL" clId="{F5C2F152-EA1A-471B-821D-5F7A5B580BB0}" dt="2022-11-28T11:44:19.250" v="6176" actId="1036"/>
          <ac:spMkLst>
            <pc:docMk/>
            <pc:sldMk cId="3953772114" sldId="270"/>
            <ac:spMk id="518" creationId="{57F4F023-A592-DCB3-3F0B-4B59378E7D3C}"/>
          </ac:spMkLst>
        </pc:spChg>
        <pc:spChg chg="mod">
          <ac:chgData name="Akshay Veeragandham" userId="0baa2df0-7696-4e53-aecb-9d30efebc094" providerId="ADAL" clId="{F5C2F152-EA1A-471B-821D-5F7A5B580BB0}" dt="2022-11-28T11:44:19.250" v="6176" actId="1036"/>
          <ac:spMkLst>
            <pc:docMk/>
            <pc:sldMk cId="3953772114" sldId="270"/>
            <ac:spMk id="519" creationId="{2E518383-5CE0-8D73-AD77-706860CF569A}"/>
          </ac:spMkLst>
        </pc:spChg>
        <pc:spChg chg="mod">
          <ac:chgData name="Akshay Veeragandham" userId="0baa2df0-7696-4e53-aecb-9d30efebc094" providerId="ADAL" clId="{F5C2F152-EA1A-471B-821D-5F7A5B580BB0}" dt="2022-11-28T11:44:19.250" v="6176" actId="1036"/>
          <ac:spMkLst>
            <pc:docMk/>
            <pc:sldMk cId="3953772114" sldId="270"/>
            <ac:spMk id="520" creationId="{C1A2D9C6-7587-2857-DC5F-26B23B7587D0}"/>
          </ac:spMkLst>
        </pc:spChg>
        <pc:spChg chg="mod">
          <ac:chgData name="Akshay Veeragandham" userId="0baa2df0-7696-4e53-aecb-9d30efebc094" providerId="ADAL" clId="{F5C2F152-EA1A-471B-821D-5F7A5B580BB0}" dt="2022-11-28T11:44:19.250" v="6176" actId="1036"/>
          <ac:spMkLst>
            <pc:docMk/>
            <pc:sldMk cId="3953772114" sldId="270"/>
            <ac:spMk id="521" creationId="{19F698ED-840B-6DFA-36B6-10FBF844DF33}"/>
          </ac:spMkLst>
        </pc:spChg>
        <pc:spChg chg="mod">
          <ac:chgData name="Akshay Veeragandham" userId="0baa2df0-7696-4e53-aecb-9d30efebc094" providerId="ADAL" clId="{F5C2F152-EA1A-471B-821D-5F7A5B580BB0}" dt="2022-11-28T11:43:00.595" v="6147" actId="1076"/>
          <ac:spMkLst>
            <pc:docMk/>
            <pc:sldMk cId="3953772114" sldId="270"/>
            <ac:spMk id="523" creationId="{AFA6BF87-F553-76FB-467E-CA99EB11830F}"/>
          </ac:spMkLst>
        </pc:spChg>
        <pc:spChg chg="mod">
          <ac:chgData name="Akshay Veeragandham" userId="0baa2df0-7696-4e53-aecb-9d30efebc094" providerId="ADAL" clId="{F5C2F152-EA1A-471B-821D-5F7A5B580BB0}" dt="2022-11-28T11:43:00.595" v="6147" actId="1076"/>
          <ac:spMkLst>
            <pc:docMk/>
            <pc:sldMk cId="3953772114" sldId="270"/>
            <ac:spMk id="524" creationId="{19F8E16D-84E1-D628-4A1D-C6B9BEE1F87E}"/>
          </ac:spMkLst>
        </pc:spChg>
        <pc:spChg chg="mod">
          <ac:chgData name="Akshay Veeragandham" userId="0baa2df0-7696-4e53-aecb-9d30efebc094" providerId="ADAL" clId="{F5C2F152-EA1A-471B-821D-5F7A5B580BB0}" dt="2022-11-28T11:43:00.595" v="6147" actId="1076"/>
          <ac:spMkLst>
            <pc:docMk/>
            <pc:sldMk cId="3953772114" sldId="270"/>
            <ac:spMk id="525" creationId="{A96D6F01-4D09-F95C-A0EE-6A779C0DF2CC}"/>
          </ac:spMkLst>
        </pc:spChg>
        <pc:spChg chg="mod">
          <ac:chgData name="Akshay Veeragandham" userId="0baa2df0-7696-4e53-aecb-9d30efebc094" providerId="ADAL" clId="{F5C2F152-EA1A-471B-821D-5F7A5B580BB0}" dt="2022-11-28T11:43:00.595" v="6147" actId="1076"/>
          <ac:spMkLst>
            <pc:docMk/>
            <pc:sldMk cId="3953772114" sldId="270"/>
            <ac:spMk id="526" creationId="{BB45E7F5-11EF-D057-4268-CECBB5E767CA}"/>
          </ac:spMkLst>
        </pc:spChg>
        <pc:spChg chg="mod">
          <ac:chgData name="Akshay Veeragandham" userId="0baa2df0-7696-4e53-aecb-9d30efebc094" providerId="ADAL" clId="{F5C2F152-EA1A-471B-821D-5F7A5B580BB0}" dt="2022-11-28T11:43:00.595" v="6147" actId="1076"/>
          <ac:spMkLst>
            <pc:docMk/>
            <pc:sldMk cId="3953772114" sldId="270"/>
            <ac:spMk id="528" creationId="{50056F62-15B0-99A9-BA45-6557FE306654}"/>
          </ac:spMkLst>
        </pc:spChg>
        <pc:spChg chg="mod">
          <ac:chgData name="Akshay Veeragandham" userId="0baa2df0-7696-4e53-aecb-9d30efebc094" providerId="ADAL" clId="{F5C2F152-EA1A-471B-821D-5F7A5B580BB0}" dt="2022-11-28T11:43:00.595" v="6147" actId="1076"/>
          <ac:spMkLst>
            <pc:docMk/>
            <pc:sldMk cId="3953772114" sldId="270"/>
            <ac:spMk id="530" creationId="{6025F25F-C337-31C0-1EC0-5B528A92713E}"/>
          </ac:spMkLst>
        </pc:spChg>
        <pc:spChg chg="mod">
          <ac:chgData name="Akshay Veeragandham" userId="0baa2df0-7696-4e53-aecb-9d30efebc094" providerId="ADAL" clId="{F5C2F152-EA1A-471B-821D-5F7A5B580BB0}" dt="2022-11-28T11:43:00.595" v="6147" actId="1076"/>
          <ac:spMkLst>
            <pc:docMk/>
            <pc:sldMk cId="3953772114" sldId="270"/>
            <ac:spMk id="532" creationId="{2891627D-543F-1597-2876-8E30499AC88C}"/>
          </ac:spMkLst>
        </pc:spChg>
        <pc:spChg chg="mod">
          <ac:chgData name="Akshay Veeragandham" userId="0baa2df0-7696-4e53-aecb-9d30efebc094" providerId="ADAL" clId="{F5C2F152-EA1A-471B-821D-5F7A5B580BB0}" dt="2022-11-28T11:43:00.595" v="6147" actId="1076"/>
          <ac:spMkLst>
            <pc:docMk/>
            <pc:sldMk cId="3953772114" sldId="270"/>
            <ac:spMk id="533" creationId="{797F827A-58AD-238D-8E31-D0B706CCB58E}"/>
          </ac:spMkLst>
        </pc:spChg>
        <pc:spChg chg="mod">
          <ac:chgData name="Akshay Veeragandham" userId="0baa2df0-7696-4e53-aecb-9d30efebc094" providerId="ADAL" clId="{F5C2F152-EA1A-471B-821D-5F7A5B580BB0}" dt="2022-11-28T11:43:00.595" v="6147" actId="1076"/>
          <ac:spMkLst>
            <pc:docMk/>
            <pc:sldMk cId="3953772114" sldId="270"/>
            <ac:spMk id="534" creationId="{D488278E-F2C3-0DB0-048C-D747C2561A96}"/>
          </ac:spMkLst>
        </pc:spChg>
        <pc:spChg chg="mod">
          <ac:chgData name="Akshay Veeragandham" userId="0baa2df0-7696-4e53-aecb-9d30efebc094" providerId="ADAL" clId="{F5C2F152-EA1A-471B-821D-5F7A5B580BB0}" dt="2022-11-28T11:43:00.595" v="6147" actId="1076"/>
          <ac:spMkLst>
            <pc:docMk/>
            <pc:sldMk cId="3953772114" sldId="270"/>
            <ac:spMk id="535" creationId="{80F2A26F-3204-FCD0-5171-D59CAB2AA475}"/>
          </ac:spMkLst>
        </pc:spChg>
        <pc:spChg chg="mod">
          <ac:chgData name="Akshay Veeragandham" userId="0baa2df0-7696-4e53-aecb-9d30efebc094" providerId="ADAL" clId="{F5C2F152-EA1A-471B-821D-5F7A5B580BB0}" dt="2022-11-28T11:43:00.595" v="6147" actId="1076"/>
          <ac:spMkLst>
            <pc:docMk/>
            <pc:sldMk cId="3953772114" sldId="270"/>
            <ac:spMk id="537" creationId="{80FED85D-4081-EEEC-05A7-5ED2C8B56D7D}"/>
          </ac:spMkLst>
        </pc:spChg>
        <pc:spChg chg="add del mod">
          <ac:chgData name="Akshay Veeragandham" userId="0baa2df0-7696-4e53-aecb-9d30efebc094" providerId="ADAL" clId="{F5C2F152-EA1A-471B-821D-5F7A5B580BB0}" dt="2022-11-28T11:43:32.695" v="6153" actId="478"/>
          <ac:spMkLst>
            <pc:docMk/>
            <pc:sldMk cId="3953772114" sldId="270"/>
            <ac:spMk id="538" creationId="{1CDF1A6B-C8D2-943B-631D-B3D5DFE16110}"/>
          </ac:spMkLst>
        </pc:spChg>
        <pc:spChg chg="add mod">
          <ac:chgData name="Akshay Veeragandham" userId="0baa2df0-7696-4e53-aecb-9d30efebc094" providerId="ADAL" clId="{F5C2F152-EA1A-471B-821D-5F7A5B580BB0}" dt="2022-11-28T11:47:03.491" v="6261" actId="1036"/>
          <ac:spMkLst>
            <pc:docMk/>
            <pc:sldMk cId="3953772114" sldId="270"/>
            <ac:spMk id="539" creationId="{A44B7BEE-60FB-BE16-AF3B-9FFF850F68A2}"/>
          </ac:spMkLst>
        </pc:spChg>
        <pc:spChg chg="add del mod">
          <ac:chgData name="Akshay Veeragandham" userId="0baa2df0-7696-4e53-aecb-9d30efebc094" providerId="ADAL" clId="{F5C2F152-EA1A-471B-821D-5F7A5B580BB0}" dt="2022-11-28T11:43:58.262" v="6158" actId="478"/>
          <ac:spMkLst>
            <pc:docMk/>
            <pc:sldMk cId="3953772114" sldId="270"/>
            <ac:spMk id="541" creationId="{ACC7949F-1498-AF17-8FF2-FBCA2CDD66CC}"/>
          </ac:spMkLst>
        </pc:spChg>
        <pc:spChg chg="add mod">
          <ac:chgData name="Akshay Veeragandham" userId="0baa2df0-7696-4e53-aecb-9d30efebc094" providerId="ADAL" clId="{F5C2F152-EA1A-471B-821D-5F7A5B580BB0}" dt="2022-11-28T11:44:53.820" v="6239" actId="20577"/>
          <ac:spMkLst>
            <pc:docMk/>
            <pc:sldMk cId="3953772114" sldId="270"/>
            <ac:spMk id="542" creationId="{E09C1862-4A8F-B2E0-79DE-F70724ED4FF7}"/>
          </ac:spMkLst>
        </pc:spChg>
        <pc:spChg chg="mod">
          <ac:chgData name="Akshay Veeragandham" userId="0baa2df0-7696-4e53-aecb-9d30efebc094" providerId="ADAL" clId="{F5C2F152-EA1A-471B-821D-5F7A5B580BB0}" dt="2022-11-28T11:45:37.854" v="6241"/>
          <ac:spMkLst>
            <pc:docMk/>
            <pc:sldMk cId="3953772114" sldId="270"/>
            <ac:spMk id="545" creationId="{DF4E7089-5550-A8EC-83EE-C1DA89B45942}"/>
          </ac:spMkLst>
        </pc:spChg>
        <pc:spChg chg="mod">
          <ac:chgData name="Akshay Veeragandham" userId="0baa2df0-7696-4e53-aecb-9d30efebc094" providerId="ADAL" clId="{F5C2F152-EA1A-471B-821D-5F7A5B580BB0}" dt="2022-11-28T11:45:37.854" v="6241"/>
          <ac:spMkLst>
            <pc:docMk/>
            <pc:sldMk cId="3953772114" sldId="270"/>
            <ac:spMk id="546" creationId="{1B59EF77-347E-5090-E55B-25F1B6C032B4}"/>
          </ac:spMkLst>
        </pc:spChg>
        <pc:spChg chg="mod">
          <ac:chgData name="Akshay Veeragandham" userId="0baa2df0-7696-4e53-aecb-9d30efebc094" providerId="ADAL" clId="{F5C2F152-EA1A-471B-821D-5F7A5B580BB0}" dt="2022-11-28T11:45:37.854" v="6241"/>
          <ac:spMkLst>
            <pc:docMk/>
            <pc:sldMk cId="3953772114" sldId="270"/>
            <ac:spMk id="547" creationId="{794A58D5-A94B-A8C0-2C22-EFFC188C08A7}"/>
          </ac:spMkLst>
        </pc:spChg>
        <pc:spChg chg="mod">
          <ac:chgData name="Akshay Veeragandham" userId="0baa2df0-7696-4e53-aecb-9d30efebc094" providerId="ADAL" clId="{F5C2F152-EA1A-471B-821D-5F7A5B580BB0}" dt="2022-11-28T11:45:37.854" v="6241"/>
          <ac:spMkLst>
            <pc:docMk/>
            <pc:sldMk cId="3953772114" sldId="270"/>
            <ac:spMk id="548" creationId="{8FA19903-7C72-898B-DB28-911BC043E21E}"/>
          </ac:spMkLst>
        </pc:spChg>
        <pc:spChg chg="mod">
          <ac:chgData name="Akshay Veeragandham" userId="0baa2df0-7696-4e53-aecb-9d30efebc094" providerId="ADAL" clId="{F5C2F152-EA1A-471B-821D-5F7A5B580BB0}" dt="2022-11-28T11:45:37.854" v="6241"/>
          <ac:spMkLst>
            <pc:docMk/>
            <pc:sldMk cId="3953772114" sldId="270"/>
            <ac:spMk id="550" creationId="{EE97D81D-61EF-5C50-B8C3-8B19D4F142D0}"/>
          </ac:spMkLst>
        </pc:spChg>
        <pc:spChg chg="mod">
          <ac:chgData name="Akshay Veeragandham" userId="0baa2df0-7696-4e53-aecb-9d30efebc094" providerId="ADAL" clId="{F5C2F152-EA1A-471B-821D-5F7A5B580BB0}" dt="2022-11-28T11:45:37.854" v="6241"/>
          <ac:spMkLst>
            <pc:docMk/>
            <pc:sldMk cId="3953772114" sldId="270"/>
            <ac:spMk id="552" creationId="{AFFFF2D2-26F6-6884-25AA-DD62572EAD77}"/>
          </ac:spMkLst>
        </pc:spChg>
        <pc:spChg chg="mod">
          <ac:chgData name="Akshay Veeragandham" userId="0baa2df0-7696-4e53-aecb-9d30efebc094" providerId="ADAL" clId="{F5C2F152-EA1A-471B-821D-5F7A5B580BB0}" dt="2022-11-28T11:45:37.854" v="6241"/>
          <ac:spMkLst>
            <pc:docMk/>
            <pc:sldMk cId="3953772114" sldId="270"/>
            <ac:spMk id="554" creationId="{D182F18E-8562-22ED-D0E2-1711B9070712}"/>
          </ac:spMkLst>
        </pc:spChg>
        <pc:spChg chg="mod">
          <ac:chgData name="Akshay Veeragandham" userId="0baa2df0-7696-4e53-aecb-9d30efebc094" providerId="ADAL" clId="{F5C2F152-EA1A-471B-821D-5F7A5B580BB0}" dt="2022-11-28T11:45:37.854" v="6241"/>
          <ac:spMkLst>
            <pc:docMk/>
            <pc:sldMk cId="3953772114" sldId="270"/>
            <ac:spMk id="555" creationId="{858A0F91-FD85-4FF8-21F8-5A41CC13338C}"/>
          </ac:spMkLst>
        </pc:spChg>
        <pc:spChg chg="mod">
          <ac:chgData name="Akshay Veeragandham" userId="0baa2df0-7696-4e53-aecb-9d30efebc094" providerId="ADAL" clId="{F5C2F152-EA1A-471B-821D-5F7A5B580BB0}" dt="2022-11-28T11:45:37.854" v="6241"/>
          <ac:spMkLst>
            <pc:docMk/>
            <pc:sldMk cId="3953772114" sldId="270"/>
            <ac:spMk id="556" creationId="{2BC5DF02-F74E-6467-2F9A-074FB3F450C5}"/>
          </ac:spMkLst>
        </pc:spChg>
        <pc:spChg chg="mod">
          <ac:chgData name="Akshay Veeragandham" userId="0baa2df0-7696-4e53-aecb-9d30efebc094" providerId="ADAL" clId="{F5C2F152-EA1A-471B-821D-5F7A5B580BB0}" dt="2022-11-28T11:45:37.854" v="6241"/>
          <ac:spMkLst>
            <pc:docMk/>
            <pc:sldMk cId="3953772114" sldId="270"/>
            <ac:spMk id="557" creationId="{6723ECA7-6370-DBAA-94A9-58A1434B26DB}"/>
          </ac:spMkLst>
        </pc:spChg>
        <pc:spChg chg="mod">
          <ac:chgData name="Akshay Veeragandham" userId="0baa2df0-7696-4e53-aecb-9d30efebc094" providerId="ADAL" clId="{F5C2F152-EA1A-471B-821D-5F7A5B580BB0}" dt="2022-11-28T11:45:37.854" v="6241"/>
          <ac:spMkLst>
            <pc:docMk/>
            <pc:sldMk cId="3953772114" sldId="270"/>
            <ac:spMk id="559" creationId="{F1F745EB-EBDA-79F3-D585-1B909B02A1D0}"/>
          </ac:spMkLst>
        </pc:spChg>
        <pc:grpChg chg="add del mod">
          <ac:chgData name="Akshay Veeragandham" userId="0baa2df0-7696-4e53-aecb-9d30efebc094" providerId="ADAL" clId="{F5C2F152-EA1A-471B-821D-5F7A5B580BB0}" dt="2022-11-28T11:42:42.277" v="6082"/>
          <ac:grpSpMkLst>
            <pc:docMk/>
            <pc:sldMk cId="3953772114" sldId="270"/>
            <ac:grpSpMk id="5" creationId="{5E1C0626-5E4C-EC4A-EB3B-0D2030B47D11}"/>
          </ac:grpSpMkLst>
        </pc:grpChg>
        <pc:grpChg chg="add del mod">
          <ac:chgData name="Akshay Veeragandham" userId="0baa2df0-7696-4e53-aecb-9d30efebc094" providerId="ADAL" clId="{F5C2F152-EA1A-471B-821D-5F7A5B580BB0}" dt="2022-11-28T11:42:42.277" v="6082"/>
          <ac:grpSpMkLst>
            <pc:docMk/>
            <pc:sldMk cId="3953772114" sldId="270"/>
            <ac:grpSpMk id="254" creationId="{99EB788D-8750-1B0D-CAE4-DFE8C74D62FB}"/>
          </ac:grpSpMkLst>
        </pc:grpChg>
        <pc:grpChg chg="add del mod">
          <ac:chgData name="Akshay Veeragandham" userId="0baa2df0-7696-4e53-aecb-9d30efebc094" providerId="ADAL" clId="{F5C2F152-EA1A-471B-821D-5F7A5B580BB0}" dt="2022-11-28T11:42:42.277" v="6082"/>
          <ac:grpSpMkLst>
            <pc:docMk/>
            <pc:sldMk cId="3953772114" sldId="270"/>
            <ac:grpSpMk id="259" creationId="{AF2C8088-18D7-DCE4-86BE-56962660CBB1}"/>
          </ac:grpSpMkLst>
        </pc:grpChg>
        <pc:grpChg chg="add del mod">
          <ac:chgData name="Akshay Veeragandham" userId="0baa2df0-7696-4e53-aecb-9d30efebc094" providerId="ADAL" clId="{F5C2F152-EA1A-471B-821D-5F7A5B580BB0}" dt="2022-11-28T11:42:42.277" v="6082"/>
          <ac:grpSpMkLst>
            <pc:docMk/>
            <pc:sldMk cId="3953772114" sldId="270"/>
            <ac:grpSpMk id="261" creationId="{F59FC282-015A-0546-CD7A-CD16CC214B42}"/>
          </ac:grpSpMkLst>
        </pc:grpChg>
        <pc:grpChg chg="add del mod">
          <ac:chgData name="Akshay Veeragandham" userId="0baa2df0-7696-4e53-aecb-9d30efebc094" providerId="ADAL" clId="{F5C2F152-EA1A-471B-821D-5F7A5B580BB0}" dt="2022-11-28T11:42:42.277" v="6082"/>
          <ac:grpSpMkLst>
            <pc:docMk/>
            <pc:sldMk cId="3953772114" sldId="270"/>
            <ac:grpSpMk id="263" creationId="{2581ACF5-9218-1F85-053D-322988380501}"/>
          </ac:grpSpMkLst>
        </pc:grpChg>
        <pc:grpChg chg="add del mod">
          <ac:chgData name="Akshay Veeragandham" userId="0baa2df0-7696-4e53-aecb-9d30efebc094" providerId="ADAL" clId="{F5C2F152-EA1A-471B-821D-5F7A5B580BB0}" dt="2022-11-28T11:42:42.277" v="6082"/>
          <ac:grpSpMkLst>
            <pc:docMk/>
            <pc:sldMk cId="3953772114" sldId="270"/>
            <ac:grpSpMk id="268" creationId="{0746AE03-2031-57FA-FE66-40D6D158BC5B}"/>
          </ac:grpSpMkLst>
        </pc:grpChg>
        <pc:grpChg chg="add mod">
          <ac:chgData name="Akshay Veeragandham" userId="0baa2df0-7696-4e53-aecb-9d30efebc094" providerId="ADAL" clId="{F5C2F152-EA1A-471B-821D-5F7A5B580BB0}" dt="2022-11-28T11:47:23.422" v="6278" actId="14100"/>
          <ac:grpSpMkLst>
            <pc:docMk/>
            <pc:sldMk cId="3953772114" sldId="270"/>
            <ac:grpSpMk id="273" creationId="{1CE7D86B-5190-2822-FF3F-E91B4D09AC30}"/>
          </ac:grpSpMkLst>
        </pc:grpChg>
        <pc:grpChg chg="add del mod">
          <ac:chgData name="Akshay Veeragandham" userId="0baa2df0-7696-4e53-aecb-9d30efebc094" providerId="ADAL" clId="{F5C2F152-EA1A-471B-821D-5F7A5B580BB0}" dt="2022-11-28T11:44:09.179" v="6163" actId="478"/>
          <ac:grpSpMkLst>
            <pc:docMk/>
            <pc:sldMk cId="3953772114" sldId="270"/>
            <ac:grpSpMk id="522" creationId="{6D27CD81-285C-B34B-4F04-4FF5BEAF96E7}"/>
          </ac:grpSpMkLst>
        </pc:grpChg>
        <pc:grpChg chg="add del mod">
          <ac:chgData name="Akshay Veeragandham" userId="0baa2df0-7696-4e53-aecb-9d30efebc094" providerId="ADAL" clId="{F5C2F152-EA1A-471B-821D-5F7A5B580BB0}" dt="2022-11-28T11:44:05.934" v="6161" actId="478"/>
          <ac:grpSpMkLst>
            <pc:docMk/>
            <pc:sldMk cId="3953772114" sldId="270"/>
            <ac:grpSpMk id="527" creationId="{DDA12649-703C-CAAA-991B-5C7DA685FBDF}"/>
          </ac:grpSpMkLst>
        </pc:grpChg>
        <pc:grpChg chg="add del mod">
          <ac:chgData name="Akshay Veeragandham" userId="0baa2df0-7696-4e53-aecb-9d30efebc094" providerId="ADAL" clId="{F5C2F152-EA1A-471B-821D-5F7A5B580BB0}" dt="2022-11-28T11:44:11.386" v="6164" actId="478"/>
          <ac:grpSpMkLst>
            <pc:docMk/>
            <pc:sldMk cId="3953772114" sldId="270"/>
            <ac:grpSpMk id="529" creationId="{1B0AE393-3043-6928-6B6A-5D08D95F01A5}"/>
          </ac:grpSpMkLst>
        </pc:grpChg>
        <pc:grpChg chg="add del mod">
          <ac:chgData name="Akshay Veeragandham" userId="0baa2df0-7696-4e53-aecb-9d30efebc094" providerId="ADAL" clId="{F5C2F152-EA1A-471B-821D-5F7A5B580BB0}" dt="2022-11-28T11:44:07.376" v="6162" actId="478"/>
          <ac:grpSpMkLst>
            <pc:docMk/>
            <pc:sldMk cId="3953772114" sldId="270"/>
            <ac:grpSpMk id="531" creationId="{62C06A0F-3175-6C3B-D1E1-020E0EB7A4F6}"/>
          </ac:grpSpMkLst>
        </pc:grpChg>
        <pc:grpChg chg="add del mod">
          <ac:chgData name="Akshay Veeragandham" userId="0baa2df0-7696-4e53-aecb-9d30efebc094" providerId="ADAL" clId="{F5C2F152-EA1A-471B-821D-5F7A5B580BB0}" dt="2022-11-28T11:44:04.249" v="6160" actId="478"/>
          <ac:grpSpMkLst>
            <pc:docMk/>
            <pc:sldMk cId="3953772114" sldId="270"/>
            <ac:grpSpMk id="536" creationId="{17C00EB3-10DA-AC4A-137B-50BD341B88B8}"/>
          </ac:grpSpMkLst>
        </pc:grpChg>
        <pc:grpChg chg="add del mod">
          <ac:chgData name="Akshay Veeragandham" userId="0baa2df0-7696-4e53-aecb-9d30efebc094" providerId="ADAL" clId="{F5C2F152-EA1A-471B-821D-5F7A5B580BB0}" dt="2022-11-28T11:45:37.854" v="6241"/>
          <ac:grpSpMkLst>
            <pc:docMk/>
            <pc:sldMk cId="3953772114" sldId="270"/>
            <ac:grpSpMk id="544" creationId="{25F5F4EC-E076-A810-1061-D74C0A393B94}"/>
          </ac:grpSpMkLst>
        </pc:grpChg>
        <pc:grpChg chg="add del mod">
          <ac:chgData name="Akshay Veeragandham" userId="0baa2df0-7696-4e53-aecb-9d30efebc094" providerId="ADAL" clId="{F5C2F152-EA1A-471B-821D-5F7A5B580BB0}" dt="2022-11-28T11:45:37.854" v="6241"/>
          <ac:grpSpMkLst>
            <pc:docMk/>
            <pc:sldMk cId="3953772114" sldId="270"/>
            <ac:grpSpMk id="549" creationId="{AD454D6B-CBCD-7EDC-B7F6-989FBAD440F2}"/>
          </ac:grpSpMkLst>
        </pc:grpChg>
        <pc:grpChg chg="add del mod">
          <ac:chgData name="Akshay Veeragandham" userId="0baa2df0-7696-4e53-aecb-9d30efebc094" providerId="ADAL" clId="{F5C2F152-EA1A-471B-821D-5F7A5B580BB0}" dt="2022-11-28T11:45:37.854" v="6241"/>
          <ac:grpSpMkLst>
            <pc:docMk/>
            <pc:sldMk cId="3953772114" sldId="270"/>
            <ac:grpSpMk id="551" creationId="{859D7D77-73E6-7A4C-72DC-2F05619E2BCB}"/>
          </ac:grpSpMkLst>
        </pc:grpChg>
        <pc:grpChg chg="add del mod">
          <ac:chgData name="Akshay Veeragandham" userId="0baa2df0-7696-4e53-aecb-9d30efebc094" providerId="ADAL" clId="{F5C2F152-EA1A-471B-821D-5F7A5B580BB0}" dt="2022-11-28T11:45:37.854" v="6241"/>
          <ac:grpSpMkLst>
            <pc:docMk/>
            <pc:sldMk cId="3953772114" sldId="270"/>
            <ac:grpSpMk id="553" creationId="{839A741D-76DB-FB26-3BB3-614ECD7ED155}"/>
          </ac:grpSpMkLst>
        </pc:grpChg>
        <pc:grpChg chg="add del mod">
          <ac:chgData name="Akshay Veeragandham" userId="0baa2df0-7696-4e53-aecb-9d30efebc094" providerId="ADAL" clId="{F5C2F152-EA1A-471B-821D-5F7A5B580BB0}" dt="2022-11-28T11:45:37.854" v="6241"/>
          <ac:grpSpMkLst>
            <pc:docMk/>
            <pc:sldMk cId="3953772114" sldId="270"/>
            <ac:grpSpMk id="558" creationId="{D846E5AA-944B-DBA1-3E3C-C768853AA179}"/>
          </ac:grpSpMkLst>
        </pc:grpChg>
        <pc:graphicFrameChg chg="add del mod">
          <ac:chgData name="Akshay Veeragandham" userId="0baa2df0-7696-4e53-aecb-9d30efebc094" providerId="ADAL" clId="{F5C2F152-EA1A-471B-821D-5F7A5B580BB0}" dt="2022-11-28T11:42:42.277" v="6082"/>
          <ac:graphicFrameMkLst>
            <pc:docMk/>
            <pc:sldMk cId="3953772114" sldId="270"/>
            <ac:graphicFrameMk id="4" creationId="{66D1CD82-4745-9E27-1562-3FEE9066D3A8}"/>
          </ac:graphicFrameMkLst>
        </pc:graphicFrameChg>
        <pc:graphicFrameChg chg="add del mod modGraphic">
          <ac:chgData name="Akshay Veeragandham" userId="0baa2df0-7696-4e53-aecb-9d30efebc094" providerId="ADAL" clId="{F5C2F152-EA1A-471B-821D-5F7A5B580BB0}" dt="2022-11-28T11:43:48.342" v="6156" actId="478"/>
          <ac:graphicFrameMkLst>
            <pc:docMk/>
            <pc:sldMk cId="3953772114" sldId="270"/>
            <ac:graphicFrameMk id="272" creationId="{4CCE46E5-1B96-4C30-2424-AD7044848037}"/>
          </ac:graphicFrameMkLst>
        </pc:graphicFrameChg>
        <pc:graphicFrameChg chg="add del mod">
          <ac:chgData name="Akshay Veeragandham" userId="0baa2df0-7696-4e53-aecb-9d30efebc094" providerId="ADAL" clId="{F5C2F152-EA1A-471B-821D-5F7A5B580BB0}" dt="2022-11-28T11:45:37.854" v="6241"/>
          <ac:graphicFrameMkLst>
            <pc:docMk/>
            <pc:sldMk cId="3953772114" sldId="270"/>
            <ac:graphicFrameMk id="543" creationId="{F4F5791A-8CB9-4CC8-2893-8ADB019C88B9}"/>
          </ac:graphicFrameMkLst>
        </pc:graphicFrameChg>
        <pc:picChg chg="add mod">
          <ac:chgData name="Akshay Veeragandham" userId="0baa2df0-7696-4e53-aecb-9d30efebc094" providerId="ADAL" clId="{F5C2F152-EA1A-471B-821D-5F7A5B580BB0}" dt="2022-11-28T11:47:13.738" v="6277" actId="1036"/>
          <ac:picMkLst>
            <pc:docMk/>
            <pc:sldMk cId="3953772114" sldId="270"/>
            <ac:picMk id="561" creationId="{3BCB5640-8FB8-5552-4165-1F75AFCC27E5}"/>
          </ac:picMkLst>
        </pc:picChg>
      </pc:sldChg>
      <pc:sldChg chg="addSp modSp add mod ord">
        <pc:chgData name="Akshay Veeragandham" userId="0baa2df0-7696-4e53-aecb-9d30efebc094" providerId="ADAL" clId="{F5C2F152-EA1A-471B-821D-5F7A5B580BB0}" dt="2022-11-28T12:36:00.230" v="7127" actId="14100"/>
        <pc:sldMkLst>
          <pc:docMk/>
          <pc:sldMk cId="428829717" sldId="271"/>
        </pc:sldMkLst>
        <pc:spChg chg="mod">
          <ac:chgData name="Akshay Veeragandham" userId="0baa2df0-7696-4e53-aecb-9d30efebc094" providerId="ADAL" clId="{F5C2F152-EA1A-471B-821D-5F7A5B580BB0}" dt="2022-11-28T11:21:52.902" v="5799" actId="20577"/>
          <ac:spMkLst>
            <pc:docMk/>
            <pc:sldMk cId="428829717" sldId="271"/>
            <ac:spMk id="2" creationId="{7E61E463-5C44-266E-73D5-9BEC2139B9B5}"/>
          </ac:spMkLst>
        </pc:spChg>
        <pc:spChg chg="mod">
          <ac:chgData name="Akshay Veeragandham" userId="0baa2df0-7696-4e53-aecb-9d30efebc094" providerId="ADAL" clId="{F5C2F152-EA1A-471B-821D-5F7A5B580BB0}" dt="2022-11-28T12:36:00.230" v="7127" actId="14100"/>
          <ac:spMkLst>
            <pc:docMk/>
            <pc:sldMk cId="428829717" sldId="271"/>
            <ac:spMk id="3" creationId="{D4C0EEB5-C13D-2277-16BB-4694A09B5C00}"/>
          </ac:spMkLst>
        </pc:spChg>
        <pc:picChg chg="add mod">
          <ac:chgData name="Akshay Veeragandham" userId="0baa2df0-7696-4e53-aecb-9d30efebc094" providerId="ADAL" clId="{F5C2F152-EA1A-471B-821D-5F7A5B580BB0}" dt="2022-11-28T11:26:54.473" v="5989"/>
          <ac:picMkLst>
            <pc:docMk/>
            <pc:sldMk cId="428829717" sldId="271"/>
            <ac:picMk id="4" creationId="{EFD77EC9-9997-A300-7808-15146646DB1F}"/>
          </ac:picMkLst>
        </pc:picChg>
        <pc:picChg chg="add mod">
          <ac:chgData name="Akshay Veeragandham" userId="0baa2df0-7696-4e53-aecb-9d30efebc094" providerId="ADAL" clId="{F5C2F152-EA1A-471B-821D-5F7A5B580BB0}" dt="2022-11-28T11:59:09.938" v="6680" actId="14100"/>
          <ac:picMkLst>
            <pc:docMk/>
            <pc:sldMk cId="428829717" sldId="271"/>
            <ac:picMk id="6" creationId="{B43A3FED-4697-F174-712C-8B141A4E1C5E}"/>
          </ac:picMkLst>
        </pc:picChg>
        <pc:picChg chg="add mod">
          <ac:chgData name="Akshay Veeragandham" userId="0baa2df0-7696-4e53-aecb-9d30efebc094" providerId="ADAL" clId="{F5C2F152-EA1A-471B-821D-5F7A5B580BB0}" dt="2022-11-28T11:59:34.926" v="6712" actId="1035"/>
          <ac:picMkLst>
            <pc:docMk/>
            <pc:sldMk cId="428829717" sldId="271"/>
            <ac:picMk id="8" creationId="{53AEF7B7-B070-64DC-5510-E546BAFA7A68}"/>
          </ac:picMkLst>
        </pc:picChg>
      </pc:sldChg>
      <pc:sldChg chg="new del">
        <pc:chgData name="Akshay Veeragandham" userId="0baa2df0-7696-4e53-aecb-9d30efebc094" providerId="ADAL" clId="{F5C2F152-EA1A-471B-821D-5F7A5B580BB0}" dt="2022-11-28T11:42:28.386" v="6079" actId="47"/>
        <pc:sldMkLst>
          <pc:docMk/>
          <pc:sldMk cId="1556042881" sldId="272"/>
        </pc:sldMkLst>
      </pc:sldChg>
      <pc:sldChg chg="add">
        <pc:chgData name="Akshay Veeragandham" userId="0baa2df0-7696-4e53-aecb-9d30efebc094" providerId="ADAL" clId="{F5C2F152-EA1A-471B-821D-5F7A5B580BB0}" dt="2022-11-28T11:42:32.166" v="6080" actId="2890"/>
        <pc:sldMkLst>
          <pc:docMk/>
          <pc:sldMk cId="3267981246" sldId="272"/>
        </pc:sldMkLst>
      </pc:sldChg>
      <pc:sldChg chg="addSp delSp modSp add mod">
        <pc:chgData name="Akshay Veeragandham" userId="0baa2df0-7696-4e53-aecb-9d30efebc094" providerId="ADAL" clId="{F5C2F152-EA1A-471B-821D-5F7A5B580BB0}" dt="2022-11-28T12:53:20.724" v="8559" actId="1036"/>
        <pc:sldMkLst>
          <pc:docMk/>
          <pc:sldMk cId="3642789367" sldId="273"/>
        </pc:sldMkLst>
        <pc:spChg chg="mod">
          <ac:chgData name="Akshay Veeragandham" userId="0baa2df0-7696-4e53-aecb-9d30efebc094" providerId="ADAL" clId="{F5C2F152-EA1A-471B-821D-5F7A5B580BB0}" dt="2022-11-28T12:53:20.724" v="8559" actId="1036"/>
          <ac:spMkLst>
            <pc:docMk/>
            <pc:sldMk cId="3642789367" sldId="273"/>
            <ac:spMk id="2" creationId="{7E61E463-5C44-266E-73D5-9BEC2139B9B5}"/>
          </ac:spMkLst>
        </pc:spChg>
        <pc:spChg chg="mod">
          <ac:chgData name="Akshay Veeragandham" userId="0baa2df0-7696-4e53-aecb-9d30efebc094" providerId="ADAL" clId="{F5C2F152-EA1A-471B-821D-5F7A5B580BB0}" dt="2022-11-28T12:53:10.181" v="8543" actId="1035"/>
          <ac:spMkLst>
            <pc:docMk/>
            <pc:sldMk cId="3642789367" sldId="273"/>
            <ac:spMk id="3" creationId="{D4C0EEB5-C13D-2277-16BB-4694A09B5C00}"/>
          </ac:spMkLst>
        </pc:spChg>
        <pc:picChg chg="add mod">
          <ac:chgData name="Akshay Veeragandham" userId="0baa2df0-7696-4e53-aecb-9d30efebc094" providerId="ADAL" clId="{F5C2F152-EA1A-471B-821D-5F7A5B580BB0}" dt="2022-11-28T12:53:16.091" v="8544" actId="1076"/>
          <ac:picMkLst>
            <pc:docMk/>
            <pc:sldMk cId="3642789367" sldId="273"/>
            <ac:picMk id="5" creationId="{055BD001-D24B-BB4A-D19E-7C34185D8576}"/>
          </ac:picMkLst>
        </pc:picChg>
        <pc:picChg chg="del">
          <ac:chgData name="Akshay Veeragandham" userId="0baa2df0-7696-4e53-aecb-9d30efebc094" providerId="ADAL" clId="{F5C2F152-EA1A-471B-821D-5F7A5B580BB0}" dt="2022-11-28T12:19:06.346" v="7014" actId="478"/>
          <ac:picMkLst>
            <pc:docMk/>
            <pc:sldMk cId="3642789367" sldId="273"/>
            <ac:picMk id="6" creationId="{B43A3FED-4697-F174-712C-8B141A4E1C5E}"/>
          </ac:picMkLst>
        </pc:picChg>
        <pc:picChg chg="del mod">
          <ac:chgData name="Akshay Veeragandham" userId="0baa2df0-7696-4e53-aecb-9d30efebc094" providerId="ADAL" clId="{F5C2F152-EA1A-471B-821D-5F7A5B580BB0}" dt="2022-11-28T12:19:10.835" v="7016" actId="478"/>
          <ac:picMkLst>
            <pc:docMk/>
            <pc:sldMk cId="3642789367" sldId="273"/>
            <ac:picMk id="8" creationId="{53AEF7B7-B070-64DC-5510-E546BAFA7A68}"/>
          </ac:picMkLst>
        </pc:picChg>
      </pc:sldChg>
      <pc:sldChg chg="delSp modSp add mod ord">
        <pc:chgData name="Akshay Veeragandham" userId="0baa2df0-7696-4e53-aecb-9d30efebc094" providerId="ADAL" clId="{F5C2F152-EA1A-471B-821D-5F7A5B580BB0}" dt="2022-11-28T13:25:16.196" v="8870"/>
        <pc:sldMkLst>
          <pc:docMk/>
          <pc:sldMk cId="3741846737" sldId="274"/>
        </pc:sldMkLst>
        <pc:spChg chg="mod">
          <ac:chgData name="Akshay Veeragandham" userId="0baa2df0-7696-4e53-aecb-9d30efebc094" providerId="ADAL" clId="{F5C2F152-EA1A-471B-821D-5F7A5B580BB0}" dt="2022-11-28T12:52:10.130" v="8524" actId="1036"/>
          <ac:spMkLst>
            <pc:docMk/>
            <pc:sldMk cId="3741846737" sldId="274"/>
            <ac:spMk id="2" creationId="{7E61E463-5C44-266E-73D5-9BEC2139B9B5}"/>
          </ac:spMkLst>
        </pc:spChg>
        <pc:spChg chg="mod">
          <ac:chgData name="Akshay Veeragandham" userId="0baa2df0-7696-4e53-aecb-9d30efebc094" providerId="ADAL" clId="{F5C2F152-EA1A-471B-821D-5F7A5B580BB0}" dt="2022-11-28T12:52:04.758" v="8504" actId="1035"/>
          <ac:spMkLst>
            <pc:docMk/>
            <pc:sldMk cId="3741846737" sldId="274"/>
            <ac:spMk id="3" creationId="{D4C0EEB5-C13D-2277-16BB-4694A09B5C00}"/>
          </ac:spMkLst>
        </pc:spChg>
        <pc:picChg chg="del">
          <ac:chgData name="Akshay Veeragandham" userId="0baa2df0-7696-4e53-aecb-9d30efebc094" providerId="ADAL" clId="{F5C2F152-EA1A-471B-821D-5F7A5B580BB0}" dt="2022-11-28T12:48:09.995" v="7900" actId="478"/>
          <ac:picMkLst>
            <pc:docMk/>
            <pc:sldMk cId="3741846737" sldId="274"/>
            <ac:picMk id="5" creationId="{055BD001-D24B-BB4A-D19E-7C34185D8576}"/>
          </ac:picMkLst>
        </pc:picChg>
      </pc:sldChg>
      <pc:sldChg chg="addSp delSp modSp add mod">
        <pc:chgData name="Akshay Veeragandham" userId="0baa2df0-7696-4e53-aecb-9d30efebc094" providerId="ADAL" clId="{F5C2F152-EA1A-471B-821D-5F7A5B580BB0}" dt="2022-11-28T13:11:23.642" v="8867" actId="1076"/>
        <pc:sldMkLst>
          <pc:docMk/>
          <pc:sldMk cId="572209021" sldId="275"/>
        </pc:sldMkLst>
        <pc:spChg chg="mod">
          <ac:chgData name="Akshay Veeragandham" userId="0baa2df0-7696-4e53-aecb-9d30efebc094" providerId="ADAL" clId="{F5C2F152-EA1A-471B-821D-5F7A5B580BB0}" dt="2022-11-28T12:56:22.096" v="8575" actId="20577"/>
          <ac:spMkLst>
            <pc:docMk/>
            <pc:sldMk cId="572209021" sldId="275"/>
            <ac:spMk id="2" creationId="{7E61E463-5C44-266E-73D5-9BEC2139B9B5}"/>
          </ac:spMkLst>
        </pc:spChg>
        <pc:spChg chg="mod">
          <ac:chgData name="Akshay Veeragandham" userId="0baa2df0-7696-4e53-aecb-9d30efebc094" providerId="ADAL" clId="{F5C2F152-EA1A-471B-821D-5F7A5B580BB0}" dt="2022-11-28T13:10:46.820" v="8857" actId="20577"/>
          <ac:spMkLst>
            <pc:docMk/>
            <pc:sldMk cId="572209021" sldId="275"/>
            <ac:spMk id="3" creationId="{D4C0EEB5-C13D-2277-16BB-4694A09B5C00}"/>
          </ac:spMkLst>
        </pc:spChg>
        <pc:picChg chg="del">
          <ac:chgData name="Akshay Veeragandham" userId="0baa2df0-7696-4e53-aecb-9d30efebc094" providerId="ADAL" clId="{F5C2F152-EA1A-471B-821D-5F7A5B580BB0}" dt="2022-11-28T12:57:24.927" v="8578" actId="478"/>
          <ac:picMkLst>
            <pc:docMk/>
            <pc:sldMk cId="572209021" sldId="275"/>
            <ac:picMk id="5" creationId="{055BD001-D24B-BB4A-D19E-7C34185D8576}"/>
          </ac:picMkLst>
        </pc:picChg>
        <pc:picChg chg="add mod modCrop">
          <ac:chgData name="Akshay Veeragandham" userId="0baa2df0-7696-4e53-aecb-9d30efebc094" providerId="ADAL" clId="{F5C2F152-EA1A-471B-821D-5F7A5B580BB0}" dt="2022-11-28T13:11:23.642" v="8867" actId="1076"/>
          <ac:picMkLst>
            <pc:docMk/>
            <pc:sldMk cId="572209021" sldId="275"/>
            <ac:picMk id="6" creationId="{C0D9C535-61F9-B793-4A1D-FD619ACA836D}"/>
          </ac:picMkLst>
        </pc:picChg>
        <pc:picChg chg="add del mod">
          <ac:chgData name="Akshay Veeragandham" userId="0baa2df0-7696-4e53-aecb-9d30efebc094" providerId="ADAL" clId="{F5C2F152-EA1A-471B-821D-5F7A5B580BB0}" dt="2022-11-28T13:10:33.288" v="8853" actId="478"/>
          <ac:picMkLst>
            <pc:docMk/>
            <pc:sldMk cId="572209021" sldId="275"/>
            <ac:picMk id="8" creationId="{BF5FDD45-0FBD-62FC-6E04-405649200DB4}"/>
          </ac:picMkLst>
        </pc:picChg>
      </pc:sldChg>
      <pc:sldChg chg="addSp delSp modSp add mod">
        <pc:chgData name="Akshay Veeragandham" userId="0baa2df0-7696-4e53-aecb-9d30efebc094" providerId="ADAL" clId="{F5C2F152-EA1A-471B-821D-5F7A5B580BB0}" dt="2022-11-28T13:32:32.494" v="9139" actId="1076"/>
        <pc:sldMkLst>
          <pc:docMk/>
          <pc:sldMk cId="1318002158" sldId="276"/>
        </pc:sldMkLst>
        <pc:spChg chg="mod">
          <ac:chgData name="Akshay Veeragandham" userId="0baa2df0-7696-4e53-aecb-9d30efebc094" providerId="ADAL" clId="{F5C2F152-EA1A-471B-821D-5F7A5B580BB0}" dt="2022-11-28T13:32:32.494" v="9139" actId="1076"/>
          <ac:spMkLst>
            <pc:docMk/>
            <pc:sldMk cId="1318002158" sldId="276"/>
            <ac:spMk id="2" creationId="{7E61E463-5C44-266E-73D5-9BEC2139B9B5}"/>
          </ac:spMkLst>
        </pc:spChg>
        <pc:spChg chg="del mod">
          <ac:chgData name="Akshay Veeragandham" userId="0baa2df0-7696-4e53-aecb-9d30efebc094" providerId="ADAL" clId="{F5C2F152-EA1A-471B-821D-5F7A5B580BB0}" dt="2022-11-28T13:26:30.275" v="8882" actId="22"/>
          <ac:spMkLst>
            <pc:docMk/>
            <pc:sldMk cId="1318002158" sldId="276"/>
            <ac:spMk id="3" creationId="{D4C0EEB5-C13D-2277-16BB-4694A09B5C00}"/>
          </ac:spMkLst>
        </pc:spChg>
        <pc:spChg chg="add mod">
          <ac:chgData name="Akshay Veeragandham" userId="0baa2df0-7696-4e53-aecb-9d30efebc094" providerId="ADAL" clId="{F5C2F152-EA1A-471B-821D-5F7A5B580BB0}" dt="2022-11-28T13:27:14.388" v="8884"/>
          <ac:spMkLst>
            <pc:docMk/>
            <pc:sldMk cId="1318002158" sldId="276"/>
            <ac:spMk id="8" creationId="{7C0D71D2-EDD1-25A5-E557-89F8B7DE9FAE}"/>
          </ac:spMkLst>
        </pc:spChg>
        <pc:spChg chg="add mod">
          <ac:chgData name="Akshay Veeragandham" userId="0baa2df0-7696-4e53-aecb-9d30efebc094" providerId="ADAL" clId="{F5C2F152-EA1A-471B-821D-5F7A5B580BB0}" dt="2022-11-28T13:32:18.241" v="9134" actId="1035"/>
          <ac:spMkLst>
            <pc:docMk/>
            <pc:sldMk cId="1318002158" sldId="276"/>
            <ac:spMk id="9" creationId="{9825006A-C008-D03D-7CCE-FDDC2C4B09A2}"/>
          </ac:spMkLst>
        </pc:spChg>
        <pc:spChg chg="add mod">
          <ac:chgData name="Akshay Veeragandham" userId="0baa2df0-7696-4e53-aecb-9d30efebc094" providerId="ADAL" clId="{F5C2F152-EA1A-471B-821D-5F7A5B580BB0}" dt="2022-11-28T13:28:47.130" v="8975" actId="1038"/>
          <ac:spMkLst>
            <pc:docMk/>
            <pc:sldMk cId="1318002158" sldId="276"/>
            <ac:spMk id="10" creationId="{E208D68C-2DEC-1F8E-F835-858FD5732EDA}"/>
          </ac:spMkLst>
        </pc:spChg>
        <pc:spChg chg="add mod">
          <ac:chgData name="Akshay Veeragandham" userId="0baa2df0-7696-4e53-aecb-9d30efebc094" providerId="ADAL" clId="{F5C2F152-EA1A-471B-821D-5F7A5B580BB0}" dt="2022-11-28T13:32:31.125" v="9138" actId="20577"/>
          <ac:spMkLst>
            <pc:docMk/>
            <pc:sldMk cId="1318002158" sldId="276"/>
            <ac:spMk id="11" creationId="{A432ED94-20BD-8F3C-2B47-8B07A505D79B}"/>
          </ac:spMkLst>
        </pc:spChg>
        <pc:spChg chg="add mod">
          <ac:chgData name="Akshay Veeragandham" userId="0baa2df0-7696-4e53-aecb-9d30efebc094" providerId="ADAL" clId="{F5C2F152-EA1A-471B-821D-5F7A5B580BB0}" dt="2022-11-28T13:28:01.879" v="8892" actId="1076"/>
          <ac:spMkLst>
            <pc:docMk/>
            <pc:sldMk cId="1318002158" sldId="276"/>
            <ac:spMk id="12" creationId="{B3E4B6B6-A843-2306-0294-6BD7B6FAF29D}"/>
          </ac:spMkLst>
        </pc:spChg>
        <pc:spChg chg="add mod">
          <ac:chgData name="Akshay Veeragandham" userId="0baa2df0-7696-4e53-aecb-9d30efebc094" providerId="ADAL" clId="{F5C2F152-EA1A-471B-821D-5F7A5B580BB0}" dt="2022-11-28T13:28:16.140" v="8897" actId="1038"/>
          <ac:spMkLst>
            <pc:docMk/>
            <pc:sldMk cId="1318002158" sldId="276"/>
            <ac:spMk id="13" creationId="{894212B8-4FD0-AAE0-F7AC-99CD96352DDB}"/>
          </ac:spMkLst>
        </pc:spChg>
        <pc:spChg chg="add mod">
          <ac:chgData name="Akshay Veeragandham" userId="0baa2df0-7696-4e53-aecb-9d30efebc094" providerId="ADAL" clId="{F5C2F152-EA1A-471B-821D-5F7A5B580BB0}" dt="2022-11-28T13:30:02.213" v="9036" actId="14100"/>
          <ac:spMkLst>
            <pc:docMk/>
            <pc:sldMk cId="1318002158" sldId="276"/>
            <ac:spMk id="15" creationId="{9FEB8AD2-39CE-1B99-EF6E-BE95BCFE755C}"/>
          </ac:spMkLst>
        </pc:spChg>
        <pc:spChg chg="add mod">
          <ac:chgData name="Akshay Veeragandham" userId="0baa2df0-7696-4e53-aecb-9d30efebc094" providerId="ADAL" clId="{F5C2F152-EA1A-471B-821D-5F7A5B580BB0}" dt="2022-11-28T13:31:19.332" v="9104" actId="1037"/>
          <ac:spMkLst>
            <pc:docMk/>
            <pc:sldMk cId="1318002158" sldId="276"/>
            <ac:spMk id="17" creationId="{415184E7-4799-0674-6E05-BB77DCE83D00}"/>
          </ac:spMkLst>
        </pc:spChg>
        <pc:grpChg chg="add mod">
          <ac:chgData name="Akshay Veeragandham" userId="0baa2df0-7696-4e53-aecb-9d30efebc094" providerId="ADAL" clId="{F5C2F152-EA1A-471B-821D-5F7A5B580BB0}" dt="2022-11-28T13:32:25.585" v="9135" actId="1076"/>
          <ac:grpSpMkLst>
            <pc:docMk/>
            <pc:sldMk cId="1318002158" sldId="276"/>
            <ac:grpSpMk id="6" creationId="{3A504C5B-FE36-7040-2C6F-F44C85A855F3}"/>
          </ac:grpSpMkLst>
        </pc:grpChg>
        <pc:picChg chg="add mod ord">
          <ac:chgData name="Akshay Veeragandham" userId="0baa2df0-7696-4e53-aecb-9d30efebc094" providerId="ADAL" clId="{F5C2F152-EA1A-471B-821D-5F7A5B580BB0}" dt="2022-11-28T13:29:02.231" v="8977" actId="1076"/>
          <ac:picMkLst>
            <pc:docMk/>
            <pc:sldMk cId="1318002158" sldId="276"/>
            <ac:picMk id="5" creationId="{CFB456FA-818E-AB5D-90D0-CB8607B0A70B}"/>
          </ac:picMkLst>
        </pc:picChg>
        <pc:picChg chg="add mod">
          <ac:chgData name="Akshay Veeragandham" userId="0baa2df0-7696-4e53-aecb-9d30efebc094" providerId="ADAL" clId="{F5C2F152-EA1A-471B-821D-5F7A5B580BB0}" dt="2022-11-28T13:27:14.388" v="8884"/>
          <ac:picMkLst>
            <pc:docMk/>
            <pc:sldMk cId="1318002158" sldId="276"/>
            <ac:picMk id="7" creationId="{6757CAD1-31C5-6B83-675B-A6EC21AC9BF3}"/>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0407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4316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5989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pPr algn="r"/>
            <a:fld id="{3F9AFA87-1417-4992-ABD9-27C3BC8CC883}" type="datetimeFigureOut">
              <a:rPr lang="en-US" smtClean="0"/>
              <a:pPr algn="r"/>
              <a:t>11/28/2022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sz="1000"/>
          </a:p>
        </p:txBody>
      </p:sp>
      <p:sp>
        <p:nvSpPr>
          <p:cNvPr id="6" name="Slide Number Placeholder 5"/>
          <p:cNvSpPr>
            <a:spLocks noGrp="1"/>
          </p:cNvSpPr>
          <p:nvPr>
            <p:ph type="sldNum" sz="quarter" idx="12"/>
          </p:nvPr>
        </p:nvSpPr>
        <p:spPr>
          <a:xfrm>
            <a:off x="9896911" y="5410199"/>
            <a:ext cx="771089" cy="365125"/>
          </a:xfrm>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15000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2002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36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26692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AFA87-1417-4992-ABD9-27C3BC8CC883}"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52719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80101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2007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5202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31692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19225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317459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979478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112018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230292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9669523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11/28/2022</a:t>
            </a:fld>
            <a:endParaRPr lang="en-US"/>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747433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46641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9540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F9AFA87-1417-4992-ABD9-27C3BC8CC883}" type="datetimeFigureOut">
              <a:rPr lang="en-US" smtClean="0"/>
              <a:t>11/28/2022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B1E4CB7-CB13-4810-BF18-BE31AFC64F93}" type="slidenum">
              <a:rPr lang="en-US" smtClean="0"/>
              <a:t>‹#›</a:t>
            </a:fld>
            <a:endParaRPr lang="en-US"/>
          </a:p>
        </p:txBody>
      </p:sp>
    </p:spTree>
    <p:extLst>
      <p:ext uri="{BB962C8B-B14F-4D97-AF65-F5344CB8AC3E}">
        <p14:creationId xmlns:p14="http://schemas.microsoft.com/office/powerpoint/2010/main" val="179278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0595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AFA87-1417-4992-ABD9-27C3BC8CC883}"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4563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6696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5300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2914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00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algn="r"/>
            <a:fld id="{3F9AFA87-1417-4992-ABD9-27C3BC8CC883}" type="datetimeFigureOut">
              <a:rPr lang="en-US" smtClean="0"/>
              <a:pPr algn="r"/>
              <a:t>11/28/2022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sz="100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3143967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3F9AFA87-1417-4992-ABD9-27C3BC8CC883}" type="datetimeFigureOut">
              <a:rPr lang="en-US" smtClean="0"/>
              <a:pPr algn="r"/>
              <a:t>11/28/2022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1117135630"/>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uchitReddi/AIR-ASVspoof"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uchitReddi/AIR-ASVspoof" TargetMode="External"/><Relationship Id="rId7" Type="http://schemas.microsoft.com/office/2007/relationships/hdphoto" Target="../media/hdphoto3.wdp"/><Relationship Id="rId2" Type="http://schemas.openxmlformats.org/officeDocument/2006/relationships/hyperlink" Target="https://ieeexplore.ieee.org/document/9417604"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asvspoof.org/index2019.html" TargetMode="External"/><Relationship Id="rId4" Type="http://schemas.openxmlformats.org/officeDocument/2006/relationships/hyperlink" Target="https://www.youtube.com/watch?v=pX9aq8CaIv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Rectangle 1032">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A4B9D-7A93-AED7-FF3A-C80EAB11F2E1}"/>
              </a:ext>
            </a:extLst>
          </p:cNvPr>
          <p:cNvSpPr>
            <a:spLocks noGrp="1"/>
          </p:cNvSpPr>
          <p:nvPr>
            <p:ph type="ctrTitle"/>
          </p:nvPr>
        </p:nvSpPr>
        <p:spPr>
          <a:xfrm>
            <a:off x="6595942" y="1390792"/>
            <a:ext cx="4615180" cy="2038208"/>
          </a:xfrm>
        </p:spPr>
        <p:txBody>
          <a:bodyPr vert="horz" lIns="91440" tIns="45720" rIns="91440" bIns="45720" rtlCol="0" anchor="ctr">
            <a:normAutofit/>
          </a:bodyPr>
          <a:lstStyle/>
          <a:p>
            <a:r>
              <a:rPr lang="en-US" sz="7200" spc="-50"/>
              <a:t>Project Presentation</a:t>
            </a:r>
          </a:p>
        </p:txBody>
      </p:sp>
      <p:sp>
        <p:nvSpPr>
          <p:cNvPr id="1037" name="Rectangle 1036">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040" name="Oval 1039">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41" name="Oval 1040">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2414D1F1-F775-2B2D-ADB0-CBB42C10292F}"/>
              </a:ext>
            </a:extLst>
          </p:cNvPr>
          <p:cNvSpPr>
            <a:spLocks noGrp="1"/>
          </p:cNvSpPr>
          <p:nvPr>
            <p:ph type="subTitle" idx="1"/>
          </p:nvPr>
        </p:nvSpPr>
        <p:spPr>
          <a:xfrm>
            <a:off x="6595942" y="3429000"/>
            <a:ext cx="4615180" cy="1640150"/>
          </a:xfrm>
        </p:spPr>
        <p:txBody>
          <a:bodyPr vert="horz" lIns="91440" tIns="45720" rIns="91440" bIns="45720" rtlCol="0">
            <a:noAutofit/>
          </a:bodyPr>
          <a:lstStyle/>
          <a:p>
            <a:r>
              <a:rPr lang="en-US" sz="2000" b="1"/>
              <a:t>Group 16</a:t>
            </a:r>
          </a:p>
          <a:p>
            <a:r>
              <a:rPr lang="en-US" sz="2000"/>
              <a:t>Suchit Reddi (2010110507)</a:t>
            </a:r>
          </a:p>
          <a:p>
            <a:r>
              <a:rPr lang="en-US" sz="2000"/>
              <a:t>Akshay Veeragandham (2010110963)</a:t>
            </a:r>
          </a:p>
          <a:p>
            <a:r>
              <a:rPr lang="en-US" sz="2000"/>
              <a:t>Koteswara Bezawada (2010111057)</a:t>
            </a:r>
          </a:p>
        </p:txBody>
      </p:sp>
      <p:sp>
        <p:nvSpPr>
          <p:cNvPr id="5" name="TextBox 4">
            <a:extLst>
              <a:ext uri="{FF2B5EF4-FFF2-40B4-BE49-F238E27FC236}">
                <a16:creationId xmlns:a16="http://schemas.microsoft.com/office/drawing/2014/main" id="{5B8E3AA6-A76F-79F6-C0C9-D1315A2950B6}"/>
              </a:ext>
            </a:extLst>
          </p:cNvPr>
          <p:cNvSpPr txBox="1"/>
          <p:nvPr/>
        </p:nvSpPr>
        <p:spPr>
          <a:xfrm flipH="1">
            <a:off x="6608731" y="767781"/>
            <a:ext cx="5047649" cy="461665"/>
          </a:xfrm>
          <a:prstGeom prst="rect">
            <a:avLst/>
          </a:prstGeom>
          <a:noFill/>
        </p:spPr>
        <p:txBody>
          <a:bodyPr wrap="square" rtlCol="0">
            <a:spAutoFit/>
          </a:bodyPr>
          <a:lstStyle/>
          <a:p>
            <a:pPr>
              <a:spcAft>
                <a:spcPts val="600"/>
              </a:spcAft>
            </a:pPr>
            <a:r>
              <a:rPr lang="en-US" sz="2400"/>
              <a:t>EED 305: Digital Signal Processing</a:t>
            </a:r>
            <a:endParaRPr lang="en-IN" sz="2400"/>
          </a:p>
        </p:txBody>
      </p:sp>
      <p:pic>
        <p:nvPicPr>
          <p:cNvPr id="1034" name="Picture 10" descr="Researchers explore continuous liveness detection for voice biometrics |  Biometric Update">
            <a:extLst>
              <a:ext uri="{FF2B5EF4-FFF2-40B4-BE49-F238E27FC236}">
                <a16:creationId xmlns:a16="http://schemas.microsoft.com/office/drawing/2014/main" id="{78098E5E-5B9D-3ABD-7BE2-DC7B33E5E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28" y="822325"/>
            <a:ext cx="5787773" cy="484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53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99ACC-D5E6-591C-2CC0-F28B98021557}"/>
              </a:ext>
            </a:extLst>
          </p:cNvPr>
          <p:cNvSpPr>
            <a:spLocks noGrp="1"/>
          </p:cNvSpPr>
          <p:nvPr>
            <p:ph idx="1"/>
          </p:nvPr>
        </p:nvSpPr>
        <p:spPr>
          <a:xfrm>
            <a:off x="1517903" y="1201410"/>
            <a:ext cx="9497760" cy="4534372"/>
          </a:xfrm>
        </p:spPr>
        <p:txBody>
          <a:bodyPr>
            <a:normAutofit lnSpcReduction="10000"/>
          </a:bodyPr>
          <a:lstStyle/>
          <a:p>
            <a:r>
              <a:rPr lang="en-US" sz="2000">
                <a:solidFill>
                  <a:schemeClr val="tx1"/>
                </a:solidFill>
                <a:latin typeface="Calibri" panose="020F0502020204030204" pitchFamily="34" charset="0"/>
                <a:cs typeface="Calibri" panose="020F0502020204030204" pitchFamily="34" charset="0"/>
              </a:rPr>
              <a:t>In deep learning-based voice spoofing detection models, an embedding vector is calculated for the input speech, which is then scored as bona fide or spoof by the trained model.</a:t>
            </a:r>
          </a:p>
          <a:p>
            <a:r>
              <a:rPr lang="en-US" sz="2000">
                <a:latin typeface="Calibri" panose="020F0502020204030204" pitchFamily="34" charset="0"/>
                <a:cs typeface="Calibri" panose="020F0502020204030204" pitchFamily="34" charset="0"/>
              </a:rPr>
              <a:t>The objective of training this model is to learn an embedding space in which the bona fide and spoof voices can be discriminated. This embedded space is further used for scoring the input speech.</a:t>
            </a:r>
          </a:p>
          <a:p>
            <a:r>
              <a:rPr lang="en-US" sz="2000">
                <a:solidFill>
                  <a:schemeClr val="tx1"/>
                </a:solidFill>
                <a:latin typeface="Calibri" panose="020F0502020204030204" pitchFamily="34" charset="0"/>
                <a:cs typeface="Calibri" panose="020F0502020204030204" pitchFamily="34" charset="0"/>
              </a:rPr>
              <a:t>Previous systems used binary classification loss functions in training their systems to learn the embedding space.</a:t>
            </a:r>
          </a:p>
          <a:p>
            <a:r>
              <a:rPr lang="en-US" sz="2000">
                <a:latin typeface="Calibri" panose="020F0502020204030204" pitchFamily="34" charset="0"/>
                <a:cs typeface="Calibri" panose="020F0502020204030204" pitchFamily="34" charset="0"/>
              </a:rPr>
              <a:t>Widely used binary classification loss functions are Softmax and Angular Margin-Softmax (AM-Softmax).</a:t>
            </a:r>
          </a:p>
          <a:p>
            <a:r>
              <a:rPr lang="en-IN" sz="2000">
                <a:solidFill>
                  <a:schemeClr val="tx1"/>
                </a:solidFill>
                <a:latin typeface="Calibri" panose="020F0502020204030204" pitchFamily="34" charset="0"/>
                <a:cs typeface="Calibri" panose="020F0502020204030204" pitchFamily="34" charset="0"/>
              </a:rPr>
              <a:t>The loss function proposed in thi</a:t>
            </a:r>
            <a:r>
              <a:rPr lang="en-IN" sz="2000">
                <a:latin typeface="Calibri" panose="020F0502020204030204" pitchFamily="34" charset="0"/>
                <a:cs typeface="Calibri" panose="020F0502020204030204" pitchFamily="34" charset="0"/>
              </a:rPr>
              <a:t>s paper is One-class Softmax (OC-Softmax).</a:t>
            </a:r>
            <a:endParaRPr lang="en-IN" sz="20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98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166743"/>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Method</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51154" y="1001705"/>
            <a:ext cx="9144000" cy="5689551"/>
          </a:xfrm>
        </p:spPr>
        <p:txBody>
          <a:bodyPr>
            <a:noAutofit/>
          </a:bodyPr>
          <a:lstStyle/>
          <a:p>
            <a:pPr marR="0" indent="-457200">
              <a:lnSpc>
                <a:spcPct val="107000"/>
              </a:lnSpc>
              <a:spcBef>
                <a:spcPts val="0"/>
              </a:spcBef>
              <a:spcAft>
                <a:spcPts val="800"/>
              </a:spcAft>
              <a:buSzPct val="100000"/>
              <a:buFont typeface="+mj-lt"/>
              <a:buAutoNum type="alphaUcPeriod"/>
            </a:pPr>
            <a:r>
              <a:rPr lang="en-US" sz="2000" b="1">
                <a:solidFill>
                  <a:srgbClr val="FF0000"/>
                </a:solidFill>
                <a:latin typeface="Calibri" panose="020F0502020204030204" pitchFamily="34" charset="0"/>
                <a:cs typeface="Calibri" panose="020F0502020204030204" pitchFamily="34" charset="0"/>
              </a:rPr>
              <a:t>Binary Classification Loss Functions:</a:t>
            </a:r>
          </a:p>
          <a:p>
            <a:pPr marL="0" marR="0" indent="0">
              <a:lnSpc>
                <a:spcPct val="107000"/>
              </a:lnSpc>
              <a:spcBef>
                <a:spcPts val="0"/>
              </a:spcBef>
              <a:spcAft>
                <a:spcPts val="800"/>
              </a:spcAft>
              <a:buSzPct val="100000"/>
              <a:buNone/>
            </a:pPr>
            <a:r>
              <a:rPr lang="en-US" sz="2000">
                <a:latin typeface="Calibri" panose="020F0502020204030204" pitchFamily="34" charset="0"/>
                <a:cs typeface="Calibri" panose="020F0502020204030204" pitchFamily="34" charset="0"/>
              </a:rPr>
              <a:t>The original </a:t>
            </a:r>
            <a:r>
              <a:rPr lang="en-US" sz="2000">
                <a:solidFill>
                  <a:srgbClr val="FFC000"/>
                </a:solidFill>
                <a:latin typeface="Calibri" panose="020F0502020204030204" pitchFamily="34" charset="0"/>
                <a:cs typeface="Calibri" panose="020F0502020204030204" pitchFamily="34" charset="0"/>
              </a:rPr>
              <a:t>Softmax </a:t>
            </a:r>
            <a:r>
              <a:rPr lang="en-US" sz="2000">
                <a:latin typeface="Calibri" panose="020F0502020204030204" pitchFamily="34" charset="0"/>
                <a:cs typeface="Calibri" panose="020F0502020204030204" pitchFamily="34" charset="0"/>
              </a:rPr>
              <a:t>loss function for binary classification can be formulated as</a:t>
            </a:r>
          </a:p>
          <a:p>
            <a:pPr marL="0" marR="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		             </a:t>
            </a:r>
          </a:p>
          <a:p>
            <a:pPr marL="2576513" indent="-50800">
              <a:lnSpc>
                <a:spcPct val="107000"/>
              </a:lnSpc>
              <a:spcBef>
                <a:spcPts val="0"/>
              </a:spcBef>
              <a:spcAft>
                <a:spcPts val="800"/>
              </a:spcAft>
              <a:buSzPct val="100000"/>
            </a:pPr>
            <a:r>
              <a:rPr lang="en-US" sz="2000">
                <a:latin typeface="Calibri" panose="020F0502020204030204" pitchFamily="34" charset="0"/>
                <a:cs typeface="Calibri" panose="020F0502020204030204" pitchFamily="34" charset="0"/>
              </a:rPr>
              <a:t> xi ∈ R^D and yi ∈ {0, 1} are embedding vector and label of</a:t>
            </a:r>
          </a:p>
          <a:p>
            <a:pPr marL="0" marR="0" indent="0">
              <a:lnSpc>
                <a:spcPct val="107000"/>
              </a:lnSpc>
              <a:spcBef>
                <a:spcPts val="0"/>
              </a:spcBef>
              <a:spcAft>
                <a:spcPts val="800"/>
              </a:spcAft>
              <a:buSzPct val="100000"/>
              <a:buNone/>
            </a:pPr>
            <a:r>
              <a:rPr lang="en-US" sz="2000">
                <a:latin typeface="Calibri" panose="020F0502020204030204" pitchFamily="34" charset="0"/>
                <a:cs typeface="Calibri" panose="020F0502020204030204" pitchFamily="34" charset="0"/>
              </a:rPr>
              <a:t>		             the i-th sample, respectively. </a:t>
            </a:r>
            <a:r>
              <a:rPr lang="en-IN" sz="2000">
                <a:latin typeface="Calibri" panose="020F0502020204030204" pitchFamily="34" charset="0"/>
                <a:cs typeface="Calibri" panose="020F0502020204030204" pitchFamily="34" charset="0"/>
              </a:rPr>
              <a:t>w0, w1 ∈ R^D are the weight</a:t>
            </a:r>
          </a:p>
          <a:p>
            <a:pPr marL="0" marR="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		             vectors of the two classes. N - no.of samples in a mini-batch.</a:t>
            </a:r>
          </a:p>
          <a:p>
            <a:pPr marL="0" marR="0" indent="0">
              <a:lnSpc>
                <a:spcPct val="107000"/>
              </a:lnSpc>
              <a:spcBef>
                <a:spcPts val="0"/>
              </a:spcBef>
              <a:spcAft>
                <a:spcPts val="800"/>
              </a:spcAft>
              <a:buSzPct val="100000"/>
              <a:buNone/>
            </a:pPr>
            <a:endParaRPr lang="en-IN" sz="2000">
              <a:latin typeface="Calibri" panose="020F0502020204030204" pitchFamily="34" charset="0"/>
              <a:cs typeface="Calibri" panose="020F0502020204030204" pitchFamily="34" charset="0"/>
            </a:endParaRPr>
          </a:p>
          <a:p>
            <a:pPr marL="0" marR="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The </a:t>
            </a:r>
            <a:r>
              <a:rPr lang="en-IN" sz="2000">
                <a:solidFill>
                  <a:srgbClr val="FFC000"/>
                </a:solidFill>
                <a:latin typeface="Calibri" panose="020F0502020204030204" pitchFamily="34" charset="0"/>
                <a:cs typeface="Calibri" panose="020F0502020204030204" pitchFamily="34" charset="0"/>
              </a:rPr>
              <a:t>AM-Softmax</a:t>
            </a:r>
            <a:r>
              <a:rPr lang="en-IN" sz="2000">
                <a:latin typeface="Calibri" panose="020F0502020204030204" pitchFamily="34" charset="0"/>
                <a:cs typeface="Calibri" panose="020F0502020204030204" pitchFamily="34" charset="0"/>
              </a:rPr>
              <a:t> loss function can be formulated as</a:t>
            </a:r>
          </a:p>
          <a:p>
            <a:pPr marL="2693988" indent="-117475">
              <a:lnSpc>
                <a:spcPct val="107000"/>
              </a:lnSpc>
              <a:spcBef>
                <a:spcPts val="0"/>
              </a:spcBef>
              <a:spcAft>
                <a:spcPts val="800"/>
              </a:spcAft>
              <a:buSzPct val="100000"/>
            </a:pPr>
            <a:r>
              <a:rPr lang="el-GR" sz="2000">
                <a:latin typeface="Calibri" panose="020F0502020204030204" pitchFamily="34" charset="0"/>
                <a:cs typeface="Calibri" panose="020F0502020204030204" pitchFamily="34" charset="0"/>
              </a:rPr>
              <a:t>α</a:t>
            </a:r>
            <a:r>
              <a:rPr lang="en-US" sz="2000">
                <a:latin typeface="Calibri" panose="020F0502020204030204" pitchFamily="34" charset="0"/>
                <a:cs typeface="Calibri" panose="020F0502020204030204" pitchFamily="34" charset="0"/>
              </a:rPr>
              <a:t> is a scale factor, m is the margin of cosine similarity. </a:t>
            </a:r>
          </a:p>
          <a:p>
            <a:pPr marL="2693988" indent="-117475">
              <a:lnSpc>
                <a:spcPct val="107000"/>
              </a:lnSpc>
              <a:spcBef>
                <a:spcPts val="0"/>
              </a:spcBef>
              <a:spcAft>
                <a:spcPts val="800"/>
              </a:spcAft>
              <a:buSzPct val="100000"/>
            </a:pPr>
            <a:r>
              <a:rPr lang="en-US" sz="2000">
                <a:latin typeface="Calibri" panose="020F0502020204030204" pitchFamily="34" charset="0"/>
                <a:cs typeface="Calibri" panose="020F0502020204030204" pitchFamily="34" charset="0"/>
              </a:rPr>
              <a:t>wˆ , xˆ are normalized w and x, respectively.</a:t>
            </a:r>
          </a:p>
          <a:p>
            <a:pPr marL="2693988" indent="-117475">
              <a:lnSpc>
                <a:spcPct val="107000"/>
              </a:lnSpc>
              <a:spcBef>
                <a:spcPts val="0"/>
              </a:spcBef>
              <a:spcAft>
                <a:spcPts val="800"/>
              </a:spcAft>
              <a:buSzPct val="100000"/>
            </a:pPr>
            <a:r>
              <a:rPr lang="en-US" sz="2000">
                <a:latin typeface="Calibri" panose="020F0502020204030204" pitchFamily="34" charset="0"/>
                <a:cs typeface="Calibri" panose="020F0502020204030204" pitchFamily="34" charset="0"/>
              </a:rPr>
              <a:t>AM-Softmax introduces an angular margin to make the embedding distributions of both classes more compact.</a:t>
            </a:r>
          </a:p>
          <a:p>
            <a:pPr marL="2693988" indent="-117475">
              <a:lnSpc>
                <a:spcPct val="107000"/>
              </a:lnSpc>
              <a:spcBef>
                <a:spcPts val="0"/>
              </a:spcBef>
              <a:spcAft>
                <a:spcPts val="800"/>
              </a:spcAft>
              <a:buSzPct val="100000"/>
            </a:pPr>
            <a:r>
              <a:rPr lang="en-US" sz="2000">
                <a:latin typeface="Calibri" panose="020F0502020204030204" pitchFamily="34" charset="0"/>
                <a:cs typeface="Calibri" panose="020F0502020204030204" pitchFamily="34" charset="0"/>
              </a:rPr>
              <a:t>The larger the margin m, the more compact the embeddings will be.</a:t>
            </a:r>
            <a:endParaRPr lang="en-IN" sz="200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43A3FED-4697-F174-712C-8B141A4E1C5E}"/>
              </a:ext>
            </a:extLst>
          </p:cNvPr>
          <p:cNvPicPr>
            <a:picLocks noChangeAspect="1"/>
          </p:cNvPicPr>
          <p:nvPr/>
        </p:nvPicPr>
        <p:blipFill>
          <a:blip r:embed="rId2"/>
          <a:stretch>
            <a:fillRect/>
          </a:stretch>
        </p:blipFill>
        <p:spPr>
          <a:xfrm>
            <a:off x="1667534" y="1769904"/>
            <a:ext cx="2448270" cy="1837820"/>
          </a:xfrm>
          <a:prstGeom prst="rect">
            <a:avLst/>
          </a:prstGeom>
        </p:spPr>
      </p:pic>
      <p:pic>
        <p:nvPicPr>
          <p:cNvPr id="8" name="Picture 7">
            <a:extLst>
              <a:ext uri="{FF2B5EF4-FFF2-40B4-BE49-F238E27FC236}">
                <a16:creationId xmlns:a16="http://schemas.microsoft.com/office/drawing/2014/main" id="{53AEF7B7-B070-64DC-5510-E546BAFA7A68}"/>
              </a:ext>
            </a:extLst>
          </p:cNvPr>
          <p:cNvPicPr>
            <a:picLocks noChangeAspect="1"/>
          </p:cNvPicPr>
          <p:nvPr/>
        </p:nvPicPr>
        <p:blipFill>
          <a:blip r:embed="rId3"/>
          <a:stretch>
            <a:fillRect/>
          </a:stretch>
        </p:blipFill>
        <p:spPr>
          <a:xfrm>
            <a:off x="1667534" y="4492905"/>
            <a:ext cx="2448271" cy="1611981"/>
          </a:xfrm>
          <a:prstGeom prst="rect">
            <a:avLst/>
          </a:prstGeom>
        </p:spPr>
      </p:pic>
    </p:spTree>
    <p:extLst>
      <p:ext uri="{BB962C8B-B14F-4D97-AF65-F5344CB8AC3E}">
        <p14:creationId xmlns:p14="http://schemas.microsoft.com/office/powerpoint/2010/main" val="42882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791583"/>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Method</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51154" y="1809812"/>
            <a:ext cx="9144000" cy="3925969"/>
          </a:xfrm>
        </p:spPr>
        <p:txBody>
          <a:bodyPr>
            <a:noAutofit/>
          </a:bodyPr>
          <a:lstStyle/>
          <a:p>
            <a:pPr marR="0" indent="-457200">
              <a:lnSpc>
                <a:spcPct val="107000"/>
              </a:lnSpc>
              <a:spcBef>
                <a:spcPts val="0"/>
              </a:spcBef>
              <a:spcAft>
                <a:spcPts val="800"/>
              </a:spcAft>
              <a:buSzPct val="100000"/>
              <a:buFont typeface="+mj-lt"/>
              <a:buAutoNum type="alphaUcPeriod" startAt="2"/>
            </a:pPr>
            <a:r>
              <a:rPr lang="en-US" sz="2000" b="1">
                <a:solidFill>
                  <a:srgbClr val="FF0000"/>
                </a:solidFill>
                <a:latin typeface="Calibri" panose="020F0502020204030204" pitchFamily="34" charset="0"/>
                <a:cs typeface="Calibri" panose="020F0502020204030204" pitchFamily="34" charset="0"/>
              </a:rPr>
              <a:t>One-class Classification Loss Function:</a:t>
            </a:r>
          </a:p>
          <a:p>
            <a:pPr marL="0" marR="0" indent="0">
              <a:lnSpc>
                <a:spcPct val="107000"/>
              </a:lnSpc>
              <a:spcBef>
                <a:spcPts val="0"/>
              </a:spcBef>
              <a:spcAft>
                <a:spcPts val="800"/>
              </a:spcAft>
              <a:buSzPct val="100000"/>
              <a:buNone/>
            </a:pPr>
            <a:endParaRPr lang="en-IN" sz="2000">
              <a:latin typeface="Calibri" panose="020F0502020204030204" pitchFamily="34" charset="0"/>
              <a:cs typeface="Calibri" panose="020F0502020204030204" pitchFamily="34" charset="0"/>
            </a:endParaRPr>
          </a:p>
          <a:p>
            <a:pPr marL="0" marR="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The </a:t>
            </a:r>
            <a:r>
              <a:rPr lang="en-IN" sz="2000">
                <a:solidFill>
                  <a:srgbClr val="FFC000"/>
                </a:solidFill>
                <a:latin typeface="Calibri" panose="020F0502020204030204" pitchFamily="34" charset="0"/>
                <a:cs typeface="Calibri" panose="020F0502020204030204" pitchFamily="34" charset="0"/>
              </a:rPr>
              <a:t>OC-Softmax</a:t>
            </a:r>
            <a:r>
              <a:rPr lang="en-IN" sz="2000">
                <a:latin typeface="Calibri" panose="020F0502020204030204" pitchFamily="34" charset="0"/>
                <a:cs typeface="Calibri" panose="020F0502020204030204" pitchFamily="34" charset="0"/>
              </a:rPr>
              <a:t> loss function can be formulated as</a:t>
            </a:r>
          </a:p>
          <a:p>
            <a:pPr>
              <a:lnSpc>
                <a:spcPct val="107000"/>
              </a:lnSpc>
              <a:spcBef>
                <a:spcPts val="0"/>
              </a:spcBef>
              <a:spcAft>
                <a:spcPts val="800"/>
              </a:spcAft>
              <a:buSzPct val="100000"/>
            </a:pPr>
            <a:r>
              <a:rPr lang="en-IN" sz="2000">
                <a:latin typeface="Calibri" panose="020F0502020204030204" pitchFamily="34" charset="0"/>
                <a:cs typeface="Calibri" panose="020F0502020204030204" pitchFamily="34" charset="0"/>
              </a:rPr>
              <a:t>It is reasonable to train a compact embedding space for bona fide speech. But if we do the same for fake speech, it may exclude some known attacks. </a:t>
            </a:r>
          </a:p>
          <a:p>
            <a:pPr>
              <a:lnSpc>
                <a:spcPct val="107000"/>
              </a:lnSpc>
              <a:spcBef>
                <a:spcPts val="0"/>
              </a:spcBef>
              <a:spcAft>
                <a:spcPts val="800"/>
              </a:spcAft>
              <a:buSzPct val="100000"/>
            </a:pPr>
            <a:r>
              <a:rPr lang="en-IN" sz="2000">
                <a:latin typeface="Calibri" panose="020F0502020204030204" pitchFamily="34" charset="0"/>
                <a:cs typeface="Calibri" panose="020F0502020204030204" pitchFamily="34" charset="0"/>
              </a:rPr>
              <a:t>To address this issue, two different margins are introduced. A tight boundary is made around the bona fide speech only, isolating the spoofed speech.</a:t>
            </a:r>
          </a:p>
          <a:p>
            <a:pPr>
              <a:lnSpc>
                <a:spcPct val="107000"/>
              </a:lnSpc>
              <a:spcBef>
                <a:spcPts val="0"/>
              </a:spcBef>
              <a:spcAft>
                <a:spcPts val="800"/>
              </a:spcAft>
              <a:buSzPct val="100000"/>
            </a:pPr>
            <a:r>
              <a:rPr lang="en-IN" sz="2000">
                <a:latin typeface="Calibri" panose="020F0502020204030204" pitchFamily="34" charset="0"/>
                <a:cs typeface="Calibri" panose="020F0502020204030204" pitchFamily="34" charset="0"/>
              </a:rPr>
              <a:t>Only one weight vector w0 is used in this loss function for the bona fide class. w0 refers to the optimization direction of the target class vector. </a:t>
            </a:r>
          </a:p>
        </p:txBody>
      </p:sp>
      <p:pic>
        <p:nvPicPr>
          <p:cNvPr id="5" name="Picture 4">
            <a:extLst>
              <a:ext uri="{FF2B5EF4-FFF2-40B4-BE49-F238E27FC236}">
                <a16:creationId xmlns:a16="http://schemas.microsoft.com/office/drawing/2014/main" id="{055BD001-D24B-BB4A-D19E-7C34185D8576}"/>
              </a:ext>
            </a:extLst>
          </p:cNvPr>
          <p:cNvPicPr>
            <a:picLocks noChangeAspect="1"/>
          </p:cNvPicPr>
          <p:nvPr/>
        </p:nvPicPr>
        <p:blipFill>
          <a:blip r:embed="rId2"/>
          <a:stretch>
            <a:fillRect/>
          </a:stretch>
        </p:blipFill>
        <p:spPr>
          <a:xfrm>
            <a:off x="6950209" y="2436825"/>
            <a:ext cx="3999956" cy="683628"/>
          </a:xfrm>
          <a:prstGeom prst="rect">
            <a:avLst/>
          </a:prstGeom>
        </p:spPr>
      </p:pic>
    </p:spTree>
    <p:extLst>
      <p:ext uri="{BB962C8B-B14F-4D97-AF65-F5344CB8AC3E}">
        <p14:creationId xmlns:p14="http://schemas.microsoft.com/office/powerpoint/2010/main" val="364278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791583"/>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Experiment</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2826326" y="1722798"/>
            <a:ext cx="7694190" cy="4096111"/>
          </a:xfrm>
        </p:spPr>
        <p:txBody>
          <a:bodyPr>
            <a:noAutofit/>
          </a:bodyPr>
          <a:lstStyle/>
          <a:p>
            <a:pPr marL="0" indent="0">
              <a:lnSpc>
                <a:spcPct val="107000"/>
              </a:lnSpc>
              <a:spcBef>
                <a:spcPts val="0"/>
              </a:spcBef>
              <a:spcAft>
                <a:spcPts val="800"/>
              </a:spcAft>
              <a:buSzPct val="100000"/>
              <a:buNone/>
            </a:pPr>
            <a:r>
              <a:rPr lang="en-IN" sz="2000">
                <a:solidFill>
                  <a:srgbClr val="FF0000"/>
                </a:solidFill>
                <a:latin typeface="Calibri" panose="020F0502020204030204" pitchFamily="34" charset="0"/>
                <a:cs typeface="Calibri" panose="020F0502020204030204" pitchFamily="34" charset="0"/>
              </a:rPr>
              <a:t>Implementation: </a:t>
            </a:r>
            <a:r>
              <a:rPr lang="en-IN" sz="200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https://github.com/SuchitReddi/AIR-ASVspoof</a:t>
            </a:r>
            <a:endParaRPr lang="en-IN" sz="2000">
              <a:latin typeface="Calibri" panose="020F0502020204030204" pitchFamily="34" charset="0"/>
              <a:cs typeface="Calibri" panose="020F0502020204030204" pitchFamily="34" charset="0"/>
            </a:endParaRPr>
          </a:p>
          <a:p>
            <a:pPr marL="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The database is extracted from the ASVspoof2019 challenge LA dataset.</a:t>
            </a:r>
          </a:p>
          <a:p>
            <a:pPr marL="0" indent="0">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Training code was adopted based on deep residual network (ResNet-18).</a:t>
            </a:r>
          </a:p>
          <a:p>
            <a:pPr marL="0" indent="0" algn="ctr">
              <a:lnSpc>
                <a:spcPct val="107000"/>
              </a:lnSpc>
              <a:spcBef>
                <a:spcPts val="0"/>
              </a:spcBef>
              <a:spcAft>
                <a:spcPts val="800"/>
              </a:spcAft>
              <a:buSzPct val="100000"/>
              <a:buNone/>
            </a:pPr>
            <a:r>
              <a:rPr lang="en-IN" sz="2000">
                <a:latin typeface="Calibri" panose="020F0502020204030204" pitchFamily="34" charset="0"/>
                <a:cs typeface="Calibri" panose="020F0502020204030204" pitchFamily="34" charset="0"/>
              </a:rPr>
              <a:t>Demo will be shown during presentation.</a:t>
            </a:r>
          </a:p>
          <a:p>
            <a:pPr marL="0" indent="0">
              <a:lnSpc>
                <a:spcPct val="107000"/>
              </a:lnSpc>
              <a:spcBef>
                <a:spcPts val="0"/>
              </a:spcBef>
              <a:spcAft>
                <a:spcPts val="800"/>
              </a:spcAft>
              <a:buSzPct val="100000"/>
              <a:buNone/>
            </a:pPr>
            <a:endParaRPr lang="en-IN" sz="200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0D9C535-61F9-B793-4A1D-FD619ACA836D}"/>
              </a:ext>
            </a:extLst>
          </p:cNvPr>
          <p:cNvPicPr>
            <a:picLocks noChangeAspect="1"/>
          </p:cNvPicPr>
          <p:nvPr/>
        </p:nvPicPr>
        <p:blipFill rotWithShape="1">
          <a:blip r:embed="rId3">
            <a:extLst>
              <a:ext uri="{28A0092B-C50C-407E-A947-70E740481C1C}">
                <a14:useLocalDpi xmlns:a14="http://schemas.microsoft.com/office/drawing/2010/main" val="0"/>
              </a:ext>
            </a:extLst>
          </a:blip>
          <a:srcRect l="49507"/>
          <a:stretch/>
        </p:blipFill>
        <p:spPr>
          <a:xfrm>
            <a:off x="4815124" y="3429000"/>
            <a:ext cx="3716594" cy="3119284"/>
          </a:xfrm>
          <a:prstGeom prst="rect">
            <a:avLst/>
          </a:prstGeom>
        </p:spPr>
      </p:pic>
    </p:spTree>
    <p:extLst>
      <p:ext uri="{BB962C8B-B14F-4D97-AF65-F5344CB8AC3E}">
        <p14:creationId xmlns:p14="http://schemas.microsoft.com/office/powerpoint/2010/main" val="57220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157404"/>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Result</a:t>
            </a:r>
            <a:endParaRPr lang="en-IN">
              <a:solidFill>
                <a:srgbClr val="FFC000"/>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FB456FA-818E-AB5D-90D0-CB8607B0A70B}"/>
              </a:ext>
            </a:extLst>
          </p:cNvPr>
          <p:cNvPicPr>
            <a:picLocks noGrp="1" noChangeAspect="1"/>
          </p:cNvPicPr>
          <p:nvPr>
            <p:ph idx="1"/>
          </p:nvPr>
        </p:nvPicPr>
        <p:blipFill>
          <a:blip r:embed="rId2"/>
          <a:stretch>
            <a:fillRect/>
          </a:stretch>
        </p:blipFill>
        <p:spPr>
          <a:xfrm>
            <a:off x="910519" y="1827156"/>
            <a:ext cx="5477639" cy="3791479"/>
          </a:xfrm>
        </p:spPr>
      </p:pic>
      <p:grpSp>
        <p:nvGrpSpPr>
          <p:cNvPr id="6" name="Group 5">
            <a:extLst>
              <a:ext uri="{FF2B5EF4-FFF2-40B4-BE49-F238E27FC236}">
                <a16:creationId xmlns:a16="http://schemas.microsoft.com/office/drawing/2014/main" id="{3A504C5B-FE36-7040-2C6F-F44C85A855F3}"/>
              </a:ext>
            </a:extLst>
          </p:cNvPr>
          <p:cNvGrpSpPr/>
          <p:nvPr/>
        </p:nvGrpSpPr>
        <p:grpSpPr>
          <a:xfrm>
            <a:off x="4764683" y="773747"/>
            <a:ext cx="7104920" cy="5310505"/>
            <a:chOff x="222365" y="0"/>
            <a:chExt cx="7105464" cy="5310670"/>
          </a:xfrm>
        </p:grpSpPr>
        <p:pic>
          <p:nvPicPr>
            <p:cNvPr id="7" name="Picture 6">
              <a:extLst>
                <a:ext uri="{FF2B5EF4-FFF2-40B4-BE49-F238E27FC236}">
                  <a16:creationId xmlns:a16="http://schemas.microsoft.com/office/drawing/2014/main" id="{6757CAD1-31C5-6B83-675B-A6EC21AC9BF3}"/>
                </a:ext>
              </a:extLst>
            </p:cNvPr>
            <p:cNvPicPr/>
            <p:nvPr/>
          </p:nvPicPr>
          <p:blipFill>
            <a:blip r:embed="rId3"/>
            <a:stretch>
              <a:fillRect/>
            </a:stretch>
          </p:blipFill>
          <p:spPr>
            <a:xfrm>
              <a:off x="2689568" y="0"/>
              <a:ext cx="4638261" cy="5310670"/>
            </a:xfrm>
            <a:prstGeom prst="rect">
              <a:avLst/>
            </a:prstGeom>
          </p:spPr>
        </p:pic>
        <p:sp>
          <p:nvSpPr>
            <p:cNvPr id="8" name="Shape 848">
              <a:extLst>
                <a:ext uri="{FF2B5EF4-FFF2-40B4-BE49-F238E27FC236}">
                  <a16:creationId xmlns:a16="http://schemas.microsoft.com/office/drawing/2014/main" id="{7C0D71D2-EDD1-25A5-E557-89F8B7DE9FAE}"/>
                </a:ext>
              </a:extLst>
            </p:cNvPr>
            <p:cNvSpPr/>
            <p:nvPr/>
          </p:nvSpPr>
          <p:spPr>
            <a:xfrm>
              <a:off x="2875100" y="514405"/>
              <a:ext cx="2250400" cy="615461"/>
            </a:xfrm>
            <a:custGeom>
              <a:avLst/>
              <a:gdLst/>
              <a:ahLst/>
              <a:cxnLst/>
              <a:rect l="0" t="0" r="0" b="0"/>
              <a:pathLst>
                <a:path w="2250400" h="615461">
                  <a:moveTo>
                    <a:pt x="0" y="307730"/>
                  </a:moveTo>
                  <a:cubicBezTo>
                    <a:pt x="0" y="137776"/>
                    <a:pt x="503769" y="0"/>
                    <a:pt x="1125200" y="0"/>
                  </a:cubicBezTo>
                  <a:cubicBezTo>
                    <a:pt x="1746631" y="0"/>
                    <a:pt x="2250400" y="137776"/>
                    <a:pt x="2250400" y="307730"/>
                  </a:cubicBezTo>
                  <a:cubicBezTo>
                    <a:pt x="2250400" y="477685"/>
                    <a:pt x="1746631" y="615461"/>
                    <a:pt x="1125200" y="615461"/>
                  </a:cubicBezTo>
                  <a:cubicBezTo>
                    <a:pt x="503769" y="615461"/>
                    <a:pt x="0" y="477685"/>
                    <a:pt x="0" y="307730"/>
                  </a:cubicBezTo>
                  <a:close/>
                </a:path>
              </a:pathLst>
            </a:custGeom>
            <a:ln w="25400" cap="flat">
              <a:miter lim="101600"/>
            </a:ln>
          </p:spPr>
          <p:style>
            <a:lnRef idx="1">
              <a:srgbClr val="C45A11"/>
            </a:lnRef>
            <a:fillRef idx="0">
              <a:srgbClr val="000000">
                <a:alpha val="0"/>
              </a:srgbClr>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id="{9825006A-C008-D03D-7CCE-FDDC2C4B09A2}"/>
                </a:ext>
              </a:extLst>
            </p:cNvPr>
            <p:cNvSpPr/>
            <p:nvPr/>
          </p:nvSpPr>
          <p:spPr>
            <a:xfrm>
              <a:off x="222365" y="669501"/>
              <a:ext cx="1191942" cy="3741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latin typeface="Times New Roman" panose="02020603050405020304" pitchFamily="18" charset="0"/>
                  <a:ea typeface="Calibri" panose="020F0502020204030204" pitchFamily="34" charset="0"/>
                </a:rPr>
                <a:t>O</a:t>
              </a:r>
              <a:r>
                <a:rPr lang="en-IN" sz="2000">
                  <a:latin typeface="Times New Roman" panose="02020603050405020304" pitchFamily="18" charset="0"/>
                  <a:ea typeface="Calibri" panose="020F0502020204030204" pitchFamily="34" charset="0"/>
                </a:rPr>
                <a:t>ne-class -</a:t>
              </a:r>
              <a:endParaRPr lang="en-IN" sz="1100">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E208D68C-2DEC-1F8E-F835-858FD5732EDA}"/>
                </a:ext>
              </a:extLst>
            </p:cNvPr>
            <p:cNvSpPr/>
            <p:nvPr/>
          </p:nvSpPr>
          <p:spPr>
            <a:xfrm>
              <a:off x="1454857" y="679333"/>
              <a:ext cx="760095" cy="3741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2000">
                  <a:effectLst/>
                  <a:latin typeface="Times New Roman" panose="02020603050405020304" pitchFamily="18" charset="0"/>
                  <a:ea typeface="Times New Roman" panose="02020603050405020304" pitchFamily="18" charset="0"/>
                </a:rPr>
                <a:t>0.059</a:t>
              </a:r>
              <a:endParaRPr lang="en-IN" sz="1100">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A432ED94-20BD-8F3C-2B47-8B07A505D79B}"/>
                </a:ext>
              </a:extLst>
            </p:cNvPr>
            <p:cNvSpPr/>
            <p:nvPr/>
          </p:nvSpPr>
          <p:spPr>
            <a:xfrm>
              <a:off x="2122204" y="679333"/>
              <a:ext cx="591185" cy="3741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2000">
                  <a:effectLst/>
                  <a:latin typeface="Times New Roman" panose="02020603050405020304" pitchFamily="18" charset="0"/>
                  <a:ea typeface="Times New Roman" panose="02020603050405020304" pitchFamily="18" charset="0"/>
                </a:rPr>
                <a:t> 2.19</a:t>
              </a:r>
              <a:endParaRPr lang="en-IN" sz="1100">
                <a:effectLst/>
                <a:latin typeface="Calibri" panose="020F0502020204030204" pitchFamily="34" charset="0"/>
                <a:ea typeface="Calibri" panose="020F0502020204030204" pitchFamily="34" charset="0"/>
              </a:endParaRPr>
            </a:p>
          </p:txBody>
        </p:sp>
        <p:sp>
          <p:nvSpPr>
            <p:cNvPr id="12" name="Shape 874">
              <a:extLst>
                <a:ext uri="{FF2B5EF4-FFF2-40B4-BE49-F238E27FC236}">
                  <a16:creationId xmlns:a16="http://schemas.microsoft.com/office/drawing/2014/main" id="{B3E4B6B6-A843-2306-0294-6BD7B6FAF29D}"/>
                </a:ext>
              </a:extLst>
            </p:cNvPr>
            <p:cNvSpPr/>
            <p:nvPr/>
          </p:nvSpPr>
          <p:spPr>
            <a:xfrm>
              <a:off x="2642020" y="822136"/>
              <a:ext cx="412847" cy="205930"/>
            </a:xfrm>
            <a:custGeom>
              <a:avLst/>
              <a:gdLst/>
              <a:ahLst/>
              <a:cxnLst/>
              <a:rect l="0" t="0" r="0" b="0"/>
              <a:pathLst>
                <a:path w="412847" h="205930">
                  <a:moveTo>
                    <a:pt x="412847" y="0"/>
                  </a:moveTo>
                  <a:cubicBezTo>
                    <a:pt x="192987" y="976"/>
                    <a:pt x="12341" y="91084"/>
                    <a:pt x="0" y="205930"/>
                  </a:cubicBezTo>
                </a:path>
              </a:pathLst>
            </a:custGeom>
            <a:ln w="28575"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 name="Shape 875">
              <a:extLst>
                <a:ext uri="{FF2B5EF4-FFF2-40B4-BE49-F238E27FC236}">
                  <a16:creationId xmlns:a16="http://schemas.microsoft.com/office/drawing/2014/main" id="{894212B8-4FD0-AAE0-F7AC-99CD96352DDB}"/>
                </a:ext>
              </a:extLst>
            </p:cNvPr>
            <p:cNvSpPr/>
            <p:nvPr/>
          </p:nvSpPr>
          <p:spPr>
            <a:xfrm>
              <a:off x="2615242" y="616205"/>
              <a:ext cx="412847" cy="205930"/>
            </a:xfrm>
            <a:custGeom>
              <a:avLst/>
              <a:gdLst/>
              <a:ahLst/>
              <a:cxnLst/>
              <a:rect l="0" t="0" r="0" b="0"/>
              <a:pathLst>
                <a:path w="412847" h="205930">
                  <a:moveTo>
                    <a:pt x="412847" y="205930"/>
                  </a:moveTo>
                  <a:cubicBezTo>
                    <a:pt x="192987" y="204954"/>
                    <a:pt x="12341" y="114846"/>
                    <a:pt x="0" y="0"/>
                  </a:cubicBezTo>
                </a:path>
              </a:pathLst>
            </a:custGeom>
            <a:ln w="28575"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grpSp>
      <p:sp>
        <p:nvSpPr>
          <p:cNvPr id="15" name="TextBox 14">
            <a:extLst>
              <a:ext uri="{FF2B5EF4-FFF2-40B4-BE49-F238E27FC236}">
                <a16:creationId xmlns:a16="http://schemas.microsoft.com/office/drawing/2014/main" id="{9FEB8AD2-39CE-1B99-EF6E-BE95BCFE755C}"/>
              </a:ext>
            </a:extLst>
          </p:cNvPr>
          <p:cNvSpPr txBox="1"/>
          <p:nvPr/>
        </p:nvSpPr>
        <p:spPr>
          <a:xfrm>
            <a:off x="1881996" y="5678548"/>
            <a:ext cx="3171786" cy="374077"/>
          </a:xfrm>
          <a:prstGeom prst="rect">
            <a:avLst/>
          </a:prstGeom>
          <a:noFill/>
        </p:spPr>
        <p:txBody>
          <a:bodyPr wrap="square">
            <a:spAutoFit/>
          </a:bodyPr>
          <a:lstStyle/>
          <a:p>
            <a:pPr marL="0" marR="0">
              <a:lnSpc>
                <a:spcPct val="107000"/>
              </a:lnSpc>
              <a:spcBef>
                <a:spcPts val="0"/>
              </a:spcBef>
              <a:spcAft>
                <a:spcPts val="800"/>
              </a:spcAft>
            </a:pPr>
            <a:r>
              <a:rPr lang="en-IN" sz="1800">
                <a:effectLst/>
                <a:latin typeface="Times New Roman" panose="02020603050405020304" pitchFamily="18" charset="0"/>
                <a:ea typeface="Times New Roman" panose="02020603050405020304" pitchFamily="18" charset="0"/>
              </a:rPr>
              <a:t>Comparison with single systems</a:t>
            </a:r>
            <a:endParaRPr lang="en-IN" sz="1050">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a16="http://schemas.microsoft.com/office/drawing/2014/main" id="{415184E7-4799-0674-6E05-BB77DCE83D00}"/>
              </a:ext>
            </a:extLst>
          </p:cNvPr>
          <p:cNvSpPr txBox="1"/>
          <p:nvPr/>
        </p:nvSpPr>
        <p:spPr>
          <a:xfrm>
            <a:off x="7426738" y="6159199"/>
            <a:ext cx="4411299" cy="374077"/>
          </a:xfrm>
          <a:prstGeom prst="rect">
            <a:avLst/>
          </a:prstGeom>
          <a:noFill/>
        </p:spPr>
        <p:txBody>
          <a:bodyPr wrap="square">
            <a:spAutoFit/>
          </a:bodyPr>
          <a:lstStyle/>
          <a:p>
            <a:pPr marL="0" marR="0">
              <a:lnSpc>
                <a:spcPct val="107000"/>
              </a:lnSpc>
              <a:spcBef>
                <a:spcPts val="0"/>
              </a:spcBef>
              <a:spcAft>
                <a:spcPts val="800"/>
              </a:spcAft>
            </a:pPr>
            <a:r>
              <a:rPr lang="en-IN" sz="1800">
                <a:effectLst/>
                <a:latin typeface="Times New Roman" panose="02020603050405020304" pitchFamily="18" charset="0"/>
                <a:ea typeface="Times New Roman" panose="02020603050405020304" pitchFamily="18" charset="0"/>
              </a:rPr>
              <a:t>Leader board for ASVspoof2019 LA scenario</a:t>
            </a:r>
            <a:endParaRPr lang="en-IN" sz="105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1800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943983"/>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Conclusion</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51154" y="1996440"/>
            <a:ext cx="9144000" cy="3495502"/>
          </a:xfrm>
        </p:spPr>
        <p:txBody>
          <a:bodyPr>
            <a:noAutofit/>
          </a:bodyPr>
          <a:lstStyle/>
          <a:p>
            <a:pPr marR="0" indent="-457200">
              <a:lnSpc>
                <a:spcPct val="107000"/>
              </a:lnSpc>
              <a:spcBef>
                <a:spcPts val="0"/>
              </a:spcBef>
              <a:spcAft>
                <a:spcPts val="800"/>
              </a:spcAft>
              <a:buSzPct val="100000"/>
              <a:buFont typeface="Wingdings" panose="05000000000000000000" pitchFamily="2" charset="2"/>
              <a:buChar char="Ø"/>
            </a:pPr>
            <a:r>
              <a:rPr lang="en-US" sz="2000">
                <a:latin typeface="Calibri" panose="020F0502020204030204" pitchFamily="34" charset="0"/>
                <a:cs typeface="Calibri" panose="020F0502020204030204" pitchFamily="34" charset="0"/>
              </a:rPr>
              <a:t>This paper uses voice spoofing detection system based on one-class learning to enhance the robustness of automatic speaker verification systems.</a:t>
            </a:r>
          </a:p>
          <a:p>
            <a:pPr marR="0" indent="-457200">
              <a:lnSpc>
                <a:spcPct val="107000"/>
              </a:lnSpc>
              <a:spcBef>
                <a:spcPts val="0"/>
              </a:spcBef>
              <a:spcAft>
                <a:spcPts val="800"/>
              </a:spcAft>
              <a:buSzPct val="100000"/>
              <a:buFont typeface="Wingdings" panose="05000000000000000000" pitchFamily="2" charset="2"/>
              <a:buChar char="Ø"/>
            </a:pPr>
            <a:r>
              <a:rPr lang="en-US" sz="2000">
                <a:latin typeface="Calibri" panose="020F0502020204030204" pitchFamily="34" charset="0"/>
                <a:cs typeface="Calibri" panose="020F0502020204030204" pitchFamily="34" charset="0"/>
              </a:rPr>
              <a:t>Using one-class classification instead of conventional binary classification makes the system stronger against unknown spoofing attacks.</a:t>
            </a:r>
          </a:p>
          <a:p>
            <a:pPr marR="0" indent="-457200">
              <a:lnSpc>
                <a:spcPct val="107000"/>
              </a:lnSpc>
              <a:spcBef>
                <a:spcPts val="0"/>
              </a:spcBef>
              <a:spcAft>
                <a:spcPts val="800"/>
              </a:spcAft>
              <a:buSzPct val="100000"/>
              <a:buFont typeface="Wingdings" panose="05000000000000000000" pitchFamily="2" charset="2"/>
              <a:buChar char="Ø"/>
            </a:pPr>
            <a:r>
              <a:rPr lang="en-US" sz="2000">
                <a:latin typeface="Calibri" panose="020F0502020204030204" pitchFamily="34" charset="0"/>
                <a:cs typeface="Calibri" panose="020F0502020204030204" pitchFamily="34" charset="0"/>
              </a:rPr>
              <a:t>The bona fide speech lies in a tight boundary formed by angular margin using OC-softmax loss function, while the spoofed speech lies outside the boundary.</a:t>
            </a:r>
          </a:p>
          <a:p>
            <a:pPr marR="0" indent="-457200">
              <a:lnSpc>
                <a:spcPct val="107000"/>
              </a:lnSpc>
              <a:spcBef>
                <a:spcPts val="0"/>
              </a:spcBef>
              <a:spcAft>
                <a:spcPts val="800"/>
              </a:spcAft>
              <a:buSzPct val="100000"/>
              <a:buFont typeface="Wingdings" panose="05000000000000000000" pitchFamily="2" charset="2"/>
              <a:buChar char="Ø"/>
            </a:pPr>
            <a:r>
              <a:rPr lang="en-US" sz="2000">
                <a:latin typeface="Calibri" panose="020F0502020204030204" pitchFamily="34" charset="0"/>
                <a:cs typeface="Calibri" panose="020F0502020204030204" pitchFamily="34" charset="0"/>
              </a:rPr>
              <a:t>The proposed system outperforms single systems using softmax, AM-softmax and many other methods and ranks 3</a:t>
            </a:r>
            <a:r>
              <a:rPr lang="en-US" sz="2000" baseline="30000">
                <a:latin typeface="Calibri" panose="020F0502020204030204" pitchFamily="34" charset="0"/>
                <a:cs typeface="Calibri" panose="020F0502020204030204" pitchFamily="34" charset="0"/>
              </a:rPr>
              <a:t>rd</a:t>
            </a:r>
            <a:r>
              <a:rPr lang="en-US" sz="2000">
                <a:latin typeface="Calibri" panose="020F0502020204030204" pitchFamily="34" charset="0"/>
                <a:cs typeface="Calibri" panose="020F0502020204030204" pitchFamily="34" charset="0"/>
              </a:rPr>
              <a:t> among all participating systems in ASVspoof2019 challenge, even when the top systems use model fusion.</a:t>
            </a:r>
          </a:p>
          <a:p>
            <a:pPr marL="0" marR="0" indent="0">
              <a:lnSpc>
                <a:spcPct val="107000"/>
              </a:lnSpc>
              <a:spcBef>
                <a:spcPts val="0"/>
              </a:spcBef>
              <a:spcAft>
                <a:spcPts val="800"/>
              </a:spcAft>
              <a:buSzPct val="100000"/>
              <a:buNone/>
            </a:pPr>
            <a:endParaRPr lang="en-IN"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84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D5D5A-D28C-A8B5-0685-BE4F38FAE6B5}"/>
              </a:ext>
            </a:extLst>
          </p:cNvPr>
          <p:cNvSpPr>
            <a:spLocks noGrp="1"/>
          </p:cNvSpPr>
          <p:nvPr>
            <p:ph type="title"/>
          </p:nvPr>
        </p:nvSpPr>
        <p:spPr>
          <a:xfrm>
            <a:off x="1524000" y="66410"/>
            <a:ext cx="9144000" cy="1597552"/>
          </a:xfrm>
        </p:spPr>
        <p:txBody>
          <a:bodyPr vert="horz" lIns="91440" tIns="45720" rIns="91440" bIns="45720" rtlCol="0" anchor="ctr">
            <a:normAutofit/>
          </a:bodyPr>
          <a:lstStyle/>
          <a:p>
            <a:pPr algn="ctr">
              <a:lnSpc>
                <a:spcPct val="95000"/>
              </a:lnSpc>
            </a:pPr>
            <a:r>
              <a:rPr lang="en-US" sz="4000" spc="-50">
                <a:solidFill>
                  <a:srgbClr val="FFC000"/>
                </a:solidFill>
              </a:rPr>
              <a:t>One-Class Learning Towards Synthetic Voice Spoofing Detection</a:t>
            </a:r>
          </a:p>
        </p:txBody>
      </p:sp>
      <p:sp>
        <p:nvSpPr>
          <p:cNvPr id="13" name="TextBox 12">
            <a:extLst>
              <a:ext uri="{FF2B5EF4-FFF2-40B4-BE49-F238E27FC236}">
                <a16:creationId xmlns:a16="http://schemas.microsoft.com/office/drawing/2014/main" id="{3A037F86-CFF7-6371-CAD5-27FE26A1F762}"/>
              </a:ext>
            </a:extLst>
          </p:cNvPr>
          <p:cNvSpPr txBox="1"/>
          <p:nvPr/>
        </p:nvSpPr>
        <p:spPr>
          <a:xfrm>
            <a:off x="1090862" y="4568375"/>
            <a:ext cx="6905982" cy="1631216"/>
          </a:xfrm>
          <a:prstGeom prst="rect">
            <a:avLst/>
          </a:prstGeom>
          <a:noFill/>
        </p:spPr>
        <p:txBody>
          <a:bodyPr wrap="square">
            <a:spAutoFit/>
          </a:bodyPr>
          <a:lstStyle/>
          <a:p>
            <a:r>
              <a:rPr lang="en-IN" sz="2000" b="1">
                <a:solidFill>
                  <a:srgbClr val="FF0000"/>
                </a:solidFill>
                <a:latin typeface="Calibri" panose="020F0502020204030204" pitchFamily="34" charset="0"/>
                <a:cs typeface="Calibri" panose="020F0502020204030204" pitchFamily="34" charset="0"/>
              </a:rPr>
              <a:t>Important Links:</a:t>
            </a:r>
            <a:endParaRPr lang="en-IN" sz="2000" b="1">
              <a:latin typeface="Calibri" panose="020F0502020204030204" pitchFamily="34" charset="0"/>
              <a:cs typeface="Calibri" panose="020F0502020204030204" pitchFamily="34" charset="0"/>
            </a:endParaRPr>
          </a:p>
          <a:p>
            <a:r>
              <a:rPr lang="en-IN" sz="2000">
                <a:solidFill>
                  <a:srgbClr val="FF0000"/>
                </a:solidFill>
                <a:latin typeface="Calibri" panose="020F0502020204030204" pitchFamily="34" charset="0"/>
                <a:cs typeface="Calibri" panose="020F0502020204030204" pitchFamily="34" charset="0"/>
              </a:rPr>
              <a:t>Paper: </a:t>
            </a:r>
            <a:r>
              <a:rPr lang="en-IN" sz="200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https://ieeexplore.ieee.org/document/9417604</a:t>
            </a:r>
            <a:endParaRPr lang="en-IN" sz="2000">
              <a:solidFill>
                <a:srgbClr val="0070C0"/>
              </a:solidFill>
              <a:latin typeface="Calibri" panose="020F0502020204030204" pitchFamily="34" charset="0"/>
              <a:cs typeface="Calibri" panose="020F0502020204030204" pitchFamily="34" charset="0"/>
            </a:endParaRPr>
          </a:p>
          <a:p>
            <a:r>
              <a:rPr lang="en-IN" sz="2000">
                <a:solidFill>
                  <a:srgbClr val="FF0000"/>
                </a:solidFill>
                <a:latin typeface="Calibri" panose="020F0502020204030204" pitchFamily="34" charset="0"/>
                <a:cs typeface="Calibri" panose="020F0502020204030204" pitchFamily="34" charset="0"/>
              </a:rPr>
              <a:t>Implementation: </a:t>
            </a:r>
            <a:r>
              <a:rPr lang="en-IN" sz="200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https://github.com/SuchitReddi/AIR-ASVspoof</a:t>
            </a:r>
            <a:endParaRPr lang="en-IN" sz="2000">
              <a:latin typeface="Calibri" panose="020F0502020204030204" pitchFamily="34" charset="0"/>
              <a:cs typeface="Calibri" panose="020F0502020204030204" pitchFamily="34" charset="0"/>
            </a:endParaRPr>
          </a:p>
          <a:p>
            <a:r>
              <a:rPr lang="en-IN" sz="2000">
                <a:solidFill>
                  <a:srgbClr val="FF0000"/>
                </a:solidFill>
                <a:latin typeface="Calibri" panose="020F0502020204030204" pitchFamily="34" charset="0"/>
                <a:cs typeface="Calibri" panose="020F0502020204030204" pitchFamily="34" charset="0"/>
              </a:rPr>
              <a:t>Video: </a:t>
            </a:r>
            <a:r>
              <a:rPr lang="en-IN" sz="200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https://www.youtube.com/watch?v=pX9aq8CaIvk</a:t>
            </a:r>
            <a:endParaRPr lang="en-IN" sz="2000">
              <a:latin typeface="Calibri" panose="020F0502020204030204" pitchFamily="34" charset="0"/>
              <a:cs typeface="Calibri" panose="020F0502020204030204" pitchFamily="34" charset="0"/>
            </a:endParaRPr>
          </a:p>
          <a:p>
            <a:r>
              <a:rPr lang="en-IN" sz="2000">
                <a:solidFill>
                  <a:srgbClr val="FF0000"/>
                </a:solidFill>
                <a:latin typeface="Calibri" panose="020F0502020204030204" pitchFamily="34" charset="0"/>
                <a:cs typeface="Calibri" panose="020F0502020204030204" pitchFamily="34" charset="0"/>
              </a:rPr>
              <a:t>Dataset: </a:t>
            </a:r>
            <a:r>
              <a:rPr lang="en-IN" sz="200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https://www.asvspoof.org/index2019.html</a:t>
            </a:r>
            <a:endParaRPr lang="en-IN" sz="2000">
              <a:solidFill>
                <a:srgbClr val="0070C0"/>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2572F18A-72E1-32A6-9DB3-3BBFD1B923BB}"/>
              </a:ext>
            </a:extLst>
          </p:cNvPr>
          <p:cNvSpPr txBox="1"/>
          <p:nvPr/>
        </p:nvSpPr>
        <p:spPr>
          <a:xfrm>
            <a:off x="7288731" y="6397202"/>
            <a:ext cx="4232709" cy="369332"/>
          </a:xfrm>
          <a:prstGeom prst="rect">
            <a:avLst/>
          </a:prstGeom>
          <a:noFill/>
        </p:spPr>
        <p:txBody>
          <a:bodyPr wrap="square">
            <a:spAutoFit/>
          </a:bodyPr>
          <a:lstStyle/>
          <a:p>
            <a:r>
              <a:rPr lang="en-US"/>
              <a:t>IEEE Signal Processing Letters, Vol. 28, 2021</a:t>
            </a:r>
            <a:endParaRPr lang="en-IN"/>
          </a:p>
        </p:txBody>
      </p:sp>
      <p:sp>
        <p:nvSpPr>
          <p:cNvPr id="22" name="TextBox 21">
            <a:extLst>
              <a:ext uri="{FF2B5EF4-FFF2-40B4-BE49-F238E27FC236}">
                <a16:creationId xmlns:a16="http://schemas.microsoft.com/office/drawing/2014/main" id="{B3B02E35-3AD5-EBB2-C061-75C216E0452E}"/>
              </a:ext>
            </a:extLst>
          </p:cNvPr>
          <p:cNvSpPr txBox="1"/>
          <p:nvPr/>
        </p:nvSpPr>
        <p:spPr>
          <a:xfrm>
            <a:off x="6882063" y="1295379"/>
            <a:ext cx="4506371" cy="461665"/>
          </a:xfrm>
          <a:prstGeom prst="rect">
            <a:avLst/>
          </a:prstGeom>
          <a:noFill/>
        </p:spPr>
        <p:txBody>
          <a:bodyPr wrap="square" rtlCol="0">
            <a:spAutoFit/>
          </a:bodyPr>
          <a:lstStyle/>
          <a:p>
            <a:r>
              <a:rPr lang="en-US" sz="2400" b="1">
                <a:solidFill>
                  <a:schemeClr val="accent5"/>
                </a:solidFill>
                <a:latin typeface="Calibri" panose="020F0502020204030204" pitchFamily="34" charset="0"/>
                <a:cs typeface="Calibri" panose="020F0502020204030204" pitchFamily="34" charset="0"/>
              </a:rPr>
              <a:t>You Zhang, Fei Jiang, Zhiyao Duan</a:t>
            </a:r>
            <a:endParaRPr lang="en-IN" sz="2400" b="1">
              <a:solidFill>
                <a:schemeClr val="accent5"/>
              </a:solidFill>
              <a:latin typeface="Calibri" panose="020F0502020204030204" pitchFamily="34" charset="0"/>
              <a:cs typeface="Calibri" panose="020F0502020204030204" pitchFamily="34" charset="0"/>
            </a:endParaRPr>
          </a:p>
        </p:txBody>
      </p:sp>
      <p:pic>
        <p:nvPicPr>
          <p:cNvPr id="2056" name="Picture 8" descr="Anonymous Fawkes Guy - Free vector graphic on Pixabay">
            <a:extLst>
              <a:ext uri="{FF2B5EF4-FFF2-40B4-BE49-F238E27FC236}">
                <a16:creationId xmlns:a16="http://schemas.microsoft.com/office/drawing/2014/main" id="{1D120C7C-0589-9CB6-5E16-6C6C6274C587}"/>
              </a:ext>
            </a:extLst>
          </p:cNvPr>
          <p:cNvPicPr>
            <a:picLocks noChangeAspect="1" noChangeArrowheads="1"/>
          </p:cNvPicPr>
          <p:nvPr/>
        </p:nvPicPr>
        <p:blipFill rotWithShape="1">
          <a:blip r:embed="rId6">
            <a:alphaModFix/>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val="0"/>
              </a:ext>
            </a:extLst>
          </a:blip>
          <a:srcRect t="9634" b="8819"/>
          <a:stretch/>
        </p:blipFill>
        <p:spPr bwMode="auto">
          <a:xfrm>
            <a:off x="8662178" y="2336240"/>
            <a:ext cx="2652695" cy="3320024"/>
          </a:xfrm>
          <a:prstGeom prst="rect">
            <a:avLst/>
          </a:prstGeom>
          <a:pattFill prst="dkDnDiag">
            <a:fgClr>
              <a:schemeClr val="tx1"/>
            </a:fgClr>
            <a:bgClr>
              <a:schemeClr val="bg1"/>
            </a:bgClr>
          </a:pattFill>
        </p:spPr>
      </p:pic>
      <p:sp>
        <p:nvSpPr>
          <p:cNvPr id="2" name="TextBox 1">
            <a:extLst>
              <a:ext uri="{FF2B5EF4-FFF2-40B4-BE49-F238E27FC236}">
                <a16:creationId xmlns:a16="http://schemas.microsoft.com/office/drawing/2014/main" id="{9D5D31A3-CE8B-74B2-7CF2-8E018CB68356}"/>
              </a:ext>
            </a:extLst>
          </p:cNvPr>
          <p:cNvSpPr txBox="1"/>
          <p:nvPr/>
        </p:nvSpPr>
        <p:spPr>
          <a:xfrm>
            <a:off x="1090862" y="1816219"/>
            <a:ext cx="7571316" cy="2554545"/>
          </a:xfrm>
          <a:prstGeom prst="rect">
            <a:avLst/>
          </a:prstGeom>
          <a:noFill/>
        </p:spPr>
        <p:txBody>
          <a:bodyPr wrap="square" rtlCol="0">
            <a:spAutoFit/>
          </a:bodyPr>
          <a:lstStyle/>
          <a:p>
            <a:r>
              <a:rPr lang="en-US" sz="3200" b="1">
                <a:latin typeface="Calibri" panose="020F0502020204030204" pitchFamily="34" charset="0"/>
                <a:cs typeface="Calibri" panose="020F0502020204030204" pitchFamily="34" charset="0"/>
              </a:rPr>
              <a:t>“The key idea of one-class classification is to capture the target class distribution and set a tight boundary around it, so that all non-target data would be placed outside the boundary.”</a:t>
            </a:r>
            <a:endParaRPr lang="en-IN" sz="32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2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17904" y="598996"/>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Abstract</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17904" y="1433958"/>
            <a:ext cx="9144000" cy="4723955"/>
          </a:xfrm>
        </p:spPr>
        <p:txBody>
          <a:bodyPr>
            <a:normAutofit/>
          </a:bodyPr>
          <a:lstStyle/>
          <a:p>
            <a:pPr marL="0" marR="0">
              <a:lnSpc>
                <a:spcPct val="107000"/>
              </a:lnSpc>
              <a:spcBef>
                <a:spcPts val="0"/>
              </a:spcBef>
              <a:spcAft>
                <a:spcPts val="800"/>
              </a:spcAft>
            </a:pPr>
            <a:r>
              <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Human voices can be used to authenticate their identity. Automatic Speaker Verification (ASV) Systems are vulnerable to voice spoofing attacks. Voice spoofing attacks include impersonation, replay, text-to-speech, and voice conversion. </a:t>
            </a:r>
          </a:p>
          <a:p>
            <a:pPr marL="0" marR="0">
              <a:lnSpc>
                <a:spcPct val="107000"/>
              </a:lnSpc>
              <a:spcBef>
                <a:spcPts val="0"/>
              </a:spcBef>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Impersonation and replay attacks does not have valid databases, hence reducing the chances of research in these types of attacks.</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Researchers are developing anti-spoofing </a:t>
            </a:r>
            <a:r>
              <a:rPr lang="en-US" sz="2000">
                <a:latin typeface="Calibri" panose="020F0502020204030204" pitchFamily="34" charset="0"/>
                <a:ea typeface="Calibri" panose="020F0502020204030204" pitchFamily="34" charset="0"/>
                <a:cs typeface="Times New Roman" panose="02020603050405020304" pitchFamily="18" charset="0"/>
              </a:rPr>
              <a:t>techniques to encounter k</a:t>
            </a:r>
            <a:r>
              <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nown attacks. However, they face difficulties detecting unknown attacks, which have different statistical distributions from known attacks.</a:t>
            </a:r>
            <a:r>
              <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fast development of voice spoofing algorithms is resulting in increasingly powerful unknown synthetic attacks. </a:t>
            </a:r>
          </a:p>
          <a:p>
            <a:pPr marL="0" marR="0">
              <a:lnSpc>
                <a:spcPct val="107000"/>
              </a:lnSpc>
              <a:spcBef>
                <a:spcPts val="0"/>
              </a:spcBef>
              <a:spcAft>
                <a:spcPts val="800"/>
              </a:spcAft>
            </a:pPr>
            <a:r>
              <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paper uses one-class learning to train an anti-spoofing system to detect unknown synthetic voice spoofing attacks. The idea is to capture the target bona fide class and set a tight boundary around it (using OC-softmax loss function), so that all non-target fake class objects will be placed outside the boundary.</a:t>
            </a:r>
            <a:endParaRPr lang="en-IN" sz="2000">
              <a:solidFill>
                <a:schemeClr val="tx1"/>
              </a:solidFill>
            </a:endParaRPr>
          </a:p>
        </p:txBody>
      </p:sp>
    </p:spTree>
    <p:extLst>
      <p:ext uri="{BB962C8B-B14F-4D97-AF65-F5344CB8AC3E}">
        <p14:creationId xmlns:p14="http://schemas.microsoft.com/office/powerpoint/2010/main" val="7154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510A23-9D4E-74F3-84AE-5C785FEA1DFC}"/>
              </a:ext>
            </a:extLst>
          </p:cNvPr>
          <p:cNvPicPr>
            <a:picLocks noChangeAspect="1"/>
          </p:cNvPicPr>
          <p:nvPr/>
        </p:nvPicPr>
        <p:blipFill>
          <a:blip r:embed="rId2"/>
          <a:stretch>
            <a:fillRect/>
          </a:stretch>
        </p:blipFill>
        <p:spPr>
          <a:xfrm>
            <a:off x="-16626" y="0"/>
            <a:ext cx="10204043" cy="4006735"/>
          </a:xfrm>
          <a:prstGeom prst="rect">
            <a:avLst/>
          </a:prstGeom>
        </p:spPr>
      </p:pic>
      <p:pic>
        <p:nvPicPr>
          <p:cNvPr id="5" name="Content Placeholder 4">
            <a:extLst>
              <a:ext uri="{FF2B5EF4-FFF2-40B4-BE49-F238E27FC236}">
                <a16:creationId xmlns:a16="http://schemas.microsoft.com/office/drawing/2014/main" id="{E0D0EBAA-7C79-284E-F061-7062EF39F83F}"/>
              </a:ext>
            </a:extLst>
          </p:cNvPr>
          <p:cNvPicPr>
            <a:picLocks noGrp="1" noChangeAspect="1"/>
          </p:cNvPicPr>
          <p:nvPr>
            <p:ph idx="1"/>
          </p:nvPr>
        </p:nvPicPr>
        <p:blipFill>
          <a:blip r:embed="rId3"/>
          <a:stretch>
            <a:fillRect/>
          </a:stretch>
        </p:blipFill>
        <p:spPr>
          <a:xfrm>
            <a:off x="6821978" y="2016952"/>
            <a:ext cx="5370022" cy="3088640"/>
          </a:xfrm>
        </p:spPr>
      </p:pic>
      <p:pic>
        <p:nvPicPr>
          <p:cNvPr id="9" name="Picture 8">
            <a:extLst>
              <a:ext uri="{FF2B5EF4-FFF2-40B4-BE49-F238E27FC236}">
                <a16:creationId xmlns:a16="http://schemas.microsoft.com/office/drawing/2014/main" id="{E80E7BE9-8778-28E5-7BB1-52DB8D5E142F}"/>
              </a:ext>
            </a:extLst>
          </p:cNvPr>
          <p:cNvPicPr>
            <a:picLocks noChangeAspect="1"/>
          </p:cNvPicPr>
          <p:nvPr/>
        </p:nvPicPr>
        <p:blipFill>
          <a:blip r:embed="rId4"/>
          <a:stretch>
            <a:fillRect/>
          </a:stretch>
        </p:blipFill>
        <p:spPr>
          <a:xfrm>
            <a:off x="512239" y="4150494"/>
            <a:ext cx="6121318" cy="2707506"/>
          </a:xfrm>
          <a:prstGeom prst="rect">
            <a:avLst/>
          </a:prstGeom>
        </p:spPr>
      </p:pic>
    </p:spTree>
    <p:extLst>
      <p:ext uri="{BB962C8B-B14F-4D97-AF65-F5344CB8AC3E}">
        <p14:creationId xmlns:p14="http://schemas.microsoft.com/office/powerpoint/2010/main" val="150163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1083-4726-2AD2-9FF1-29B49F4BE82F}"/>
              </a:ext>
            </a:extLst>
          </p:cNvPr>
          <p:cNvSpPr>
            <a:spLocks noGrp="1"/>
          </p:cNvSpPr>
          <p:nvPr>
            <p:ph type="title"/>
          </p:nvPr>
        </p:nvSpPr>
        <p:spPr>
          <a:xfrm>
            <a:off x="1517904" y="994374"/>
            <a:ext cx="9144000" cy="6964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Types of attacks</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AC99ACC-D5E6-591C-2CC0-F28B98021557}"/>
              </a:ext>
            </a:extLst>
          </p:cNvPr>
          <p:cNvSpPr>
            <a:spLocks noGrp="1"/>
          </p:cNvSpPr>
          <p:nvPr>
            <p:ph idx="1"/>
          </p:nvPr>
        </p:nvSpPr>
        <p:spPr>
          <a:xfrm>
            <a:off x="1517903" y="1883051"/>
            <a:ext cx="9497760" cy="3819480"/>
          </a:xfrm>
        </p:spPr>
        <p:txBody>
          <a:bodyPr>
            <a:normAutofit/>
          </a:bodyPr>
          <a:lstStyle/>
          <a:p>
            <a:pPr marL="0" indent="0">
              <a:buNone/>
            </a:pPr>
            <a:r>
              <a:rPr lang="en-US" sz="2000">
                <a:solidFill>
                  <a:schemeClr val="tx1"/>
                </a:solidFill>
                <a:latin typeface="Calibri" panose="020F0502020204030204" pitchFamily="34" charset="0"/>
                <a:cs typeface="Calibri" panose="020F0502020204030204" pitchFamily="34" charset="0"/>
              </a:rPr>
              <a:t>Some of the spoofing attacks against ASV systems are:</a:t>
            </a:r>
          </a:p>
          <a:p>
            <a:pPr marL="168275" indent="-168275">
              <a:buSzPct val="100000"/>
              <a:buFont typeface="+mj-lt"/>
              <a:buAutoNum type="arabicParenR"/>
            </a:pPr>
            <a:r>
              <a:rPr lang="en-US" sz="2000" b="1">
                <a:solidFill>
                  <a:srgbClr val="FF0000"/>
                </a:solidFill>
                <a:latin typeface="Calibri" panose="020F0502020204030204" pitchFamily="34" charset="0"/>
                <a:cs typeface="Calibri" panose="020F0502020204030204" pitchFamily="34" charset="0"/>
              </a:rPr>
              <a:t>Impersonation:</a:t>
            </a:r>
            <a:r>
              <a:rPr lang="en-US" sz="2000" b="1">
                <a:solidFill>
                  <a:schemeClr val="tx1"/>
                </a:solidFill>
                <a:latin typeface="Calibri" panose="020F0502020204030204" pitchFamily="34" charset="0"/>
                <a:cs typeface="Calibri" panose="020F0502020204030204" pitchFamily="34" charset="0"/>
              </a:rPr>
              <a:t> </a:t>
            </a:r>
            <a:r>
              <a:rPr lang="en-US" sz="2000">
                <a:solidFill>
                  <a:schemeClr val="tx1"/>
                </a:solidFill>
                <a:latin typeface="Calibri" panose="020F0502020204030204" pitchFamily="34" charset="0"/>
                <a:cs typeface="Calibri" panose="020F0502020204030204" pitchFamily="34" charset="0"/>
              </a:rPr>
              <a:t>Voice samples from twins or professional mimics.</a:t>
            </a:r>
          </a:p>
          <a:p>
            <a:pPr marL="168275" indent="-168275">
              <a:buSzPct val="100000"/>
              <a:buFont typeface="+mj-lt"/>
              <a:buAutoNum type="arabicParenR"/>
            </a:pPr>
            <a:r>
              <a:rPr lang="en-US" sz="2000" b="1">
                <a:solidFill>
                  <a:srgbClr val="FF0000"/>
                </a:solidFill>
                <a:latin typeface="Calibri" panose="020F0502020204030204" pitchFamily="34" charset="0"/>
                <a:cs typeface="Calibri" panose="020F0502020204030204" pitchFamily="34" charset="0"/>
              </a:rPr>
              <a:t>Replay: </a:t>
            </a:r>
            <a:r>
              <a:rPr lang="en-US" sz="2000">
                <a:latin typeface="Calibri" panose="020F0502020204030204" pitchFamily="34" charset="0"/>
                <a:cs typeface="Calibri" panose="020F0502020204030204" pitchFamily="34" charset="0"/>
              </a:rPr>
              <a:t>Pre-recorded audio of target speaker is reused.</a:t>
            </a:r>
          </a:p>
          <a:p>
            <a:pPr marL="168275" indent="-168275">
              <a:buSzPct val="100000"/>
              <a:buFont typeface="+mj-lt"/>
              <a:buAutoNum type="arabicParenR"/>
            </a:pPr>
            <a:r>
              <a:rPr lang="en-US" sz="2000" b="1">
                <a:solidFill>
                  <a:srgbClr val="FF0000"/>
                </a:solidFill>
                <a:latin typeface="Calibri" panose="020F0502020204030204" pitchFamily="34" charset="0"/>
                <a:cs typeface="Calibri" panose="020F0502020204030204" pitchFamily="34" charset="0"/>
              </a:rPr>
              <a:t>Text-to-Speech</a:t>
            </a:r>
            <a:r>
              <a:rPr lang="en-US" sz="2000" b="1">
                <a:latin typeface="Calibri" panose="020F0502020204030204" pitchFamily="34" charset="0"/>
                <a:cs typeface="Calibri" panose="020F0502020204030204" pitchFamily="34" charset="0"/>
              </a:rPr>
              <a:t> </a:t>
            </a:r>
            <a:r>
              <a:rPr lang="en-US" sz="2000" b="1">
                <a:solidFill>
                  <a:srgbClr val="FF0000"/>
                </a:solidFill>
                <a:latin typeface="Calibri" panose="020F0502020204030204" pitchFamily="34" charset="0"/>
                <a:cs typeface="Calibri" panose="020F0502020204030204" pitchFamily="34" charset="0"/>
              </a:rPr>
              <a:t>(TTS): </a:t>
            </a:r>
            <a:r>
              <a:rPr lang="en-US" sz="2000">
                <a:latin typeface="Calibri" panose="020F0502020204030204" pitchFamily="34" charset="0"/>
                <a:cs typeface="Calibri" panose="020F0502020204030204" pitchFamily="34" charset="0"/>
              </a:rPr>
              <a:t>Converting text to spoken words with speech analysis.</a:t>
            </a:r>
          </a:p>
          <a:p>
            <a:pPr marL="168275" indent="-168275">
              <a:buSzPct val="100000"/>
              <a:buFont typeface="+mj-lt"/>
              <a:buAutoNum type="arabicParenR"/>
            </a:pPr>
            <a:r>
              <a:rPr lang="en-US" sz="2000" b="1">
                <a:solidFill>
                  <a:srgbClr val="FF0000"/>
                </a:solidFill>
                <a:latin typeface="Calibri" panose="020F0502020204030204" pitchFamily="34" charset="0"/>
                <a:cs typeface="Calibri" panose="020F0502020204030204" pitchFamily="34" charset="0"/>
              </a:rPr>
              <a:t>Voice</a:t>
            </a:r>
            <a:r>
              <a:rPr lang="en-US" sz="2000" b="1">
                <a:solidFill>
                  <a:schemeClr val="tx1"/>
                </a:solidFill>
                <a:latin typeface="Calibri" panose="020F0502020204030204" pitchFamily="34" charset="0"/>
                <a:cs typeface="Calibri" panose="020F0502020204030204" pitchFamily="34" charset="0"/>
              </a:rPr>
              <a:t> </a:t>
            </a:r>
            <a:r>
              <a:rPr lang="en-US" sz="2000" b="1">
                <a:solidFill>
                  <a:srgbClr val="FF0000"/>
                </a:solidFill>
                <a:latin typeface="Calibri" panose="020F0502020204030204" pitchFamily="34" charset="0"/>
                <a:cs typeface="Calibri" panose="020F0502020204030204" pitchFamily="34" charset="0"/>
              </a:rPr>
              <a:t>Conversion</a:t>
            </a:r>
            <a:r>
              <a:rPr lang="en-US" sz="2000" b="1">
                <a:solidFill>
                  <a:schemeClr val="tx1"/>
                </a:solidFill>
                <a:latin typeface="Calibri" panose="020F0502020204030204" pitchFamily="34" charset="0"/>
                <a:cs typeface="Calibri" panose="020F0502020204030204" pitchFamily="34" charset="0"/>
              </a:rPr>
              <a:t> </a:t>
            </a:r>
            <a:r>
              <a:rPr lang="en-US" sz="2000" b="1">
                <a:solidFill>
                  <a:srgbClr val="FF0000"/>
                </a:solidFill>
                <a:latin typeface="Calibri" panose="020F0502020204030204" pitchFamily="34" charset="0"/>
                <a:cs typeface="Calibri" panose="020F0502020204030204" pitchFamily="34" charset="0"/>
              </a:rPr>
              <a:t>(VC): </a:t>
            </a:r>
            <a:r>
              <a:rPr lang="en-US" sz="2000">
                <a:solidFill>
                  <a:schemeClr val="tx1"/>
                </a:solidFill>
                <a:latin typeface="Calibri" panose="020F0502020204030204" pitchFamily="34" charset="0"/>
                <a:cs typeface="Calibri" panose="020F0502020204030204" pitchFamily="34" charset="0"/>
              </a:rPr>
              <a:t>Converting voice of source speaker to target speaker using AI.</a:t>
            </a:r>
          </a:p>
          <a:p>
            <a:pPr marL="0" indent="0">
              <a:buNone/>
            </a:pPr>
            <a:r>
              <a:rPr lang="en-US" sz="2000">
                <a:solidFill>
                  <a:schemeClr val="tx1"/>
                </a:solidFill>
                <a:latin typeface="Calibri" panose="020F0502020204030204" pitchFamily="34" charset="0"/>
                <a:cs typeface="Calibri" panose="020F0502020204030204" pitchFamily="34" charset="0"/>
              </a:rPr>
              <a:t>Replay attacks are the most successful attacks. But there are no databases available on Impersonation and Replay attacks. So, it is difficult to research on those specific types of attacks. </a:t>
            </a:r>
            <a:endParaRPr lang="en-IN" sz="20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25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17904" y="598996"/>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Similar Previous Models</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17904" y="1433958"/>
            <a:ext cx="9144000" cy="4723955"/>
          </a:xfrm>
        </p:spPr>
        <p:txBody>
          <a:bodyPr>
            <a:normAutofit/>
          </a:bodyPr>
          <a:lstStyle/>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Zhang et al.</a:t>
            </a:r>
            <a:r>
              <a:rPr lang="en-US" sz="2000">
                <a:solidFill>
                  <a:schemeClr val="tx1"/>
                </a:solidFill>
                <a:latin typeface="Calibri" panose="020F0502020204030204" pitchFamily="34" charset="0"/>
                <a:cs typeface="Calibri" panose="020F0502020204030204" pitchFamily="34" charset="0"/>
              </a:rPr>
              <a:t> – Combining Convolutional Neural Networks (CNNs) and Recurrent Neural Networks (RNNs) improved system robustness.</a:t>
            </a: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Monteiro et al.</a:t>
            </a:r>
            <a:r>
              <a:rPr lang="en-US" sz="2000">
                <a:latin typeface="Calibri" panose="020F0502020204030204" pitchFamily="34" charset="0"/>
                <a:cs typeface="Calibri" panose="020F0502020204030204" pitchFamily="34" charset="0"/>
              </a:rPr>
              <a:t> – Deep residual network (ResNet) with temporal pooling.</a:t>
            </a: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Chen et al.</a:t>
            </a:r>
            <a:r>
              <a:rPr lang="en-US" sz="2000" b="1">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 ResNet with large margin cosine loss function and applied frequency mask augmentation.</a:t>
            </a: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Gomez-Alanis et al.</a:t>
            </a:r>
            <a:r>
              <a:rPr lang="en-US" sz="2000" b="1">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 Light convolution gated RNN architecture to improve long-term dependency for spoofing attacks detection.</a:t>
            </a: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Wu et al.</a:t>
            </a:r>
            <a:r>
              <a:rPr lang="en-US" sz="2000" b="1">
                <a:solidFill>
                  <a:schemeClr val="tx1"/>
                </a:solidFill>
                <a:latin typeface="Calibri" panose="020F0502020204030204" pitchFamily="34" charset="0"/>
                <a:cs typeface="Calibri" panose="020F0502020204030204" pitchFamily="34" charset="0"/>
              </a:rPr>
              <a:t> </a:t>
            </a:r>
            <a:r>
              <a:rPr lang="en-US" sz="2000">
                <a:solidFill>
                  <a:schemeClr val="tx1"/>
                </a:solidFill>
                <a:latin typeface="Calibri" panose="020F0502020204030204" pitchFamily="34" charset="0"/>
                <a:cs typeface="Calibri" panose="020F0502020204030204" pitchFamily="34" charset="0"/>
              </a:rPr>
              <a:t>– Feature genuinization based light CNN system outperforming all other singl</a:t>
            </a:r>
            <a:r>
              <a:rPr lang="en-US" sz="2000">
                <a:latin typeface="Calibri" panose="020F0502020204030204" pitchFamily="34" charset="0"/>
                <a:cs typeface="Calibri" panose="020F0502020204030204" pitchFamily="34" charset="0"/>
              </a:rPr>
              <a:t>e systems.</a:t>
            </a: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0000"/>
                </a:solidFill>
                <a:latin typeface="Calibri" panose="020F0502020204030204" pitchFamily="34" charset="0"/>
                <a:cs typeface="Calibri" panose="020F0502020204030204" pitchFamily="34" charset="0"/>
              </a:rPr>
              <a:t>Aravind et al.</a:t>
            </a:r>
            <a:r>
              <a:rPr lang="en-US" sz="2000" b="1">
                <a:solidFill>
                  <a:schemeClr val="tx1"/>
                </a:solidFill>
                <a:latin typeface="Calibri" panose="020F0502020204030204" pitchFamily="34" charset="0"/>
                <a:cs typeface="Calibri" panose="020F0502020204030204" pitchFamily="34" charset="0"/>
              </a:rPr>
              <a:t> </a:t>
            </a:r>
            <a:r>
              <a:rPr lang="en-US" sz="2000">
                <a:solidFill>
                  <a:schemeClr val="tx1"/>
                </a:solidFill>
                <a:latin typeface="Calibri" panose="020F0502020204030204" pitchFamily="34" charset="0"/>
                <a:cs typeface="Calibri" panose="020F0502020204030204" pitchFamily="34" charset="0"/>
              </a:rPr>
              <a:t>– Transfer lear</a:t>
            </a:r>
            <a:r>
              <a:rPr lang="en-US" sz="2000">
                <a:latin typeface="Calibri" panose="020F0502020204030204" pitchFamily="34" charset="0"/>
                <a:cs typeface="Calibri" panose="020F0502020204030204" pitchFamily="34" charset="0"/>
              </a:rPr>
              <a:t>ning approach with ResNet architecture.</a:t>
            </a:r>
          </a:p>
          <a:p>
            <a:pPr marL="0" marR="0" indent="0">
              <a:lnSpc>
                <a:spcPct val="107000"/>
              </a:lnSpc>
              <a:spcBef>
                <a:spcPts val="0"/>
              </a:spcBef>
              <a:spcAft>
                <a:spcPts val="800"/>
              </a:spcAft>
              <a:buNone/>
            </a:pPr>
            <a:r>
              <a:rPr lang="en-IN" sz="2000">
                <a:latin typeface="Calibri" panose="020F0502020204030204" pitchFamily="34" charset="0"/>
                <a:cs typeface="Calibri" panose="020F0502020204030204" pitchFamily="34" charset="0"/>
              </a:rPr>
              <a:t>Model fusion based on sub-band modelling was introduced, which increased performance, but also model complexity.</a:t>
            </a:r>
            <a:endParaRPr lang="en-US" sz="20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51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51154" y="582378"/>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Binary classification</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551154" y="1417342"/>
            <a:ext cx="9144000" cy="4434818"/>
          </a:xfrm>
        </p:spPr>
        <p:txBody>
          <a:bodyPr>
            <a:noAutofit/>
          </a:bodyPr>
          <a:lstStyle/>
          <a:p>
            <a:pPr marL="0" marR="0">
              <a:lnSpc>
                <a:spcPct val="107000"/>
              </a:lnSpc>
              <a:spcBef>
                <a:spcPts val="0"/>
              </a:spcBef>
              <a:spcAft>
                <a:spcPts val="800"/>
              </a:spcAft>
            </a:pPr>
            <a:r>
              <a:rPr lang="en-US" sz="2000">
                <a:solidFill>
                  <a:schemeClr val="tx1"/>
                </a:solidFill>
                <a:latin typeface="Calibri" panose="020F0502020204030204" pitchFamily="34" charset="0"/>
                <a:cs typeface="Calibri" panose="020F0502020204030204" pitchFamily="34" charset="0"/>
              </a:rPr>
              <a:t>Existing previous models suffered from generalization to unseen spoofing attacks.</a:t>
            </a:r>
          </a:p>
          <a:p>
            <a:pPr marL="0" marR="0">
              <a:lnSpc>
                <a:spcPct val="107000"/>
              </a:lnSpc>
              <a:spcBef>
                <a:spcPts val="0"/>
              </a:spcBef>
              <a:spcAft>
                <a:spcPts val="800"/>
              </a:spcAft>
            </a:pPr>
            <a:r>
              <a:rPr lang="en-IN" sz="2000">
                <a:solidFill>
                  <a:schemeClr val="tx1"/>
                </a:solidFill>
                <a:latin typeface="Calibri" panose="020F0502020204030204" pitchFamily="34" charset="0"/>
                <a:cs typeface="Calibri" panose="020F0502020204030204" pitchFamily="34" charset="0"/>
              </a:rPr>
              <a:t>In the training stage, most models used binary classification. But when using binary classification, it is assumed that the distribution between training and test datasets for both target and non-target classes is similar.</a:t>
            </a:r>
          </a:p>
          <a:p>
            <a:pPr marL="0" marR="0">
              <a:lnSpc>
                <a:spcPct val="107000"/>
              </a:lnSpc>
              <a:spcBef>
                <a:spcPts val="0"/>
              </a:spcBef>
              <a:spcAft>
                <a:spcPts val="800"/>
              </a:spcAft>
            </a:pPr>
            <a:r>
              <a:rPr lang="en-IN" sz="2000">
                <a:solidFill>
                  <a:schemeClr val="tx1"/>
                </a:solidFill>
                <a:latin typeface="Calibri" panose="020F0502020204030204" pitchFamily="34" charset="0"/>
                <a:cs typeface="Calibri" panose="020F0502020204030204" pitchFamily="34" charset="0"/>
              </a:rPr>
              <a:t>In practice, target or bona fide class has a big training set with diverse speakers. </a:t>
            </a:r>
          </a:p>
          <a:p>
            <a:pPr marL="0" marR="0">
              <a:lnSpc>
                <a:spcPct val="107000"/>
              </a:lnSpc>
              <a:spcBef>
                <a:spcPts val="0"/>
              </a:spcBef>
              <a:spcAft>
                <a:spcPts val="800"/>
              </a:spcAft>
            </a:pPr>
            <a:r>
              <a:rPr lang="en-IN" sz="2000">
                <a:latin typeface="Calibri" panose="020F0502020204030204" pitchFamily="34" charset="0"/>
                <a:cs typeface="Calibri" panose="020F0502020204030204" pitchFamily="34" charset="0"/>
              </a:rPr>
              <a:t>But non-target or fake class does not have a training set containing all the known synthetic attacks. Due to the development in speech synthesis techniques, the data in training set may never be able to catch up.</a:t>
            </a:r>
          </a:p>
          <a:p>
            <a:pPr marL="0" marR="0">
              <a:lnSpc>
                <a:spcPct val="107000"/>
              </a:lnSpc>
              <a:spcBef>
                <a:spcPts val="0"/>
              </a:spcBef>
              <a:spcAft>
                <a:spcPts val="800"/>
              </a:spcAft>
            </a:pPr>
            <a:r>
              <a:rPr lang="en-IN" sz="2000">
                <a:latin typeface="Calibri" panose="020F0502020204030204" pitchFamily="34" charset="0"/>
                <a:cs typeface="Calibri" panose="020F0502020204030204" pitchFamily="34" charset="0"/>
              </a:rPr>
              <a:t>This distribution mismatch between training and test sets for fake class makes this issue a good fit for one-class classification.</a:t>
            </a:r>
          </a:p>
          <a:p>
            <a:pPr marL="0">
              <a:lnSpc>
                <a:spcPct val="107000"/>
              </a:lnSpc>
              <a:spcBef>
                <a:spcPts val="0"/>
              </a:spcBef>
              <a:spcAft>
                <a:spcPts val="800"/>
              </a:spcAft>
            </a:pPr>
            <a:r>
              <a:rPr lang="en-IN" sz="2000">
                <a:latin typeface="Calibri" panose="020F0502020204030204" pitchFamily="34" charset="0"/>
                <a:cs typeface="Calibri" panose="020F0502020204030204" pitchFamily="34" charset="0"/>
              </a:rPr>
              <a:t>One-class learning idea has been introduced in image forgery detection successfully.</a:t>
            </a:r>
          </a:p>
          <a:p>
            <a:pPr marL="0" marR="0" indent="0">
              <a:lnSpc>
                <a:spcPct val="107000"/>
              </a:lnSpc>
              <a:spcBef>
                <a:spcPts val="0"/>
              </a:spcBef>
              <a:spcAft>
                <a:spcPts val="800"/>
              </a:spcAft>
              <a:buNone/>
            </a:pPr>
            <a:endParaRPr lang="en-IN" sz="200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613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463-5C44-266E-73D5-9BEC2139B9B5}"/>
              </a:ext>
            </a:extLst>
          </p:cNvPr>
          <p:cNvSpPr>
            <a:spLocks noGrp="1"/>
          </p:cNvSpPr>
          <p:nvPr>
            <p:ph type="title"/>
          </p:nvPr>
        </p:nvSpPr>
        <p:spPr>
          <a:xfrm>
            <a:off x="1517904" y="-82641"/>
            <a:ext cx="9144000" cy="9312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one-class classification</a:t>
            </a:r>
            <a:endParaRPr lang="en-IN">
              <a:solidFill>
                <a:srgbClr val="FFC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C0EEB5-C13D-2277-16BB-4694A09B5C00}"/>
              </a:ext>
            </a:extLst>
          </p:cNvPr>
          <p:cNvSpPr>
            <a:spLocks noGrp="1"/>
          </p:cNvSpPr>
          <p:nvPr>
            <p:ph idx="1"/>
          </p:nvPr>
        </p:nvSpPr>
        <p:spPr>
          <a:xfrm>
            <a:off x="1251899" y="652571"/>
            <a:ext cx="9820657" cy="4501323"/>
          </a:xfrm>
        </p:spPr>
        <p:txBody>
          <a:bodyPr>
            <a:normAutofit lnSpcReduction="10000"/>
          </a:bodyPr>
          <a:lstStyle/>
          <a:p>
            <a:pPr marL="0" marR="0">
              <a:lnSpc>
                <a:spcPct val="107000"/>
              </a:lnSpc>
              <a:spcBef>
                <a:spcPts val="0"/>
              </a:spcBef>
              <a:spcAft>
                <a:spcPts val="800"/>
              </a:spcAft>
            </a:pPr>
            <a:r>
              <a:rPr lang="en-US" sz="2000">
                <a:solidFill>
                  <a:schemeClr val="tx1"/>
                </a:solidFill>
                <a:latin typeface="Calibri" panose="020F0502020204030204" pitchFamily="34" charset="0"/>
                <a:cs typeface="Calibri" panose="020F0502020204030204" pitchFamily="34" charset="0"/>
              </a:rPr>
              <a:t>In one-class classification, one of the classes (positive or target class) is well characterized by instances in the training data. For the other class (negative or non-target), it has either few or no instances at all, or they do not form a statistically-representative sample of the negative class.</a:t>
            </a:r>
          </a:p>
          <a:p>
            <a:pPr marL="0" marR="0">
              <a:lnSpc>
                <a:spcPct val="107000"/>
              </a:lnSpc>
              <a:spcBef>
                <a:spcPts val="0"/>
              </a:spcBef>
              <a:spcAft>
                <a:spcPts val="800"/>
              </a:spcAft>
            </a:pPr>
            <a:r>
              <a:rPr lang="en-US" sz="2000">
                <a:latin typeface="Calibri" panose="020F0502020204030204" pitchFamily="34" charset="0"/>
                <a:cs typeface="Calibri" panose="020F0502020204030204" pitchFamily="34" charset="0"/>
              </a:rPr>
              <a:t>In this paper, speaker verification anti-spoofing problem is formulated as one-class feature learning to improve generalization ability. </a:t>
            </a:r>
          </a:p>
          <a:p>
            <a:pPr marL="0" marR="0">
              <a:lnSpc>
                <a:spcPct val="107000"/>
              </a:lnSpc>
              <a:spcBef>
                <a:spcPts val="0"/>
              </a:spcBef>
              <a:spcAft>
                <a:spcPts val="800"/>
              </a:spcAft>
            </a:pPr>
            <a:r>
              <a:rPr lang="en-US" sz="2000">
                <a:latin typeface="Calibri" panose="020F0502020204030204" pitchFamily="34" charset="0"/>
                <a:cs typeface="Calibri" panose="020F0502020204030204" pitchFamily="34" charset="0"/>
              </a:rPr>
              <a:t>A loss function called one-class softmax (OC-Softmax) is proposed to learn a feature space in which bona fide speech embeddings have a compact boundary while spoofing data is kept away by a certain margin.</a:t>
            </a:r>
          </a:p>
          <a:p>
            <a:pPr marL="0" marR="0">
              <a:lnSpc>
                <a:spcPct val="107000"/>
              </a:lnSpc>
              <a:spcBef>
                <a:spcPts val="0"/>
              </a:spcBef>
              <a:spcAft>
                <a:spcPts val="800"/>
              </a:spcAft>
            </a:pPr>
            <a:r>
              <a:rPr lang="en-US" sz="2000">
                <a:solidFill>
                  <a:schemeClr val="tx1"/>
                </a:solidFill>
                <a:latin typeface="Calibri" panose="020F0502020204030204" pitchFamily="34" charset="0"/>
                <a:cs typeface="Calibri" panose="020F0502020204030204" pitchFamily="34" charset="0"/>
              </a:rPr>
              <a:t>The target class refers to bona fide speech and non-target class refers to spoofing attacks.</a:t>
            </a:r>
          </a:p>
          <a:p>
            <a:pPr marL="114300" marR="0" indent="-342900">
              <a:lnSpc>
                <a:spcPct val="107000"/>
              </a:lnSpc>
              <a:spcBef>
                <a:spcPts val="0"/>
              </a:spcBef>
              <a:spcAft>
                <a:spcPts val="800"/>
              </a:spcAft>
              <a:buFont typeface="Wingdings" panose="05000000000000000000" pitchFamily="2" charset="2"/>
              <a:buChar char="Ø"/>
            </a:pPr>
            <a:r>
              <a:rPr lang="en-IN" sz="2000" b="1">
                <a:solidFill>
                  <a:srgbClr val="FF0000"/>
                </a:solidFill>
                <a:latin typeface="Calibri" panose="020F0502020204030204" pitchFamily="34" charset="0"/>
                <a:cs typeface="Calibri" panose="020F0502020204030204" pitchFamily="34" charset="0"/>
              </a:rPr>
              <a:t>Alegre et al.</a:t>
            </a:r>
            <a:r>
              <a:rPr lang="en-IN" sz="2000">
                <a:latin typeface="Calibri" panose="020F0502020204030204" pitchFamily="34" charset="0"/>
                <a:cs typeface="Calibri" panose="020F0502020204030204" pitchFamily="34" charset="0"/>
              </a:rPr>
              <a:t> employed one-class support vector machine (OC-SVM), trained only on bona fide speech to classify local binary patterns of speech cepstrograms, showing the potential of one-class classification approach.</a:t>
            </a:r>
            <a:endParaRPr lang="en-US" sz="2000">
              <a:solidFill>
                <a:schemeClr val="tx1"/>
              </a:solidFill>
              <a:latin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IN" sz="200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20B0A63-7E42-87B9-878A-9C9BC941B567}"/>
              </a:ext>
            </a:extLst>
          </p:cNvPr>
          <p:cNvPicPr>
            <a:picLocks noChangeAspect="1"/>
          </p:cNvPicPr>
          <p:nvPr/>
        </p:nvPicPr>
        <p:blipFill>
          <a:blip r:embed="rId2"/>
          <a:stretch>
            <a:fillRect/>
          </a:stretch>
        </p:blipFill>
        <p:spPr>
          <a:xfrm>
            <a:off x="1818778" y="5020888"/>
            <a:ext cx="8743376" cy="1755086"/>
          </a:xfrm>
          <a:prstGeom prst="rect">
            <a:avLst/>
          </a:prstGeom>
        </p:spPr>
      </p:pic>
    </p:spTree>
    <p:extLst>
      <p:ext uri="{BB962C8B-B14F-4D97-AF65-F5344CB8AC3E}">
        <p14:creationId xmlns:p14="http://schemas.microsoft.com/office/powerpoint/2010/main" val="251194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3" name="Group 272">
            <a:extLst>
              <a:ext uri="{FF2B5EF4-FFF2-40B4-BE49-F238E27FC236}">
                <a16:creationId xmlns:a16="http://schemas.microsoft.com/office/drawing/2014/main" id="{1CE7D86B-5190-2822-FF3F-E91B4D09AC30}"/>
              </a:ext>
            </a:extLst>
          </p:cNvPr>
          <p:cNvGrpSpPr/>
          <p:nvPr/>
        </p:nvGrpSpPr>
        <p:grpSpPr>
          <a:xfrm>
            <a:off x="2211185" y="1227362"/>
            <a:ext cx="8079350" cy="2912376"/>
            <a:chOff x="0" y="0"/>
            <a:chExt cx="7999889" cy="2960380"/>
          </a:xfrm>
        </p:grpSpPr>
        <p:sp>
          <p:nvSpPr>
            <p:cNvPr id="274" name="Shape 1511">
              <a:extLst>
                <a:ext uri="{FF2B5EF4-FFF2-40B4-BE49-F238E27FC236}">
                  <a16:creationId xmlns:a16="http://schemas.microsoft.com/office/drawing/2014/main" id="{8ACC02F5-FB82-C1D2-5C4D-05DB0F159F6D}"/>
                </a:ext>
              </a:extLst>
            </p:cNvPr>
            <p:cNvSpPr/>
            <p:nvPr/>
          </p:nvSpPr>
          <p:spPr>
            <a:xfrm>
              <a:off x="1485096" y="103125"/>
              <a:ext cx="155308" cy="156852"/>
            </a:xfrm>
            <a:custGeom>
              <a:avLst/>
              <a:gdLst/>
              <a:ahLst/>
              <a:cxnLst/>
              <a:rect l="0" t="0" r="0" b="0"/>
              <a:pathLst>
                <a:path w="155308" h="156852">
                  <a:moveTo>
                    <a:pt x="77654" y="0"/>
                  </a:moveTo>
                  <a:cubicBezTo>
                    <a:pt x="120542" y="0"/>
                    <a:pt x="155308" y="35113"/>
                    <a:pt x="155308" y="78426"/>
                  </a:cubicBezTo>
                  <a:cubicBezTo>
                    <a:pt x="155308" y="121739"/>
                    <a:pt x="120542" y="156852"/>
                    <a:pt x="77654" y="156852"/>
                  </a:cubicBezTo>
                  <a:cubicBezTo>
                    <a:pt x="34766" y="156852"/>
                    <a:pt x="0" y="121739"/>
                    <a:pt x="0" y="78426"/>
                  </a:cubicBezTo>
                  <a:cubicBezTo>
                    <a:pt x="0" y="35113"/>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75" name="Shape 1512">
              <a:extLst>
                <a:ext uri="{FF2B5EF4-FFF2-40B4-BE49-F238E27FC236}">
                  <a16:creationId xmlns:a16="http://schemas.microsoft.com/office/drawing/2014/main" id="{DFB5E70E-B1B4-0B75-1E4C-2BDF461E72C4}"/>
                </a:ext>
              </a:extLst>
            </p:cNvPr>
            <p:cNvSpPr/>
            <p:nvPr/>
          </p:nvSpPr>
          <p:spPr>
            <a:xfrm>
              <a:off x="1079217" y="63266"/>
              <a:ext cx="155310" cy="156853"/>
            </a:xfrm>
            <a:custGeom>
              <a:avLst/>
              <a:gdLst/>
              <a:ahLst/>
              <a:cxnLst/>
              <a:rect l="0" t="0" r="0" b="0"/>
              <a:pathLst>
                <a:path w="155310" h="156853">
                  <a:moveTo>
                    <a:pt x="77654" y="0"/>
                  </a:moveTo>
                  <a:cubicBezTo>
                    <a:pt x="120542" y="0"/>
                    <a:pt x="155310" y="35113"/>
                    <a:pt x="155310" y="78427"/>
                  </a:cubicBezTo>
                  <a:cubicBezTo>
                    <a:pt x="155310" y="121740"/>
                    <a:pt x="120542" y="156853"/>
                    <a:pt x="77654" y="156853"/>
                  </a:cubicBezTo>
                  <a:cubicBezTo>
                    <a:pt x="34767" y="156853"/>
                    <a:pt x="0" y="121740"/>
                    <a:pt x="0" y="78427"/>
                  </a:cubicBezTo>
                  <a:cubicBezTo>
                    <a:pt x="0" y="35113"/>
                    <a:pt x="34767"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76" name="Shape 1513">
              <a:extLst>
                <a:ext uri="{FF2B5EF4-FFF2-40B4-BE49-F238E27FC236}">
                  <a16:creationId xmlns:a16="http://schemas.microsoft.com/office/drawing/2014/main" id="{A5E9DE8A-377D-9CAD-C280-739A119E23C1}"/>
                </a:ext>
              </a:extLst>
            </p:cNvPr>
            <p:cNvSpPr/>
            <p:nvPr/>
          </p:nvSpPr>
          <p:spPr>
            <a:xfrm>
              <a:off x="2217956" y="577413"/>
              <a:ext cx="155308" cy="156851"/>
            </a:xfrm>
            <a:custGeom>
              <a:avLst/>
              <a:gdLst/>
              <a:ahLst/>
              <a:cxnLst/>
              <a:rect l="0" t="0" r="0" b="0"/>
              <a:pathLst>
                <a:path w="155308" h="156851">
                  <a:moveTo>
                    <a:pt x="77654" y="0"/>
                  </a:moveTo>
                  <a:cubicBezTo>
                    <a:pt x="120542" y="0"/>
                    <a:pt x="155308" y="35112"/>
                    <a:pt x="155308" y="78425"/>
                  </a:cubicBezTo>
                  <a:cubicBezTo>
                    <a:pt x="155308" y="121740"/>
                    <a:pt x="120542" y="156851"/>
                    <a:pt x="77654" y="156851"/>
                  </a:cubicBezTo>
                  <a:cubicBezTo>
                    <a:pt x="34766" y="156851"/>
                    <a:pt x="0" y="121740"/>
                    <a:pt x="0" y="78425"/>
                  </a:cubicBezTo>
                  <a:cubicBezTo>
                    <a:pt x="0" y="35112"/>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77" name="Shape 1514">
              <a:extLst>
                <a:ext uri="{FF2B5EF4-FFF2-40B4-BE49-F238E27FC236}">
                  <a16:creationId xmlns:a16="http://schemas.microsoft.com/office/drawing/2014/main" id="{6611CED7-07D8-2982-4042-1D0FF272EE66}"/>
                </a:ext>
              </a:extLst>
            </p:cNvPr>
            <p:cNvSpPr/>
            <p:nvPr/>
          </p:nvSpPr>
          <p:spPr>
            <a:xfrm>
              <a:off x="1691330" y="386981"/>
              <a:ext cx="155308" cy="156852"/>
            </a:xfrm>
            <a:custGeom>
              <a:avLst/>
              <a:gdLst/>
              <a:ahLst/>
              <a:cxnLst/>
              <a:rect l="0" t="0" r="0" b="0"/>
              <a:pathLst>
                <a:path w="155308" h="156852">
                  <a:moveTo>
                    <a:pt x="77654" y="0"/>
                  </a:moveTo>
                  <a:cubicBezTo>
                    <a:pt x="120541" y="0"/>
                    <a:pt x="155308" y="35113"/>
                    <a:pt x="155308" y="78426"/>
                  </a:cubicBezTo>
                  <a:cubicBezTo>
                    <a:pt x="155308" y="121739"/>
                    <a:pt x="120541" y="156852"/>
                    <a:pt x="77654" y="156852"/>
                  </a:cubicBezTo>
                  <a:cubicBezTo>
                    <a:pt x="34766" y="156852"/>
                    <a:pt x="0" y="121739"/>
                    <a:pt x="0" y="78426"/>
                  </a:cubicBezTo>
                  <a:cubicBezTo>
                    <a:pt x="0" y="35113"/>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78" name="Shape 1515">
              <a:extLst>
                <a:ext uri="{FF2B5EF4-FFF2-40B4-BE49-F238E27FC236}">
                  <a16:creationId xmlns:a16="http://schemas.microsoft.com/office/drawing/2014/main" id="{6F2AD7A6-244F-4884-857B-9A3E222D90A5}"/>
                </a:ext>
              </a:extLst>
            </p:cNvPr>
            <p:cNvSpPr/>
            <p:nvPr/>
          </p:nvSpPr>
          <p:spPr>
            <a:xfrm>
              <a:off x="770176" y="295577"/>
              <a:ext cx="155308" cy="156851"/>
            </a:xfrm>
            <a:custGeom>
              <a:avLst/>
              <a:gdLst/>
              <a:ahLst/>
              <a:cxnLst/>
              <a:rect l="0" t="0" r="0" b="0"/>
              <a:pathLst>
                <a:path w="155308" h="156851">
                  <a:moveTo>
                    <a:pt x="77654" y="0"/>
                  </a:moveTo>
                  <a:cubicBezTo>
                    <a:pt x="120541" y="0"/>
                    <a:pt x="155308" y="35112"/>
                    <a:pt x="155308" y="78425"/>
                  </a:cubicBezTo>
                  <a:cubicBezTo>
                    <a:pt x="155308" y="121738"/>
                    <a:pt x="120541" y="156851"/>
                    <a:pt x="77654" y="156851"/>
                  </a:cubicBezTo>
                  <a:cubicBezTo>
                    <a:pt x="34766" y="156851"/>
                    <a:pt x="0" y="121738"/>
                    <a:pt x="0" y="78425"/>
                  </a:cubicBezTo>
                  <a:cubicBezTo>
                    <a:pt x="0" y="35112"/>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79" name="Shape 1516">
              <a:extLst>
                <a:ext uri="{FF2B5EF4-FFF2-40B4-BE49-F238E27FC236}">
                  <a16:creationId xmlns:a16="http://schemas.microsoft.com/office/drawing/2014/main" id="{C5B4A80C-4068-5987-549D-037CF3F4EA5D}"/>
                </a:ext>
              </a:extLst>
            </p:cNvPr>
            <p:cNvSpPr/>
            <p:nvPr/>
          </p:nvSpPr>
          <p:spPr>
            <a:xfrm>
              <a:off x="1054470" y="400713"/>
              <a:ext cx="155310" cy="156851"/>
            </a:xfrm>
            <a:custGeom>
              <a:avLst/>
              <a:gdLst/>
              <a:ahLst/>
              <a:cxnLst/>
              <a:rect l="0" t="0" r="0" b="0"/>
              <a:pathLst>
                <a:path w="155310" h="156851">
                  <a:moveTo>
                    <a:pt x="77654" y="0"/>
                  </a:moveTo>
                  <a:cubicBezTo>
                    <a:pt x="120542" y="0"/>
                    <a:pt x="155310" y="35111"/>
                    <a:pt x="155310" y="78426"/>
                  </a:cubicBezTo>
                  <a:cubicBezTo>
                    <a:pt x="155310" y="121739"/>
                    <a:pt x="120542" y="156851"/>
                    <a:pt x="77654" y="156851"/>
                  </a:cubicBezTo>
                  <a:cubicBezTo>
                    <a:pt x="34768" y="156851"/>
                    <a:pt x="0" y="121739"/>
                    <a:pt x="0" y="78426"/>
                  </a:cubicBezTo>
                  <a:cubicBezTo>
                    <a:pt x="0" y="35111"/>
                    <a:pt x="34768"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0" name="Shape 1517">
              <a:extLst>
                <a:ext uri="{FF2B5EF4-FFF2-40B4-BE49-F238E27FC236}">
                  <a16:creationId xmlns:a16="http://schemas.microsoft.com/office/drawing/2014/main" id="{8576DAC4-E8A6-F67B-78AD-0885B7BD3BD9}"/>
                </a:ext>
              </a:extLst>
            </p:cNvPr>
            <p:cNvSpPr/>
            <p:nvPr/>
          </p:nvSpPr>
          <p:spPr>
            <a:xfrm>
              <a:off x="1894091" y="666640"/>
              <a:ext cx="155310" cy="156853"/>
            </a:xfrm>
            <a:custGeom>
              <a:avLst/>
              <a:gdLst/>
              <a:ahLst/>
              <a:cxnLst/>
              <a:rect l="0" t="0" r="0" b="0"/>
              <a:pathLst>
                <a:path w="155310" h="156853">
                  <a:moveTo>
                    <a:pt x="77654" y="0"/>
                  </a:moveTo>
                  <a:cubicBezTo>
                    <a:pt x="120542" y="0"/>
                    <a:pt x="155310" y="35113"/>
                    <a:pt x="155310" y="78426"/>
                  </a:cubicBezTo>
                  <a:cubicBezTo>
                    <a:pt x="155310" y="121740"/>
                    <a:pt x="120542" y="156853"/>
                    <a:pt x="77654" y="156853"/>
                  </a:cubicBezTo>
                  <a:cubicBezTo>
                    <a:pt x="34768" y="156853"/>
                    <a:pt x="0" y="121740"/>
                    <a:pt x="0" y="78426"/>
                  </a:cubicBezTo>
                  <a:cubicBezTo>
                    <a:pt x="0" y="35113"/>
                    <a:pt x="34768"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1" name="Shape 1518">
              <a:extLst>
                <a:ext uri="{FF2B5EF4-FFF2-40B4-BE49-F238E27FC236}">
                  <a16:creationId xmlns:a16="http://schemas.microsoft.com/office/drawing/2014/main" id="{382E3E69-CBB9-1569-D908-C3158436CF0C}"/>
                </a:ext>
              </a:extLst>
            </p:cNvPr>
            <p:cNvSpPr/>
            <p:nvPr/>
          </p:nvSpPr>
          <p:spPr>
            <a:xfrm>
              <a:off x="1393948" y="498973"/>
              <a:ext cx="155308" cy="156851"/>
            </a:xfrm>
            <a:custGeom>
              <a:avLst/>
              <a:gdLst/>
              <a:ahLst/>
              <a:cxnLst/>
              <a:rect l="0" t="0" r="0" b="0"/>
              <a:pathLst>
                <a:path w="155308" h="156851">
                  <a:moveTo>
                    <a:pt x="77654" y="0"/>
                  </a:moveTo>
                  <a:cubicBezTo>
                    <a:pt x="120542" y="0"/>
                    <a:pt x="155308" y="35113"/>
                    <a:pt x="155308" y="78426"/>
                  </a:cubicBezTo>
                  <a:cubicBezTo>
                    <a:pt x="155308" y="121739"/>
                    <a:pt x="120542" y="156851"/>
                    <a:pt x="77654" y="156851"/>
                  </a:cubicBezTo>
                  <a:cubicBezTo>
                    <a:pt x="34766" y="156851"/>
                    <a:pt x="0" y="121739"/>
                    <a:pt x="0" y="78426"/>
                  </a:cubicBezTo>
                  <a:cubicBezTo>
                    <a:pt x="0" y="35113"/>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2" name="Shape 1519">
              <a:extLst>
                <a:ext uri="{FF2B5EF4-FFF2-40B4-BE49-F238E27FC236}">
                  <a16:creationId xmlns:a16="http://schemas.microsoft.com/office/drawing/2014/main" id="{765D010A-4875-0E46-0BED-6B334E9D5457}"/>
                </a:ext>
              </a:extLst>
            </p:cNvPr>
            <p:cNvSpPr/>
            <p:nvPr/>
          </p:nvSpPr>
          <p:spPr>
            <a:xfrm>
              <a:off x="558229" y="497375"/>
              <a:ext cx="155310" cy="156851"/>
            </a:xfrm>
            <a:custGeom>
              <a:avLst/>
              <a:gdLst/>
              <a:ahLst/>
              <a:cxnLst/>
              <a:rect l="0" t="0" r="0" b="0"/>
              <a:pathLst>
                <a:path w="155310" h="156851">
                  <a:moveTo>
                    <a:pt x="77654" y="0"/>
                  </a:moveTo>
                  <a:cubicBezTo>
                    <a:pt x="120542" y="0"/>
                    <a:pt x="155310" y="35111"/>
                    <a:pt x="155310" y="78425"/>
                  </a:cubicBezTo>
                  <a:cubicBezTo>
                    <a:pt x="155310" y="121738"/>
                    <a:pt x="120542" y="156851"/>
                    <a:pt x="77654" y="156851"/>
                  </a:cubicBezTo>
                  <a:cubicBezTo>
                    <a:pt x="34767" y="156851"/>
                    <a:pt x="0" y="121738"/>
                    <a:pt x="0" y="78425"/>
                  </a:cubicBezTo>
                  <a:cubicBezTo>
                    <a:pt x="0" y="35111"/>
                    <a:pt x="34767"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3" name="Shape 1520">
              <a:extLst>
                <a:ext uri="{FF2B5EF4-FFF2-40B4-BE49-F238E27FC236}">
                  <a16:creationId xmlns:a16="http://schemas.microsoft.com/office/drawing/2014/main" id="{8907EEA2-C6A0-D3EE-E2BF-481402A1D8BA}"/>
                </a:ext>
              </a:extLst>
            </p:cNvPr>
            <p:cNvSpPr/>
            <p:nvPr/>
          </p:nvSpPr>
          <p:spPr>
            <a:xfrm>
              <a:off x="828297" y="678860"/>
              <a:ext cx="155310" cy="156852"/>
            </a:xfrm>
            <a:custGeom>
              <a:avLst/>
              <a:gdLst/>
              <a:ahLst/>
              <a:cxnLst/>
              <a:rect l="0" t="0" r="0" b="0"/>
              <a:pathLst>
                <a:path w="155310" h="156852">
                  <a:moveTo>
                    <a:pt x="77654" y="0"/>
                  </a:moveTo>
                  <a:cubicBezTo>
                    <a:pt x="120542" y="0"/>
                    <a:pt x="155310" y="35113"/>
                    <a:pt x="155310" y="78426"/>
                  </a:cubicBezTo>
                  <a:cubicBezTo>
                    <a:pt x="155310" y="121739"/>
                    <a:pt x="120542" y="156852"/>
                    <a:pt x="77654" y="156852"/>
                  </a:cubicBezTo>
                  <a:cubicBezTo>
                    <a:pt x="34768" y="156852"/>
                    <a:pt x="0" y="121739"/>
                    <a:pt x="0" y="78426"/>
                  </a:cubicBezTo>
                  <a:cubicBezTo>
                    <a:pt x="0" y="35113"/>
                    <a:pt x="34768"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4" name="Shape 1521">
              <a:extLst>
                <a:ext uri="{FF2B5EF4-FFF2-40B4-BE49-F238E27FC236}">
                  <a16:creationId xmlns:a16="http://schemas.microsoft.com/office/drawing/2014/main" id="{BD555ACC-66C0-49D0-36E4-5889608F4241}"/>
                </a:ext>
              </a:extLst>
            </p:cNvPr>
            <p:cNvSpPr/>
            <p:nvPr/>
          </p:nvSpPr>
          <p:spPr>
            <a:xfrm>
              <a:off x="2347779" y="320654"/>
              <a:ext cx="155308" cy="156852"/>
            </a:xfrm>
            <a:custGeom>
              <a:avLst/>
              <a:gdLst/>
              <a:ahLst/>
              <a:cxnLst/>
              <a:rect l="0" t="0" r="0" b="0"/>
              <a:pathLst>
                <a:path w="155308" h="156852">
                  <a:moveTo>
                    <a:pt x="77654" y="0"/>
                  </a:moveTo>
                  <a:cubicBezTo>
                    <a:pt x="120542" y="0"/>
                    <a:pt x="155308" y="35113"/>
                    <a:pt x="155308" y="78426"/>
                  </a:cubicBezTo>
                  <a:cubicBezTo>
                    <a:pt x="155308" y="121739"/>
                    <a:pt x="120542" y="156852"/>
                    <a:pt x="77654" y="156852"/>
                  </a:cubicBezTo>
                  <a:cubicBezTo>
                    <a:pt x="34766" y="156852"/>
                    <a:pt x="0" y="121739"/>
                    <a:pt x="0" y="78426"/>
                  </a:cubicBezTo>
                  <a:cubicBezTo>
                    <a:pt x="0" y="35113"/>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5" name="Shape 1522">
              <a:extLst>
                <a:ext uri="{FF2B5EF4-FFF2-40B4-BE49-F238E27FC236}">
                  <a16:creationId xmlns:a16="http://schemas.microsoft.com/office/drawing/2014/main" id="{2FB62D08-F64F-1438-E9AC-6B44F807E680}"/>
                </a:ext>
              </a:extLst>
            </p:cNvPr>
            <p:cNvSpPr/>
            <p:nvPr/>
          </p:nvSpPr>
          <p:spPr>
            <a:xfrm>
              <a:off x="1914115" y="190101"/>
              <a:ext cx="155310" cy="156853"/>
            </a:xfrm>
            <a:custGeom>
              <a:avLst/>
              <a:gdLst/>
              <a:ahLst/>
              <a:cxnLst/>
              <a:rect l="0" t="0" r="0" b="0"/>
              <a:pathLst>
                <a:path w="155310" h="156853">
                  <a:moveTo>
                    <a:pt x="77654" y="0"/>
                  </a:moveTo>
                  <a:cubicBezTo>
                    <a:pt x="120542" y="0"/>
                    <a:pt x="155310" y="35113"/>
                    <a:pt x="155310" y="78427"/>
                  </a:cubicBezTo>
                  <a:cubicBezTo>
                    <a:pt x="155310" y="121740"/>
                    <a:pt x="120542" y="156853"/>
                    <a:pt x="77654" y="156853"/>
                  </a:cubicBezTo>
                  <a:cubicBezTo>
                    <a:pt x="34767" y="156853"/>
                    <a:pt x="0" y="121740"/>
                    <a:pt x="0" y="78427"/>
                  </a:cubicBezTo>
                  <a:cubicBezTo>
                    <a:pt x="0" y="35113"/>
                    <a:pt x="34767"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6" name="Shape 1523">
              <a:extLst>
                <a:ext uri="{FF2B5EF4-FFF2-40B4-BE49-F238E27FC236}">
                  <a16:creationId xmlns:a16="http://schemas.microsoft.com/office/drawing/2014/main" id="{350BC991-5F21-55C0-E278-9718BDE322F0}"/>
                </a:ext>
              </a:extLst>
            </p:cNvPr>
            <p:cNvSpPr/>
            <p:nvPr/>
          </p:nvSpPr>
          <p:spPr>
            <a:xfrm>
              <a:off x="2556923" y="756892"/>
              <a:ext cx="155310" cy="156851"/>
            </a:xfrm>
            <a:custGeom>
              <a:avLst/>
              <a:gdLst/>
              <a:ahLst/>
              <a:cxnLst/>
              <a:rect l="0" t="0" r="0" b="0"/>
              <a:pathLst>
                <a:path w="155310" h="156851">
                  <a:moveTo>
                    <a:pt x="77654" y="0"/>
                  </a:moveTo>
                  <a:cubicBezTo>
                    <a:pt x="120542" y="0"/>
                    <a:pt x="155310" y="35112"/>
                    <a:pt x="155310" y="78425"/>
                  </a:cubicBezTo>
                  <a:cubicBezTo>
                    <a:pt x="155310" y="121739"/>
                    <a:pt x="120542" y="156851"/>
                    <a:pt x="77654" y="156851"/>
                  </a:cubicBezTo>
                  <a:cubicBezTo>
                    <a:pt x="34768" y="156851"/>
                    <a:pt x="0" y="121739"/>
                    <a:pt x="0" y="78425"/>
                  </a:cubicBezTo>
                  <a:cubicBezTo>
                    <a:pt x="0" y="35112"/>
                    <a:pt x="34768"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7" name="Shape 1524">
              <a:extLst>
                <a:ext uri="{FF2B5EF4-FFF2-40B4-BE49-F238E27FC236}">
                  <a16:creationId xmlns:a16="http://schemas.microsoft.com/office/drawing/2014/main" id="{CA283353-2CCB-D742-741E-78D425F1EFC0}"/>
                </a:ext>
              </a:extLst>
            </p:cNvPr>
            <p:cNvSpPr/>
            <p:nvPr/>
          </p:nvSpPr>
          <p:spPr>
            <a:xfrm>
              <a:off x="1143732" y="755355"/>
              <a:ext cx="155310" cy="156852"/>
            </a:xfrm>
            <a:custGeom>
              <a:avLst/>
              <a:gdLst/>
              <a:ahLst/>
              <a:cxnLst/>
              <a:rect l="0" t="0" r="0" b="0"/>
              <a:pathLst>
                <a:path w="155310" h="156852">
                  <a:moveTo>
                    <a:pt x="77654" y="0"/>
                  </a:moveTo>
                  <a:cubicBezTo>
                    <a:pt x="120542" y="0"/>
                    <a:pt x="155310" y="35113"/>
                    <a:pt x="155310" y="78426"/>
                  </a:cubicBezTo>
                  <a:cubicBezTo>
                    <a:pt x="155310" y="121740"/>
                    <a:pt x="120542" y="156852"/>
                    <a:pt x="77654" y="156852"/>
                  </a:cubicBezTo>
                  <a:cubicBezTo>
                    <a:pt x="34767" y="156852"/>
                    <a:pt x="0" y="121740"/>
                    <a:pt x="0" y="78426"/>
                  </a:cubicBezTo>
                  <a:cubicBezTo>
                    <a:pt x="0" y="35113"/>
                    <a:pt x="34767"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8" name="Shape 1525">
              <a:extLst>
                <a:ext uri="{FF2B5EF4-FFF2-40B4-BE49-F238E27FC236}">
                  <a16:creationId xmlns:a16="http://schemas.microsoft.com/office/drawing/2014/main" id="{12A831D9-0A68-0973-03C8-0EEABDB14D3C}"/>
                </a:ext>
              </a:extLst>
            </p:cNvPr>
            <p:cNvSpPr/>
            <p:nvPr/>
          </p:nvSpPr>
          <p:spPr>
            <a:xfrm>
              <a:off x="1566513" y="990859"/>
              <a:ext cx="155310" cy="156851"/>
            </a:xfrm>
            <a:custGeom>
              <a:avLst/>
              <a:gdLst/>
              <a:ahLst/>
              <a:cxnLst/>
              <a:rect l="0" t="0" r="0" b="0"/>
              <a:pathLst>
                <a:path w="155310" h="156851">
                  <a:moveTo>
                    <a:pt x="77655" y="0"/>
                  </a:moveTo>
                  <a:cubicBezTo>
                    <a:pt x="120542" y="0"/>
                    <a:pt x="155310" y="35111"/>
                    <a:pt x="155310" y="78425"/>
                  </a:cubicBezTo>
                  <a:cubicBezTo>
                    <a:pt x="155310" y="121739"/>
                    <a:pt x="120542" y="156851"/>
                    <a:pt x="77655" y="156851"/>
                  </a:cubicBezTo>
                  <a:cubicBezTo>
                    <a:pt x="34768" y="156851"/>
                    <a:pt x="0" y="121739"/>
                    <a:pt x="0" y="78425"/>
                  </a:cubicBezTo>
                  <a:cubicBezTo>
                    <a:pt x="0" y="35111"/>
                    <a:pt x="34768" y="0"/>
                    <a:pt x="77655"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89" name="Shape 1526">
              <a:extLst>
                <a:ext uri="{FF2B5EF4-FFF2-40B4-BE49-F238E27FC236}">
                  <a16:creationId xmlns:a16="http://schemas.microsoft.com/office/drawing/2014/main" id="{BE72BF0B-13D2-0869-A947-FFBF0AA457B1}"/>
                </a:ext>
              </a:extLst>
            </p:cNvPr>
            <p:cNvSpPr/>
            <p:nvPr/>
          </p:nvSpPr>
          <p:spPr>
            <a:xfrm>
              <a:off x="2251124" y="865560"/>
              <a:ext cx="155308" cy="156853"/>
            </a:xfrm>
            <a:custGeom>
              <a:avLst/>
              <a:gdLst/>
              <a:ahLst/>
              <a:cxnLst/>
              <a:rect l="0" t="0" r="0" b="0"/>
              <a:pathLst>
                <a:path w="155308" h="156853">
                  <a:moveTo>
                    <a:pt x="77654" y="0"/>
                  </a:moveTo>
                  <a:cubicBezTo>
                    <a:pt x="120541" y="0"/>
                    <a:pt x="155308" y="35113"/>
                    <a:pt x="155308" y="78427"/>
                  </a:cubicBezTo>
                  <a:cubicBezTo>
                    <a:pt x="155308" y="121740"/>
                    <a:pt x="120541" y="156853"/>
                    <a:pt x="77654" y="156853"/>
                  </a:cubicBezTo>
                  <a:cubicBezTo>
                    <a:pt x="34766" y="156853"/>
                    <a:pt x="0" y="121740"/>
                    <a:pt x="0" y="78427"/>
                  </a:cubicBezTo>
                  <a:cubicBezTo>
                    <a:pt x="0" y="35113"/>
                    <a:pt x="34766"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90" name="Shape 1527">
              <a:extLst>
                <a:ext uri="{FF2B5EF4-FFF2-40B4-BE49-F238E27FC236}">
                  <a16:creationId xmlns:a16="http://schemas.microsoft.com/office/drawing/2014/main" id="{8F9009D5-9601-15F0-9B32-AFD8B8B1F8CF}"/>
                </a:ext>
              </a:extLst>
            </p:cNvPr>
            <p:cNvSpPr/>
            <p:nvPr/>
          </p:nvSpPr>
          <p:spPr>
            <a:xfrm>
              <a:off x="358990" y="774817"/>
              <a:ext cx="155310" cy="156851"/>
            </a:xfrm>
            <a:custGeom>
              <a:avLst/>
              <a:gdLst/>
              <a:ahLst/>
              <a:cxnLst/>
              <a:rect l="0" t="0" r="0" b="0"/>
              <a:pathLst>
                <a:path w="155310" h="156851">
                  <a:moveTo>
                    <a:pt x="77654" y="0"/>
                  </a:moveTo>
                  <a:cubicBezTo>
                    <a:pt x="120542" y="0"/>
                    <a:pt x="155310" y="35113"/>
                    <a:pt x="155310" y="78426"/>
                  </a:cubicBezTo>
                  <a:cubicBezTo>
                    <a:pt x="155310" y="121739"/>
                    <a:pt x="120542" y="156851"/>
                    <a:pt x="77654" y="156851"/>
                  </a:cubicBezTo>
                  <a:cubicBezTo>
                    <a:pt x="34767" y="156851"/>
                    <a:pt x="0" y="121739"/>
                    <a:pt x="0" y="78426"/>
                  </a:cubicBezTo>
                  <a:cubicBezTo>
                    <a:pt x="0" y="35113"/>
                    <a:pt x="34767" y="0"/>
                    <a:pt x="77654" y="0"/>
                  </a:cubicBezTo>
                  <a:close/>
                </a:path>
              </a:pathLst>
            </a:custGeom>
            <a:ln w="0" cap="flat">
              <a:miter lim="127000"/>
            </a:ln>
          </p:spPr>
          <p:style>
            <a:lnRef idx="0">
              <a:srgbClr val="000000">
                <a:alpha val="0"/>
              </a:srgbClr>
            </a:lnRef>
            <a:fillRef idx="1">
              <a:srgbClr val="7030A0"/>
            </a:fillRef>
            <a:effectRef idx="0">
              <a:scrgbClr r="0" g="0" b="0"/>
            </a:effectRef>
            <a:fontRef idx="none"/>
          </p:style>
          <p:txBody>
            <a:bodyPr/>
            <a:lstStyle/>
            <a:p>
              <a:endParaRPr lang="en-IN"/>
            </a:p>
          </p:txBody>
        </p:sp>
        <p:sp>
          <p:nvSpPr>
            <p:cNvPr id="291" name="Shape 1528">
              <a:extLst>
                <a:ext uri="{FF2B5EF4-FFF2-40B4-BE49-F238E27FC236}">
                  <a16:creationId xmlns:a16="http://schemas.microsoft.com/office/drawing/2014/main" id="{483B13BE-CB26-5964-CB3E-1ADD701B927E}"/>
                </a:ext>
              </a:extLst>
            </p:cNvPr>
            <p:cNvSpPr/>
            <p:nvPr/>
          </p:nvSpPr>
          <p:spPr>
            <a:xfrm>
              <a:off x="2416538" y="1382446"/>
              <a:ext cx="155308" cy="156851"/>
            </a:xfrm>
            <a:custGeom>
              <a:avLst/>
              <a:gdLst/>
              <a:ahLst/>
              <a:cxnLst/>
              <a:rect l="0" t="0" r="0" b="0"/>
              <a:pathLst>
                <a:path w="155308" h="156851">
                  <a:moveTo>
                    <a:pt x="77654" y="0"/>
                  </a:moveTo>
                  <a:cubicBezTo>
                    <a:pt x="120542" y="0"/>
                    <a:pt x="155308" y="35113"/>
                    <a:pt x="155308" y="78426"/>
                  </a:cubicBezTo>
                  <a:cubicBezTo>
                    <a:pt x="155308" y="121740"/>
                    <a:pt x="120542" y="156851"/>
                    <a:pt x="77654" y="156851"/>
                  </a:cubicBezTo>
                  <a:cubicBezTo>
                    <a:pt x="34766" y="156851"/>
                    <a:pt x="0" y="121740"/>
                    <a:pt x="0" y="78426"/>
                  </a:cubicBezTo>
                  <a:cubicBezTo>
                    <a:pt x="0" y="35113"/>
                    <a:pt x="34766"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2" name="Shape 1529">
              <a:extLst>
                <a:ext uri="{FF2B5EF4-FFF2-40B4-BE49-F238E27FC236}">
                  <a16:creationId xmlns:a16="http://schemas.microsoft.com/office/drawing/2014/main" id="{E94957F1-F497-081E-717A-51FCF853C709}"/>
                </a:ext>
              </a:extLst>
            </p:cNvPr>
            <p:cNvSpPr/>
            <p:nvPr/>
          </p:nvSpPr>
          <p:spPr>
            <a:xfrm>
              <a:off x="2393027" y="1110665"/>
              <a:ext cx="155308" cy="156852"/>
            </a:xfrm>
            <a:custGeom>
              <a:avLst/>
              <a:gdLst/>
              <a:ahLst/>
              <a:cxnLst/>
              <a:rect l="0" t="0" r="0" b="0"/>
              <a:pathLst>
                <a:path w="155308" h="156852">
                  <a:moveTo>
                    <a:pt x="77654" y="0"/>
                  </a:moveTo>
                  <a:cubicBezTo>
                    <a:pt x="120542" y="0"/>
                    <a:pt x="155308" y="35113"/>
                    <a:pt x="155308" y="78426"/>
                  </a:cubicBezTo>
                  <a:cubicBezTo>
                    <a:pt x="155308" y="121739"/>
                    <a:pt x="120542" y="156852"/>
                    <a:pt x="77654" y="156852"/>
                  </a:cubicBezTo>
                  <a:cubicBezTo>
                    <a:pt x="34768" y="156852"/>
                    <a:pt x="0" y="121739"/>
                    <a:pt x="0" y="78426"/>
                  </a:cubicBezTo>
                  <a:cubicBezTo>
                    <a:pt x="0" y="35113"/>
                    <a:pt x="34768"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3" name="Shape 1530">
              <a:extLst>
                <a:ext uri="{FF2B5EF4-FFF2-40B4-BE49-F238E27FC236}">
                  <a16:creationId xmlns:a16="http://schemas.microsoft.com/office/drawing/2014/main" id="{714D4DE2-90A9-3173-AD22-A24928D8AF5E}"/>
                </a:ext>
              </a:extLst>
            </p:cNvPr>
            <p:cNvSpPr/>
            <p:nvPr/>
          </p:nvSpPr>
          <p:spPr>
            <a:xfrm>
              <a:off x="2120289" y="1510254"/>
              <a:ext cx="155308" cy="156853"/>
            </a:xfrm>
            <a:custGeom>
              <a:avLst/>
              <a:gdLst/>
              <a:ahLst/>
              <a:cxnLst/>
              <a:rect l="0" t="0" r="0" b="0"/>
              <a:pathLst>
                <a:path w="155308" h="156853">
                  <a:moveTo>
                    <a:pt x="77654" y="0"/>
                  </a:moveTo>
                  <a:cubicBezTo>
                    <a:pt x="120542" y="0"/>
                    <a:pt x="155308" y="35113"/>
                    <a:pt x="155308" y="78426"/>
                  </a:cubicBezTo>
                  <a:cubicBezTo>
                    <a:pt x="155308" y="121740"/>
                    <a:pt x="120542" y="156853"/>
                    <a:pt x="77654" y="156853"/>
                  </a:cubicBezTo>
                  <a:cubicBezTo>
                    <a:pt x="34766" y="156853"/>
                    <a:pt x="0" y="121740"/>
                    <a:pt x="0" y="78426"/>
                  </a:cubicBezTo>
                  <a:cubicBezTo>
                    <a:pt x="0" y="35113"/>
                    <a:pt x="34766"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4" name="Shape 1531">
              <a:extLst>
                <a:ext uri="{FF2B5EF4-FFF2-40B4-BE49-F238E27FC236}">
                  <a16:creationId xmlns:a16="http://schemas.microsoft.com/office/drawing/2014/main" id="{0FC1509B-3F5C-9425-B26F-D1280321D6C4}"/>
                </a:ext>
              </a:extLst>
            </p:cNvPr>
            <p:cNvSpPr/>
            <p:nvPr/>
          </p:nvSpPr>
          <p:spPr>
            <a:xfrm>
              <a:off x="1846639" y="878782"/>
              <a:ext cx="155310" cy="156853"/>
            </a:xfrm>
            <a:custGeom>
              <a:avLst/>
              <a:gdLst/>
              <a:ahLst/>
              <a:cxnLst/>
              <a:rect l="0" t="0" r="0" b="0"/>
              <a:pathLst>
                <a:path w="155310" h="156853">
                  <a:moveTo>
                    <a:pt x="77655" y="0"/>
                  </a:moveTo>
                  <a:cubicBezTo>
                    <a:pt x="120542" y="0"/>
                    <a:pt x="155310" y="35113"/>
                    <a:pt x="155310" y="78426"/>
                  </a:cubicBezTo>
                  <a:cubicBezTo>
                    <a:pt x="155310" y="121740"/>
                    <a:pt x="120542" y="156853"/>
                    <a:pt x="77655" y="156853"/>
                  </a:cubicBezTo>
                  <a:cubicBezTo>
                    <a:pt x="34768" y="156853"/>
                    <a:pt x="0" y="121740"/>
                    <a:pt x="0" y="78426"/>
                  </a:cubicBezTo>
                  <a:cubicBezTo>
                    <a:pt x="0" y="35113"/>
                    <a:pt x="34768" y="0"/>
                    <a:pt x="77655"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5" name="Shape 1532">
              <a:extLst>
                <a:ext uri="{FF2B5EF4-FFF2-40B4-BE49-F238E27FC236}">
                  <a16:creationId xmlns:a16="http://schemas.microsoft.com/office/drawing/2014/main" id="{E62713C8-F314-E28F-24E8-803526AC63DA}"/>
                </a:ext>
              </a:extLst>
            </p:cNvPr>
            <p:cNvSpPr/>
            <p:nvPr/>
          </p:nvSpPr>
          <p:spPr>
            <a:xfrm>
              <a:off x="647757" y="1479397"/>
              <a:ext cx="155308" cy="156852"/>
            </a:xfrm>
            <a:custGeom>
              <a:avLst/>
              <a:gdLst/>
              <a:ahLst/>
              <a:cxnLst/>
              <a:rect l="0" t="0" r="0" b="0"/>
              <a:pathLst>
                <a:path w="155308" h="156852">
                  <a:moveTo>
                    <a:pt x="77654" y="0"/>
                  </a:moveTo>
                  <a:cubicBezTo>
                    <a:pt x="120542" y="0"/>
                    <a:pt x="155308" y="35113"/>
                    <a:pt x="155308" y="78426"/>
                  </a:cubicBezTo>
                  <a:cubicBezTo>
                    <a:pt x="155308" y="121739"/>
                    <a:pt x="120542" y="156852"/>
                    <a:pt x="77654" y="156852"/>
                  </a:cubicBezTo>
                  <a:cubicBezTo>
                    <a:pt x="34766" y="156852"/>
                    <a:pt x="0" y="121739"/>
                    <a:pt x="0" y="78426"/>
                  </a:cubicBezTo>
                  <a:cubicBezTo>
                    <a:pt x="0" y="35113"/>
                    <a:pt x="34766"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6" name="Shape 1533">
              <a:extLst>
                <a:ext uri="{FF2B5EF4-FFF2-40B4-BE49-F238E27FC236}">
                  <a16:creationId xmlns:a16="http://schemas.microsoft.com/office/drawing/2014/main" id="{0D6BD303-2171-B26B-BB3C-220A0B24C339}"/>
                </a:ext>
              </a:extLst>
            </p:cNvPr>
            <p:cNvSpPr/>
            <p:nvPr/>
          </p:nvSpPr>
          <p:spPr>
            <a:xfrm>
              <a:off x="436645" y="1178824"/>
              <a:ext cx="155308" cy="156851"/>
            </a:xfrm>
            <a:custGeom>
              <a:avLst/>
              <a:gdLst/>
              <a:ahLst/>
              <a:cxnLst/>
              <a:rect l="0" t="0" r="0" b="0"/>
              <a:pathLst>
                <a:path w="155308" h="156851">
                  <a:moveTo>
                    <a:pt x="77654" y="0"/>
                  </a:moveTo>
                  <a:cubicBezTo>
                    <a:pt x="120542" y="0"/>
                    <a:pt x="155308" y="35112"/>
                    <a:pt x="155308" y="78425"/>
                  </a:cubicBezTo>
                  <a:cubicBezTo>
                    <a:pt x="155308" y="121738"/>
                    <a:pt x="120542" y="156851"/>
                    <a:pt x="77654" y="156851"/>
                  </a:cubicBezTo>
                  <a:cubicBezTo>
                    <a:pt x="34766" y="156851"/>
                    <a:pt x="0" y="121738"/>
                    <a:pt x="0" y="78425"/>
                  </a:cubicBezTo>
                  <a:cubicBezTo>
                    <a:pt x="0" y="35112"/>
                    <a:pt x="34766"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7" name="Shape 1534">
              <a:extLst>
                <a:ext uri="{FF2B5EF4-FFF2-40B4-BE49-F238E27FC236}">
                  <a16:creationId xmlns:a16="http://schemas.microsoft.com/office/drawing/2014/main" id="{2B9C8750-7C26-88F7-579F-399AECA6A576}"/>
                </a:ext>
              </a:extLst>
            </p:cNvPr>
            <p:cNvSpPr/>
            <p:nvPr/>
          </p:nvSpPr>
          <p:spPr>
            <a:xfrm>
              <a:off x="2606275" y="1982645"/>
              <a:ext cx="155308" cy="156851"/>
            </a:xfrm>
            <a:custGeom>
              <a:avLst/>
              <a:gdLst/>
              <a:ahLst/>
              <a:cxnLst/>
              <a:rect l="0" t="0" r="0" b="0"/>
              <a:pathLst>
                <a:path w="155308" h="156851">
                  <a:moveTo>
                    <a:pt x="77654" y="0"/>
                  </a:moveTo>
                  <a:cubicBezTo>
                    <a:pt x="120542" y="0"/>
                    <a:pt x="155308" y="35112"/>
                    <a:pt x="155308" y="78425"/>
                  </a:cubicBezTo>
                  <a:cubicBezTo>
                    <a:pt x="155308" y="121739"/>
                    <a:pt x="120542" y="156851"/>
                    <a:pt x="77654" y="156851"/>
                  </a:cubicBezTo>
                  <a:cubicBezTo>
                    <a:pt x="34766" y="156851"/>
                    <a:pt x="0" y="121739"/>
                    <a:pt x="0" y="78425"/>
                  </a:cubicBezTo>
                  <a:cubicBezTo>
                    <a:pt x="0" y="35112"/>
                    <a:pt x="34766"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8" name="Shape 1535">
              <a:extLst>
                <a:ext uri="{FF2B5EF4-FFF2-40B4-BE49-F238E27FC236}">
                  <a16:creationId xmlns:a16="http://schemas.microsoft.com/office/drawing/2014/main" id="{F6A73914-E771-7469-8A6B-6299484CEEF4}"/>
                </a:ext>
              </a:extLst>
            </p:cNvPr>
            <p:cNvSpPr/>
            <p:nvPr/>
          </p:nvSpPr>
          <p:spPr>
            <a:xfrm>
              <a:off x="2338883" y="1748005"/>
              <a:ext cx="155308" cy="156852"/>
            </a:xfrm>
            <a:custGeom>
              <a:avLst/>
              <a:gdLst/>
              <a:ahLst/>
              <a:cxnLst/>
              <a:rect l="0" t="0" r="0" b="0"/>
              <a:pathLst>
                <a:path w="155308" h="156852">
                  <a:moveTo>
                    <a:pt x="77654" y="0"/>
                  </a:moveTo>
                  <a:cubicBezTo>
                    <a:pt x="120542" y="0"/>
                    <a:pt x="155308" y="35113"/>
                    <a:pt x="155308" y="78426"/>
                  </a:cubicBezTo>
                  <a:cubicBezTo>
                    <a:pt x="155308" y="121739"/>
                    <a:pt x="120542" y="156852"/>
                    <a:pt x="77654" y="156852"/>
                  </a:cubicBezTo>
                  <a:cubicBezTo>
                    <a:pt x="34768" y="156852"/>
                    <a:pt x="0" y="121739"/>
                    <a:pt x="0" y="78426"/>
                  </a:cubicBezTo>
                  <a:cubicBezTo>
                    <a:pt x="0" y="35113"/>
                    <a:pt x="34768" y="0"/>
                    <a:pt x="77654" y="0"/>
                  </a:cubicBez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IN"/>
            </a:p>
          </p:txBody>
        </p:sp>
        <p:sp>
          <p:nvSpPr>
            <p:cNvPr id="299" name="Shape 1536">
              <a:extLst>
                <a:ext uri="{FF2B5EF4-FFF2-40B4-BE49-F238E27FC236}">
                  <a16:creationId xmlns:a16="http://schemas.microsoft.com/office/drawing/2014/main" id="{5B8ADEF5-1CC6-C658-FB9A-5C94EBC0B7BB}"/>
                </a:ext>
              </a:extLst>
            </p:cNvPr>
            <p:cNvSpPr/>
            <p:nvPr/>
          </p:nvSpPr>
          <p:spPr>
            <a:xfrm>
              <a:off x="0" y="1083465"/>
              <a:ext cx="3089490" cy="444712"/>
            </a:xfrm>
            <a:custGeom>
              <a:avLst/>
              <a:gdLst/>
              <a:ahLst/>
              <a:cxnLst/>
              <a:rect l="0" t="0" r="0" b="0"/>
              <a:pathLst>
                <a:path w="3089490" h="444712">
                  <a:moveTo>
                    <a:pt x="0" y="444712"/>
                  </a:moveTo>
                  <a:cubicBezTo>
                    <a:pt x="383726" y="321515"/>
                    <a:pt x="767453" y="198317"/>
                    <a:pt x="1131502" y="180289"/>
                  </a:cubicBezTo>
                  <a:cubicBezTo>
                    <a:pt x="1495550" y="162259"/>
                    <a:pt x="1857958" y="366587"/>
                    <a:pt x="2184290" y="336539"/>
                  </a:cubicBezTo>
                  <a:cubicBezTo>
                    <a:pt x="2510621" y="306490"/>
                    <a:pt x="2800056" y="153245"/>
                    <a:pt x="3089490" y="0"/>
                  </a:cubicBezTo>
                </a:path>
              </a:pathLst>
            </a:custGeom>
            <a:ln w="381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00" name="Shape 1537">
              <a:extLst>
                <a:ext uri="{FF2B5EF4-FFF2-40B4-BE49-F238E27FC236}">
                  <a16:creationId xmlns:a16="http://schemas.microsoft.com/office/drawing/2014/main" id="{ED1ECB04-7E71-0057-4373-91A606867C4E}"/>
                </a:ext>
              </a:extLst>
            </p:cNvPr>
            <p:cNvSpPr/>
            <p:nvPr/>
          </p:nvSpPr>
          <p:spPr>
            <a:xfrm>
              <a:off x="1221684" y="2178121"/>
              <a:ext cx="77357" cy="156251"/>
            </a:xfrm>
            <a:custGeom>
              <a:avLst/>
              <a:gdLst/>
              <a:ahLst/>
              <a:cxnLst/>
              <a:rect l="0" t="0" r="0" b="0"/>
              <a:pathLst>
                <a:path w="77357" h="156251">
                  <a:moveTo>
                    <a:pt x="0" y="0"/>
                  </a:moveTo>
                  <a:lnTo>
                    <a:pt x="77357" y="0"/>
                  </a:lnTo>
                  <a:lnTo>
                    <a:pt x="77357" y="19340"/>
                  </a:lnTo>
                  <a:lnTo>
                    <a:pt x="19340" y="19340"/>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01" name="Shape 1538">
              <a:extLst>
                <a:ext uri="{FF2B5EF4-FFF2-40B4-BE49-F238E27FC236}">
                  <a16:creationId xmlns:a16="http://schemas.microsoft.com/office/drawing/2014/main" id="{D4D624D0-153E-4055-67DE-B63DBC6BF61E}"/>
                </a:ext>
              </a:extLst>
            </p:cNvPr>
            <p:cNvSpPr/>
            <p:nvPr/>
          </p:nvSpPr>
          <p:spPr>
            <a:xfrm>
              <a:off x="1299042" y="2178121"/>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02" name="Shape 1539">
              <a:extLst>
                <a:ext uri="{FF2B5EF4-FFF2-40B4-BE49-F238E27FC236}">
                  <a16:creationId xmlns:a16="http://schemas.microsoft.com/office/drawing/2014/main" id="{AC0744CF-C045-80AE-15F8-A5A3A8062A6B}"/>
                </a:ext>
              </a:extLst>
            </p:cNvPr>
            <p:cNvSpPr/>
            <p:nvPr/>
          </p:nvSpPr>
          <p:spPr>
            <a:xfrm>
              <a:off x="1221684" y="2178121"/>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03" name="Shape 1540">
              <a:extLst>
                <a:ext uri="{FF2B5EF4-FFF2-40B4-BE49-F238E27FC236}">
                  <a16:creationId xmlns:a16="http://schemas.microsoft.com/office/drawing/2014/main" id="{27F41CCF-15AF-228B-893B-31BF143E6794}"/>
                </a:ext>
              </a:extLst>
            </p:cNvPr>
            <p:cNvSpPr/>
            <p:nvPr/>
          </p:nvSpPr>
          <p:spPr>
            <a:xfrm>
              <a:off x="1241024" y="2197461"/>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04" name="Shape 1541">
              <a:extLst>
                <a:ext uri="{FF2B5EF4-FFF2-40B4-BE49-F238E27FC236}">
                  <a16:creationId xmlns:a16="http://schemas.microsoft.com/office/drawing/2014/main" id="{B42CE26B-9C42-EEC1-C7A1-F778C2630D9B}"/>
                </a:ext>
              </a:extLst>
            </p:cNvPr>
            <p:cNvSpPr/>
            <p:nvPr/>
          </p:nvSpPr>
          <p:spPr>
            <a:xfrm>
              <a:off x="1229527" y="2706214"/>
              <a:ext cx="77357" cy="156251"/>
            </a:xfrm>
            <a:custGeom>
              <a:avLst/>
              <a:gdLst/>
              <a:ahLst/>
              <a:cxnLst/>
              <a:rect l="0" t="0" r="0" b="0"/>
              <a:pathLst>
                <a:path w="77357" h="156251">
                  <a:moveTo>
                    <a:pt x="0" y="0"/>
                  </a:moveTo>
                  <a:lnTo>
                    <a:pt x="77357" y="0"/>
                  </a:lnTo>
                  <a:lnTo>
                    <a:pt x="77357" y="19340"/>
                  </a:lnTo>
                  <a:lnTo>
                    <a:pt x="19338" y="19340"/>
                  </a:lnTo>
                  <a:lnTo>
                    <a:pt x="19338"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05" name="Shape 1542">
              <a:extLst>
                <a:ext uri="{FF2B5EF4-FFF2-40B4-BE49-F238E27FC236}">
                  <a16:creationId xmlns:a16="http://schemas.microsoft.com/office/drawing/2014/main" id="{CFDD400F-1752-2097-0996-0C21D3EC74EE}"/>
                </a:ext>
              </a:extLst>
            </p:cNvPr>
            <p:cNvSpPr/>
            <p:nvPr/>
          </p:nvSpPr>
          <p:spPr>
            <a:xfrm>
              <a:off x="1306883" y="2706214"/>
              <a:ext cx="77357" cy="156251"/>
            </a:xfrm>
            <a:custGeom>
              <a:avLst/>
              <a:gdLst/>
              <a:ahLst/>
              <a:cxnLst/>
              <a:rect l="0" t="0" r="0" b="0"/>
              <a:pathLst>
                <a:path w="77357" h="156251">
                  <a:moveTo>
                    <a:pt x="0" y="0"/>
                  </a:moveTo>
                  <a:lnTo>
                    <a:pt x="77357" y="0"/>
                  </a:lnTo>
                  <a:lnTo>
                    <a:pt x="77357" y="156251"/>
                  </a:lnTo>
                  <a:lnTo>
                    <a:pt x="0" y="156251"/>
                  </a:lnTo>
                  <a:lnTo>
                    <a:pt x="0" y="136911"/>
                  </a:lnTo>
                  <a:lnTo>
                    <a:pt x="58019" y="136911"/>
                  </a:lnTo>
                  <a:lnTo>
                    <a:pt x="58019" y="19340"/>
                  </a:lnTo>
                  <a:lnTo>
                    <a:pt x="0" y="19340"/>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06" name="Shape 1543">
              <a:extLst>
                <a:ext uri="{FF2B5EF4-FFF2-40B4-BE49-F238E27FC236}">
                  <a16:creationId xmlns:a16="http://schemas.microsoft.com/office/drawing/2014/main" id="{2F90D663-1C9D-BD03-BA10-53855C8F5C2F}"/>
                </a:ext>
              </a:extLst>
            </p:cNvPr>
            <p:cNvSpPr/>
            <p:nvPr/>
          </p:nvSpPr>
          <p:spPr>
            <a:xfrm>
              <a:off x="1229527" y="2706214"/>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07" name="Shape 1544">
              <a:extLst>
                <a:ext uri="{FF2B5EF4-FFF2-40B4-BE49-F238E27FC236}">
                  <a16:creationId xmlns:a16="http://schemas.microsoft.com/office/drawing/2014/main" id="{89DB2C89-AAC6-7B02-3E2E-96DE53400324}"/>
                </a:ext>
              </a:extLst>
            </p:cNvPr>
            <p:cNvSpPr/>
            <p:nvPr/>
          </p:nvSpPr>
          <p:spPr>
            <a:xfrm>
              <a:off x="1248866" y="2725553"/>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08" name="Shape 1545">
              <a:extLst>
                <a:ext uri="{FF2B5EF4-FFF2-40B4-BE49-F238E27FC236}">
                  <a16:creationId xmlns:a16="http://schemas.microsoft.com/office/drawing/2014/main" id="{B1657570-081C-7391-584C-9FB86C433118}"/>
                </a:ext>
              </a:extLst>
            </p:cNvPr>
            <p:cNvSpPr/>
            <p:nvPr/>
          </p:nvSpPr>
          <p:spPr>
            <a:xfrm>
              <a:off x="1488181" y="2128092"/>
              <a:ext cx="77358" cy="156252"/>
            </a:xfrm>
            <a:custGeom>
              <a:avLst/>
              <a:gdLst/>
              <a:ahLst/>
              <a:cxnLst/>
              <a:rect l="0" t="0" r="0" b="0"/>
              <a:pathLst>
                <a:path w="77358" h="156252">
                  <a:moveTo>
                    <a:pt x="0" y="0"/>
                  </a:moveTo>
                  <a:lnTo>
                    <a:pt x="77358" y="0"/>
                  </a:lnTo>
                  <a:lnTo>
                    <a:pt x="77358" y="19340"/>
                  </a:lnTo>
                  <a:lnTo>
                    <a:pt x="19340" y="19340"/>
                  </a:lnTo>
                  <a:lnTo>
                    <a:pt x="19340" y="136912"/>
                  </a:lnTo>
                  <a:lnTo>
                    <a:pt x="77358" y="136912"/>
                  </a:lnTo>
                  <a:lnTo>
                    <a:pt x="77358" y="156252"/>
                  </a:lnTo>
                  <a:lnTo>
                    <a:pt x="0" y="156252"/>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09" name="Shape 1546">
              <a:extLst>
                <a:ext uri="{FF2B5EF4-FFF2-40B4-BE49-F238E27FC236}">
                  <a16:creationId xmlns:a16="http://schemas.microsoft.com/office/drawing/2014/main" id="{DBDF3B7A-824D-526C-1007-D738188AF313}"/>
                </a:ext>
              </a:extLst>
            </p:cNvPr>
            <p:cNvSpPr/>
            <p:nvPr/>
          </p:nvSpPr>
          <p:spPr>
            <a:xfrm>
              <a:off x="1565539" y="2128092"/>
              <a:ext cx="77358" cy="156252"/>
            </a:xfrm>
            <a:custGeom>
              <a:avLst/>
              <a:gdLst/>
              <a:ahLst/>
              <a:cxnLst/>
              <a:rect l="0" t="0" r="0" b="0"/>
              <a:pathLst>
                <a:path w="77358" h="156252">
                  <a:moveTo>
                    <a:pt x="0" y="0"/>
                  </a:moveTo>
                  <a:lnTo>
                    <a:pt x="77358" y="0"/>
                  </a:lnTo>
                  <a:lnTo>
                    <a:pt x="77358" y="156252"/>
                  </a:lnTo>
                  <a:lnTo>
                    <a:pt x="0" y="156252"/>
                  </a:lnTo>
                  <a:lnTo>
                    <a:pt x="0" y="136912"/>
                  </a:lnTo>
                  <a:lnTo>
                    <a:pt x="58018" y="136912"/>
                  </a:lnTo>
                  <a:lnTo>
                    <a:pt x="58018" y="19340"/>
                  </a:lnTo>
                  <a:lnTo>
                    <a:pt x="0" y="19340"/>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10" name="Shape 1547">
              <a:extLst>
                <a:ext uri="{FF2B5EF4-FFF2-40B4-BE49-F238E27FC236}">
                  <a16:creationId xmlns:a16="http://schemas.microsoft.com/office/drawing/2014/main" id="{E0F41AD6-363A-B68C-C55F-B472828581CA}"/>
                </a:ext>
              </a:extLst>
            </p:cNvPr>
            <p:cNvSpPr/>
            <p:nvPr/>
          </p:nvSpPr>
          <p:spPr>
            <a:xfrm>
              <a:off x="1488181" y="2128092"/>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11" name="Shape 1548">
              <a:extLst>
                <a:ext uri="{FF2B5EF4-FFF2-40B4-BE49-F238E27FC236}">
                  <a16:creationId xmlns:a16="http://schemas.microsoft.com/office/drawing/2014/main" id="{2998CFB2-A371-86FD-FCBC-588A4D7B25C7}"/>
                </a:ext>
              </a:extLst>
            </p:cNvPr>
            <p:cNvSpPr/>
            <p:nvPr/>
          </p:nvSpPr>
          <p:spPr>
            <a:xfrm>
              <a:off x="1507520" y="2147431"/>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12" name="Shape 1549">
              <a:extLst>
                <a:ext uri="{FF2B5EF4-FFF2-40B4-BE49-F238E27FC236}">
                  <a16:creationId xmlns:a16="http://schemas.microsoft.com/office/drawing/2014/main" id="{E9271C8A-E861-B057-69EB-BE5109F04DBE}"/>
                </a:ext>
              </a:extLst>
            </p:cNvPr>
            <p:cNvSpPr/>
            <p:nvPr/>
          </p:nvSpPr>
          <p:spPr>
            <a:xfrm>
              <a:off x="1624332" y="1815592"/>
              <a:ext cx="77358" cy="156252"/>
            </a:xfrm>
            <a:custGeom>
              <a:avLst/>
              <a:gdLst/>
              <a:ahLst/>
              <a:cxnLst/>
              <a:rect l="0" t="0" r="0" b="0"/>
              <a:pathLst>
                <a:path w="77358" h="156252">
                  <a:moveTo>
                    <a:pt x="0" y="0"/>
                  </a:moveTo>
                  <a:lnTo>
                    <a:pt x="77358" y="0"/>
                  </a:lnTo>
                  <a:lnTo>
                    <a:pt x="77358" y="19340"/>
                  </a:lnTo>
                  <a:lnTo>
                    <a:pt x="19340" y="19340"/>
                  </a:lnTo>
                  <a:lnTo>
                    <a:pt x="19340" y="136912"/>
                  </a:lnTo>
                  <a:lnTo>
                    <a:pt x="77358" y="136912"/>
                  </a:lnTo>
                  <a:lnTo>
                    <a:pt x="77358" y="156252"/>
                  </a:lnTo>
                  <a:lnTo>
                    <a:pt x="0" y="156252"/>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13" name="Shape 1550">
              <a:extLst>
                <a:ext uri="{FF2B5EF4-FFF2-40B4-BE49-F238E27FC236}">
                  <a16:creationId xmlns:a16="http://schemas.microsoft.com/office/drawing/2014/main" id="{7808ADB4-CA76-5FEF-F2B9-C16F14FF9854}"/>
                </a:ext>
              </a:extLst>
            </p:cNvPr>
            <p:cNvSpPr/>
            <p:nvPr/>
          </p:nvSpPr>
          <p:spPr>
            <a:xfrm>
              <a:off x="1701689" y="1815592"/>
              <a:ext cx="77357" cy="156252"/>
            </a:xfrm>
            <a:custGeom>
              <a:avLst/>
              <a:gdLst/>
              <a:ahLst/>
              <a:cxnLst/>
              <a:rect l="0" t="0" r="0" b="0"/>
              <a:pathLst>
                <a:path w="77357" h="156252">
                  <a:moveTo>
                    <a:pt x="0" y="0"/>
                  </a:moveTo>
                  <a:lnTo>
                    <a:pt x="77357" y="0"/>
                  </a:lnTo>
                  <a:lnTo>
                    <a:pt x="77357" y="156252"/>
                  </a:lnTo>
                  <a:lnTo>
                    <a:pt x="0" y="156252"/>
                  </a:lnTo>
                  <a:lnTo>
                    <a:pt x="0" y="136912"/>
                  </a:lnTo>
                  <a:lnTo>
                    <a:pt x="58018" y="136912"/>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14" name="Shape 1551">
              <a:extLst>
                <a:ext uri="{FF2B5EF4-FFF2-40B4-BE49-F238E27FC236}">
                  <a16:creationId xmlns:a16="http://schemas.microsoft.com/office/drawing/2014/main" id="{4DD02A7D-7D1C-03DE-8045-3B436C152BF6}"/>
                </a:ext>
              </a:extLst>
            </p:cNvPr>
            <p:cNvSpPr/>
            <p:nvPr/>
          </p:nvSpPr>
          <p:spPr>
            <a:xfrm>
              <a:off x="1624332" y="1815592"/>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15" name="Shape 1552">
              <a:extLst>
                <a:ext uri="{FF2B5EF4-FFF2-40B4-BE49-F238E27FC236}">
                  <a16:creationId xmlns:a16="http://schemas.microsoft.com/office/drawing/2014/main" id="{4068BD1A-1915-2BF4-0977-853E5BFBB501}"/>
                </a:ext>
              </a:extLst>
            </p:cNvPr>
            <p:cNvSpPr/>
            <p:nvPr/>
          </p:nvSpPr>
          <p:spPr>
            <a:xfrm>
              <a:off x="1643671" y="1834931"/>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16" name="Shape 1553">
              <a:extLst>
                <a:ext uri="{FF2B5EF4-FFF2-40B4-BE49-F238E27FC236}">
                  <a16:creationId xmlns:a16="http://schemas.microsoft.com/office/drawing/2014/main" id="{92C76A19-6912-A923-A43A-D04001C5F7B7}"/>
                </a:ext>
              </a:extLst>
            </p:cNvPr>
            <p:cNvSpPr/>
            <p:nvPr/>
          </p:nvSpPr>
          <p:spPr>
            <a:xfrm>
              <a:off x="1154237" y="1606381"/>
              <a:ext cx="77357" cy="156251"/>
            </a:xfrm>
            <a:custGeom>
              <a:avLst/>
              <a:gdLst/>
              <a:ahLst/>
              <a:cxnLst/>
              <a:rect l="0" t="0" r="0" b="0"/>
              <a:pathLst>
                <a:path w="77357" h="156251">
                  <a:moveTo>
                    <a:pt x="0" y="0"/>
                  </a:moveTo>
                  <a:lnTo>
                    <a:pt x="77357" y="0"/>
                  </a:lnTo>
                  <a:lnTo>
                    <a:pt x="77357" y="19340"/>
                  </a:lnTo>
                  <a:lnTo>
                    <a:pt x="19340" y="19340"/>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17" name="Shape 1554">
              <a:extLst>
                <a:ext uri="{FF2B5EF4-FFF2-40B4-BE49-F238E27FC236}">
                  <a16:creationId xmlns:a16="http://schemas.microsoft.com/office/drawing/2014/main" id="{986AA3CC-4A53-58DB-75DA-4F48E2EF0656}"/>
                </a:ext>
              </a:extLst>
            </p:cNvPr>
            <p:cNvSpPr/>
            <p:nvPr/>
          </p:nvSpPr>
          <p:spPr>
            <a:xfrm>
              <a:off x="1231595" y="1606381"/>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18" name="Shape 1555">
              <a:extLst>
                <a:ext uri="{FF2B5EF4-FFF2-40B4-BE49-F238E27FC236}">
                  <a16:creationId xmlns:a16="http://schemas.microsoft.com/office/drawing/2014/main" id="{DA552745-23BA-9BF6-AFDB-4C55227AC46E}"/>
                </a:ext>
              </a:extLst>
            </p:cNvPr>
            <p:cNvSpPr/>
            <p:nvPr/>
          </p:nvSpPr>
          <p:spPr>
            <a:xfrm>
              <a:off x="1154237" y="1606381"/>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19" name="Shape 1556">
              <a:extLst>
                <a:ext uri="{FF2B5EF4-FFF2-40B4-BE49-F238E27FC236}">
                  <a16:creationId xmlns:a16="http://schemas.microsoft.com/office/drawing/2014/main" id="{A554AACA-D936-9561-4D19-B49567D4D605}"/>
                </a:ext>
              </a:extLst>
            </p:cNvPr>
            <p:cNvSpPr/>
            <p:nvPr/>
          </p:nvSpPr>
          <p:spPr>
            <a:xfrm>
              <a:off x="1173576" y="1625720"/>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20" name="Shape 1557">
              <a:extLst>
                <a:ext uri="{FF2B5EF4-FFF2-40B4-BE49-F238E27FC236}">
                  <a16:creationId xmlns:a16="http://schemas.microsoft.com/office/drawing/2014/main" id="{613B2D03-961A-FDB5-868E-D2C5D669C705}"/>
                </a:ext>
              </a:extLst>
            </p:cNvPr>
            <p:cNvSpPr/>
            <p:nvPr/>
          </p:nvSpPr>
          <p:spPr>
            <a:xfrm>
              <a:off x="961143" y="1762630"/>
              <a:ext cx="77357" cy="156251"/>
            </a:xfrm>
            <a:custGeom>
              <a:avLst/>
              <a:gdLst/>
              <a:ahLst/>
              <a:cxnLst/>
              <a:rect l="0" t="0" r="0" b="0"/>
              <a:pathLst>
                <a:path w="77357" h="156251">
                  <a:moveTo>
                    <a:pt x="0" y="0"/>
                  </a:moveTo>
                  <a:lnTo>
                    <a:pt x="77357" y="0"/>
                  </a:lnTo>
                  <a:lnTo>
                    <a:pt x="77357" y="19340"/>
                  </a:lnTo>
                  <a:lnTo>
                    <a:pt x="19338" y="19340"/>
                  </a:lnTo>
                  <a:lnTo>
                    <a:pt x="19338" y="136913"/>
                  </a:lnTo>
                  <a:lnTo>
                    <a:pt x="77357" y="136913"/>
                  </a:lnTo>
                  <a:lnTo>
                    <a:pt x="77357" y="156251"/>
                  </a:lnTo>
                  <a:lnTo>
                    <a:pt x="0" y="156251"/>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21" name="Shape 1558">
              <a:extLst>
                <a:ext uri="{FF2B5EF4-FFF2-40B4-BE49-F238E27FC236}">
                  <a16:creationId xmlns:a16="http://schemas.microsoft.com/office/drawing/2014/main" id="{FAE0FC3F-26AC-3F2D-B8CE-4285A06324A0}"/>
                </a:ext>
              </a:extLst>
            </p:cNvPr>
            <p:cNvSpPr/>
            <p:nvPr/>
          </p:nvSpPr>
          <p:spPr>
            <a:xfrm>
              <a:off x="1038499" y="1762630"/>
              <a:ext cx="77357" cy="156251"/>
            </a:xfrm>
            <a:custGeom>
              <a:avLst/>
              <a:gdLst/>
              <a:ahLst/>
              <a:cxnLst/>
              <a:rect l="0" t="0" r="0" b="0"/>
              <a:pathLst>
                <a:path w="77357" h="156251">
                  <a:moveTo>
                    <a:pt x="0" y="0"/>
                  </a:moveTo>
                  <a:lnTo>
                    <a:pt x="77357" y="0"/>
                  </a:lnTo>
                  <a:lnTo>
                    <a:pt x="77357" y="156251"/>
                  </a:lnTo>
                  <a:lnTo>
                    <a:pt x="0" y="156251"/>
                  </a:lnTo>
                  <a:lnTo>
                    <a:pt x="0" y="136913"/>
                  </a:lnTo>
                  <a:lnTo>
                    <a:pt x="58019" y="136913"/>
                  </a:lnTo>
                  <a:lnTo>
                    <a:pt x="58019" y="19340"/>
                  </a:lnTo>
                  <a:lnTo>
                    <a:pt x="0" y="19340"/>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22" name="Shape 1559">
              <a:extLst>
                <a:ext uri="{FF2B5EF4-FFF2-40B4-BE49-F238E27FC236}">
                  <a16:creationId xmlns:a16="http://schemas.microsoft.com/office/drawing/2014/main" id="{458016B4-D6EB-64D8-E433-32AE24A93E1A}"/>
                </a:ext>
              </a:extLst>
            </p:cNvPr>
            <p:cNvSpPr/>
            <p:nvPr/>
          </p:nvSpPr>
          <p:spPr>
            <a:xfrm>
              <a:off x="961143" y="1762630"/>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23" name="Shape 1560">
              <a:extLst>
                <a:ext uri="{FF2B5EF4-FFF2-40B4-BE49-F238E27FC236}">
                  <a16:creationId xmlns:a16="http://schemas.microsoft.com/office/drawing/2014/main" id="{881AA4D2-C797-F55B-F3CC-DE5C796C89D9}"/>
                </a:ext>
              </a:extLst>
            </p:cNvPr>
            <p:cNvSpPr/>
            <p:nvPr/>
          </p:nvSpPr>
          <p:spPr>
            <a:xfrm>
              <a:off x="980482" y="1781970"/>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24" name="Shape 1561">
              <a:extLst>
                <a:ext uri="{FF2B5EF4-FFF2-40B4-BE49-F238E27FC236}">
                  <a16:creationId xmlns:a16="http://schemas.microsoft.com/office/drawing/2014/main" id="{CEE4C19B-2246-B4AC-4722-1F504CC29EBF}"/>
                </a:ext>
              </a:extLst>
            </p:cNvPr>
            <p:cNvSpPr/>
            <p:nvPr/>
          </p:nvSpPr>
          <p:spPr>
            <a:xfrm>
              <a:off x="699980" y="2408654"/>
              <a:ext cx="77357" cy="156251"/>
            </a:xfrm>
            <a:custGeom>
              <a:avLst/>
              <a:gdLst/>
              <a:ahLst/>
              <a:cxnLst/>
              <a:rect l="0" t="0" r="0" b="0"/>
              <a:pathLst>
                <a:path w="77357" h="156251">
                  <a:moveTo>
                    <a:pt x="0" y="0"/>
                  </a:moveTo>
                  <a:lnTo>
                    <a:pt x="77357" y="0"/>
                  </a:lnTo>
                  <a:lnTo>
                    <a:pt x="77357" y="19338"/>
                  </a:lnTo>
                  <a:lnTo>
                    <a:pt x="19340" y="19338"/>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25" name="Shape 1562">
              <a:extLst>
                <a:ext uri="{FF2B5EF4-FFF2-40B4-BE49-F238E27FC236}">
                  <a16:creationId xmlns:a16="http://schemas.microsoft.com/office/drawing/2014/main" id="{6108F83F-14B0-8420-1850-0500D2662C37}"/>
                </a:ext>
              </a:extLst>
            </p:cNvPr>
            <p:cNvSpPr/>
            <p:nvPr/>
          </p:nvSpPr>
          <p:spPr>
            <a:xfrm>
              <a:off x="777337" y="2408654"/>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38"/>
                  </a:lnTo>
                  <a:lnTo>
                    <a:pt x="0" y="19338"/>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26" name="Shape 1563">
              <a:extLst>
                <a:ext uri="{FF2B5EF4-FFF2-40B4-BE49-F238E27FC236}">
                  <a16:creationId xmlns:a16="http://schemas.microsoft.com/office/drawing/2014/main" id="{DEDF788A-D140-1575-E225-5159A3CA7091}"/>
                </a:ext>
              </a:extLst>
            </p:cNvPr>
            <p:cNvSpPr/>
            <p:nvPr/>
          </p:nvSpPr>
          <p:spPr>
            <a:xfrm>
              <a:off x="699980" y="2408654"/>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27" name="Shape 1564">
              <a:extLst>
                <a:ext uri="{FF2B5EF4-FFF2-40B4-BE49-F238E27FC236}">
                  <a16:creationId xmlns:a16="http://schemas.microsoft.com/office/drawing/2014/main" id="{4CEB56E5-21E3-EE53-5903-C840E9BE65C2}"/>
                </a:ext>
              </a:extLst>
            </p:cNvPr>
            <p:cNvSpPr/>
            <p:nvPr/>
          </p:nvSpPr>
          <p:spPr>
            <a:xfrm>
              <a:off x="719319" y="2427993"/>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28" name="Shape 1565">
              <a:extLst>
                <a:ext uri="{FF2B5EF4-FFF2-40B4-BE49-F238E27FC236}">
                  <a16:creationId xmlns:a16="http://schemas.microsoft.com/office/drawing/2014/main" id="{227E4F01-5380-E746-AEB8-FA753B392FAD}"/>
                </a:ext>
              </a:extLst>
            </p:cNvPr>
            <p:cNvSpPr/>
            <p:nvPr/>
          </p:nvSpPr>
          <p:spPr>
            <a:xfrm>
              <a:off x="1488181" y="2643030"/>
              <a:ext cx="77358" cy="156251"/>
            </a:xfrm>
            <a:custGeom>
              <a:avLst/>
              <a:gdLst/>
              <a:ahLst/>
              <a:cxnLst/>
              <a:rect l="0" t="0" r="0" b="0"/>
              <a:pathLst>
                <a:path w="77358" h="156251">
                  <a:moveTo>
                    <a:pt x="0" y="0"/>
                  </a:moveTo>
                  <a:lnTo>
                    <a:pt x="77358" y="0"/>
                  </a:lnTo>
                  <a:lnTo>
                    <a:pt x="77358" y="19340"/>
                  </a:lnTo>
                  <a:lnTo>
                    <a:pt x="19340" y="19340"/>
                  </a:lnTo>
                  <a:lnTo>
                    <a:pt x="19340" y="136911"/>
                  </a:lnTo>
                  <a:lnTo>
                    <a:pt x="77358" y="136911"/>
                  </a:lnTo>
                  <a:lnTo>
                    <a:pt x="77358"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29" name="Shape 1566">
              <a:extLst>
                <a:ext uri="{FF2B5EF4-FFF2-40B4-BE49-F238E27FC236}">
                  <a16:creationId xmlns:a16="http://schemas.microsoft.com/office/drawing/2014/main" id="{E67DFB9C-3E12-8C24-6806-FCF77361D0FC}"/>
                </a:ext>
              </a:extLst>
            </p:cNvPr>
            <p:cNvSpPr/>
            <p:nvPr/>
          </p:nvSpPr>
          <p:spPr>
            <a:xfrm>
              <a:off x="1565539" y="2643030"/>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30" name="Shape 1567">
              <a:extLst>
                <a:ext uri="{FF2B5EF4-FFF2-40B4-BE49-F238E27FC236}">
                  <a16:creationId xmlns:a16="http://schemas.microsoft.com/office/drawing/2014/main" id="{0503EAC4-4FAC-A391-0FDC-B61939208B48}"/>
                </a:ext>
              </a:extLst>
            </p:cNvPr>
            <p:cNvSpPr/>
            <p:nvPr/>
          </p:nvSpPr>
          <p:spPr>
            <a:xfrm>
              <a:off x="1488181" y="2643030"/>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31" name="Shape 1568">
              <a:extLst>
                <a:ext uri="{FF2B5EF4-FFF2-40B4-BE49-F238E27FC236}">
                  <a16:creationId xmlns:a16="http://schemas.microsoft.com/office/drawing/2014/main" id="{5D55A80D-430C-8238-0BCF-39FD5CC4ACE6}"/>
                </a:ext>
              </a:extLst>
            </p:cNvPr>
            <p:cNvSpPr/>
            <p:nvPr/>
          </p:nvSpPr>
          <p:spPr>
            <a:xfrm>
              <a:off x="1507520" y="2662369"/>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32" name="Shape 1569">
              <a:extLst>
                <a:ext uri="{FF2B5EF4-FFF2-40B4-BE49-F238E27FC236}">
                  <a16:creationId xmlns:a16="http://schemas.microsoft.com/office/drawing/2014/main" id="{0D4033FE-BB7D-5E5E-C1CE-DE466758E65C}"/>
                </a:ext>
              </a:extLst>
            </p:cNvPr>
            <p:cNvSpPr/>
            <p:nvPr/>
          </p:nvSpPr>
          <p:spPr>
            <a:xfrm>
              <a:off x="754047" y="1971239"/>
              <a:ext cx="77357" cy="156251"/>
            </a:xfrm>
            <a:custGeom>
              <a:avLst/>
              <a:gdLst/>
              <a:ahLst/>
              <a:cxnLst/>
              <a:rect l="0" t="0" r="0" b="0"/>
              <a:pathLst>
                <a:path w="77357" h="156251">
                  <a:moveTo>
                    <a:pt x="0" y="0"/>
                  </a:moveTo>
                  <a:lnTo>
                    <a:pt x="77357" y="0"/>
                  </a:lnTo>
                  <a:lnTo>
                    <a:pt x="77357" y="19340"/>
                  </a:lnTo>
                  <a:lnTo>
                    <a:pt x="19338" y="19340"/>
                  </a:lnTo>
                  <a:lnTo>
                    <a:pt x="19338" y="136913"/>
                  </a:lnTo>
                  <a:lnTo>
                    <a:pt x="77357" y="136913"/>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33" name="Shape 1570">
              <a:extLst>
                <a:ext uri="{FF2B5EF4-FFF2-40B4-BE49-F238E27FC236}">
                  <a16:creationId xmlns:a16="http://schemas.microsoft.com/office/drawing/2014/main" id="{56B55A23-78E7-7501-3E55-3F137A3A6081}"/>
                </a:ext>
              </a:extLst>
            </p:cNvPr>
            <p:cNvSpPr/>
            <p:nvPr/>
          </p:nvSpPr>
          <p:spPr>
            <a:xfrm>
              <a:off x="831404" y="1971239"/>
              <a:ext cx="77357" cy="156251"/>
            </a:xfrm>
            <a:custGeom>
              <a:avLst/>
              <a:gdLst/>
              <a:ahLst/>
              <a:cxnLst/>
              <a:rect l="0" t="0" r="0" b="0"/>
              <a:pathLst>
                <a:path w="77357" h="156251">
                  <a:moveTo>
                    <a:pt x="0" y="0"/>
                  </a:moveTo>
                  <a:lnTo>
                    <a:pt x="77357" y="0"/>
                  </a:lnTo>
                  <a:lnTo>
                    <a:pt x="77357" y="156251"/>
                  </a:lnTo>
                  <a:lnTo>
                    <a:pt x="0" y="156251"/>
                  </a:lnTo>
                  <a:lnTo>
                    <a:pt x="0" y="136913"/>
                  </a:lnTo>
                  <a:lnTo>
                    <a:pt x="58019" y="136913"/>
                  </a:lnTo>
                  <a:lnTo>
                    <a:pt x="58019"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34" name="Shape 1571">
              <a:extLst>
                <a:ext uri="{FF2B5EF4-FFF2-40B4-BE49-F238E27FC236}">
                  <a16:creationId xmlns:a16="http://schemas.microsoft.com/office/drawing/2014/main" id="{C07B8C0A-3A51-4AB6-E740-3A612BBC53A2}"/>
                </a:ext>
              </a:extLst>
            </p:cNvPr>
            <p:cNvSpPr/>
            <p:nvPr/>
          </p:nvSpPr>
          <p:spPr>
            <a:xfrm>
              <a:off x="754047" y="1971239"/>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35" name="Shape 1572">
              <a:extLst>
                <a:ext uri="{FF2B5EF4-FFF2-40B4-BE49-F238E27FC236}">
                  <a16:creationId xmlns:a16="http://schemas.microsoft.com/office/drawing/2014/main" id="{D559F004-6DC9-96E4-FD1B-F986A0466AC4}"/>
                </a:ext>
              </a:extLst>
            </p:cNvPr>
            <p:cNvSpPr/>
            <p:nvPr/>
          </p:nvSpPr>
          <p:spPr>
            <a:xfrm>
              <a:off x="773387" y="1990579"/>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36" name="Shape 1573">
              <a:extLst>
                <a:ext uri="{FF2B5EF4-FFF2-40B4-BE49-F238E27FC236}">
                  <a16:creationId xmlns:a16="http://schemas.microsoft.com/office/drawing/2014/main" id="{513CCF39-9318-E924-7F3D-8A0773B88B18}"/>
                </a:ext>
              </a:extLst>
            </p:cNvPr>
            <p:cNvSpPr/>
            <p:nvPr/>
          </p:nvSpPr>
          <p:spPr>
            <a:xfrm>
              <a:off x="1066967" y="1983860"/>
              <a:ext cx="77357" cy="156251"/>
            </a:xfrm>
            <a:custGeom>
              <a:avLst/>
              <a:gdLst/>
              <a:ahLst/>
              <a:cxnLst/>
              <a:rect l="0" t="0" r="0" b="0"/>
              <a:pathLst>
                <a:path w="77357" h="156251">
                  <a:moveTo>
                    <a:pt x="0" y="0"/>
                  </a:moveTo>
                  <a:lnTo>
                    <a:pt x="77357" y="0"/>
                  </a:lnTo>
                  <a:lnTo>
                    <a:pt x="77357" y="19338"/>
                  </a:lnTo>
                  <a:lnTo>
                    <a:pt x="19340" y="19338"/>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37" name="Shape 1574">
              <a:extLst>
                <a:ext uri="{FF2B5EF4-FFF2-40B4-BE49-F238E27FC236}">
                  <a16:creationId xmlns:a16="http://schemas.microsoft.com/office/drawing/2014/main" id="{E375B90B-1405-6404-DDEA-E1C305E134F1}"/>
                </a:ext>
              </a:extLst>
            </p:cNvPr>
            <p:cNvSpPr/>
            <p:nvPr/>
          </p:nvSpPr>
          <p:spPr>
            <a:xfrm>
              <a:off x="1144324" y="1983860"/>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38"/>
                  </a:lnTo>
                  <a:lnTo>
                    <a:pt x="0" y="19338"/>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38" name="Shape 1575">
              <a:extLst>
                <a:ext uri="{FF2B5EF4-FFF2-40B4-BE49-F238E27FC236}">
                  <a16:creationId xmlns:a16="http://schemas.microsoft.com/office/drawing/2014/main" id="{542BBEB8-B07F-2F6F-885C-135ABDA84254}"/>
                </a:ext>
              </a:extLst>
            </p:cNvPr>
            <p:cNvSpPr/>
            <p:nvPr/>
          </p:nvSpPr>
          <p:spPr>
            <a:xfrm>
              <a:off x="1066967" y="1983860"/>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39" name="Shape 1576">
              <a:extLst>
                <a:ext uri="{FF2B5EF4-FFF2-40B4-BE49-F238E27FC236}">
                  <a16:creationId xmlns:a16="http://schemas.microsoft.com/office/drawing/2014/main" id="{155EA1AA-B4B6-11E6-3979-1B53DA565652}"/>
                </a:ext>
              </a:extLst>
            </p:cNvPr>
            <p:cNvSpPr/>
            <p:nvPr/>
          </p:nvSpPr>
          <p:spPr>
            <a:xfrm>
              <a:off x="1086306" y="2003199"/>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40" name="Shape 1577">
              <a:extLst>
                <a:ext uri="{FF2B5EF4-FFF2-40B4-BE49-F238E27FC236}">
                  <a16:creationId xmlns:a16="http://schemas.microsoft.com/office/drawing/2014/main" id="{4E3EA140-E8E5-26E5-B577-CB6B39F2CEDD}"/>
                </a:ext>
              </a:extLst>
            </p:cNvPr>
            <p:cNvSpPr/>
            <p:nvPr/>
          </p:nvSpPr>
          <p:spPr>
            <a:xfrm>
              <a:off x="1353878" y="1882725"/>
              <a:ext cx="77358" cy="156251"/>
            </a:xfrm>
            <a:custGeom>
              <a:avLst/>
              <a:gdLst/>
              <a:ahLst/>
              <a:cxnLst/>
              <a:rect l="0" t="0" r="0" b="0"/>
              <a:pathLst>
                <a:path w="77358" h="156251">
                  <a:moveTo>
                    <a:pt x="0" y="0"/>
                  </a:moveTo>
                  <a:lnTo>
                    <a:pt x="77358" y="0"/>
                  </a:lnTo>
                  <a:lnTo>
                    <a:pt x="77358" y="19340"/>
                  </a:lnTo>
                  <a:lnTo>
                    <a:pt x="19340" y="19340"/>
                  </a:lnTo>
                  <a:lnTo>
                    <a:pt x="19340" y="136913"/>
                  </a:lnTo>
                  <a:lnTo>
                    <a:pt x="77358" y="136913"/>
                  </a:lnTo>
                  <a:lnTo>
                    <a:pt x="77358"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41" name="Shape 1578">
              <a:extLst>
                <a:ext uri="{FF2B5EF4-FFF2-40B4-BE49-F238E27FC236}">
                  <a16:creationId xmlns:a16="http://schemas.microsoft.com/office/drawing/2014/main" id="{7532D9ED-4F9A-0E32-6EA0-9348B97277AB}"/>
                </a:ext>
              </a:extLst>
            </p:cNvPr>
            <p:cNvSpPr/>
            <p:nvPr/>
          </p:nvSpPr>
          <p:spPr>
            <a:xfrm>
              <a:off x="1431236" y="1882725"/>
              <a:ext cx="77357" cy="156251"/>
            </a:xfrm>
            <a:custGeom>
              <a:avLst/>
              <a:gdLst/>
              <a:ahLst/>
              <a:cxnLst/>
              <a:rect l="0" t="0" r="0" b="0"/>
              <a:pathLst>
                <a:path w="77357" h="156251">
                  <a:moveTo>
                    <a:pt x="0" y="0"/>
                  </a:moveTo>
                  <a:lnTo>
                    <a:pt x="77357" y="0"/>
                  </a:lnTo>
                  <a:lnTo>
                    <a:pt x="77357" y="156251"/>
                  </a:lnTo>
                  <a:lnTo>
                    <a:pt x="0" y="156251"/>
                  </a:lnTo>
                  <a:lnTo>
                    <a:pt x="0" y="136913"/>
                  </a:lnTo>
                  <a:lnTo>
                    <a:pt x="58018" y="136913"/>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42" name="Shape 1579">
              <a:extLst>
                <a:ext uri="{FF2B5EF4-FFF2-40B4-BE49-F238E27FC236}">
                  <a16:creationId xmlns:a16="http://schemas.microsoft.com/office/drawing/2014/main" id="{D5692F28-1C0A-87C7-7C38-DEF052F02E7D}"/>
                </a:ext>
              </a:extLst>
            </p:cNvPr>
            <p:cNvSpPr/>
            <p:nvPr/>
          </p:nvSpPr>
          <p:spPr>
            <a:xfrm>
              <a:off x="1353878" y="1882725"/>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43" name="Shape 1580">
              <a:extLst>
                <a:ext uri="{FF2B5EF4-FFF2-40B4-BE49-F238E27FC236}">
                  <a16:creationId xmlns:a16="http://schemas.microsoft.com/office/drawing/2014/main" id="{E8C82DE3-8E74-4796-07F6-27EA9F1C7231}"/>
                </a:ext>
              </a:extLst>
            </p:cNvPr>
            <p:cNvSpPr/>
            <p:nvPr/>
          </p:nvSpPr>
          <p:spPr>
            <a:xfrm>
              <a:off x="1373218" y="1902065"/>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44" name="Shape 1581">
              <a:extLst>
                <a:ext uri="{FF2B5EF4-FFF2-40B4-BE49-F238E27FC236}">
                  <a16:creationId xmlns:a16="http://schemas.microsoft.com/office/drawing/2014/main" id="{26005AF7-CD67-0586-9D95-D7B5D12F0B0B}"/>
                </a:ext>
              </a:extLst>
            </p:cNvPr>
            <p:cNvSpPr/>
            <p:nvPr/>
          </p:nvSpPr>
          <p:spPr>
            <a:xfrm>
              <a:off x="899754" y="2252402"/>
              <a:ext cx="77358" cy="156252"/>
            </a:xfrm>
            <a:custGeom>
              <a:avLst/>
              <a:gdLst/>
              <a:ahLst/>
              <a:cxnLst/>
              <a:rect l="0" t="0" r="0" b="0"/>
              <a:pathLst>
                <a:path w="77358" h="156252">
                  <a:moveTo>
                    <a:pt x="0" y="0"/>
                  </a:moveTo>
                  <a:lnTo>
                    <a:pt x="77358" y="0"/>
                  </a:lnTo>
                  <a:lnTo>
                    <a:pt x="77358" y="19340"/>
                  </a:lnTo>
                  <a:lnTo>
                    <a:pt x="19340" y="19340"/>
                  </a:lnTo>
                  <a:lnTo>
                    <a:pt x="19340" y="136913"/>
                  </a:lnTo>
                  <a:lnTo>
                    <a:pt x="77358" y="136913"/>
                  </a:lnTo>
                  <a:lnTo>
                    <a:pt x="77358" y="156252"/>
                  </a:lnTo>
                  <a:lnTo>
                    <a:pt x="0" y="156252"/>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45" name="Shape 1582">
              <a:extLst>
                <a:ext uri="{FF2B5EF4-FFF2-40B4-BE49-F238E27FC236}">
                  <a16:creationId xmlns:a16="http://schemas.microsoft.com/office/drawing/2014/main" id="{604BF28D-4DAF-A02F-E1B1-BFF0838D74D1}"/>
                </a:ext>
              </a:extLst>
            </p:cNvPr>
            <p:cNvSpPr/>
            <p:nvPr/>
          </p:nvSpPr>
          <p:spPr>
            <a:xfrm>
              <a:off x="977112" y="2252402"/>
              <a:ext cx="77357" cy="156252"/>
            </a:xfrm>
            <a:custGeom>
              <a:avLst/>
              <a:gdLst/>
              <a:ahLst/>
              <a:cxnLst/>
              <a:rect l="0" t="0" r="0" b="0"/>
              <a:pathLst>
                <a:path w="77357" h="156252">
                  <a:moveTo>
                    <a:pt x="0" y="0"/>
                  </a:moveTo>
                  <a:lnTo>
                    <a:pt x="77357" y="0"/>
                  </a:lnTo>
                  <a:lnTo>
                    <a:pt x="77357" y="156252"/>
                  </a:lnTo>
                  <a:lnTo>
                    <a:pt x="0" y="156252"/>
                  </a:lnTo>
                  <a:lnTo>
                    <a:pt x="0" y="136913"/>
                  </a:lnTo>
                  <a:lnTo>
                    <a:pt x="58018" y="136913"/>
                  </a:lnTo>
                  <a:lnTo>
                    <a:pt x="58018" y="19340"/>
                  </a:lnTo>
                  <a:lnTo>
                    <a:pt x="0" y="19340"/>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46" name="Shape 1583">
              <a:extLst>
                <a:ext uri="{FF2B5EF4-FFF2-40B4-BE49-F238E27FC236}">
                  <a16:creationId xmlns:a16="http://schemas.microsoft.com/office/drawing/2014/main" id="{E81B5E66-28A3-ABAA-B703-56FF0BC96456}"/>
                </a:ext>
              </a:extLst>
            </p:cNvPr>
            <p:cNvSpPr/>
            <p:nvPr/>
          </p:nvSpPr>
          <p:spPr>
            <a:xfrm>
              <a:off x="899754" y="2252402"/>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47" name="Shape 1584">
              <a:extLst>
                <a:ext uri="{FF2B5EF4-FFF2-40B4-BE49-F238E27FC236}">
                  <a16:creationId xmlns:a16="http://schemas.microsoft.com/office/drawing/2014/main" id="{9A2339AD-D519-623C-725E-C76554634662}"/>
                </a:ext>
              </a:extLst>
            </p:cNvPr>
            <p:cNvSpPr/>
            <p:nvPr/>
          </p:nvSpPr>
          <p:spPr>
            <a:xfrm>
              <a:off x="919094" y="2271741"/>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348" name="Shape 1585">
              <a:extLst>
                <a:ext uri="{FF2B5EF4-FFF2-40B4-BE49-F238E27FC236}">
                  <a16:creationId xmlns:a16="http://schemas.microsoft.com/office/drawing/2014/main" id="{1236D846-A129-5776-60EC-C365C8B9E059}"/>
                </a:ext>
              </a:extLst>
            </p:cNvPr>
            <p:cNvSpPr/>
            <p:nvPr/>
          </p:nvSpPr>
          <p:spPr>
            <a:xfrm>
              <a:off x="1446053" y="1611864"/>
              <a:ext cx="77357" cy="156251"/>
            </a:xfrm>
            <a:custGeom>
              <a:avLst/>
              <a:gdLst/>
              <a:ahLst/>
              <a:cxnLst/>
              <a:rect l="0" t="0" r="0" b="0"/>
              <a:pathLst>
                <a:path w="77357" h="156251">
                  <a:moveTo>
                    <a:pt x="0" y="0"/>
                  </a:moveTo>
                  <a:lnTo>
                    <a:pt x="77357" y="0"/>
                  </a:lnTo>
                  <a:lnTo>
                    <a:pt x="77357" y="19340"/>
                  </a:lnTo>
                  <a:lnTo>
                    <a:pt x="19338" y="19340"/>
                  </a:lnTo>
                  <a:lnTo>
                    <a:pt x="19338"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49" name="Shape 1586">
              <a:extLst>
                <a:ext uri="{FF2B5EF4-FFF2-40B4-BE49-F238E27FC236}">
                  <a16:creationId xmlns:a16="http://schemas.microsoft.com/office/drawing/2014/main" id="{E9E8079A-FEAB-8B2B-A5FB-1FA17881C359}"/>
                </a:ext>
              </a:extLst>
            </p:cNvPr>
            <p:cNvSpPr/>
            <p:nvPr/>
          </p:nvSpPr>
          <p:spPr>
            <a:xfrm>
              <a:off x="1523409" y="1611864"/>
              <a:ext cx="77357" cy="156251"/>
            </a:xfrm>
            <a:custGeom>
              <a:avLst/>
              <a:gdLst/>
              <a:ahLst/>
              <a:cxnLst/>
              <a:rect l="0" t="0" r="0" b="0"/>
              <a:pathLst>
                <a:path w="77357" h="156251">
                  <a:moveTo>
                    <a:pt x="0" y="0"/>
                  </a:moveTo>
                  <a:lnTo>
                    <a:pt x="77357" y="0"/>
                  </a:lnTo>
                  <a:lnTo>
                    <a:pt x="77357" y="156251"/>
                  </a:lnTo>
                  <a:lnTo>
                    <a:pt x="0" y="156251"/>
                  </a:lnTo>
                  <a:lnTo>
                    <a:pt x="0" y="136911"/>
                  </a:lnTo>
                  <a:lnTo>
                    <a:pt x="58019" y="136911"/>
                  </a:lnTo>
                  <a:lnTo>
                    <a:pt x="58019"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50" name="Shape 1587">
              <a:extLst>
                <a:ext uri="{FF2B5EF4-FFF2-40B4-BE49-F238E27FC236}">
                  <a16:creationId xmlns:a16="http://schemas.microsoft.com/office/drawing/2014/main" id="{DCE8CCA9-252F-CEAA-8337-D4CFE4950A0E}"/>
                </a:ext>
              </a:extLst>
            </p:cNvPr>
            <p:cNvSpPr/>
            <p:nvPr/>
          </p:nvSpPr>
          <p:spPr>
            <a:xfrm>
              <a:off x="1446053" y="1611864"/>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51" name="Shape 1588">
              <a:extLst>
                <a:ext uri="{FF2B5EF4-FFF2-40B4-BE49-F238E27FC236}">
                  <a16:creationId xmlns:a16="http://schemas.microsoft.com/office/drawing/2014/main" id="{4DA85899-A080-86D8-F9CB-8F5BFC2ECA26}"/>
                </a:ext>
              </a:extLst>
            </p:cNvPr>
            <p:cNvSpPr/>
            <p:nvPr/>
          </p:nvSpPr>
          <p:spPr>
            <a:xfrm>
              <a:off x="1465392" y="1631203"/>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52" name="Shape 1589">
              <a:extLst>
                <a:ext uri="{FF2B5EF4-FFF2-40B4-BE49-F238E27FC236}">
                  <a16:creationId xmlns:a16="http://schemas.microsoft.com/office/drawing/2014/main" id="{7B91B9FC-6041-F245-8445-7D90A5EDD373}"/>
                </a:ext>
              </a:extLst>
            </p:cNvPr>
            <p:cNvSpPr/>
            <p:nvPr/>
          </p:nvSpPr>
          <p:spPr>
            <a:xfrm>
              <a:off x="1407738" y="2401452"/>
              <a:ext cx="77357" cy="156251"/>
            </a:xfrm>
            <a:custGeom>
              <a:avLst/>
              <a:gdLst/>
              <a:ahLst/>
              <a:cxnLst/>
              <a:rect l="0" t="0" r="0" b="0"/>
              <a:pathLst>
                <a:path w="77357" h="156251">
                  <a:moveTo>
                    <a:pt x="0" y="0"/>
                  </a:moveTo>
                  <a:lnTo>
                    <a:pt x="77357" y="0"/>
                  </a:lnTo>
                  <a:lnTo>
                    <a:pt x="77357" y="19338"/>
                  </a:lnTo>
                  <a:lnTo>
                    <a:pt x="19340" y="19338"/>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53" name="Shape 1590">
              <a:extLst>
                <a:ext uri="{FF2B5EF4-FFF2-40B4-BE49-F238E27FC236}">
                  <a16:creationId xmlns:a16="http://schemas.microsoft.com/office/drawing/2014/main" id="{18BF49C4-4A45-070E-D159-B5CC7F3BE4EA}"/>
                </a:ext>
              </a:extLst>
            </p:cNvPr>
            <p:cNvSpPr/>
            <p:nvPr/>
          </p:nvSpPr>
          <p:spPr>
            <a:xfrm>
              <a:off x="1485095" y="2401452"/>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38"/>
                  </a:lnTo>
                  <a:lnTo>
                    <a:pt x="0" y="19338"/>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54" name="Shape 1591">
              <a:extLst>
                <a:ext uri="{FF2B5EF4-FFF2-40B4-BE49-F238E27FC236}">
                  <a16:creationId xmlns:a16="http://schemas.microsoft.com/office/drawing/2014/main" id="{49F4209D-775D-FE8A-FA36-97BDFA07C2B2}"/>
                </a:ext>
              </a:extLst>
            </p:cNvPr>
            <p:cNvSpPr/>
            <p:nvPr/>
          </p:nvSpPr>
          <p:spPr>
            <a:xfrm>
              <a:off x="1407738" y="2401452"/>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55" name="Shape 1592">
              <a:extLst>
                <a:ext uri="{FF2B5EF4-FFF2-40B4-BE49-F238E27FC236}">
                  <a16:creationId xmlns:a16="http://schemas.microsoft.com/office/drawing/2014/main" id="{674F8E79-EA7F-430D-4FB4-2CF202934025}"/>
                </a:ext>
              </a:extLst>
            </p:cNvPr>
            <p:cNvSpPr/>
            <p:nvPr/>
          </p:nvSpPr>
          <p:spPr>
            <a:xfrm>
              <a:off x="1427077" y="2420791"/>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56" name="Shape 1593">
              <a:extLst>
                <a:ext uri="{FF2B5EF4-FFF2-40B4-BE49-F238E27FC236}">
                  <a16:creationId xmlns:a16="http://schemas.microsoft.com/office/drawing/2014/main" id="{C67511BA-A91A-9DFA-52A0-DF33F7BC5707}"/>
                </a:ext>
              </a:extLst>
            </p:cNvPr>
            <p:cNvSpPr/>
            <p:nvPr/>
          </p:nvSpPr>
          <p:spPr>
            <a:xfrm>
              <a:off x="1654093" y="2330529"/>
              <a:ext cx="77358" cy="156250"/>
            </a:xfrm>
            <a:custGeom>
              <a:avLst/>
              <a:gdLst/>
              <a:ahLst/>
              <a:cxnLst/>
              <a:rect l="0" t="0" r="0" b="0"/>
              <a:pathLst>
                <a:path w="77358" h="156250">
                  <a:moveTo>
                    <a:pt x="0" y="0"/>
                  </a:moveTo>
                  <a:lnTo>
                    <a:pt x="77358" y="0"/>
                  </a:lnTo>
                  <a:lnTo>
                    <a:pt x="77358" y="19339"/>
                  </a:lnTo>
                  <a:lnTo>
                    <a:pt x="19340" y="19339"/>
                  </a:lnTo>
                  <a:lnTo>
                    <a:pt x="19340" y="136911"/>
                  </a:lnTo>
                  <a:lnTo>
                    <a:pt x="77358" y="136911"/>
                  </a:lnTo>
                  <a:lnTo>
                    <a:pt x="77358" y="156250"/>
                  </a:lnTo>
                  <a:lnTo>
                    <a:pt x="0" y="15625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57" name="Shape 1594">
              <a:extLst>
                <a:ext uri="{FF2B5EF4-FFF2-40B4-BE49-F238E27FC236}">
                  <a16:creationId xmlns:a16="http://schemas.microsoft.com/office/drawing/2014/main" id="{A4DF3807-EF79-7A24-8696-8E411DC5D797}"/>
                </a:ext>
              </a:extLst>
            </p:cNvPr>
            <p:cNvSpPr/>
            <p:nvPr/>
          </p:nvSpPr>
          <p:spPr>
            <a:xfrm>
              <a:off x="1731450" y="2330529"/>
              <a:ext cx="77358" cy="156250"/>
            </a:xfrm>
            <a:custGeom>
              <a:avLst/>
              <a:gdLst/>
              <a:ahLst/>
              <a:cxnLst/>
              <a:rect l="0" t="0" r="0" b="0"/>
              <a:pathLst>
                <a:path w="77358" h="156250">
                  <a:moveTo>
                    <a:pt x="0" y="0"/>
                  </a:moveTo>
                  <a:lnTo>
                    <a:pt x="77358" y="0"/>
                  </a:lnTo>
                  <a:lnTo>
                    <a:pt x="77358" y="156250"/>
                  </a:lnTo>
                  <a:lnTo>
                    <a:pt x="0" y="156250"/>
                  </a:lnTo>
                  <a:lnTo>
                    <a:pt x="0" y="136911"/>
                  </a:lnTo>
                  <a:lnTo>
                    <a:pt x="58018" y="136911"/>
                  </a:lnTo>
                  <a:lnTo>
                    <a:pt x="58018" y="19339"/>
                  </a:lnTo>
                  <a:lnTo>
                    <a:pt x="0" y="19339"/>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58" name="Shape 1595">
              <a:extLst>
                <a:ext uri="{FF2B5EF4-FFF2-40B4-BE49-F238E27FC236}">
                  <a16:creationId xmlns:a16="http://schemas.microsoft.com/office/drawing/2014/main" id="{44494516-1D51-E633-888F-FDFED535584A}"/>
                </a:ext>
              </a:extLst>
            </p:cNvPr>
            <p:cNvSpPr/>
            <p:nvPr/>
          </p:nvSpPr>
          <p:spPr>
            <a:xfrm>
              <a:off x="1654093" y="2330529"/>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59" name="Shape 1596">
              <a:extLst>
                <a:ext uri="{FF2B5EF4-FFF2-40B4-BE49-F238E27FC236}">
                  <a16:creationId xmlns:a16="http://schemas.microsoft.com/office/drawing/2014/main" id="{3606B945-1A99-589B-23CE-BD7D7FA8DE2B}"/>
                </a:ext>
              </a:extLst>
            </p:cNvPr>
            <p:cNvSpPr/>
            <p:nvPr/>
          </p:nvSpPr>
          <p:spPr>
            <a:xfrm>
              <a:off x="1673432" y="2349868"/>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60" name="Shape 1597">
              <a:extLst>
                <a:ext uri="{FF2B5EF4-FFF2-40B4-BE49-F238E27FC236}">
                  <a16:creationId xmlns:a16="http://schemas.microsoft.com/office/drawing/2014/main" id="{50342657-786D-337F-A469-E342A95A8D58}"/>
                </a:ext>
              </a:extLst>
            </p:cNvPr>
            <p:cNvSpPr/>
            <p:nvPr/>
          </p:nvSpPr>
          <p:spPr>
            <a:xfrm>
              <a:off x="873544" y="2623347"/>
              <a:ext cx="77357" cy="156251"/>
            </a:xfrm>
            <a:custGeom>
              <a:avLst/>
              <a:gdLst/>
              <a:ahLst/>
              <a:cxnLst/>
              <a:rect l="0" t="0" r="0" b="0"/>
              <a:pathLst>
                <a:path w="77357" h="156251">
                  <a:moveTo>
                    <a:pt x="0" y="0"/>
                  </a:moveTo>
                  <a:lnTo>
                    <a:pt x="77357" y="0"/>
                  </a:lnTo>
                  <a:lnTo>
                    <a:pt x="77357" y="19338"/>
                  </a:lnTo>
                  <a:lnTo>
                    <a:pt x="19340" y="19338"/>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61" name="Shape 1598">
              <a:extLst>
                <a:ext uri="{FF2B5EF4-FFF2-40B4-BE49-F238E27FC236}">
                  <a16:creationId xmlns:a16="http://schemas.microsoft.com/office/drawing/2014/main" id="{8C642BA1-4022-E767-9E76-A44B339B4C97}"/>
                </a:ext>
              </a:extLst>
            </p:cNvPr>
            <p:cNvSpPr/>
            <p:nvPr/>
          </p:nvSpPr>
          <p:spPr>
            <a:xfrm>
              <a:off x="950902" y="2623347"/>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38"/>
                  </a:lnTo>
                  <a:lnTo>
                    <a:pt x="0" y="19338"/>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62" name="Shape 1599">
              <a:extLst>
                <a:ext uri="{FF2B5EF4-FFF2-40B4-BE49-F238E27FC236}">
                  <a16:creationId xmlns:a16="http://schemas.microsoft.com/office/drawing/2014/main" id="{57DFE6A7-E5FD-99F1-26A3-8F04986E2E26}"/>
                </a:ext>
              </a:extLst>
            </p:cNvPr>
            <p:cNvSpPr/>
            <p:nvPr/>
          </p:nvSpPr>
          <p:spPr>
            <a:xfrm>
              <a:off x="873544" y="2623347"/>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63" name="Shape 1600">
              <a:extLst>
                <a:ext uri="{FF2B5EF4-FFF2-40B4-BE49-F238E27FC236}">
                  <a16:creationId xmlns:a16="http://schemas.microsoft.com/office/drawing/2014/main" id="{9060EB87-9F91-2805-E2CC-AB954E5A2C1A}"/>
                </a:ext>
              </a:extLst>
            </p:cNvPr>
            <p:cNvSpPr/>
            <p:nvPr/>
          </p:nvSpPr>
          <p:spPr>
            <a:xfrm>
              <a:off x="892884" y="2642686"/>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64" name="Shape 1601">
              <a:extLst>
                <a:ext uri="{FF2B5EF4-FFF2-40B4-BE49-F238E27FC236}">
                  <a16:creationId xmlns:a16="http://schemas.microsoft.com/office/drawing/2014/main" id="{5DBFF1B1-EA7B-BE67-94FF-53A2B7DBFE6E}"/>
                </a:ext>
              </a:extLst>
            </p:cNvPr>
            <p:cNvSpPr/>
            <p:nvPr/>
          </p:nvSpPr>
          <p:spPr>
            <a:xfrm>
              <a:off x="1714299" y="2035843"/>
              <a:ext cx="77358" cy="156251"/>
            </a:xfrm>
            <a:custGeom>
              <a:avLst/>
              <a:gdLst/>
              <a:ahLst/>
              <a:cxnLst/>
              <a:rect l="0" t="0" r="0" b="0"/>
              <a:pathLst>
                <a:path w="77358" h="156251">
                  <a:moveTo>
                    <a:pt x="0" y="0"/>
                  </a:moveTo>
                  <a:lnTo>
                    <a:pt x="77358" y="0"/>
                  </a:lnTo>
                  <a:lnTo>
                    <a:pt x="77358" y="19338"/>
                  </a:lnTo>
                  <a:lnTo>
                    <a:pt x="19340" y="19338"/>
                  </a:lnTo>
                  <a:lnTo>
                    <a:pt x="19340" y="136911"/>
                  </a:lnTo>
                  <a:lnTo>
                    <a:pt x="77358" y="136911"/>
                  </a:lnTo>
                  <a:lnTo>
                    <a:pt x="77358"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65" name="Shape 1602">
              <a:extLst>
                <a:ext uri="{FF2B5EF4-FFF2-40B4-BE49-F238E27FC236}">
                  <a16:creationId xmlns:a16="http://schemas.microsoft.com/office/drawing/2014/main" id="{2B4A8368-54EC-AA13-773F-75DD7ABEB9AA}"/>
                </a:ext>
              </a:extLst>
            </p:cNvPr>
            <p:cNvSpPr/>
            <p:nvPr/>
          </p:nvSpPr>
          <p:spPr>
            <a:xfrm>
              <a:off x="1791657" y="2035843"/>
              <a:ext cx="77357" cy="156251"/>
            </a:xfrm>
            <a:custGeom>
              <a:avLst/>
              <a:gdLst/>
              <a:ahLst/>
              <a:cxnLst/>
              <a:rect l="0" t="0" r="0" b="0"/>
              <a:pathLst>
                <a:path w="77357" h="156251">
                  <a:moveTo>
                    <a:pt x="0" y="0"/>
                  </a:moveTo>
                  <a:lnTo>
                    <a:pt x="77357" y="0"/>
                  </a:lnTo>
                  <a:lnTo>
                    <a:pt x="77357" y="156251"/>
                  </a:lnTo>
                  <a:lnTo>
                    <a:pt x="0" y="156251"/>
                  </a:lnTo>
                  <a:lnTo>
                    <a:pt x="0" y="136911"/>
                  </a:lnTo>
                  <a:lnTo>
                    <a:pt x="58018" y="136911"/>
                  </a:lnTo>
                  <a:lnTo>
                    <a:pt x="58018" y="19338"/>
                  </a:lnTo>
                  <a:lnTo>
                    <a:pt x="0" y="19338"/>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66" name="Shape 1603">
              <a:extLst>
                <a:ext uri="{FF2B5EF4-FFF2-40B4-BE49-F238E27FC236}">
                  <a16:creationId xmlns:a16="http://schemas.microsoft.com/office/drawing/2014/main" id="{8C24D311-BE65-96EA-19A8-3F9A49EE1241}"/>
                </a:ext>
              </a:extLst>
            </p:cNvPr>
            <p:cNvSpPr/>
            <p:nvPr/>
          </p:nvSpPr>
          <p:spPr>
            <a:xfrm>
              <a:off x="1714299" y="2035843"/>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67" name="Shape 1604">
              <a:extLst>
                <a:ext uri="{FF2B5EF4-FFF2-40B4-BE49-F238E27FC236}">
                  <a16:creationId xmlns:a16="http://schemas.microsoft.com/office/drawing/2014/main" id="{88A7B58D-3A40-C00F-F845-B316768476D4}"/>
                </a:ext>
              </a:extLst>
            </p:cNvPr>
            <p:cNvSpPr/>
            <p:nvPr/>
          </p:nvSpPr>
          <p:spPr>
            <a:xfrm>
              <a:off x="1733638" y="2055182"/>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68" name="Shape 1605">
              <a:extLst>
                <a:ext uri="{FF2B5EF4-FFF2-40B4-BE49-F238E27FC236}">
                  <a16:creationId xmlns:a16="http://schemas.microsoft.com/office/drawing/2014/main" id="{0D35EA67-775A-316C-8DA2-DC140867879B}"/>
                </a:ext>
              </a:extLst>
            </p:cNvPr>
            <p:cNvSpPr/>
            <p:nvPr/>
          </p:nvSpPr>
          <p:spPr>
            <a:xfrm>
              <a:off x="1146109" y="2459219"/>
              <a:ext cx="77358" cy="156252"/>
            </a:xfrm>
            <a:custGeom>
              <a:avLst/>
              <a:gdLst/>
              <a:ahLst/>
              <a:cxnLst/>
              <a:rect l="0" t="0" r="0" b="0"/>
              <a:pathLst>
                <a:path w="77358" h="156252">
                  <a:moveTo>
                    <a:pt x="0" y="0"/>
                  </a:moveTo>
                  <a:lnTo>
                    <a:pt x="77358" y="0"/>
                  </a:lnTo>
                  <a:lnTo>
                    <a:pt x="77358" y="19340"/>
                  </a:lnTo>
                  <a:lnTo>
                    <a:pt x="19340" y="19340"/>
                  </a:lnTo>
                  <a:lnTo>
                    <a:pt x="19340" y="136912"/>
                  </a:lnTo>
                  <a:lnTo>
                    <a:pt x="77358" y="136912"/>
                  </a:lnTo>
                  <a:lnTo>
                    <a:pt x="77358" y="156252"/>
                  </a:lnTo>
                  <a:lnTo>
                    <a:pt x="0" y="156252"/>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69" name="Shape 1606">
              <a:extLst>
                <a:ext uri="{FF2B5EF4-FFF2-40B4-BE49-F238E27FC236}">
                  <a16:creationId xmlns:a16="http://schemas.microsoft.com/office/drawing/2014/main" id="{9ABC870D-E9B5-0005-D126-CC1C09668E92}"/>
                </a:ext>
              </a:extLst>
            </p:cNvPr>
            <p:cNvSpPr/>
            <p:nvPr/>
          </p:nvSpPr>
          <p:spPr>
            <a:xfrm>
              <a:off x="1223467" y="2459219"/>
              <a:ext cx="77358" cy="156252"/>
            </a:xfrm>
            <a:custGeom>
              <a:avLst/>
              <a:gdLst/>
              <a:ahLst/>
              <a:cxnLst/>
              <a:rect l="0" t="0" r="0" b="0"/>
              <a:pathLst>
                <a:path w="77358" h="156252">
                  <a:moveTo>
                    <a:pt x="0" y="0"/>
                  </a:moveTo>
                  <a:lnTo>
                    <a:pt x="77358" y="0"/>
                  </a:lnTo>
                  <a:lnTo>
                    <a:pt x="77358" y="156252"/>
                  </a:lnTo>
                  <a:lnTo>
                    <a:pt x="0" y="156252"/>
                  </a:lnTo>
                  <a:lnTo>
                    <a:pt x="0" y="136912"/>
                  </a:lnTo>
                  <a:lnTo>
                    <a:pt x="58018" y="136912"/>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70" name="Shape 1607">
              <a:extLst>
                <a:ext uri="{FF2B5EF4-FFF2-40B4-BE49-F238E27FC236}">
                  <a16:creationId xmlns:a16="http://schemas.microsoft.com/office/drawing/2014/main" id="{8FF87507-074C-3DA0-D30F-3D9B3B85F708}"/>
                </a:ext>
              </a:extLst>
            </p:cNvPr>
            <p:cNvSpPr/>
            <p:nvPr/>
          </p:nvSpPr>
          <p:spPr>
            <a:xfrm>
              <a:off x="1146109" y="2459219"/>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71" name="Shape 1608">
              <a:extLst>
                <a:ext uri="{FF2B5EF4-FFF2-40B4-BE49-F238E27FC236}">
                  <a16:creationId xmlns:a16="http://schemas.microsoft.com/office/drawing/2014/main" id="{D206E757-F24D-4ACF-4991-E311C5F51972}"/>
                </a:ext>
              </a:extLst>
            </p:cNvPr>
            <p:cNvSpPr/>
            <p:nvPr/>
          </p:nvSpPr>
          <p:spPr>
            <a:xfrm>
              <a:off x="1165448" y="2478559"/>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72" name="Shape 1609">
              <a:extLst>
                <a:ext uri="{FF2B5EF4-FFF2-40B4-BE49-F238E27FC236}">
                  <a16:creationId xmlns:a16="http://schemas.microsoft.com/office/drawing/2014/main" id="{6F970F05-FAFC-E973-7A83-E20B1006FF67}"/>
                </a:ext>
              </a:extLst>
            </p:cNvPr>
            <p:cNvSpPr/>
            <p:nvPr/>
          </p:nvSpPr>
          <p:spPr>
            <a:xfrm>
              <a:off x="917222" y="1062144"/>
              <a:ext cx="155308" cy="156852"/>
            </a:xfrm>
            <a:custGeom>
              <a:avLst/>
              <a:gdLst/>
              <a:ahLst/>
              <a:cxnLst/>
              <a:rect l="0" t="0" r="0" b="0"/>
              <a:pathLst>
                <a:path w="155308" h="156852">
                  <a:moveTo>
                    <a:pt x="77654" y="0"/>
                  </a:moveTo>
                  <a:cubicBezTo>
                    <a:pt x="120542" y="0"/>
                    <a:pt x="155308" y="35112"/>
                    <a:pt x="155308" y="78425"/>
                  </a:cubicBezTo>
                  <a:cubicBezTo>
                    <a:pt x="155308" y="121739"/>
                    <a:pt x="120542" y="156852"/>
                    <a:pt x="77654" y="156852"/>
                  </a:cubicBezTo>
                  <a:cubicBezTo>
                    <a:pt x="34766" y="156852"/>
                    <a:pt x="0" y="121739"/>
                    <a:pt x="0" y="78425"/>
                  </a:cubicBezTo>
                  <a:cubicBezTo>
                    <a:pt x="0" y="35112"/>
                    <a:pt x="34766"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3" name="Shape 1610">
              <a:extLst>
                <a:ext uri="{FF2B5EF4-FFF2-40B4-BE49-F238E27FC236}">
                  <a16:creationId xmlns:a16="http://schemas.microsoft.com/office/drawing/2014/main" id="{A98033AF-7092-4F61-D223-F6ED23A79B17}"/>
                </a:ext>
              </a:extLst>
            </p:cNvPr>
            <p:cNvSpPr/>
            <p:nvPr/>
          </p:nvSpPr>
          <p:spPr>
            <a:xfrm>
              <a:off x="661434" y="890000"/>
              <a:ext cx="155310" cy="156853"/>
            </a:xfrm>
            <a:custGeom>
              <a:avLst/>
              <a:gdLst/>
              <a:ahLst/>
              <a:cxnLst/>
              <a:rect l="0" t="0" r="0" b="0"/>
              <a:pathLst>
                <a:path w="155310" h="156853">
                  <a:moveTo>
                    <a:pt x="77654" y="0"/>
                  </a:moveTo>
                  <a:cubicBezTo>
                    <a:pt x="120542" y="0"/>
                    <a:pt x="155310" y="35113"/>
                    <a:pt x="155310" y="78426"/>
                  </a:cubicBezTo>
                  <a:cubicBezTo>
                    <a:pt x="155310" y="121740"/>
                    <a:pt x="120542" y="156853"/>
                    <a:pt x="77654" y="156853"/>
                  </a:cubicBezTo>
                  <a:cubicBezTo>
                    <a:pt x="34767" y="156853"/>
                    <a:pt x="0" y="121740"/>
                    <a:pt x="0" y="78426"/>
                  </a:cubicBezTo>
                  <a:cubicBezTo>
                    <a:pt x="0" y="35113"/>
                    <a:pt x="34767"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4" name="Shape 1611">
              <a:extLst>
                <a:ext uri="{FF2B5EF4-FFF2-40B4-BE49-F238E27FC236}">
                  <a16:creationId xmlns:a16="http://schemas.microsoft.com/office/drawing/2014/main" id="{F1A7767F-9E85-B143-819E-9CF90F072461}"/>
                </a:ext>
              </a:extLst>
            </p:cNvPr>
            <p:cNvSpPr/>
            <p:nvPr/>
          </p:nvSpPr>
          <p:spPr>
            <a:xfrm>
              <a:off x="1085282" y="1322546"/>
              <a:ext cx="155308" cy="156851"/>
            </a:xfrm>
            <a:custGeom>
              <a:avLst/>
              <a:gdLst/>
              <a:ahLst/>
              <a:cxnLst/>
              <a:rect l="0" t="0" r="0" b="0"/>
              <a:pathLst>
                <a:path w="155308" h="156851">
                  <a:moveTo>
                    <a:pt x="77654" y="0"/>
                  </a:moveTo>
                  <a:cubicBezTo>
                    <a:pt x="120541" y="0"/>
                    <a:pt x="155308" y="35112"/>
                    <a:pt x="155308" y="78425"/>
                  </a:cubicBezTo>
                  <a:cubicBezTo>
                    <a:pt x="155308" y="121738"/>
                    <a:pt x="120541" y="156851"/>
                    <a:pt x="77654" y="156851"/>
                  </a:cubicBezTo>
                  <a:cubicBezTo>
                    <a:pt x="34766" y="156851"/>
                    <a:pt x="0" y="121738"/>
                    <a:pt x="0" y="78425"/>
                  </a:cubicBezTo>
                  <a:cubicBezTo>
                    <a:pt x="0" y="35112"/>
                    <a:pt x="34766"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5" name="Shape 1612">
              <a:extLst>
                <a:ext uri="{FF2B5EF4-FFF2-40B4-BE49-F238E27FC236}">
                  <a16:creationId xmlns:a16="http://schemas.microsoft.com/office/drawing/2014/main" id="{82C7983B-8758-8340-BDCF-BDF3ADDCB4A3}"/>
                </a:ext>
              </a:extLst>
            </p:cNvPr>
            <p:cNvSpPr/>
            <p:nvPr/>
          </p:nvSpPr>
          <p:spPr>
            <a:xfrm>
              <a:off x="201423" y="1097728"/>
              <a:ext cx="155310" cy="156851"/>
            </a:xfrm>
            <a:custGeom>
              <a:avLst/>
              <a:gdLst/>
              <a:ahLst/>
              <a:cxnLst/>
              <a:rect l="0" t="0" r="0" b="0"/>
              <a:pathLst>
                <a:path w="155310" h="156851">
                  <a:moveTo>
                    <a:pt x="77655" y="0"/>
                  </a:moveTo>
                  <a:cubicBezTo>
                    <a:pt x="120542" y="0"/>
                    <a:pt x="155310" y="35112"/>
                    <a:pt x="155310" y="78425"/>
                  </a:cubicBezTo>
                  <a:cubicBezTo>
                    <a:pt x="155310" y="121738"/>
                    <a:pt x="120542" y="156851"/>
                    <a:pt x="77655" y="156851"/>
                  </a:cubicBezTo>
                  <a:cubicBezTo>
                    <a:pt x="34767" y="156851"/>
                    <a:pt x="0" y="121738"/>
                    <a:pt x="0" y="78425"/>
                  </a:cubicBezTo>
                  <a:cubicBezTo>
                    <a:pt x="0" y="35112"/>
                    <a:pt x="34767" y="0"/>
                    <a:pt x="77655"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6" name="Shape 1613">
              <a:extLst>
                <a:ext uri="{FF2B5EF4-FFF2-40B4-BE49-F238E27FC236}">
                  <a16:creationId xmlns:a16="http://schemas.microsoft.com/office/drawing/2014/main" id="{49F920F5-6993-E902-815B-92722D0C1895}"/>
                </a:ext>
              </a:extLst>
            </p:cNvPr>
            <p:cNvSpPr/>
            <p:nvPr/>
          </p:nvSpPr>
          <p:spPr>
            <a:xfrm>
              <a:off x="1984241" y="1174257"/>
              <a:ext cx="155310" cy="156851"/>
            </a:xfrm>
            <a:custGeom>
              <a:avLst/>
              <a:gdLst/>
              <a:ahLst/>
              <a:cxnLst/>
              <a:rect l="0" t="0" r="0" b="0"/>
              <a:pathLst>
                <a:path w="155310" h="156851">
                  <a:moveTo>
                    <a:pt x="77655" y="0"/>
                  </a:moveTo>
                  <a:cubicBezTo>
                    <a:pt x="120542" y="0"/>
                    <a:pt x="155310" y="35112"/>
                    <a:pt x="155310" y="78425"/>
                  </a:cubicBezTo>
                  <a:cubicBezTo>
                    <a:pt x="155310" y="121738"/>
                    <a:pt x="120542" y="156851"/>
                    <a:pt x="77655" y="156851"/>
                  </a:cubicBezTo>
                  <a:cubicBezTo>
                    <a:pt x="34767" y="156851"/>
                    <a:pt x="0" y="121738"/>
                    <a:pt x="0" y="78425"/>
                  </a:cubicBezTo>
                  <a:cubicBezTo>
                    <a:pt x="0" y="35112"/>
                    <a:pt x="34767" y="0"/>
                    <a:pt x="77655"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7" name="Shape 1614">
              <a:extLst>
                <a:ext uri="{FF2B5EF4-FFF2-40B4-BE49-F238E27FC236}">
                  <a16:creationId xmlns:a16="http://schemas.microsoft.com/office/drawing/2014/main" id="{5658EBE2-6F6D-88E4-81BF-9EE1022FEFDC}"/>
                </a:ext>
              </a:extLst>
            </p:cNvPr>
            <p:cNvSpPr/>
            <p:nvPr/>
          </p:nvSpPr>
          <p:spPr>
            <a:xfrm>
              <a:off x="1701345" y="1171924"/>
              <a:ext cx="155310" cy="156853"/>
            </a:xfrm>
            <a:custGeom>
              <a:avLst/>
              <a:gdLst/>
              <a:ahLst/>
              <a:cxnLst/>
              <a:rect l="0" t="0" r="0" b="0"/>
              <a:pathLst>
                <a:path w="155310" h="156853">
                  <a:moveTo>
                    <a:pt x="77655" y="0"/>
                  </a:moveTo>
                  <a:cubicBezTo>
                    <a:pt x="120542" y="0"/>
                    <a:pt x="155310" y="35113"/>
                    <a:pt x="155310" y="78427"/>
                  </a:cubicBezTo>
                  <a:cubicBezTo>
                    <a:pt x="155310" y="121740"/>
                    <a:pt x="120542" y="156853"/>
                    <a:pt x="77655" y="156853"/>
                  </a:cubicBezTo>
                  <a:cubicBezTo>
                    <a:pt x="34768" y="156853"/>
                    <a:pt x="0" y="121740"/>
                    <a:pt x="0" y="78427"/>
                  </a:cubicBezTo>
                  <a:cubicBezTo>
                    <a:pt x="0" y="35113"/>
                    <a:pt x="34768" y="0"/>
                    <a:pt x="77655"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8" name="Shape 1615">
              <a:extLst>
                <a:ext uri="{FF2B5EF4-FFF2-40B4-BE49-F238E27FC236}">
                  <a16:creationId xmlns:a16="http://schemas.microsoft.com/office/drawing/2014/main" id="{B7A36A29-0F34-D208-DA76-040CB42C3C36}"/>
                </a:ext>
              </a:extLst>
            </p:cNvPr>
            <p:cNvSpPr/>
            <p:nvPr/>
          </p:nvSpPr>
          <p:spPr>
            <a:xfrm>
              <a:off x="2049401" y="1811865"/>
              <a:ext cx="155310" cy="156852"/>
            </a:xfrm>
            <a:custGeom>
              <a:avLst/>
              <a:gdLst/>
              <a:ahLst/>
              <a:cxnLst/>
              <a:rect l="0" t="0" r="0" b="0"/>
              <a:pathLst>
                <a:path w="155310" h="156852">
                  <a:moveTo>
                    <a:pt x="77655" y="0"/>
                  </a:moveTo>
                  <a:cubicBezTo>
                    <a:pt x="120542" y="0"/>
                    <a:pt x="155310" y="35113"/>
                    <a:pt x="155310" y="78426"/>
                  </a:cubicBezTo>
                  <a:cubicBezTo>
                    <a:pt x="155310" y="121740"/>
                    <a:pt x="120542" y="156852"/>
                    <a:pt x="77655" y="156852"/>
                  </a:cubicBezTo>
                  <a:cubicBezTo>
                    <a:pt x="34767" y="156852"/>
                    <a:pt x="0" y="121740"/>
                    <a:pt x="0" y="78426"/>
                  </a:cubicBezTo>
                  <a:cubicBezTo>
                    <a:pt x="0" y="35113"/>
                    <a:pt x="34767" y="0"/>
                    <a:pt x="77655"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79" name="Shape 1616">
              <a:extLst>
                <a:ext uri="{FF2B5EF4-FFF2-40B4-BE49-F238E27FC236}">
                  <a16:creationId xmlns:a16="http://schemas.microsoft.com/office/drawing/2014/main" id="{906AD004-6D37-3B3D-0AFB-AA432B8B9B72}"/>
                </a:ext>
              </a:extLst>
            </p:cNvPr>
            <p:cNvSpPr/>
            <p:nvPr/>
          </p:nvSpPr>
          <p:spPr>
            <a:xfrm>
              <a:off x="2650961" y="1539296"/>
              <a:ext cx="155310" cy="156852"/>
            </a:xfrm>
            <a:custGeom>
              <a:avLst/>
              <a:gdLst/>
              <a:ahLst/>
              <a:cxnLst/>
              <a:rect l="0" t="0" r="0" b="0"/>
              <a:pathLst>
                <a:path w="155310" h="156852">
                  <a:moveTo>
                    <a:pt x="77656" y="0"/>
                  </a:moveTo>
                  <a:cubicBezTo>
                    <a:pt x="120542" y="0"/>
                    <a:pt x="155310" y="35113"/>
                    <a:pt x="155310" y="78426"/>
                  </a:cubicBezTo>
                  <a:cubicBezTo>
                    <a:pt x="155310" y="121740"/>
                    <a:pt x="120542" y="156852"/>
                    <a:pt x="77656" y="156852"/>
                  </a:cubicBezTo>
                  <a:cubicBezTo>
                    <a:pt x="34768" y="156852"/>
                    <a:pt x="0" y="121740"/>
                    <a:pt x="0" y="78426"/>
                  </a:cubicBezTo>
                  <a:cubicBezTo>
                    <a:pt x="0" y="35113"/>
                    <a:pt x="34768" y="0"/>
                    <a:pt x="77656"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80" name="Shape 1617">
              <a:extLst>
                <a:ext uri="{FF2B5EF4-FFF2-40B4-BE49-F238E27FC236}">
                  <a16:creationId xmlns:a16="http://schemas.microsoft.com/office/drawing/2014/main" id="{C82EDB7E-32B3-7552-717D-7D94BC93F2F0}"/>
                </a:ext>
              </a:extLst>
            </p:cNvPr>
            <p:cNvSpPr/>
            <p:nvPr/>
          </p:nvSpPr>
          <p:spPr>
            <a:xfrm>
              <a:off x="1477201" y="763019"/>
              <a:ext cx="155310" cy="156853"/>
            </a:xfrm>
            <a:custGeom>
              <a:avLst/>
              <a:gdLst/>
              <a:ahLst/>
              <a:cxnLst/>
              <a:rect l="0" t="0" r="0" b="0"/>
              <a:pathLst>
                <a:path w="155310" h="156853">
                  <a:moveTo>
                    <a:pt x="77655" y="0"/>
                  </a:moveTo>
                  <a:cubicBezTo>
                    <a:pt x="120542" y="0"/>
                    <a:pt x="155310" y="35113"/>
                    <a:pt x="155310" y="78426"/>
                  </a:cubicBezTo>
                  <a:cubicBezTo>
                    <a:pt x="155310" y="121740"/>
                    <a:pt x="120542" y="156853"/>
                    <a:pt x="77655" y="156853"/>
                  </a:cubicBezTo>
                  <a:cubicBezTo>
                    <a:pt x="34768" y="156853"/>
                    <a:pt x="0" y="121740"/>
                    <a:pt x="0" y="78426"/>
                  </a:cubicBezTo>
                  <a:cubicBezTo>
                    <a:pt x="0" y="35113"/>
                    <a:pt x="34768" y="0"/>
                    <a:pt x="77655"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81" name="Shape 1618">
              <a:extLst>
                <a:ext uri="{FF2B5EF4-FFF2-40B4-BE49-F238E27FC236}">
                  <a16:creationId xmlns:a16="http://schemas.microsoft.com/office/drawing/2014/main" id="{6B2213C7-CF0E-F766-8B77-2A430C174DA3}"/>
                </a:ext>
              </a:extLst>
            </p:cNvPr>
            <p:cNvSpPr/>
            <p:nvPr/>
          </p:nvSpPr>
          <p:spPr>
            <a:xfrm>
              <a:off x="610959" y="2170761"/>
              <a:ext cx="77357" cy="156251"/>
            </a:xfrm>
            <a:custGeom>
              <a:avLst/>
              <a:gdLst/>
              <a:ahLst/>
              <a:cxnLst/>
              <a:rect l="0" t="0" r="0" b="0"/>
              <a:pathLst>
                <a:path w="77357" h="156251">
                  <a:moveTo>
                    <a:pt x="0" y="0"/>
                  </a:moveTo>
                  <a:lnTo>
                    <a:pt x="77357" y="0"/>
                  </a:lnTo>
                  <a:lnTo>
                    <a:pt x="77357" y="19340"/>
                  </a:lnTo>
                  <a:lnTo>
                    <a:pt x="19340" y="19340"/>
                  </a:lnTo>
                  <a:lnTo>
                    <a:pt x="19340" y="136913"/>
                  </a:lnTo>
                  <a:lnTo>
                    <a:pt x="77357" y="136913"/>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82" name="Shape 1619">
              <a:extLst>
                <a:ext uri="{FF2B5EF4-FFF2-40B4-BE49-F238E27FC236}">
                  <a16:creationId xmlns:a16="http://schemas.microsoft.com/office/drawing/2014/main" id="{78C3C65C-1C58-339B-5557-C572EDF36BC2}"/>
                </a:ext>
              </a:extLst>
            </p:cNvPr>
            <p:cNvSpPr/>
            <p:nvPr/>
          </p:nvSpPr>
          <p:spPr>
            <a:xfrm>
              <a:off x="688317" y="2170761"/>
              <a:ext cx="77358" cy="156251"/>
            </a:xfrm>
            <a:custGeom>
              <a:avLst/>
              <a:gdLst/>
              <a:ahLst/>
              <a:cxnLst/>
              <a:rect l="0" t="0" r="0" b="0"/>
              <a:pathLst>
                <a:path w="77358" h="156251">
                  <a:moveTo>
                    <a:pt x="0" y="0"/>
                  </a:moveTo>
                  <a:lnTo>
                    <a:pt x="77358" y="0"/>
                  </a:lnTo>
                  <a:lnTo>
                    <a:pt x="77358" y="156251"/>
                  </a:lnTo>
                  <a:lnTo>
                    <a:pt x="0" y="156251"/>
                  </a:lnTo>
                  <a:lnTo>
                    <a:pt x="0" y="136913"/>
                  </a:lnTo>
                  <a:lnTo>
                    <a:pt x="58018" y="136913"/>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83" name="Shape 1620">
              <a:extLst>
                <a:ext uri="{FF2B5EF4-FFF2-40B4-BE49-F238E27FC236}">
                  <a16:creationId xmlns:a16="http://schemas.microsoft.com/office/drawing/2014/main" id="{19B373FA-B752-09D8-E2C6-7B1A120BDD09}"/>
                </a:ext>
              </a:extLst>
            </p:cNvPr>
            <p:cNvSpPr/>
            <p:nvPr/>
          </p:nvSpPr>
          <p:spPr>
            <a:xfrm>
              <a:off x="610959" y="2170761"/>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84" name="Shape 1621">
              <a:extLst>
                <a:ext uri="{FF2B5EF4-FFF2-40B4-BE49-F238E27FC236}">
                  <a16:creationId xmlns:a16="http://schemas.microsoft.com/office/drawing/2014/main" id="{4D1AA87F-F84D-1C4C-4B49-9A239B514D7A}"/>
                </a:ext>
              </a:extLst>
            </p:cNvPr>
            <p:cNvSpPr/>
            <p:nvPr/>
          </p:nvSpPr>
          <p:spPr>
            <a:xfrm>
              <a:off x="630298" y="2190101"/>
              <a:ext cx="116036" cy="117573"/>
            </a:xfrm>
            <a:custGeom>
              <a:avLst/>
              <a:gdLst/>
              <a:ahLst/>
              <a:cxnLst/>
              <a:rect l="0" t="0" r="0" b="0"/>
              <a:pathLst>
                <a:path w="116036" h="117573">
                  <a:moveTo>
                    <a:pt x="0" y="0"/>
                  </a:moveTo>
                  <a:lnTo>
                    <a:pt x="0" y="117573"/>
                  </a:lnTo>
                  <a:lnTo>
                    <a:pt x="116036" y="117573"/>
                  </a:lnTo>
                  <a:lnTo>
                    <a:pt x="116036"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85" name="Shape 1622">
              <a:extLst>
                <a:ext uri="{FF2B5EF4-FFF2-40B4-BE49-F238E27FC236}">
                  <a16:creationId xmlns:a16="http://schemas.microsoft.com/office/drawing/2014/main" id="{F627DA19-359D-72E2-14FA-070AA0B03565}"/>
                </a:ext>
              </a:extLst>
            </p:cNvPr>
            <p:cNvSpPr/>
            <p:nvPr/>
          </p:nvSpPr>
          <p:spPr>
            <a:xfrm>
              <a:off x="194738" y="1854002"/>
              <a:ext cx="155308" cy="156851"/>
            </a:xfrm>
            <a:custGeom>
              <a:avLst/>
              <a:gdLst/>
              <a:ahLst/>
              <a:cxnLst/>
              <a:rect l="0" t="0" r="0" b="0"/>
              <a:pathLst>
                <a:path w="155308" h="156851">
                  <a:moveTo>
                    <a:pt x="77654" y="0"/>
                  </a:moveTo>
                  <a:cubicBezTo>
                    <a:pt x="120542" y="0"/>
                    <a:pt x="155308" y="35113"/>
                    <a:pt x="155308" y="78427"/>
                  </a:cubicBezTo>
                  <a:cubicBezTo>
                    <a:pt x="155308" y="121739"/>
                    <a:pt x="120542" y="156851"/>
                    <a:pt x="77654" y="156851"/>
                  </a:cubicBezTo>
                  <a:cubicBezTo>
                    <a:pt x="34767" y="156851"/>
                    <a:pt x="0" y="121739"/>
                    <a:pt x="0" y="78427"/>
                  </a:cubicBezTo>
                  <a:cubicBezTo>
                    <a:pt x="0" y="35113"/>
                    <a:pt x="34767"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86" name="Shape 1623">
              <a:extLst>
                <a:ext uri="{FF2B5EF4-FFF2-40B4-BE49-F238E27FC236}">
                  <a16:creationId xmlns:a16="http://schemas.microsoft.com/office/drawing/2014/main" id="{B67AEFB7-A4C4-920B-2BA8-6EBF56971BDA}"/>
                </a:ext>
              </a:extLst>
            </p:cNvPr>
            <p:cNvSpPr/>
            <p:nvPr/>
          </p:nvSpPr>
          <p:spPr>
            <a:xfrm>
              <a:off x="230287" y="1515920"/>
              <a:ext cx="155310" cy="156851"/>
            </a:xfrm>
            <a:custGeom>
              <a:avLst/>
              <a:gdLst/>
              <a:ahLst/>
              <a:cxnLst/>
              <a:rect l="0" t="0" r="0" b="0"/>
              <a:pathLst>
                <a:path w="155310" h="156851">
                  <a:moveTo>
                    <a:pt x="77654" y="0"/>
                  </a:moveTo>
                  <a:cubicBezTo>
                    <a:pt x="120542" y="0"/>
                    <a:pt x="155310" y="35112"/>
                    <a:pt x="155310" y="78425"/>
                  </a:cubicBezTo>
                  <a:cubicBezTo>
                    <a:pt x="155310" y="121738"/>
                    <a:pt x="120542" y="156851"/>
                    <a:pt x="77654" y="156851"/>
                  </a:cubicBezTo>
                  <a:cubicBezTo>
                    <a:pt x="34768" y="156851"/>
                    <a:pt x="0" y="121738"/>
                    <a:pt x="0" y="78425"/>
                  </a:cubicBezTo>
                  <a:cubicBezTo>
                    <a:pt x="0" y="35112"/>
                    <a:pt x="34768"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87" name="Shape 1624">
              <a:extLst>
                <a:ext uri="{FF2B5EF4-FFF2-40B4-BE49-F238E27FC236}">
                  <a16:creationId xmlns:a16="http://schemas.microsoft.com/office/drawing/2014/main" id="{689474B7-5FEF-92E1-AD55-6BBB3DD6C49F}"/>
                </a:ext>
              </a:extLst>
            </p:cNvPr>
            <p:cNvSpPr/>
            <p:nvPr/>
          </p:nvSpPr>
          <p:spPr>
            <a:xfrm>
              <a:off x="1212931" y="1017405"/>
              <a:ext cx="155308" cy="156853"/>
            </a:xfrm>
            <a:custGeom>
              <a:avLst/>
              <a:gdLst/>
              <a:ahLst/>
              <a:cxnLst/>
              <a:rect l="0" t="0" r="0" b="0"/>
              <a:pathLst>
                <a:path w="155308" h="156853">
                  <a:moveTo>
                    <a:pt x="77654" y="0"/>
                  </a:moveTo>
                  <a:cubicBezTo>
                    <a:pt x="120541" y="0"/>
                    <a:pt x="155308" y="35113"/>
                    <a:pt x="155308" y="78427"/>
                  </a:cubicBezTo>
                  <a:cubicBezTo>
                    <a:pt x="155308" y="121740"/>
                    <a:pt x="120541" y="156853"/>
                    <a:pt x="77654" y="156853"/>
                  </a:cubicBezTo>
                  <a:cubicBezTo>
                    <a:pt x="34766" y="156853"/>
                    <a:pt x="0" y="121740"/>
                    <a:pt x="0" y="78427"/>
                  </a:cubicBezTo>
                  <a:cubicBezTo>
                    <a:pt x="0" y="35113"/>
                    <a:pt x="34766" y="0"/>
                    <a:pt x="77654"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88" name="Shape 1625">
              <a:extLst>
                <a:ext uri="{FF2B5EF4-FFF2-40B4-BE49-F238E27FC236}">
                  <a16:creationId xmlns:a16="http://schemas.microsoft.com/office/drawing/2014/main" id="{A6B576A1-9C09-0AD7-5E2D-78E3AD744A2C}"/>
                </a:ext>
              </a:extLst>
            </p:cNvPr>
            <p:cNvSpPr/>
            <p:nvPr/>
          </p:nvSpPr>
          <p:spPr>
            <a:xfrm>
              <a:off x="260849" y="577413"/>
              <a:ext cx="155308" cy="156851"/>
            </a:xfrm>
            <a:custGeom>
              <a:avLst/>
              <a:gdLst/>
              <a:ahLst/>
              <a:cxnLst/>
              <a:rect l="0" t="0" r="0" b="0"/>
              <a:pathLst>
                <a:path w="155308" h="156851">
                  <a:moveTo>
                    <a:pt x="77654" y="0"/>
                  </a:moveTo>
                  <a:cubicBezTo>
                    <a:pt x="120542" y="0"/>
                    <a:pt x="155308" y="35112"/>
                    <a:pt x="155308" y="78425"/>
                  </a:cubicBezTo>
                  <a:cubicBezTo>
                    <a:pt x="155308" y="121740"/>
                    <a:pt x="120542" y="156851"/>
                    <a:pt x="77654" y="156851"/>
                  </a:cubicBezTo>
                  <a:cubicBezTo>
                    <a:pt x="34766" y="156851"/>
                    <a:pt x="0" y="121740"/>
                    <a:pt x="0" y="78425"/>
                  </a:cubicBezTo>
                  <a:cubicBezTo>
                    <a:pt x="0" y="35112"/>
                    <a:pt x="34766"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89" name="Shape 1626">
              <a:extLst>
                <a:ext uri="{FF2B5EF4-FFF2-40B4-BE49-F238E27FC236}">
                  <a16:creationId xmlns:a16="http://schemas.microsoft.com/office/drawing/2014/main" id="{3469135E-2513-5F15-7601-B5D01C6D8FE7}"/>
                </a:ext>
              </a:extLst>
            </p:cNvPr>
            <p:cNvSpPr/>
            <p:nvPr/>
          </p:nvSpPr>
          <p:spPr>
            <a:xfrm>
              <a:off x="1988710" y="413790"/>
              <a:ext cx="155310" cy="156851"/>
            </a:xfrm>
            <a:custGeom>
              <a:avLst/>
              <a:gdLst/>
              <a:ahLst/>
              <a:cxnLst/>
              <a:rect l="0" t="0" r="0" b="0"/>
              <a:pathLst>
                <a:path w="155310" h="156851">
                  <a:moveTo>
                    <a:pt x="77654" y="0"/>
                  </a:moveTo>
                  <a:cubicBezTo>
                    <a:pt x="120542" y="0"/>
                    <a:pt x="155310" y="35112"/>
                    <a:pt x="155310" y="78425"/>
                  </a:cubicBezTo>
                  <a:cubicBezTo>
                    <a:pt x="155310" y="121739"/>
                    <a:pt x="120542" y="156851"/>
                    <a:pt x="77654" y="156851"/>
                  </a:cubicBezTo>
                  <a:cubicBezTo>
                    <a:pt x="34768" y="156851"/>
                    <a:pt x="0" y="121739"/>
                    <a:pt x="0" y="78425"/>
                  </a:cubicBezTo>
                  <a:cubicBezTo>
                    <a:pt x="0" y="35112"/>
                    <a:pt x="34768" y="0"/>
                    <a:pt x="77654"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390" name="Shape 1627">
              <a:extLst>
                <a:ext uri="{FF2B5EF4-FFF2-40B4-BE49-F238E27FC236}">
                  <a16:creationId xmlns:a16="http://schemas.microsoft.com/office/drawing/2014/main" id="{1DFD5A5C-6BDC-7CA6-F532-78B782E30EFB}"/>
                </a:ext>
              </a:extLst>
            </p:cNvPr>
            <p:cNvSpPr/>
            <p:nvPr/>
          </p:nvSpPr>
          <p:spPr>
            <a:xfrm>
              <a:off x="1281424" y="250263"/>
              <a:ext cx="155310" cy="156852"/>
            </a:xfrm>
            <a:custGeom>
              <a:avLst/>
              <a:gdLst/>
              <a:ahLst/>
              <a:cxnLst/>
              <a:rect l="0" t="0" r="0" b="0"/>
              <a:pathLst>
                <a:path w="155310" h="156852">
                  <a:moveTo>
                    <a:pt x="77654" y="0"/>
                  </a:moveTo>
                  <a:cubicBezTo>
                    <a:pt x="120542" y="0"/>
                    <a:pt x="155310" y="35113"/>
                    <a:pt x="155310" y="78426"/>
                  </a:cubicBezTo>
                  <a:cubicBezTo>
                    <a:pt x="155310" y="121739"/>
                    <a:pt x="120542" y="156852"/>
                    <a:pt x="77654" y="156852"/>
                  </a:cubicBezTo>
                  <a:cubicBezTo>
                    <a:pt x="34767" y="156852"/>
                    <a:pt x="0" y="121739"/>
                    <a:pt x="0" y="78426"/>
                  </a:cubicBezTo>
                  <a:cubicBezTo>
                    <a:pt x="0" y="35113"/>
                    <a:pt x="34767" y="0"/>
                    <a:pt x="77654"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1" name="Shape 1628">
              <a:extLst>
                <a:ext uri="{FF2B5EF4-FFF2-40B4-BE49-F238E27FC236}">
                  <a16:creationId xmlns:a16="http://schemas.microsoft.com/office/drawing/2014/main" id="{4D773A10-F331-F598-84A5-8E4587A47F55}"/>
                </a:ext>
              </a:extLst>
            </p:cNvPr>
            <p:cNvSpPr/>
            <p:nvPr/>
          </p:nvSpPr>
          <p:spPr>
            <a:xfrm>
              <a:off x="2552305" y="486766"/>
              <a:ext cx="155308" cy="156853"/>
            </a:xfrm>
            <a:custGeom>
              <a:avLst/>
              <a:gdLst/>
              <a:ahLst/>
              <a:cxnLst/>
              <a:rect l="0" t="0" r="0" b="0"/>
              <a:pathLst>
                <a:path w="155308" h="156853">
                  <a:moveTo>
                    <a:pt x="77654" y="0"/>
                  </a:moveTo>
                  <a:cubicBezTo>
                    <a:pt x="120542" y="0"/>
                    <a:pt x="155308" y="35113"/>
                    <a:pt x="155308" y="78426"/>
                  </a:cubicBezTo>
                  <a:cubicBezTo>
                    <a:pt x="155308" y="121740"/>
                    <a:pt x="120542" y="156853"/>
                    <a:pt x="77654" y="156853"/>
                  </a:cubicBezTo>
                  <a:cubicBezTo>
                    <a:pt x="34766" y="156853"/>
                    <a:pt x="0" y="121740"/>
                    <a:pt x="0" y="78426"/>
                  </a:cubicBezTo>
                  <a:cubicBezTo>
                    <a:pt x="0" y="35113"/>
                    <a:pt x="34766" y="0"/>
                    <a:pt x="77654"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2" name="Shape 1629">
              <a:extLst>
                <a:ext uri="{FF2B5EF4-FFF2-40B4-BE49-F238E27FC236}">
                  <a16:creationId xmlns:a16="http://schemas.microsoft.com/office/drawing/2014/main" id="{E7C670B8-698C-9FBC-41C4-1BB52B5D35D7}"/>
                </a:ext>
              </a:extLst>
            </p:cNvPr>
            <p:cNvSpPr/>
            <p:nvPr/>
          </p:nvSpPr>
          <p:spPr>
            <a:xfrm>
              <a:off x="455649" y="200260"/>
              <a:ext cx="155310" cy="156852"/>
            </a:xfrm>
            <a:custGeom>
              <a:avLst/>
              <a:gdLst/>
              <a:ahLst/>
              <a:cxnLst/>
              <a:rect l="0" t="0" r="0" b="0"/>
              <a:pathLst>
                <a:path w="155310" h="156852">
                  <a:moveTo>
                    <a:pt x="77656" y="0"/>
                  </a:moveTo>
                  <a:cubicBezTo>
                    <a:pt x="120542" y="0"/>
                    <a:pt x="155310" y="35113"/>
                    <a:pt x="155310" y="78427"/>
                  </a:cubicBezTo>
                  <a:cubicBezTo>
                    <a:pt x="155310" y="121740"/>
                    <a:pt x="120542" y="156852"/>
                    <a:pt x="77656" y="156852"/>
                  </a:cubicBezTo>
                  <a:cubicBezTo>
                    <a:pt x="34768" y="156852"/>
                    <a:pt x="0" y="121740"/>
                    <a:pt x="0" y="78427"/>
                  </a:cubicBezTo>
                  <a:cubicBezTo>
                    <a:pt x="0" y="35113"/>
                    <a:pt x="34768" y="0"/>
                    <a:pt x="77656"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3" name="Shape 1630">
              <a:extLst>
                <a:ext uri="{FF2B5EF4-FFF2-40B4-BE49-F238E27FC236}">
                  <a16:creationId xmlns:a16="http://schemas.microsoft.com/office/drawing/2014/main" id="{030AEAA3-6270-A2CA-4C54-BEE9E65D9B15}"/>
                </a:ext>
              </a:extLst>
            </p:cNvPr>
            <p:cNvSpPr/>
            <p:nvPr/>
          </p:nvSpPr>
          <p:spPr>
            <a:xfrm>
              <a:off x="133317" y="318220"/>
              <a:ext cx="155308" cy="156851"/>
            </a:xfrm>
            <a:custGeom>
              <a:avLst/>
              <a:gdLst/>
              <a:ahLst/>
              <a:cxnLst/>
              <a:rect l="0" t="0" r="0" b="0"/>
              <a:pathLst>
                <a:path w="155308" h="156851">
                  <a:moveTo>
                    <a:pt x="77654" y="0"/>
                  </a:moveTo>
                  <a:cubicBezTo>
                    <a:pt x="120542" y="0"/>
                    <a:pt x="155308" y="35112"/>
                    <a:pt x="155308" y="78426"/>
                  </a:cubicBezTo>
                  <a:cubicBezTo>
                    <a:pt x="155308" y="121740"/>
                    <a:pt x="120542" y="156851"/>
                    <a:pt x="77654" y="156851"/>
                  </a:cubicBezTo>
                  <a:cubicBezTo>
                    <a:pt x="34767" y="156851"/>
                    <a:pt x="0" y="121740"/>
                    <a:pt x="0" y="78426"/>
                  </a:cubicBezTo>
                  <a:cubicBezTo>
                    <a:pt x="0" y="35112"/>
                    <a:pt x="34767" y="0"/>
                    <a:pt x="77654"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4" name="Shape 1631">
              <a:extLst>
                <a:ext uri="{FF2B5EF4-FFF2-40B4-BE49-F238E27FC236}">
                  <a16:creationId xmlns:a16="http://schemas.microsoft.com/office/drawing/2014/main" id="{84A86D3E-82F2-9848-765C-2883257F3A6F}"/>
                </a:ext>
              </a:extLst>
            </p:cNvPr>
            <p:cNvSpPr/>
            <p:nvPr/>
          </p:nvSpPr>
          <p:spPr>
            <a:xfrm>
              <a:off x="1760187" y="2564905"/>
              <a:ext cx="77357" cy="156251"/>
            </a:xfrm>
            <a:custGeom>
              <a:avLst/>
              <a:gdLst/>
              <a:ahLst/>
              <a:cxnLst/>
              <a:rect l="0" t="0" r="0" b="0"/>
              <a:pathLst>
                <a:path w="77357" h="156251">
                  <a:moveTo>
                    <a:pt x="0" y="0"/>
                  </a:moveTo>
                  <a:lnTo>
                    <a:pt x="77357" y="0"/>
                  </a:lnTo>
                  <a:lnTo>
                    <a:pt x="77357" y="19340"/>
                  </a:lnTo>
                  <a:lnTo>
                    <a:pt x="19340" y="19340"/>
                  </a:lnTo>
                  <a:lnTo>
                    <a:pt x="19340" y="136911"/>
                  </a:lnTo>
                  <a:lnTo>
                    <a:pt x="77357" y="136911"/>
                  </a:lnTo>
                  <a:lnTo>
                    <a:pt x="77357" y="156251"/>
                  </a:lnTo>
                  <a:lnTo>
                    <a:pt x="0" y="15625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5" name="Shape 1632">
              <a:extLst>
                <a:ext uri="{FF2B5EF4-FFF2-40B4-BE49-F238E27FC236}">
                  <a16:creationId xmlns:a16="http://schemas.microsoft.com/office/drawing/2014/main" id="{8D57E16C-F661-2F91-A4B2-9BDC8F2589A4}"/>
                </a:ext>
              </a:extLst>
            </p:cNvPr>
            <p:cNvSpPr/>
            <p:nvPr/>
          </p:nvSpPr>
          <p:spPr>
            <a:xfrm>
              <a:off x="1837544" y="2564905"/>
              <a:ext cx="77358" cy="156251"/>
            </a:xfrm>
            <a:custGeom>
              <a:avLst/>
              <a:gdLst/>
              <a:ahLst/>
              <a:cxnLst/>
              <a:rect l="0" t="0" r="0" b="0"/>
              <a:pathLst>
                <a:path w="77358" h="156251">
                  <a:moveTo>
                    <a:pt x="0" y="0"/>
                  </a:moveTo>
                  <a:lnTo>
                    <a:pt x="77358" y="0"/>
                  </a:lnTo>
                  <a:lnTo>
                    <a:pt x="77358" y="156251"/>
                  </a:lnTo>
                  <a:lnTo>
                    <a:pt x="0" y="156251"/>
                  </a:lnTo>
                  <a:lnTo>
                    <a:pt x="0" y="136911"/>
                  </a:lnTo>
                  <a:lnTo>
                    <a:pt x="58018" y="136911"/>
                  </a:lnTo>
                  <a:lnTo>
                    <a:pt x="58018" y="19340"/>
                  </a:lnTo>
                  <a:lnTo>
                    <a:pt x="0" y="19340"/>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396" name="Shape 1633">
              <a:extLst>
                <a:ext uri="{FF2B5EF4-FFF2-40B4-BE49-F238E27FC236}">
                  <a16:creationId xmlns:a16="http://schemas.microsoft.com/office/drawing/2014/main" id="{411912C1-10CB-FE9E-3FD3-7FB55D352AFD}"/>
                </a:ext>
              </a:extLst>
            </p:cNvPr>
            <p:cNvSpPr/>
            <p:nvPr/>
          </p:nvSpPr>
          <p:spPr>
            <a:xfrm>
              <a:off x="1760187" y="2564905"/>
              <a:ext cx="154715" cy="156251"/>
            </a:xfrm>
            <a:custGeom>
              <a:avLst/>
              <a:gdLst/>
              <a:ahLst/>
              <a:cxnLst/>
              <a:rect l="0" t="0" r="0" b="0"/>
              <a:pathLst>
                <a:path w="154715" h="156251">
                  <a:moveTo>
                    <a:pt x="0" y="0"/>
                  </a:moveTo>
                  <a:lnTo>
                    <a:pt x="154715" y="0"/>
                  </a:lnTo>
                  <a:lnTo>
                    <a:pt x="154715" y="156251"/>
                  </a:lnTo>
                  <a:lnTo>
                    <a:pt x="0" y="156251"/>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97" name="Shape 1634">
              <a:extLst>
                <a:ext uri="{FF2B5EF4-FFF2-40B4-BE49-F238E27FC236}">
                  <a16:creationId xmlns:a16="http://schemas.microsoft.com/office/drawing/2014/main" id="{9FF31F2B-3FFA-2FA6-993B-8E187E7A22F7}"/>
                </a:ext>
              </a:extLst>
            </p:cNvPr>
            <p:cNvSpPr/>
            <p:nvPr/>
          </p:nvSpPr>
          <p:spPr>
            <a:xfrm>
              <a:off x="1779526" y="2584244"/>
              <a:ext cx="116037" cy="117573"/>
            </a:xfrm>
            <a:custGeom>
              <a:avLst/>
              <a:gdLst/>
              <a:ahLst/>
              <a:cxnLst/>
              <a:rect l="0" t="0" r="0" b="0"/>
              <a:pathLst>
                <a:path w="116037" h="117573">
                  <a:moveTo>
                    <a:pt x="0" y="0"/>
                  </a:moveTo>
                  <a:lnTo>
                    <a:pt x="0" y="117573"/>
                  </a:lnTo>
                  <a:lnTo>
                    <a:pt x="116037" y="117573"/>
                  </a:lnTo>
                  <a:lnTo>
                    <a:pt x="116037"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98" name="Shape 1635">
              <a:extLst>
                <a:ext uri="{FF2B5EF4-FFF2-40B4-BE49-F238E27FC236}">
                  <a16:creationId xmlns:a16="http://schemas.microsoft.com/office/drawing/2014/main" id="{6937145D-330D-63A1-461C-40E96F1F7BA4}"/>
                </a:ext>
              </a:extLst>
            </p:cNvPr>
            <p:cNvSpPr/>
            <p:nvPr/>
          </p:nvSpPr>
          <p:spPr>
            <a:xfrm>
              <a:off x="5690534" y="1457163"/>
              <a:ext cx="1606484" cy="1503217"/>
            </a:xfrm>
            <a:custGeom>
              <a:avLst/>
              <a:gdLst/>
              <a:ahLst/>
              <a:cxnLst/>
              <a:rect l="0" t="0" r="0" b="0"/>
              <a:pathLst>
                <a:path w="1606484" h="1503217">
                  <a:moveTo>
                    <a:pt x="0" y="751608"/>
                  </a:moveTo>
                  <a:cubicBezTo>
                    <a:pt x="0" y="336507"/>
                    <a:pt x="359624" y="0"/>
                    <a:pt x="803242" y="0"/>
                  </a:cubicBezTo>
                  <a:cubicBezTo>
                    <a:pt x="1246860" y="0"/>
                    <a:pt x="1606484" y="336507"/>
                    <a:pt x="1606484" y="751608"/>
                  </a:cubicBezTo>
                  <a:cubicBezTo>
                    <a:pt x="1606484" y="1166710"/>
                    <a:pt x="1246860" y="1503217"/>
                    <a:pt x="803242" y="1503217"/>
                  </a:cubicBezTo>
                  <a:cubicBezTo>
                    <a:pt x="359624" y="1503217"/>
                    <a:pt x="0" y="1166710"/>
                    <a:pt x="0" y="751608"/>
                  </a:cubicBezTo>
                  <a:close/>
                </a:path>
              </a:pathLst>
            </a:custGeom>
            <a:ln w="381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399" name="Shape 1636">
              <a:extLst>
                <a:ext uri="{FF2B5EF4-FFF2-40B4-BE49-F238E27FC236}">
                  <a16:creationId xmlns:a16="http://schemas.microsoft.com/office/drawing/2014/main" id="{81294400-A5B0-3B5B-2AAE-6CC721BD7A60}"/>
                </a:ext>
              </a:extLst>
            </p:cNvPr>
            <p:cNvSpPr/>
            <p:nvPr/>
          </p:nvSpPr>
          <p:spPr>
            <a:xfrm>
              <a:off x="6651731" y="39788"/>
              <a:ext cx="158481" cy="156572"/>
            </a:xfrm>
            <a:custGeom>
              <a:avLst/>
              <a:gdLst/>
              <a:ahLst/>
              <a:cxnLst/>
              <a:rect l="0" t="0" r="0" b="0"/>
              <a:pathLst>
                <a:path w="158481" h="156572">
                  <a:moveTo>
                    <a:pt x="79240" y="0"/>
                  </a:moveTo>
                  <a:cubicBezTo>
                    <a:pt x="123005" y="0"/>
                    <a:pt x="158481" y="35049"/>
                    <a:pt x="158481" y="78286"/>
                  </a:cubicBezTo>
                  <a:cubicBezTo>
                    <a:pt x="158481" y="121522"/>
                    <a:pt x="123005" y="156572"/>
                    <a:pt x="79240" y="156572"/>
                  </a:cubicBezTo>
                  <a:cubicBezTo>
                    <a:pt x="35478" y="156572"/>
                    <a:pt x="0" y="121522"/>
                    <a:pt x="0" y="78286"/>
                  </a:cubicBezTo>
                  <a:cubicBezTo>
                    <a:pt x="0" y="35049"/>
                    <a:pt x="35478"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0" name="Shape 1637">
              <a:extLst>
                <a:ext uri="{FF2B5EF4-FFF2-40B4-BE49-F238E27FC236}">
                  <a16:creationId xmlns:a16="http://schemas.microsoft.com/office/drawing/2014/main" id="{A3D57DD8-8CA0-A688-F7D0-15ED424D2E3C}"/>
                </a:ext>
              </a:extLst>
            </p:cNvPr>
            <p:cNvSpPr/>
            <p:nvPr/>
          </p:nvSpPr>
          <p:spPr>
            <a:xfrm>
              <a:off x="6237564" y="0"/>
              <a:ext cx="158480" cy="156572"/>
            </a:xfrm>
            <a:custGeom>
              <a:avLst/>
              <a:gdLst/>
              <a:ahLst/>
              <a:cxnLst/>
              <a:rect l="0" t="0" r="0" b="0"/>
              <a:pathLst>
                <a:path w="158480" h="156572">
                  <a:moveTo>
                    <a:pt x="79240" y="0"/>
                  </a:moveTo>
                  <a:cubicBezTo>
                    <a:pt x="123003" y="0"/>
                    <a:pt x="158480" y="35049"/>
                    <a:pt x="158480" y="78286"/>
                  </a:cubicBezTo>
                  <a:cubicBezTo>
                    <a:pt x="158480" y="121522"/>
                    <a:pt x="123003" y="156572"/>
                    <a:pt x="79240" y="156572"/>
                  </a:cubicBezTo>
                  <a:cubicBezTo>
                    <a:pt x="35477" y="156572"/>
                    <a:pt x="0" y="121522"/>
                    <a:pt x="0" y="78286"/>
                  </a:cubicBezTo>
                  <a:cubicBezTo>
                    <a:pt x="0" y="35049"/>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1" name="Shape 1638">
              <a:extLst>
                <a:ext uri="{FF2B5EF4-FFF2-40B4-BE49-F238E27FC236}">
                  <a16:creationId xmlns:a16="http://schemas.microsoft.com/office/drawing/2014/main" id="{38A7A2B8-9732-2828-304B-5A4AE6910FA9}"/>
                </a:ext>
              </a:extLst>
            </p:cNvPr>
            <p:cNvSpPr/>
            <p:nvPr/>
          </p:nvSpPr>
          <p:spPr>
            <a:xfrm>
              <a:off x="7399558" y="513229"/>
              <a:ext cx="158482" cy="156572"/>
            </a:xfrm>
            <a:custGeom>
              <a:avLst/>
              <a:gdLst/>
              <a:ahLst/>
              <a:cxnLst/>
              <a:rect l="0" t="0" r="0" b="0"/>
              <a:pathLst>
                <a:path w="158482" h="156572">
                  <a:moveTo>
                    <a:pt x="79241" y="0"/>
                  </a:moveTo>
                  <a:cubicBezTo>
                    <a:pt x="123004" y="0"/>
                    <a:pt x="158482" y="35049"/>
                    <a:pt x="158482" y="78287"/>
                  </a:cubicBezTo>
                  <a:cubicBezTo>
                    <a:pt x="158482" y="121522"/>
                    <a:pt x="123004" y="156572"/>
                    <a:pt x="79241" y="156572"/>
                  </a:cubicBezTo>
                  <a:cubicBezTo>
                    <a:pt x="35477" y="156572"/>
                    <a:pt x="0" y="121522"/>
                    <a:pt x="0" y="78287"/>
                  </a:cubicBezTo>
                  <a:cubicBezTo>
                    <a:pt x="0" y="35049"/>
                    <a:pt x="35477"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2" name="Shape 1639">
              <a:extLst>
                <a:ext uri="{FF2B5EF4-FFF2-40B4-BE49-F238E27FC236}">
                  <a16:creationId xmlns:a16="http://schemas.microsoft.com/office/drawing/2014/main" id="{29FAB110-D02F-1C34-23B8-60FAEBD418AF}"/>
                </a:ext>
              </a:extLst>
            </p:cNvPr>
            <p:cNvSpPr/>
            <p:nvPr/>
          </p:nvSpPr>
          <p:spPr>
            <a:xfrm>
              <a:off x="6862178" y="323136"/>
              <a:ext cx="158480" cy="156572"/>
            </a:xfrm>
            <a:custGeom>
              <a:avLst/>
              <a:gdLst/>
              <a:ahLst/>
              <a:cxnLst/>
              <a:rect l="0" t="0" r="0" b="0"/>
              <a:pathLst>
                <a:path w="158480" h="156572">
                  <a:moveTo>
                    <a:pt x="79240" y="0"/>
                  </a:moveTo>
                  <a:cubicBezTo>
                    <a:pt x="123003" y="0"/>
                    <a:pt x="158480" y="35051"/>
                    <a:pt x="158480" y="78286"/>
                  </a:cubicBezTo>
                  <a:cubicBezTo>
                    <a:pt x="158480" y="121522"/>
                    <a:pt x="123003" y="156572"/>
                    <a:pt x="79240" y="156572"/>
                  </a:cubicBezTo>
                  <a:cubicBezTo>
                    <a:pt x="35476" y="156572"/>
                    <a:pt x="0" y="121522"/>
                    <a:pt x="0" y="78286"/>
                  </a:cubicBezTo>
                  <a:cubicBezTo>
                    <a:pt x="0" y="35051"/>
                    <a:pt x="35476"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3" name="Shape 1640">
              <a:extLst>
                <a:ext uri="{FF2B5EF4-FFF2-40B4-BE49-F238E27FC236}">
                  <a16:creationId xmlns:a16="http://schemas.microsoft.com/office/drawing/2014/main" id="{3C1FC38B-E9CD-86AA-D33B-5E70C65AB23F}"/>
                </a:ext>
              </a:extLst>
            </p:cNvPr>
            <p:cNvSpPr/>
            <p:nvPr/>
          </p:nvSpPr>
          <p:spPr>
            <a:xfrm>
              <a:off x="5922212" y="231894"/>
              <a:ext cx="158480" cy="156572"/>
            </a:xfrm>
            <a:custGeom>
              <a:avLst/>
              <a:gdLst/>
              <a:ahLst/>
              <a:cxnLst/>
              <a:rect l="0" t="0" r="0" b="0"/>
              <a:pathLst>
                <a:path w="158480" h="156572">
                  <a:moveTo>
                    <a:pt x="79240" y="0"/>
                  </a:moveTo>
                  <a:cubicBezTo>
                    <a:pt x="123003" y="0"/>
                    <a:pt x="158480" y="35051"/>
                    <a:pt x="158480" y="78287"/>
                  </a:cubicBezTo>
                  <a:cubicBezTo>
                    <a:pt x="158480" y="121522"/>
                    <a:pt x="123003" y="156572"/>
                    <a:pt x="79240" y="156572"/>
                  </a:cubicBezTo>
                  <a:cubicBezTo>
                    <a:pt x="35477" y="156572"/>
                    <a:pt x="0" y="121522"/>
                    <a:pt x="0" y="78287"/>
                  </a:cubicBezTo>
                  <a:cubicBezTo>
                    <a:pt x="0" y="35051"/>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4" name="Shape 1641">
              <a:extLst>
                <a:ext uri="{FF2B5EF4-FFF2-40B4-BE49-F238E27FC236}">
                  <a16:creationId xmlns:a16="http://schemas.microsoft.com/office/drawing/2014/main" id="{5CE4AD4D-EEB3-C058-4448-BD5C7E55BB80}"/>
                </a:ext>
              </a:extLst>
            </p:cNvPr>
            <p:cNvSpPr/>
            <p:nvPr/>
          </p:nvSpPr>
          <p:spPr>
            <a:xfrm>
              <a:off x="6212311" y="336843"/>
              <a:ext cx="158480" cy="156572"/>
            </a:xfrm>
            <a:custGeom>
              <a:avLst/>
              <a:gdLst/>
              <a:ahLst/>
              <a:cxnLst/>
              <a:rect l="0" t="0" r="0" b="0"/>
              <a:pathLst>
                <a:path w="158480" h="156572">
                  <a:moveTo>
                    <a:pt x="79240" y="0"/>
                  </a:moveTo>
                  <a:cubicBezTo>
                    <a:pt x="123003" y="0"/>
                    <a:pt x="158480" y="35051"/>
                    <a:pt x="158480" y="78287"/>
                  </a:cubicBezTo>
                  <a:cubicBezTo>
                    <a:pt x="158480" y="121522"/>
                    <a:pt x="123003" y="156572"/>
                    <a:pt x="79240" y="156572"/>
                  </a:cubicBezTo>
                  <a:cubicBezTo>
                    <a:pt x="35477" y="156572"/>
                    <a:pt x="0" y="121522"/>
                    <a:pt x="0" y="78287"/>
                  </a:cubicBezTo>
                  <a:cubicBezTo>
                    <a:pt x="0" y="35051"/>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5" name="Shape 1642">
              <a:extLst>
                <a:ext uri="{FF2B5EF4-FFF2-40B4-BE49-F238E27FC236}">
                  <a16:creationId xmlns:a16="http://schemas.microsoft.com/office/drawing/2014/main" id="{C4F274B0-3A08-86EC-30A2-F4D4A21E693A}"/>
                </a:ext>
              </a:extLst>
            </p:cNvPr>
            <p:cNvSpPr/>
            <p:nvPr/>
          </p:nvSpPr>
          <p:spPr>
            <a:xfrm>
              <a:off x="7069080" y="602296"/>
              <a:ext cx="158482" cy="156572"/>
            </a:xfrm>
            <a:custGeom>
              <a:avLst/>
              <a:gdLst/>
              <a:ahLst/>
              <a:cxnLst/>
              <a:rect l="0" t="0" r="0" b="0"/>
              <a:pathLst>
                <a:path w="158482" h="156572">
                  <a:moveTo>
                    <a:pt x="79242" y="0"/>
                  </a:moveTo>
                  <a:cubicBezTo>
                    <a:pt x="123004" y="0"/>
                    <a:pt x="158482" y="35049"/>
                    <a:pt x="158482" y="78286"/>
                  </a:cubicBezTo>
                  <a:cubicBezTo>
                    <a:pt x="158482" y="121521"/>
                    <a:pt x="123004" y="156572"/>
                    <a:pt x="79242" y="156572"/>
                  </a:cubicBezTo>
                  <a:cubicBezTo>
                    <a:pt x="35477" y="156572"/>
                    <a:pt x="0" y="121521"/>
                    <a:pt x="0" y="78286"/>
                  </a:cubicBezTo>
                  <a:cubicBezTo>
                    <a:pt x="0" y="35049"/>
                    <a:pt x="35477" y="0"/>
                    <a:pt x="79242"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6" name="Shape 1643">
              <a:extLst>
                <a:ext uri="{FF2B5EF4-FFF2-40B4-BE49-F238E27FC236}">
                  <a16:creationId xmlns:a16="http://schemas.microsoft.com/office/drawing/2014/main" id="{47F273BE-D2A4-96DB-A9DA-AD5B4E41F350}"/>
                </a:ext>
              </a:extLst>
            </p:cNvPr>
            <p:cNvSpPr/>
            <p:nvPr/>
          </p:nvSpPr>
          <p:spPr>
            <a:xfrm>
              <a:off x="6558721" y="434928"/>
              <a:ext cx="158482" cy="156572"/>
            </a:xfrm>
            <a:custGeom>
              <a:avLst/>
              <a:gdLst/>
              <a:ahLst/>
              <a:cxnLst/>
              <a:rect l="0" t="0" r="0" b="0"/>
              <a:pathLst>
                <a:path w="158482" h="156572">
                  <a:moveTo>
                    <a:pt x="79242" y="0"/>
                  </a:moveTo>
                  <a:cubicBezTo>
                    <a:pt x="123005" y="0"/>
                    <a:pt x="158482" y="35049"/>
                    <a:pt x="158482" y="78286"/>
                  </a:cubicBezTo>
                  <a:cubicBezTo>
                    <a:pt x="158482" y="121521"/>
                    <a:pt x="123005" y="156572"/>
                    <a:pt x="79242" y="156572"/>
                  </a:cubicBezTo>
                  <a:cubicBezTo>
                    <a:pt x="35478" y="156572"/>
                    <a:pt x="0" y="121521"/>
                    <a:pt x="0" y="78286"/>
                  </a:cubicBezTo>
                  <a:cubicBezTo>
                    <a:pt x="0" y="35049"/>
                    <a:pt x="35478" y="0"/>
                    <a:pt x="79242"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7" name="Shape 1644">
              <a:extLst>
                <a:ext uri="{FF2B5EF4-FFF2-40B4-BE49-F238E27FC236}">
                  <a16:creationId xmlns:a16="http://schemas.microsoft.com/office/drawing/2014/main" id="{1FB2A6E2-1BAF-EC61-C1DB-B56682E9F046}"/>
                </a:ext>
              </a:extLst>
            </p:cNvPr>
            <p:cNvSpPr/>
            <p:nvPr/>
          </p:nvSpPr>
          <p:spPr>
            <a:xfrm>
              <a:off x="5705937" y="433333"/>
              <a:ext cx="158481" cy="156572"/>
            </a:xfrm>
            <a:custGeom>
              <a:avLst/>
              <a:gdLst/>
              <a:ahLst/>
              <a:cxnLst/>
              <a:rect l="0" t="0" r="0" b="0"/>
              <a:pathLst>
                <a:path w="158481" h="156572">
                  <a:moveTo>
                    <a:pt x="79241" y="0"/>
                  </a:moveTo>
                  <a:cubicBezTo>
                    <a:pt x="123003" y="0"/>
                    <a:pt x="158481" y="35049"/>
                    <a:pt x="158481" y="78286"/>
                  </a:cubicBezTo>
                  <a:cubicBezTo>
                    <a:pt x="158481" y="121523"/>
                    <a:pt x="123003" y="156572"/>
                    <a:pt x="79241" y="156572"/>
                  </a:cubicBezTo>
                  <a:cubicBezTo>
                    <a:pt x="35477" y="156572"/>
                    <a:pt x="0" y="121523"/>
                    <a:pt x="0" y="78286"/>
                  </a:cubicBezTo>
                  <a:cubicBezTo>
                    <a:pt x="0" y="35049"/>
                    <a:pt x="35477"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8" name="Shape 1645">
              <a:extLst>
                <a:ext uri="{FF2B5EF4-FFF2-40B4-BE49-F238E27FC236}">
                  <a16:creationId xmlns:a16="http://schemas.microsoft.com/office/drawing/2014/main" id="{D4E9A3F9-2D9B-889A-F9B9-C794270316A1}"/>
                </a:ext>
              </a:extLst>
            </p:cNvPr>
            <p:cNvSpPr/>
            <p:nvPr/>
          </p:nvSpPr>
          <p:spPr>
            <a:xfrm>
              <a:off x="5981519" y="614495"/>
              <a:ext cx="158482" cy="156572"/>
            </a:xfrm>
            <a:custGeom>
              <a:avLst/>
              <a:gdLst/>
              <a:ahLst/>
              <a:cxnLst/>
              <a:rect l="0" t="0" r="0" b="0"/>
              <a:pathLst>
                <a:path w="158482" h="156572">
                  <a:moveTo>
                    <a:pt x="79242" y="0"/>
                  </a:moveTo>
                  <a:cubicBezTo>
                    <a:pt x="123004" y="0"/>
                    <a:pt x="158482" y="35049"/>
                    <a:pt x="158482" y="78287"/>
                  </a:cubicBezTo>
                  <a:cubicBezTo>
                    <a:pt x="158482" y="121522"/>
                    <a:pt x="123004" y="156572"/>
                    <a:pt x="79242" y="156572"/>
                  </a:cubicBezTo>
                  <a:cubicBezTo>
                    <a:pt x="35477" y="156572"/>
                    <a:pt x="0" y="121522"/>
                    <a:pt x="0" y="78287"/>
                  </a:cubicBezTo>
                  <a:cubicBezTo>
                    <a:pt x="0" y="35049"/>
                    <a:pt x="35477" y="0"/>
                    <a:pt x="79242"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09" name="Shape 1646">
              <a:extLst>
                <a:ext uri="{FF2B5EF4-FFF2-40B4-BE49-F238E27FC236}">
                  <a16:creationId xmlns:a16="http://schemas.microsoft.com/office/drawing/2014/main" id="{CAB0C2B5-E2C1-B8C1-AB9F-507C2C86479A}"/>
                </a:ext>
              </a:extLst>
            </p:cNvPr>
            <p:cNvSpPr/>
            <p:nvPr/>
          </p:nvSpPr>
          <p:spPr>
            <a:xfrm>
              <a:off x="7532033" y="256927"/>
              <a:ext cx="158482" cy="156572"/>
            </a:xfrm>
            <a:custGeom>
              <a:avLst/>
              <a:gdLst/>
              <a:ahLst/>
              <a:cxnLst/>
              <a:rect l="0" t="0" r="0" b="0"/>
              <a:pathLst>
                <a:path w="158482" h="156572">
                  <a:moveTo>
                    <a:pt x="79240" y="0"/>
                  </a:moveTo>
                  <a:cubicBezTo>
                    <a:pt x="123004" y="0"/>
                    <a:pt x="158482" y="35051"/>
                    <a:pt x="158482" y="78287"/>
                  </a:cubicBezTo>
                  <a:cubicBezTo>
                    <a:pt x="158482" y="121522"/>
                    <a:pt x="123004" y="156572"/>
                    <a:pt x="79240" y="156572"/>
                  </a:cubicBezTo>
                  <a:cubicBezTo>
                    <a:pt x="35477" y="156572"/>
                    <a:pt x="0" y="121522"/>
                    <a:pt x="0" y="78287"/>
                  </a:cubicBezTo>
                  <a:cubicBezTo>
                    <a:pt x="0" y="35051"/>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0" name="Shape 1647">
              <a:extLst>
                <a:ext uri="{FF2B5EF4-FFF2-40B4-BE49-F238E27FC236}">
                  <a16:creationId xmlns:a16="http://schemas.microsoft.com/office/drawing/2014/main" id="{0F15E1A3-9B62-AB69-007D-73C5CF9B2A9B}"/>
                </a:ext>
              </a:extLst>
            </p:cNvPr>
            <p:cNvSpPr/>
            <p:nvPr/>
          </p:nvSpPr>
          <p:spPr>
            <a:xfrm>
              <a:off x="7089512" y="126610"/>
              <a:ext cx="158481" cy="156572"/>
            </a:xfrm>
            <a:custGeom>
              <a:avLst/>
              <a:gdLst/>
              <a:ahLst/>
              <a:cxnLst/>
              <a:rect l="0" t="0" r="0" b="0"/>
              <a:pathLst>
                <a:path w="158481" h="156572">
                  <a:moveTo>
                    <a:pt x="79240" y="0"/>
                  </a:moveTo>
                  <a:cubicBezTo>
                    <a:pt x="123003" y="0"/>
                    <a:pt x="158481" y="35049"/>
                    <a:pt x="158481" y="78286"/>
                  </a:cubicBezTo>
                  <a:cubicBezTo>
                    <a:pt x="158481" y="121521"/>
                    <a:pt x="123003" y="156572"/>
                    <a:pt x="79240" y="156572"/>
                  </a:cubicBezTo>
                  <a:cubicBezTo>
                    <a:pt x="35476" y="156572"/>
                    <a:pt x="0" y="121521"/>
                    <a:pt x="0" y="78286"/>
                  </a:cubicBezTo>
                  <a:cubicBezTo>
                    <a:pt x="0" y="35049"/>
                    <a:pt x="35476"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1" name="Shape 1648">
              <a:extLst>
                <a:ext uri="{FF2B5EF4-FFF2-40B4-BE49-F238E27FC236}">
                  <a16:creationId xmlns:a16="http://schemas.microsoft.com/office/drawing/2014/main" id="{FEFF4C8F-F190-6B2A-AD11-E064BC2F3271}"/>
                </a:ext>
              </a:extLst>
            </p:cNvPr>
            <p:cNvSpPr/>
            <p:nvPr/>
          </p:nvSpPr>
          <p:spPr>
            <a:xfrm>
              <a:off x="7745448" y="692388"/>
              <a:ext cx="158481" cy="156572"/>
            </a:xfrm>
            <a:custGeom>
              <a:avLst/>
              <a:gdLst/>
              <a:ahLst/>
              <a:cxnLst/>
              <a:rect l="0" t="0" r="0" b="0"/>
              <a:pathLst>
                <a:path w="158481" h="156572">
                  <a:moveTo>
                    <a:pt x="79240" y="0"/>
                  </a:moveTo>
                  <a:cubicBezTo>
                    <a:pt x="123003" y="0"/>
                    <a:pt x="158481" y="35049"/>
                    <a:pt x="158481" y="78287"/>
                  </a:cubicBezTo>
                  <a:cubicBezTo>
                    <a:pt x="158481" y="121522"/>
                    <a:pt x="123003" y="156572"/>
                    <a:pt x="79240" y="156572"/>
                  </a:cubicBezTo>
                  <a:cubicBezTo>
                    <a:pt x="35478" y="156572"/>
                    <a:pt x="0" y="121522"/>
                    <a:pt x="0" y="78287"/>
                  </a:cubicBezTo>
                  <a:cubicBezTo>
                    <a:pt x="0" y="35049"/>
                    <a:pt x="35478"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2" name="Shape 1649">
              <a:extLst>
                <a:ext uri="{FF2B5EF4-FFF2-40B4-BE49-F238E27FC236}">
                  <a16:creationId xmlns:a16="http://schemas.microsoft.com/office/drawing/2014/main" id="{C5D30B78-C49D-BDDD-0F77-57782A6CE030}"/>
                </a:ext>
              </a:extLst>
            </p:cNvPr>
            <p:cNvSpPr/>
            <p:nvPr/>
          </p:nvSpPr>
          <p:spPr>
            <a:xfrm>
              <a:off x="6303398" y="690854"/>
              <a:ext cx="158481" cy="156572"/>
            </a:xfrm>
            <a:custGeom>
              <a:avLst/>
              <a:gdLst/>
              <a:ahLst/>
              <a:cxnLst/>
              <a:rect l="0" t="0" r="0" b="0"/>
              <a:pathLst>
                <a:path w="158481" h="156572">
                  <a:moveTo>
                    <a:pt x="79240" y="0"/>
                  </a:moveTo>
                  <a:cubicBezTo>
                    <a:pt x="123003" y="0"/>
                    <a:pt x="158481" y="35051"/>
                    <a:pt x="158481" y="78286"/>
                  </a:cubicBezTo>
                  <a:cubicBezTo>
                    <a:pt x="158481" y="121522"/>
                    <a:pt x="123003" y="156572"/>
                    <a:pt x="79240" y="156572"/>
                  </a:cubicBezTo>
                  <a:cubicBezTo>
                    <a:pt x="35476" y="156572"/>
                    <a:pt x="0" y="121522"/>
                    <a:pt x="0" y="78286"/>
                  </a:cubicBezTo>
                  <a:cubicBezTo>
                    <a:pt x="0" y="35051"/>
                    <a:pt x="35476"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3" name="Shape 1650">
              <a:extLst>
                <a:ext uri="{FF2B5EF4-FFF2-40B4-BE49-F238E27FC236}">
                  <a16:creationId xmlns:a16="http://schemas.microsoft.com/office/drawing/2014/main" id="{D7857F6D-109B-35B2-C1CF-B71B7805249D}"/>
                </a:ext>
              </a:extLst>
            </p:cNvPr>
            <p:cNvSpPr/>
            <p:nvPr/>
          </p:nvSpPr>
          <p:spPr>
            <a:xfrm>
              <a:off x="6734813" y="925937"/>
              <a:ext cx="158480" cy="156572"/>
            </a:xfrm>
            <a:custGeom>
              <a:avLst/>
              <a:gdLst/>
              <a:ahLst/>
              <a:cxnLst/>
              <a:rect l="0" t="0" r="0" b="0"/>
              <a:pathLst>
                <a:path w="158480" h="156572">
                  <a:moveTo>
                    <a:pt x="79240" y="0"/>
                  </a:moveTo>
                  <a:cubicBezTo>
                    <a:pt x="123003" y="0"/>
                    <a:pt x="158480" y="35049"/>
                    <a:pt x="158480" y="78286"/>
                  </a:cubicBezTo>
                  <a:cubicBezTo>
                    <a:pt x="158480" y="121522"/>
                    <a:pt x="123003" y="156572"/>
                    <a:pt x="79240" y="156572"/>
                  </a:cubicBezTo>
                  <a:cubicBezTo>
                    <a:pt x="35477" y="156572"/>
                    <a:pt x="0" y="121522"/>
                    <a:pt x="0" y="78286"/>
                  </a:cubicBezTo>
                  <a:cubicBezTo>
                    <a:pt x="0" y="35049"/>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4" name="Shape 1651">
              <a:extLst>
                <a:ext uri="{FF2B5EF4-FFF2-40B4-BE49-F238E27FC236}">
                  <a16:creationId xmlns:a16="http://schemas.microsoft.com/office/drawing/2014/main" id="{64C098A7-F0DD-DBDD-3B62-3A98C8C33DF2}"/>
                </a:ext>
              </a:extLst>
            </p:cNvPr>
            <p:cNvSpPr/>
            <p:nvPr/>
          </p:nvSpPr>
          <p:spPr>
            <a:xfrm>
              <a:off x="7433403" y="800861"/>
              <a:ext cx="158481" cy="156572"/>
            </a:xfrm>
            <a:custGeom>
              <a:avLst/>
              <a:gdLst/>
              <a:ahLst/>
              <a:cxnLst/>
              <a:rect l="0" t="0" r="0" b="0"/>
              <a:pathLst>
                <a:path w="158481" h="156572">
                  <a:moveTo>
                    <a:pt x="79240" y="0"/>
                  </a:moveTo>
                  <a:cubicBezTo>
                    <a:pt x="123003" y="0"/>
                    <a:pt x="158481" y="35049"/>
                    <a:pt x="158481" y="78286"/>
                  </a:cubicBezTo>
                  <a:cubicBezTo>
                    <a:pt x="158481" y="121522"/>
                    <a:pt x="123003" y="156572"/>
                    <a:pt x="79240" y="156572"/>
                  </a:cubicBezTo>
                  <a:cubicBezTo>
                    <a:pt x="35478" y="156572"/>
                    <a:pt x="0" y="121522"/>
                    <a:pt x="0" y="78286"/>
                  </a:cubicBezTo>
                  <a:cubicBezTo>
                    <a:pt x="0" y="35049"/>
                    <a:pt x="35478"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5" name="Shape 1652">
              <a:extLst>
                <a:ext uri="{FF2B5EF4-FFF2-40B4-BE49-F238E27FC236}">
                  <a16:creationId xmlns:a16="http://schemas.microsoft.com/office/drawing/2014/main" id="{F9070609-D09E-92EB-C09D-950585A68759}"/>
                </a:ext>
              </a:extLst>
            </p:cNvPr>
            <p:cNvSpPr/>
            <p:nvPr/>
          </p:nvSpPr>
          <p:spPr>
            <a:xfrm>
              <a:off x="5502629" y="710280"/>
              <a:ext cx="158480" cy="156572"/>
            </a:xfrm>
            <a:custGeom>
              <a:avLst/>
              <a:gdLst/>
              <a:ahLst/>
              <a:cxnLst/>
              <a:rect l="0" t="0" r="0" b="0"/>
              <a:pathLst>
                <a:path w="158480" h="156572">
                  <a:moveTo>
                    <a:pt x="79240" y="0"/>
                  </a:moveTo>
                  <a:cubicBezTo>
                    <a:pt x="123003" y="0"/>
                    <a:pt x="158480" y="35051"/>
                    <a:pt x="158480" y="78286"/>
                  </a:cubicBezTo>
                  <a:cubicBezTo>
                    <a:pt x="158480" y="121522"/>
                    <a:pt x="123003" y="156572"/>
                    <a:pt x="79240" y="156572"/>
                  </a:cubicBezTo>
                  <a:cubicBezTo>
                    <a:pt x="35477" y="156572"/>
                    <a:pt x="0" y="121522"/>
                    <a:pt x="0" y="78286"/>
                  </a:cubicBezTo>
                  <a:cubicBezTo>
                    <a:pt x="0" y="35051"/>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16" name="Shape 1653">
              <a:extLst>
                <a:ext uri="{FF2B5EF4-FFF2-40B4-BE49-F238E27FC236}">
                  <a16:creationId xmlns:a16="http://schemas.microsoft.com/office/drawing/2014/main" id="{7C4E6134-44D9-4F93-84A0-051117EEE471}"/>
                </a:ext>
              </a:extLst>
            </p:cNvPr>
            <p:cNvSpPr/>
            <p:nvPr/>
          </p:nvSpPr>
          <p:spPr>
            <a:xfrm>
              <a:off x="7602195" y="1316825"/>
              <a:ext cx="158480" cy="156572"/>
            </a:xfrm>
            <a:custGeom>
              <a:avLst/>
              <a:gdLst/>
              <a:ahLst/>
              <a:cxnLst/>
              <a:rect l="0" t="0" r="0" b="0"/>
              <a:pathLst>
                <a:path w="158480" h="156572">
                  <a:moveTo>
                    <a:pt x="79240" y="0"/>
                  </a:moveTo>
                  <a:cubicBezTo>
                    <a:pt x="123003" y="0"/>
                    <a:pt x="158480" y="35049"/>
                    <a:pt x="158480" y="78285"/>
                  </a:cubicBezTo>
                  <a:cubicBezTo>
                    <a:pt x="158480" y="121522"/>
                    <a:pt x="123003" y="156572"/>
                    <a:pt x="79240" y="156572"/>
                  </a:cubicBezTo>
                  <a:cubicBezTo>
                    <a:pt x="35477" y="156572"/>
                    <a:pt x="0" y="121522"/>
                    <a:pt x="0" y="78285"/>
                  </a:cubicBezTo>
                  <a:cubicBezTo>
                    <a:pt x="0" y="35049"/>
                    <a:pt x="35477"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17" name="Shape 1654">
              <a:extLst>
                <a:ext uri="{FF2B5EF4-FFF2-40B4-BE49-F238E27FC236}">
                  <a16:creationId xmlns:a16="http://schemas.microsoft.com/office/drawing/2014/main" id="{3D2254B5-6304-85D4-B771-F1D761C3148B}"/>
                </a:ext>
              </a:extLst>
            </p:cNvPr>
            <p:cNvSpPr/>
            <p:nvPr/>
          </p:nvSpPr>
          <p:spPr>
            <a:xfrm>
              <a:off x="7578204" y="1045529"/>
              <a:ext cx="158481" cy="156572"/>
            </a:xfrm>
            <a:custGeom>
              <a:avLst/>
              <a:gdLst/>
              <a:ahLst/>
              <a:cxnLst/>
              <a:rect l="0" t="0" r="0" b="0"/>
              <a:pathLst>
                <a:path w="158481" h="156572">
                  <a:moveTo>
                    <a:pt x="79241" y="0"/>
                  </a:moveTo>
                  <a:cubicBezTo>
                    <a:pt x="123003" y="0"/>
                    <a:pt x="158481" y="35049"/>
                    <a:pt x="158481" y="78286"/>
                  </a:cubicBezTo>
                  <a:cubicBezTo>
                    <a:pt x="158481" y="121522"/>
                    <a:pt x="123003" y="156572"/>
                    <a:pt x="79241" y="156572"/>
                  </a:cubicBezTo>
                  <a:cubicBezTo>
                    <a:pt x="35478" y="156572"/>
                    <a:pt x="0" y="121522"/>
                    <a:pt x="0" y="78286"/>
                  </a:cubicBezTo>
                  <a:cubicBezTo>
                    <a:pt x="0" y="35049"/>
                    <a:pt x="35478"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18" name="Shape 1655">
              <a:extLst>
                <a:ext uri="{FF2B5EF4-FFF2-40B4-BE49-F238E27FC236}">
                  <a16:creationId xmlns:a16="http://schemas.microsoft.com/office/drawing/2014/main" id="{2BD985B7-0203-90FB-4946-78AC71E849C3}"/>
                </a:ext>
              </a:extLst>
            </p:cNvPr>
            <p:cNvSpPr/>
            <p:nvPr/>
          </p:nvSpPr>
          <p:spPr>
            <a:xfrm>
              <a:off x="7299896" y="1444405"/>
              <a:ext cx="158482" cy="156572"/>
            </a:xfrm>
            <a:custGeom>
              <a:avLst/>
              <a:gdLst/>
              <a:ahLst/>
              <a:cxnLst/>
              <a:rect l="0" t="0" r="0" b="0"/>
              <a:pathLst>
                <a:path w="158482" h="156572">
                  <a:moveTo>
                    <a:pt x="79242" y="0"/>
                  </a:moveTo>
                  <a:cubicBezTo>
                    <a:pt x="123004" y="0"/>
                    <a:pt x="158482" y="35049"/>
                    <a:pt x="158482" y="78286"/>
                  </a:cubicBezTo>
                  <a:cubicBezTo>
                    <a:pt x="158482" y="121521"/>
                    <a:pt x="123004" y="156572"/>
                    <a:pt x="79242" y="156572"/>
                  </a:cubicBezTo>
                  <a:cubicBezTo>
                    <a:pt x="35477" y="156572"/>
                    <a:pt x="0" y="121521"/>
                    <a:pt x="0" y="78286"/>
                  </a:cubicBezTo>
                  <a:cubicBezTo>
                    <a:pt x="0" y="35049"/>
                    <a:pt x="35477" y="0"/>
                    <a:pt x="79242"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19" name="Shape 1656">
              <a:extLst>
                <a:ext uri="{FF2B5EF4-FFF2-40B4-BE49-F238E27FC236}">
                  <a16:creationId xmlns:a16="http://schemas.microsoft.com/office/drawing/2014/main" id="{C5B9C6B5-905E-A630-95A5-EF9DE2E8A0AF}"/>
                </a:ext>
              </a:extLst>
            </p:cNvPr>
            <p:cNvSpPr/>
            <p:nvPr/>
          </p:nvSpPr>
          <p:spPr>
            <a:xfrm>
              <a:off x="7020658" y="814060"/>
              <a:ext cx="158481" cy="156572"/>
            </a:xfrm>
            <a:custGeom>
              <a:avLst/>
              <a:gdLst/>
              <a:ahLst/>
              <a:cxnLst/>
              <a:rect l="0" t="0" r="0" b="0"/>
              <a:pathLst>
                <a:path w="158481" h="156572">
                  <a:moveTo>
                    <a:pt x="79241" y="0"/>
                  </a:moveTo>
                  <a:cubicBezTo>
                    <a:pt x="123003" y="0"/>
                    <a:pt x="158481" y="35049"/>
                    <a:pt x="158481" y="78285"/>
                  </a:cubicBezTo>
                  <a:cubicBezTo>
                    <a:pt x="158481" y="121522"/>
                    <a:pt x="123003" y="156572"/>
                    <a:pt x="79241" y="156572"/>
                  </a:cubicBezTo>
                  <a:cubicBezTo>
                    <a:pt x="35478" y="156572"/>
                    <a:pt x="0" y="121522"/>
                    <a:pt x="0" y="78285"/>
                  </a:cubicBezTo>
                  <a:cubicBezTo>
                    <a:pt x="0" y="35049"/>
                    <a:pt x="35478"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0" name="Shape 1657">
              <a:extLst>
                <a:ext uri="{FF2B5EF4-FFF2-40B4-BE49-F238E27FC236}">
                  <a16:creationId xmlns:a16="http://schemas.microsoft.com/office/drawing/2014/main" id="{53724CE9-8320-0D56-50E1-1A5407F8B095}"/>
                </a:ext>
              </a:extLst>
            </p:cNvPr>
            <p:cNvSpPr/>
            <p:nvPr/>
          </p:nvSpPr>
          <p:spPr>
            <a:xfrm>
              <a:off x="5797291" y="1413603"/>
              <a:ext cx="158480" cy="156572"/>
            </a:xfrm>
            <a:custGeom>
              <a:avLst/>
              <a:gdLst/>
              <a:ahLst/>
              <a:cxnLst/>
              <a:rect l="0" t="0" r="0" b="0"/>
              <a:pathLst>
                <a:path w="158480" h="156572">
                  <a:moveTo>
                    <a:pt x="79240" y="0"/>
                  </a:moveTo>
                  <a:cubicBezTo>
                    <a:pt x="123004" y="0"/>
                    <a:pt x="158480" y="35049"/>
                    <a:pt x="158480" y="78287"/>
                  </a:cubicBezTo>
                  <a:cubicBezTo>
                    <a:pt x="158480" y="121522"/>
                    <a:pt x="123004" y="156572"/>
                    <a:pt x="79240" y="156572"/>
                  </a:cubicBezTo>
                  <a:cubicBezTo>
                    <a:pt x="35478" y="156572"/>
                    <a:pt x="0" y="121522"/>
                    <a:pt x="0" y="78287"/>
                  </a:cubicBezTo>
                  <a:cubicBezTo>
                    <a:pt x="0" y="35049"/>
                    <a:pt x="35478"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1" name="Shape 1658">
              <a:extLst>
                <a:ext uri="{FF2B5EF4-FFF2-40B4-BE49-F238E27FC236}">
                  <a16:creationId xmlns:a16="http://schemas.microsoft.com/office/drawing/2014/main" id="{9D44BBFB-CAB0-61E5-3AD4-50D472905A03}"/>
                </a:ext>
              </a:extLst>
            </p:cNvPr>
            <p:cNvSpPr/>
            <p:nvPr/>
          </p:nvSpPr>
          <p:spPr>
            <a:xfrm>
              <a:off x="5581869" y="1113567"/>
              <a:ext cx="158481" cy="156572"/>
            </a:xfrm>
            <a:custGeom>
              <a:avLst/>
              <a:gdLst/>
              <a:ahLst/>
              <a:cxnLst/>
              <a:rect l="0" t="0" r="0" b="0"/>
              <a:pathLst>
                <a:path w="158481" h="156572">
                  <a:moveTo>
                    <a:pt x="79240" y="0"/>
                  </a:moveTo>
                  <a:cubicBezTo>
                    <a:pt x="123003" y="0"/>
                    <a:pt x="158481" y="35051"/>
                    <a:pt x="158481" y="78287"/>
                  </a:cubicBezTo>
                  <a:cubicBezTo>
                    <a:pt x="158481" y="121522"/>
                    <a:pt x="123003" y="156572"/>
                    <a:pt x="79240" y="156572"/>
                  </a:cubicBezTo>
                  <a:cubicBezTo>
                    <a:pt x="35478" y="156572"/>
                    <a:pt x="0" y="121522"/>
                    <a:pt x="0" y="78287"/>
                  </a:cubicBezTo>
                  <a:cubicBezTo>
                    <a:pt x="0" y="35051"/>
                    <a:pt x="35478"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2" name="Shape 1659">
              <a:extLst>
                <a:ext uri="{FF2B5EF4-FFF2-40B4-BE49-F238E27FC236}">
                  <a16:creationId xmlns:a16="http://schemas.microsoft.com/office/drawing/2014/main" id="{DAF2CEB2-30D7-21DB-6DD1-10B4FAC1C262}"/>
                </a:ext>
              </a:extLst>
            </p:cNvPr>
            <p:cNvSpPr/>
            <p:nvPr/>
          </p:nvSpPr>
          <p:spPr>
            <a:xfrm>
              <a:off x="7795807" y="1915953"/>
              <a:ext cx="158481" cy="156572"/>
            </a:xfrm>
            <a:custGeom>
              <a:avLst/>
              <a:gdLst/>
              <a:ahLst/>
              <a:cxnLst/>
              <a:rect l="0" t="0" r="0" b="0"/>
              <a:pathLst>
                <a:path w="158481" h="156572">
                  <a:moveTo>
                    <a:pt x="79241" y="0"/>
                  </a:moveTo>
                  <a:cubicBezTo>
                    <a:pt x="123003" y="0"/>
                    <a:pt x="158481" y="35049"/>
                    <a:pt x="158481" y="78286"/>
                  </a:cubicBezTo>
                  <a:cubicBezTo>
                    <a:pt x="158481" y="121522"/>
                    <a:pt x="123003" y="156572"/>
                    <a:pt x="79241" y="156572"/>
                  </a:cubicBezTo>
                  <a:cubicBezTo>
                    <a:pt x="35478" y="156572"/>
                    <a:pt x="0" y="121522"/>
                    <a:pt x="0" y="78286"/>
                  </a:cubicBezTo>
                  <a:cubicBezTo>
                    <a:pt x="0" y="35049"/>
                    <a:pt x="35478"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3" name="Shape 1660">
              <a:extLst>
                <a:ext uri="{FF2B5EF4-FFF2-40B4-BE49-F238E27FC236}">
                  <a16:creationId xmlns:a16="http://schemas.microsoft.com/office/drawing/2014/main" id="{66C07A4A-812F-3A8C-3D2A-F9EDF196D026}"/>
                </a:ext>
              </a:extLst>
            </p:cNvPr>
            <p:cNvSpPr/>
            <p:nvPr/>
          </p:nvSpPr>
          <p:spPr>
            <a:xfrm>
              <a:off x="7522956" y="1681733"/>
              <a:ext cx="158481" cy="156572"/>
            </a:xfrm>
            <a:custGeom>
              <a:avLst/>
              <a:gdLst/>
              <a:ahLst/>
              <a:cxnLst/>
              <a:rect l="0" t="0" r="0" b="0"/>
              <a:pathLst>
                <a:path w="158481" h="156572">
                  <a:moveTo>
                    <a:pt x="79240" y="0"/>
                  </a:moveTo>
                  <a:cubicBezTo>
                    <a:pt x="123003" y="0"/>
                    <a:pt x="158481" y="35049"/>
                    <a:pt x="158481" y="78286"/>
                  </a:cubicBezTo>
                  <a:cubicBezTo>
                    <a:pt x="158481" y="121522"/>
                    <a:pt x="123003" y="156572"/>
                    <a:pt x="79240" y="156572"/>
                  </a:cubicBezTo>
                  <a:cubicBezTo>
                    <a:pt x="35476" y="156572"/>
                    <a:pt x="0" y="121522"/>
                    <a:pt x="0" y="78286"/>
                  </a:cubicBezTo>
                  <a:cubicBezTo>
                    <a:pt x="0" y="35049"/>
                    <a:pt x="35476"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4" name="Shape 1661">
              <a:extLst>
                <a:ext uri="{FF2B5EF4-FFF2-40B4-BE49-F238E27FC236}">
                  <a16:creationId xmlns:a16="http://schemas.microsoft.com/office/drawing/2014/main" id="{A04916BA-AA64-5C64-C521-EC2C9268BEF9}"/>
                </a:ext>
              </a:extLst>
            </p:cNvPr>
            <p:cNvSpPr/>
            <p:nvPr/>
          </p:nvSpPr>
          <p:spPr>
            <a:xfrm>
              <a:off x="6382940" y="2111079"/>
              <a:ext cx="78937" cy="155971"/>
            </a:xfrm>
            <a:custGeom>
              <a:avLst/>
              <a:gdLst/>
              <a:ahLst/>
              <a:cxnLst/>
              <a:rect l="0" t="0" r="0" b="0"/>
              <a:pathLst>
                <a:path w="78937" h="155971">
                  <a:moveTo>
                    <a:pt x="0" y="0"/>
                  </a:moveTo>
                  <a:lnTo>
                    <a:pt x="78937" y="0"/>
                  </a:lnTo>
                  <a:lnTo>
                    <a:pt x="78937" y="19496"/>
                  </a:lnTo>
                  <a:lnTo>
                    <a:pt x="19496" y="19496"/>
                  </a:lnTo>
                  <a:lnTo>
                    <a:pt x="19496" y="136476"/>
                  </a:lnTo>
                  <a:lnTo>
                    <a:pt x="78937" y="136476"/>
                  </a:lnTo>
                  <a:lnTo>
                    <a:pt x="78937" y="155971"/>
                  </a:lnTo>
                  <a:lnTo>
                    <a:pt x="0" y="15597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25" name="Shape 1662">
              <a:extLst>
                <a:ext uri="{FF2B5EF4-FFF2-40B4-BE49-F238E27FC236}">
                  <a16:creationId xmlns:a16="http://schemas.microsoft.com/office/drawing/2014/main" id="{14E62D7F-8883-A526-D846-ECEEEA3DE3AE}"/>
                </a:ext>
              </a:extLst>
            </p:cNvPr>
            <p:cNvSpPr/>
            <p:nvPr/>
          </p:nvSpPr>
          <p:spPr>
            <a:xfrm>
              <a:off x="6461877" y="2111079"/>
              <a:ext cx="78938" cy="155971"/>
            </a:xfrm>
            <a:custGeom>
              <a:avLst/>
              <a:gdLst/>
              <a:ahLst/>
              <a:cxnLst/>
              <a:rect l="0" t="0" r="0" b="0"/>
              <a:pathLst>
                <a:path w="78938" h="155971">
                  <a:moveTo>
                    <a:pt x="0" y="0"/>
                  </a:moveTo>
                  <a:lnTo>
                    <a:pt x="78938" y="0"/>
                  </a:lnTo>
                  <a:lnTo>
                    <a:pt x="78938" y="155971"/>
                  </a:lnTo>
                  <a:lnTo>
                    <a:pt x="0" y="155971"/>
                  </a:lnTo>
                  <a:lnTo>
                    <a:pt x="0" y="136476"/>
                  </a:lnTo>
                  <a:lnTo>
                    <a:pt x="59441" y="136476"/>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26" name="Shape 1663">
              <a:extLst>
                <a:ext uri="{FF2B5EF4-FFF2-40B4-BE49-F238E27FC236}">
                  <a16:creationId xmlns:a16="http://schemas.microsoft.com/office/drawing/2014/main" id="{01C14A9F-F518-B08A-7295-CEB9054613E7}"/>
                </a:ext>
              </a:extLst>
            </p:cNvPr>
            <p:cNvSpPr/>
            <p:nvPr/>
          </p:nvSpPr>
          <p:spPr>
            <a:xfrm>
              <a:off x="6382940" y="2111079"/>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27" name="Shape 1664">
              <a:extLst>
                <a:ext uri="{FF2B5EF4-FFF2-40B4-BE49-F238E27FC236}">
                  <a16:creationId xmlns:a16="http://schemas.microsoft.com/office/drawing/2014/main" id="{AE36442B-2EB6-B2E3-8254-9314B68D134E}"/>
                </a:ext>
              </a:extLst>
            </p:cNvPr>
            <p:cNvSpPr/>
            <p:nvPr/>
          </p:nvSpPr>
          <p:spPr>
            <a:xfrm>
              <a:off x="6402437" y="2130576"/>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28" name="Shape 1665">
              <a:extLst>
                <a:ext uri="{FF2B5EF4-FFF2-40B4-BE49-F238E27FC236}">
                  <a16:creationId xmlns:a16="http://schemas.microsoft.com/office/drawing/2014/main" id="{6E65D623-9531-CB95-9DC8-35D63FFDFF4B}"/>
                </a:ext>
              </a:extLst>
            </p:cNvPr>
            <p:cNvSpPr/>
            <p:nvPr/>
          </p:nvSpPr>
          <p:spPr>
            <a:xfrm>
              <a:off x="6390941" y="2638231"/>
              <a:ext cx="78939" cy="155972"/>
            </a:xfrm>
            <a:custGeom>
              <a:avLst/>
              <a:gdLst/>
              <a:ahLst/>
              <a:cxnLst/>
              <a:rect l="0" t="0" r="0" b="0"/>
              <a:pathLst>
                <a:path w="78939" h="155972">
                  <a:moveTo>
                    <a:pt x="0" y="0"/>
                  </a:moveTo>
                  <a:lnTo>
                    <a:pt x="78939" y="0"/>
                  </a:lnTo>
                  <a:lnTo>
                    <a:pt x="78939" y="19497"/>
                  </a:lnTo>
                  <a:lnTo>
                    <a:pt x="19497" y="19497"/>
                  </a:lnTo>
                  <a:lnTo>
                    <a:pt x="19497" y="136475"/>
                  </a:lnTo>
                  <a:lnTo>
                    <a:pt x="78939" y="136475"/>
                  </a:lnTo>
                  <a:lnTo>
                    <a:pt x="78939" y="155972"/>
                  </a:lnTo>
                  <a:lnTo>
                    <a:pt x="0" y="155972"/>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29" name="Shape 1666">
              <a:extLst>
                <a:ext uri="{FF2B5EF4-FFF2-40B4-BE49-F238E27FC236}">
                  <a16:creationId xmlns:a16="http://schemas.microsoft.com/office/drawing/2014/main" id="{C04A4D0C-4F74-529A-481D-0D7941FA293D}"/>
                </a:ext>
              </a:extLst>
            </p:cNvPr>
            <p:cNvSpPr/>
            <p:nvPr/>
          </p:nvSpPr>
          <p:spPr>
            <a:xfrm>
              <a:off x="6469880" y="2638231"/>
              <a:ext cx="78936" cy="155972"/>
            </a:xfrm>
            <a:custGeom>
              <a:avLst/>
              <a:gdLst/>
              <a:ahLst/>
              <a:cxnLst/>
              <a:rect l="0" t="0" r="0" b="0"/>
              <a:pathLst>
                <a:path w="78936" h="155972">
                  <a:moveTo>
                    <a:pt x="0" y="0"/>
                  </a:moveTo>
                  <a:lnTo>
                    <a:pt x="78936" y="0"/>
                  </a:lnTo>
                  <a:lnTo>
                    <a:pt x="78936" y="155972"/>
                  </a:lnTo>
                  <a:lnTo>
                    <a:pt x="0" y="155972"/>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30" name="Shape 1667">
              <a:extLst>
                <a:ext uri="{FF2B5EF4-FFF2-40B4-BE49-F238E27FC236}">
                  <a16:creationId xmlns:a16="http://schemas.microsoft.com/office/drawing/2014/main" id="{FFC42624-EA1F-B09E-D6EC-72422AFED02E}"/>
                </a:ext>
              </a:extLst>
            </p:cNvPr>
            <p:cNvSpPr/>
            <p:nvPr/>
          </p:nvSpPr>
          <p:spPr>
            <a:xfrm>
              <a:off x="6390941" y="2638231"/>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31" name="Shape 1668">
              <a:extLst>
                <a:ext uri="{FF2B5EF4-FFF2-40B4-BE49-F238E27FC236}">
                  <a16:creationId xmlns:a16="http://schemas.microsoft.com/office/drawing/2014/main" id="{C5C71A87-6F08-723F-F8BA-47EFD0A1842D}"/>
                </a:ext>
              </a:extLst>
            </p:cNvPr>
            <p:cNvSpPr/>
            <p:nvPr/>
          </p:nvSpPr>
          <p:spPr>
            <a:xfrm>
              <a:off x="6410438" y="2657727"/>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32" name="Shape 1669">
              <a:extLst>
                <a:ext uri="{FF2B5EF4-FFF2-40B4-BE49-F238E27FC236}">
                  <a16:creationId xmlns:a16="http://schemas.microsoft.com/office/drawing/2014/main" id="{E4D8A602-6072-C364-85DE-9F7A0831F57F}"/>
                </a:ext>
              </a:extLst>
            </p:cNvPr>
            <p:cNvSpPr/>
            <p:nvPr/>
          </p:nvSpPr>
          <p:spPr>
            <a:xfrm>
              <a:off x="6654880" y="2061140"/>
              <a:ext cx="78937" cy="155973"/>
            </a:xfrm>
            <a:custGeom>
              <a:avLst/>
              <a:gdLst/>
              <a:ahLst/>
              <a:cxnLst/>
              <a:rect l="0" t="0" r="0" b="0"/>
              <a:pathLst>
                <a:path w="78937" h="155973">
                  <a:moveTo>
                    <a:pt x="0" y="0"/>
                  </a:moveTo>
                  <a:lnTo>
                    <a:pt x="78937" y="0"/>
                  </a:lnTo>
                  <a:lnTo>
                    <a:pt x="78937" y="19497"/>
                  </a:lnTo>
                  <a:lnTo>
                    <a:pt x="19496" y="19497"/>
                  </a:lnTo>
                  <a:lnTo>
                    <a:pt x="19496" y="136477"/>
                  </a:lnTo>
                  <a:lnTo>
                    <a:pt x="78937" y="136477"/>
                  </a:lnTo>
                  <a:lnTo>
                    <a:pt x="78937" y="155973"/>
                  </a:lnTo>
                  <a:lnTo>
                    <a:pt x="0" y="155973"/>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33" name="Shape 1670">
              <a:extLst>
                <a:ext uri="{FF2B5EF4-FFF2-40B4-BE49-F238E27FC236}">
                  <a16:creationId xmlns:a16="http://schemas.microsoft.com/office/drawing/2014/main" id="{244D7C2C-97CD-972A-F3B9-6F9611504C13}"/>
                </a:ext>
              </a:extLst>
            </p:cNvPr>
            <p:cNvSpPr/>
            <p:nvPr/>
          </p:nvSpPr>
          <p:spPr>
            <a:xfrm>
              <a:off x="6733817" y="2061140"/>
              <a:ext cx="78938" cy="155973"/>
            </a:xfrm>
            <a:custGeom>
              <a:avLst/>
              <a:gdLst/>
              <a:ahLst/>
              <a:cxnLst/>
              <a:rect l="0" t="0" r="0" b="0"/>
              <a:pathLst>
                <a:path w="78938" h="155973">
                  <a:moveTo>
                    <a:pt x="0" y="0"/>
                  </a:moveTo>
                  <a:lnTo>
                    <a:pt x="78938" y="0"/>
                  </a:lnTo>
                  <a:lnTo>
                    <a:pt x="78938" y="155973"/>
                  </a:lnTo>
                  <a:lnTo>
                    <a:pt x="0" y="155973"/>
                  </a:lnTo>
                  <a:lnTo>
                    <a:pt x="0" y="136477"/>
                  </a:lnTo>
                  <a:lnTo>
                    <a:pt x="59441" y="136477"/>
                  </a:lnTo>
                  <a:lnTo>
                    <a:pt x="59441" y="19497"/>
                  </a:lnTo>
                  <a:lnTo>
                    <a:pt x="0" y="19497"/>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34" name="Shape 1671">
              <a:extLst>
                <a:ext uri="{FF2B5EF4-FFF2-40B4-BE49-F238E27FC236}">
                  <a16:creationId xmlns:a16="http://schemas.microsoft.com/office/drawing/2014/main" id="{7238CA06-691F-62BF-F8C7-0E2A405D50B5}"/>
                </a:ext>
              </a:extLst>
            </p:cNvPr>
            <p:cNvSpPr/>
            <p:nvPr/>
          </p:nvSpPr>
          <p:spPr>
            <a:xfrm>
              <a:off x="6654880" y="2061140"/>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35" name="Shape 1672">
              <a:extLst>
                <a:ext uri="{FF2B5EF4-FFF2-40B4-BE49-F238E27FC236}">
                  <a16:creationId xmlns:a16="http://schemas.microsoft.com/office/drawing/2014/main" id="{689FF31D-F160-FF46-C464-815AED4E55EC}"/>
                </a:ext>
              </a:extLst>
            </p:cNvPr>
            <p:cNvSpPr/>
            <p:nvPr/>
          </p:nvSpPr>
          <p:spPr>
            <a:xfrm>
              <a:off x="6674377" y="2080637"/>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36" name="Shape 1673">
              <a:extLst>
                <a:ext uri="{FF2B5EF4-FFF2-40B4-BE49-F238E27FC236}">
                  <a16:creationId xmlns:a16="http://schemas.microsoft.com/office/drawing/2014/main" id="{914E9CB2-80E7-B1D6-6CF2-C0CCFB6B0F23}"/>
                </a:ext>
              </a:extLst>
            </p:cNvPr>
            <p:cNvSpPr/>
            <p:nvPr/>
          </p:nvSpPr>
          <p:spPr>
            <a:xfrm>
              <a:off x="6793810" y="1749199"/>
              <a:ext cx="78938" cy="155973"/>
            </a:xfrm>
            <a:custGeom>
              <a:avLst/>
              <a:gdLst/>
              <a:ahLst/>
              <a:cxnLst/>
              <a:rect l="0" t="0" r="0" b="0"/>
              <a:pathLst>
                <a:path w="78938" h="155973">
                  <a:moveTo>
                    <a:pt x="0" y="0"/>
                  </a:moveTo>
                  <a:lnTo>
                    <a:pt x="78938" y="0"/>
                  </a:lnTo>
                  <a:lnTo>
                    <a:pt x="78938" y="19496"/>
                  </a:lnTo>
                  <a:lnTo>
                    <a:pt x="19497" y="19496"/>
                  </a:lnTo>
                  <a:lnTo>
                    <a:pt x="19497" y="136475"/>
                  </a:lnTo>
                  <a:lnTo>
                    <a:pt x="78938" y="136475"/>
                  </a:lnTo>
                  <a:lnTo>
                    <a:pt x="78938"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37" name="Shape 1674">
              <a:extLst>
                <a:ext uri="{FF2B5EF4-FFF2-40B4-BE49-F238E27FC236}">
                  <a16:creationId xmlns:a16="http://schemas.microsoft.com/office/drawing/2014/main" id="{B5353378-D5C2-836A-BE94-1436545962B2}"/>
                </a:ext>
              </a:extLst>
            </p:cNvPr>
            <p:cNvSpPr/>
            <p:nvPr/>
          </p:nvSpPr>
          <p:spPr>
            <a:xfrm>
              <a:off x="6872748" y="1749199"/>
              <a:ext cx="78938" cy="155973"/>
            </a:xfrm>
            <a:custGeom>
              <a:avLst/>
              <a:gdLst/>
              <a:ahLst/>
              <a:cxnLst/>
              <a:rect l="0" t="0" r="0" b="0"/>
              <a:pathLst>
                <a:path w="78938" h="155973">
                  <a:moveTo>
                    <a:pt x="0" y="0"/>
                  </a:moveTo>
                  <a:lnTo>
                    <a:pt x="78938" y="0"/>
                  </a:lnTo>
                  <a:lnTo>
                    <a:pt x="78938" y="155973"/>
                  </a:lnTo>
                  <a:lnTo>
                    <a:pt x="0" y="155973"/>
                  </a:lnTo>
                  <a:lnTo>
                    <a:pt x="0" y="136475"/>
                  </a:lnTo>
                  <a:lnTo>
                    <a:pt x="59441" y="136475"/>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38" name="Shape 1675">
              <a:extLst>
                <a:ext uri="{FF2B5EF4-FFF2-40B4-BE49-F238E27FC236}">
                  <a16:creationId xmlns:a16="http://schemas.microsoft.com/office/drawing/2014/main" id="{6F4360F0-1E9E-0D9C-D687-A9B36F6AD699}"/>
                </a:ext>
              </a:extLst>
            </p:cNvPr>
            <p:cNvSpPr/>
            <p:nvPr/>
          </p:nvSpPr>
          <p:spPr>
            <a:xfrm>
              <a:off x="6793810" y="1749199"/>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39" name="Shape 1676">
              <a:extLst>
                <a:ext uri="{FF2B5EF4-FFF2-40B4-BE49-F238E27FC236}">
                  <a16:creationId xmlns:a16="http://schemas.microsoft.com/office/drawing/2014/main" id="{540B510E-F294-FA27-B11B-152D1765F314}"/>
                </a:ext>
              </a:extLst>
            </p:cNvPr>
            <p:cNvSpPr/>
            <p:nvPr/>
          </p:nvSpPr>
          <p:spPr>
            <a:xfrm>
              <a:off x="6813307" y="1768696"/>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40" name="Shape 1677">
              <a:extLst>
                <a:ext uri="{FF2B5EF4-FFF2-40B4-BE49-F238E27FC236}">
                  <a16:creationId xmlns:a16="http://schemas.microsoft.com/office/drawing/2014/main" id="{FB3D2F76-D205-D239-1577-AC8A8C58DDFE}"/>
                </a:ext>
              </a:extLst>
            </p:cNvPr>
            <p:cNvSpPr/>
            <p:nvPr/>
          </p:nvSpPr>
          <p:spPr>
            <a:xfrm>
              <a:off x="6314116" y="1540360"/>
              <a:ext cx="78937" cy="155971"/>
            </a:xfrm>
            <a:custGeom>
              <a:avLst/>
              <a:gdLst/>
              <a:ahLst/>
              <a:cxnLst/>
              <a:rect l="0" t="0" r="0" b="0"/>
              <a:pathLst>
                <a:path w="78937" h="155971">
                  <a:moveTo>
                    <a:pt x="0" y="0"/>
                  </a:moveTo>
                  <a:lnTo>
                    <a:pt x="78937" y="0"/>
                  </a:lnTo>
                  <a:lnTo>
                    <a:pt x="78937" y="19496"/>
                  </a:lnTo>
                  <a:lnTo>
                    <a:pt x="19496" y="19496"/>
                  </a:lnTo>
                  <a:lnTo>
                    <a:pt x="19496" y="136475"/>
                  </a:lnTo>
                  <a:lnTo>
                    <a:pt x="78937" y="136475"/>
                  </a:lnTo>
                  <a:lnTo>
                    <a:pt x="78937" y="155971"/>
                  </a:lnTo>
                  <a:lnTo>
                    <a:pt x="0" y="15597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41" name="Shape 1678">
              <a:extLst>
                <a:ext uri="{FF2B5EF4-FFF2-40B4-BE49-F238E27FC236}">
                  <a16:creationId xmlns:a16="http://schemas.microsoft.com/office/drawing/2014/main" id="{6B2E8660-7A67-0566-6EBE-5F4D7ECBD687}"/>
                </a:ext>
              </a:extLst>
            </p:cNvPr>
            <p:cNvSpPr/>
            <p:nvPr/>
          </p:nvSpPr>
          <p:spPr>
            <a:xfrm>
              <a:off x="6393053" y="1540360"/>
              <a:ext cx="78938" cy="155971"/>
            </a:xfrm>
            <a:custGeom>
              <a:avLst/>
              <a:gdLst/>
              <a:ahLst/>
              <a:cxnLst/>
              <a:rect l="0" t="0" r="0" b="0"/>
              <a:pathLst>
                <a:path w="78938" h="155971">
                  <a:moveTo>
                    <a:pt x="0" y="0"/>
                  </a:moveTo>
                  <a:lnTo>
                    <a:pt x="78938" y="0"/>
                  </a:lnTo>
                  <a:lnTo>
                    <a:pt x="78938" y="155971"/>
                  </a:lnTo>
                  <a:lnTo>
                    <a:pt x="0" y="155971"/>
                  </a:lnTo>
                  <a:lnTo>
                    <a:pt x="0" y="136475"/>
                  </a:lnTo>
                  <a:lnTo>
                    <a:pt x="59441" y="136475"/>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42" name="Shape 1679">
              <a:extLst>
                <a:ext uri="{FF2B5EF4-FFF2-40B4-BE49-F238E27FC236}">
                  <a16:creationId xmlns:a16="http://schemas.microsoft.com/office/drawing/2014/main" id="{F15D3DED-FD34-400A-CF95-2A9389CC948B}"/>
                </a:ext>
              </a:extLst>
            </p:cNvPr>
            <p:cNvSpPr/>
            <p:nvPr/>
          </p:nvSpPr>
          <p:spPr>
            <a:xfrm>
              <a:off x="6314116" y="1540360"/>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43" name="Shape 1680">
              <a:extLst>
                <a:ext uri="{FF2B5EF4-FFF2-40B4-BE49-F238E27FC236}">
                  <a16:creationId xmlns:a16="http://schemas.microsoft.com/office/drawing/2014/main" id="{953CFCA6-4ACD-6118-7A5A-36A60D27953A}"/>
                </a:ext>
              </a:extLst>
            </p:cNvPr>
            <p:cNvSpPr/>
            <p:nvPr/>
          </p:nvSpPr>
          <p:spPr>
            <a:xfrm>
              <a:off x="6333613" y="1559857"/>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44" name="Shape 1681">
              <a:extLst>
                <a:ext uri="{FF2B5EF4-FFF2-40B4-BE49-F238E27FC236}">
                  <a16:creationId xmlns:a16="http://schemas.microsoft.com/office/drawing/2014/main" id="{0454704D-FA72-F2FC-C177-617CC624AA30}"/>
                </a:ext>
              </a:extLst>
            </p:cNvPr>
            <p:cNvSpPr/>
            <p:nvPr/>
          </p:nvSpPr>
          <p:spPr>
            <a:xfrm>
              <a:off x="6117077" y="1696331"/>
              <a:ext cx="78937" cy="155973"/>
            </a:xfrm>
            <a:custGeom>
              <a:avLst/>
              <a:gdLst/>
              <a:ahLst/>
              <a:cxnLst/>
              <a:rect l="0" t="0" r="0" b="0"/>
              <a:pathLst>
                <a:path w="78937" h="155973">
                  <a:moveTo>
                    <a:pt x="0" y="0"/>
                  </a:moveTo>
                  <a:lnTo>
                    <a:pt x="78937" y="0"/>
                  </a:lnTo>
                  <a:lnTo>
                    <a:pt x="78937" y="19497"/>
                  </a:lnTo>
                  <a:lnTo>
                    <a:pt x="19496" y="19497"/>
                  </a:lnTo>
                  <a:lnTo>
                    <a:pt x="19496" y="136476"/>
                  </a:lnTo>
                  <a:lnTo>
                    <a:pt x="78937" y="136476"/>
                  </a:lnTo>
                  <a:lnTo>
                    <a:pt x="78937" y="155973"/>
                  </a:lnTo>
                  <a:lnTo>
                    <a:pt x="0" y="155973"/>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45" name="Shape 1682">
              <a:extLst>
                <a:ext uri="{FF2B5EF4-FFF2-40B4-BE49-F238E27FC236}">
                  <a16:creationId xmlns:a16="http://schemas.microsoft.com/office/drawing/2014/main" id="{574D4F66-1045-01E4-B6CF-70F8A732749A}"/>
                </a:ext>
              </a:extLst>
            </p:cNvPr>
            <p:cNvSpPr/>
            <p:nvPr/>
          </p:nvSpPr>
          <p:spPr>
            <a:xfrm>
              <a:off x="6196014" y="1696331"/>
              <a:ext cx="78938" cy="155973"/>
            </a:xfrm>
            <a:custGeom>
              <a:avLst/>
              <a:gdLst/>
              <a:ahLst/>
              <a:cxnLst/>
              <a:rect l="0" t="0" r="0" b="0"/>
              <a:pathLst>
                <a:path w="78938" h="155973">
                  <a:moveTo>
                    <a:pt x="0" y="0"/>
                  </a:moveTo>
                  <a:lnTo>
                    <a:pt x="78938" y="0"/>
                  </a:lnTo>
                  <a:lnTo>
                    <a:pt x="78938" y="155973"/>
                  </a:lnTo>
                  <a:lnTo>
                    <a:pt x="0" y="155973"/>
                  </a:lnTo>
                  <a:lnTo>
                    <a:pt x="0" y="136476"/>
                  </a:lnTo>
                  <a:lnTo>
                    <a:pt x="59441" y="136476"/>
                  </a:lnTo>
                  <a:lnTo>
                    <a:pt x="59441" y="19497"/>
                  </a:lnTo>
                  <a:lnTo>
                    <a:pt x="0" y="19497"/>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46" name="Shape 1683">
              <a:extLst>
                <a:ext uri="{FF2B5EF4-FFF2-40B4-BE49-F238E27FC236}">
                  <a16:creationId xmlns:a16="http://schemas.microsoft.com/office/drawing/2014/main" id="{46262595-E466-1B1D-B0BB-D8A77C45505C}"/>
                </a:ext>
              </a:extLst>
            </p:cNvPr>
            <p:cNvSpPr/>
            <p:nvPr/>
          </p:nvSpPr>
          <p:spPr>
            <a:xfrm>
              <a:off x="6117077" y="1696331"/>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47" name="Shape 1684">
              <a:extLst>
                <a:ext uri="{FF2B5EF4-FFF2-40B4-BE49-F238E27FC236}">
                  <a16:creationId xmlns:a16="http://schemas.microsoft.com/office/drawing/2014/main" id="{1CDFFF41-2911-B7B8-5C3D-A7EB069273C9}"/>
                </a:ext>
              </a:extLst>
            </p:cNvPr>
            <p:cNvSpPr/>
            <p:nvPr/>
          </p:nvSpPr>
          <p:spPr>
            <a:xfrm>
              <a:off x="6136574" y="1715828"/>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48" name="Shape 1685">
              <a:extLst>
                <a:ext uri="{FF2B5EF4-FFF2-40B4-BE49-F238E27FC236}">
                  <a16:creationId xmlns:a16="http://schemas.microsoft.com/office/drawing/2014/main" id="{02F04C12-A786-87D7-A5E4-367C6302C073}"/>
                </a:ext>
              </a:extLst>
            </p:cNvPr>
            <p:cNvSpPr/>
            <p:nvPr/>
          </p:nvSpPr>
          <p:spPr>
            <a:xfrm>
              <a:off x="5850582" y="2341202"/>
              <a:ext cx="78938" cy="155973"/>
            </a:xfrm>
            <a:custGeom>
              <a:avLst/>
              <a:gdLst/>
              <a:ahLst/>
              <a:cxnLst/>
              <a:rect l="0" t="0" r="0" b="0"/>
              <a:pathLst>
                <a:path w="78938" h="155973">
                  <a:moveTo>
                    <a:pt x="0" y="0"/>
                  </a:moveTo>
                  <a:lnTo>
                    <a:pt x="78938" y="0"/>
                  </a:lnTo>
                  <a:lnTo>
                    <a:pt x="78938" y="19497"/>
                  </a:lnTo>
                  <a:lnTo>
                    <a:pt x="19496" y="19497"/>
                  </a:lnTo>
                  <a:lnTo>
                    <a:pt x="19496" y="136475"/>
                  </a:lnTo>
                  <a:lnTo>
                    <a:pt x="78938" y="136475"/>
                  </a:lnTo>
                  <a:lnTo>
                    <a:pt x="78938"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49" name="Shape 1686">
              <a:extLst>
                <a:ext uri="{FF2B5EF4-FFF2-40B4-BE49-F238E27FC236}">
                  <a16:creationId xmlns:a16="http://schemas.microsoft.com/office/drawing/2014/main" id="{9BB03786-69AD-611D-9919-E251BDDFA623}"/>
                </a:ext>
              </a:extLst>
            </p:cNvPr>
            <p:cNvSpPr/>
            <p:nvPr/>
          </p:nvSpPr>
          <p:spPr>
            <a:xfrm>
              <a:off x="5929520" y="2341202"/>
              <a:ext cx="78937" cy="155973"/>
            </a:xfrm>
            <a:custGeom>
              <a:avLst/>
              <a:gdLst/>
              <a:ahLst/>
              <a:cxnLst/>
              <a:rect l="0" t="0" r="0" b="0"/>
              <a:pathLst>
                <a:path w="78937" h="155973">
                  <a:moveTo>
                    <a:pt x="0" y="0"/>
                  </a:moveTo>
                  <a:lnTo>
                    <a:pt x="78937" y="0"/>
                  </a:lnTo>
                  <a:lnTo>
                    <a:pt x="78937" y="155973"/>
                  </a:lnTo>
                  <a:lnTo>
                    <a:pt x="0" y="155973"/>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50" name="Shape 1687">
              <a:extLst>
                <a:ext uri="{FF2B5EF4-FFF2-40B4-BE49-F238E27FC236}">
                  <a16:creationId xmlns:a16="http://schemas.microsoft.com/office/drawing/2014/main" id="{632CC12D-285B-3B50-51E3-0FC62F622CC2}"/>
                </a:ext>
              </a:extLst>
            </p:cNvPr>
            <p:cNvSpPr/>
            <p:nvPr/>
          </p:nvSpPr>
          <p:spPr>
            <a:xfrm>
              <a:off x="5850582" y="2341202"/>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51" name="Shape 1688">
              <a:extLst>
                <a:ext uri="{FF2B5EF4-FFF2-40B4-BE49-F238E27FC236}">
                  <a16:creationId xmlns:a16="http://schemas.microsoft.com/office/drawing/2014/main" id="{123BC486-B225-B827-59FE-66FD792CB23A}"/>
                </a:ext>
              </a:extLst>
            </p:cNvPr>
            <p:cNvSpPr/>
            <p:nvPr/>
          </p:nvSpPr>
          <p:spPr>
            <a:xfrm>
              <a:off x="5870078" y="2360699"/>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52" name="Shape 1689">
              <a:extLst>
                <a:ext uri="{FF2B5EF4-FFF2-40B4-BE49-F238E27FC236}">
                  <a16:creationId xmlns:a16="http://schemas.microsoft.com/office/drawing/2014/main" id="{7ADBC9BD-8EE5-119E-3E03-B19456F0EFE7}"/>
                </a:ext>
              </a:extLst>
            </p:cNvPr>
            <p:cNvSpPr/>
            <p:nvPr/>
          </p:nvSpPr>
          <p:spPr>
            <a:xfrm>
              <a:off x="6654880" y="2575160"/>
              <a:ext cx="78937" cy="155971"/>
            </a:xfrm>
            <a:custGeom>
              <a:avLst/>
              <a:gdLst/>
              <a:ahLst/>
              <a:cxnLst/>
              <a:rect l="0" t="0" r="0" b="0"/>
              <a:pathLst>
                <a:path w="78937" h="155971">
                  <a:moveTo>
                    <a:pt x="0" y="0"/>
                  </a:moveTo>
                  <a:lnTo>
                    <a:pt x="78937" y="0"/>
                  </a:lnTo>
                  <a:lnTo>
                    <a:pt x="78937" y="19496"/>
                  </a:lnTo>
                  <a:lnTo>
                    <a:pt x="19496" y="19496"/>
                  </a:lnTo>
                  <a:lnTo>
                    <a:pt x="19496" y="136475"/>
                  </a:lnTo>
                  <a:lnTo>
                    <a:pt x="78937" y="136475"/>
                  </a:lnTo>
                  <a:lnTo>
                    <a:pt x="78937" y="155971"/>
                  </a:lnTo>
                  <a:lnTo>
                    <a:pt x="0" y="15597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53" name="Shape 1690">
              <a:extLst>
                <a:ext uri="{FF2B5EF4-FFF2-40B4-BE49-F238E27FC236}">
                  <a16:creationId xmlns:a16="http://schemas.microsoft.com/office/drawing/2014/main" id="{757E0614-4231-9482-CEC1-A5354F0BDD51}"/>
                </a:ext>
              </a:extLst>
            </p:cNvPr>
            <p:cNvSpPr/>
            <p:nvPr/>
          </p:nvSpPr>
          <p:spPr>
            <a:xfrm>
              <a:off x="6733817" y="2575160"/>
              <a:ext cx="78938" cy="155971"/>
            </a:xfrm>
            <a:custGeom>
              <a:avLst/>
              <a:gdLst/>
              <a:ahLst/>
              <a:cxnLst/>
              <a:rect l="0" t="0" r="0" b="0"/>
              <a:pathLst>
                <a:path w="78938" h="155971">
                  <a:moveTo>
                    <a:pt x="0" y="0"/>
                  </a:moveTo>
                  <a:lnTo>
                    <a:pt x="78938" y="0"/>
                  </a:lnTo>
                  <a:lnTo>
                    <a:pt x="78938" y="155971"/>
                  </a:lnTo>
                  <a:lnTo>
                    <a:pt x="0" y="155971"/>
                  </a:lnTo>
                  <a:lnTo>
                    <a:pt x="0" y="136475"/>
                  </a:lnTo>
                  <a:lnTo>
                    <a:pt x="59441" y="136475"/>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54" name="Shape 1691">
              <a:extLst>
                <a:ext uri="{FF2B5EF4-FFF2-40B4-BE49-F238E27FC236}">
                  <a16:creationId xmlns:a16="http://schemas.microsoft.com/office/drawing/2014/main" id="{90DE2FC9-E31B-FD7A-7274-1EABDDE3C110}"/>
                </a:ext>
              </a:extLst>
            </p:cNvPr>
            <p:cNvSpPr/>
            <p:nvPr/>
          </p:nvSpPr>
          <p:spPr>
            <a:xfrm>
              <a:off x="6654880" y="2575160"/>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55" name="Shape 1692">
              <a:extLst>
                <a:ext uri="{FF2B5EF4-FFF2-40B4-BE49-F238E27FC236}">
                  <a16:creationId xmlns:a16="http://schemas.microsoft.com/office/drawing/2014/main" id="{754AC660-D260-AF2E-9B43-853C4C972614}"/>
                </a:ext>
              </a:extLst>
            </p:cNvPr>
            <p:cNvSpPr/>
            <p:nvPr/>
          </p:nvSpPr>
          <p:spPr>
            <a:xfrm>
              <a:off x="6674377" y="2594656"/>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56" name="Shape 1693">
              <a:extLst>
                <a:ext uri="{FF2B5EF4-FFF2-40B4-BE49-F238E27FC236}">
                  <a16:creationId xmlns:a16="http://schemas.microsoft.com/office/drawing/2014/main" id="{F3E2EB09-D739-2735-9945-C419783233CB}"/>
                </a:ext>
              </a:extLst>
            </p:cNvPr>
            <p:cNvSpPr/>
            <p:nvPr/>
          </p:nvSpPr>
          <p:spPr>
            <a:xfrm>
              <a:off x="5905753" y="1904568"/>
              <a:ext cx="78938" cy="155973"/>
            </a:xfrm>
            <a:custGeom>
              <a:avLst/>
              <a:gdLst/>
              <a:ahLst/>
              <a:cxnLst/>
              <a:rect l="0" t="0" r="0" b="0"/>
              <a:pathLst>
                <a:path w="78938" h="155973">
                  <a:moveTo>
                    <a:pt x="0" y="0"/>
                  </a:moveTo>
                  <a:lnTo>
                    <a:pt x="78938" y="0"/>
                  </a:lnTo>
                  <a:lnTo>
                    <a:pt x="78938" y="19497"/>
                  </a:lnTo>
                  <a:lnTo>
                    <a:pt x="19497" y="19497"/>
                  </a:lnTo>
                  <a:lnTo>
                    <a:pt x="19497" y="136475"/>
                  </a:lnTo>
                  <a:lnTo>
                    <a:pt x="78938" y="136475"/>
                  </a:lnTo>
                  <a:lnTo>
                    <a:pt x="78938"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57" name="Shape 1694">
              <a:extLst>
                <a:ext uri="{FF2B5EF4-FFF2-40B4-BE49-F238E27FC236}">
                  <a16:creationId xmlns:a16="http://schemas.microsoft.com/office/drawing/2014/main" id="{DA2DBF9E-346A-1A48-5817-B2C7A27091E4}"/>
                </a:ext>
              </a:extLst>
            </p:cNvPr>
            <p:cNvSpPr/>
            <p:nvPr/>
          </p:nvSpPr>
          <p:spPr>
            <a:xfrm>
              <a:off x="5984691" y="1904568"/>
              <a:ext cx="78937" cy="155973"/>
            </a:xfrm>
            <a:custGeom>
              <a:avLst/>
              <a:gdLst/>
              <a:ahLst/>
              <a:cxnLst/>
              <a:rect l="0" t="0" r="0" b="0"/>
              <a:pathLst>
                <a:path w="78937" h="155973">
                  <a:moveTo>
                    <a:pt x="0" y="0"/>
                  </a:moveTo>
                  <a:lnTo>
                    <a:pt x="78937" y="0"/>
                  </a:lnTo>
                  <a:lnTo>
                    <a:pt x="78937" y="155973"/>
                  </a:lnTo>
                  <a:lnTo>
                    <a:pt x="0" y="155973"/>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58" name="Shape 1695">
              <a:extLst>
                <a:ext uri="{FF2B5EF4-FFF2-40B4-BE49-F238E27FC236}">
                  <a16:creationId xmlns:a16="http://schemas.microsoft.com/office/drawing/2014/main" id="{F4B42524-F769-F113-A12B-C2C0E5D9A5F4}"/>
                </a:ext>
              </a:extLst>
            </p:cNvPr>
            <p:cNvSpPr/>
            <p:nvPr/>
          </p:nvSpPr>
          <p:spPr>
            <a:xfrm>
              <a:off x="5905753" y="1904568"/>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59" name="Shape 1696">
              <a:extLst>
                <a:ext uri="{FF2B5EF4-FFF2-40B4-BE49-F238E27FC236}">
                  <a16:creationId xmlns:a16="http://schemas.microsoft.com/office/drawing/2014/main" id="{7DD44181-F9F3-A051-57E3-3297B25A6803}"/>
                </a:ext>
              </a:extLst>
            </p:cNvPr>
            <p:cNvSpPr/>
            <p:nvPr/>
          </p:nvSpPr>
          <p:spPr>
            <a:xfrm>
              <a:off x="5925249" y="1924065"/>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60" name="Shape 1697">
              <a:extLst>
                <a:ext uri="{FF2B5EF4-FFF2-40B4-BE49-F238E27FC236}">
                  <a16:creationId xmlns:a16="http://schemas.microsoft.com/office/drawing/2014/main" id="{69713200-3339-F6FA-208D-E59603164609}"/>
                </a:ext>
              </a:extLst>
            </p:cNvPr>
            <p:cNvSpPr/>
            <p:nvPr/>
          </p:nvSpPr>
          <p:spPr>
            <a:xfrm>
              <a:off x="6225063" y="1917165"/>
              <a:ext cx="78939" cy="155971"/>
            </a:xfrm>
            <a:custGeom>
              <a:avLst/>
              <a:gdLst/>
              <a:ahLst/>
              <a:cxnLst/>
              <a:rect l="0" t="0" r="0" b="0"/>
              <a:pathLst>
                <a:path w="78939" h="155971">
                  <a:moveTo>
                    <a:pt x="0" y="0"/>
                  </a:moveTo>
                  <a:lnTo>
                    <a:pt x="78939" y="0"/>
                  </a:lnTo>
                  <a:lnTo>
                    <a:pt x="78939" y="19496"/>
                  </a:lnTo>
                  <a:lnTo>
                    <a:pt x="19497" y="19496"/>
                  </a:lnTo>
                  <a:lnTo>
                    <a:pt x="19497" y="136476"/>
                  </a:lnTo>
                  <a:lnTo>
                    <a:pt x="78939" y="136476"/>
                  </a:lnTo>
                  <a:lnTo>
                    <a:pt x="78939" y="155971"/>
                  </a:lnTo>
                  <a:lnTo>
                    <a:pt x="0" y="15597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61" name="Shape 1698">
              <a:extLst>
                <a:ext uri="{FF2B5EF4-FFF2-40B4-BE49-F238E27FC236}">
                  <a16:creationId xmlns:a16="http://schemas.microsoft.com/office/drawing/2014/main" id="{FFBD11A2-1A4A-79B1-0A36-6DEFA07E4145}"/>
                </a:ext>
              </a:extLst>
            </p:cNvPr>
            <p:cNvSpPr/>
            <p:nvPr/>
          </p:nvSpPr>
          <p:spPr>
            <a:xfrm>
              <a:off x="6304002" y="1917165"/>
              <a:ext cx="78936" cy="155971"/>
            </a:xfrm>
            <a:custGeom>
              <a:avLst/>
              <a:gdLst/>
              <a:ahLst/>
              <a:cxnLst/>
              <a:rect l="0" t="0" r="0" b="0"/>
              <a:pathLst>
                <a:path w="78936" h="155971">
                  <a:moveTo>
                    <a:pt x="0" y="0"/>
                  </a:moveTo>
                  <a:lnTo>
                    <a:pt x="78936" y="0"/>
                  </a:lnTo>
                  <a:lnTo>
                    <a:pt x="78936" y="155971"/>
                  </a:lnTo>
                  <a:lnTo>
                    <a:pt x="0" y="155971"/>
                  </a:lnTo>
                  <a:lnTo>
                    <a:pt x="0" y="136476"/>
                  </a:lnTo>
                  <a:lnTo>
                    <a:pt x="59441" y="136476"/>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62" name="Shape 1699">
              <a:extLst>
                <a:ext uri="{FF2B5EF4-FFF2-40B4-BE49-F238E27FC236}">
                  <a16:creationId xmlns:a16="http://schemas.microsoft.com/office/drawing/2014/main" id="{E6ABE0BC-4915-3829-69B8-E3DA40E96144}"/>
                </a:ext>
              </a:extLst>
            </p:cNvPr>
            <p:cNvSpPr/>
            <p:nvPr/>
          </p:nvSpPr>
          <p:spPr>
            <a:xfrm>
              <a:off x="6225063" y="1917165"/>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63" name="Shape 1700">
              <a:extLst>
                <a:ext uri="{FF2B5EF4-FFF2-40B4-BE49-F238E27FC236}">
                  <a16:creationId xmlns:a16="http://schemas.microsoft.com/office/drawing/2014/main" id="{36B85705-D77E-8AC0-B8F4-3318A458555A}"/>
                </a:ext>
              </a:extLst>
            </p:cNvPr>
            <p:cNvSpPr/>
            <p:nvPr/>
          </p:nvSpPr>
          <p:spPr>
            <a:xfrm>
              <a:off x="6244559" y="1936662"/>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64" name="Shape 1701">
              <a:extLst>
                <a:ext uri="{FF2B5EF4-FFF2-40B4-BE49-F238E27FC236}">
                  <a16:creationId xmlns:a16="http://schemas.microsoft.com/office/drawing/2014/main" id="{16DE7F4E-AF51-2E4A-0B0C-ACCE9B97B132}"/>
                </a:ext>
              </a:extLst>
            </p:cNvPr>
            <p:cNvSpPr/>
            <p:nvPr/>
          </p:nvSpPr>
          <p:spPr>
            <a:xfrm>
              <a:off x="6517835" y="1816212"/>
              <a:ext cx="78938" cy="155972"/>
            </a:xfrm>
            <a:custGeom>
              <a:avLst/>
              <a:gdLst/>
              <a:ahLst/>
              <a:cxnLst/>
              <a:rect l="0" t="0" r="0" b="0"/>
              <a:pathLst>
                <a:path w="78938" h="155972">
                  <a:moveTo>
                    <a:pt x="0" y="0"/>
                  </a:moveTo>
                  <a:lnTo>
                    <a:pt x="78938" y="0"/>
                  </a:lnTo>
                  <a:lnTo>
                    <a:pt x="78938" y="19497"/>
                  </a:lnTo>
                  <a:lnTo>
                    <a:pt x="19496" y="19497"/>
                  </a:lnTo>
                  <a:lnTo>
                    <a:pt x="19496" y="136475"/>
                  </a:lnTo>
                  <a:lnTo>
                    <a:pt x="78938" y="136475"/>
                  </a:lnTo>
                  <a:lnTo>
                    <a:pt x="78938" y="155972"/>
                  </a:lnTo>
                  <a:lnTo>
                    <a:pt x="0" y="155972"/>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65" name="Shape 1702">
              <a:extLst>
                <a:ext uri="{FF2B5EF4-FFF2-40B4-BE49-F238E27FC236}">
                  <a16:creationId xmlns:a16="http://schemas.microsoft.com/office/drawing/2014/main" id="{F95224FB-030B-31D4-F784-852D5607F423}"/>
                </a:ext>
              </a:extLst>
            </p:cNvPr>
            <p:cNvSpPr/>
            <p:nvPr/>
          </p:nvSpPr>
          <p:spPr>
            <a:xfrm>
              <a:off x="6596773" y="1816212"/>
              <a:ext cx="78937" cy="155972"/>
            </a:xfrm>
            <a:custGeom>
              <a:avLst/>
              <a:gdLst/>
              <a:ahLst/>
              <a:cxnLst/>
              <a:rect l="0" t="0" r="0" b="0"/>
              <a:pathLst>
                <a:path w="78937" h="155972">
                  <a:moveTo>
                    <a:pt x="0" y="0"/>
                  </a:moveTo>
                  <a:lnTo>
                    <a:pt x="78937" y="0"/>
                  </a:lnTo>
                  <a:lnTo>
                    <a:pt x="78937" y="155972"/>
                  </a:lnTo>
                  <a:lnTo>
                    <a:pt x="0" y="155972"/>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66" name="Shape 1703">
              <a:extLst>
                <a:ext uri="{FF2B5EF4-FFF2-40B4-BE49-F238E27FC236}">
                  <a16:creationId xmlns:a16="http://schemas.microsoft.com/office/drawing/2014/main" id="{3D3587A7-4FD5-4A78-AE6A-30B69B14D044}"/>
                </a:ext>
              </a:extLst>
            </p:cNvPr>
            <p:cNvSpPr/>
            <p:nvPr/>
          </p:nvSpPr>
          <p:spPr>
            <a:xfrm>
              <a:off x="6517835" y="1816212"/>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67" name="Shape 1704">
              <a:extLst>
                <a:ext uri="{FF2B5EF4-FFF2-40B4-BE49-F238E27FC236}">
                  <a16:creationId xmlns:a16="http://schemas.microsoft.com/office/drawing/2014/main" id="{6FFCF452-4C29-D1B4-08EE-40FB2DD1F41C}"/>
                </a:ext>
              </a:extLst>
            </p:cNvPr>
            <p:cNvSpPr/>
            <p:nvPr/>
          </p:nvSpPr>
          <p:spPr>
            <a:xfrm>
              <a:off x="6537331" y="1835709"/>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68" name="Shape 1705">
              <a:extLst>
                <a:ext uri="{FF2B5EF4-FFF2-40B4-BE49-F238E27FC236}">
                  <a16:creationId xmlns:a16="http://schemas.microsoft.com/office/drawing/2014/main" id="{DD8680D6-4991-F2A4-C500-56F3F6A2D9D4}"/>
                </a:ext>
              </a:extLst>
            </p:cNvPr>
            <p:cNvSpPr/>
            <p:nvPr/>
          </p:nvSpPr>
          <p:spPr>
            <a:xfrm>
              <a:off x="6054436" y="2185230"/>
              <a:ext cx="78938" cy="155971"/>
            </a:xfrm>
            <a:custGeom>
              <a:avLst/>
              <a:gdLst/>
              <a:ahLst/>
              <a:cxnLst/>
              <a:rect l="0" t="0" r="0" b="0"/>
              <a:pathLst>
                <a:path w="78938" h="155971">
                  <a:moveTo>
                    <a:pt x="0" y="0"/>
                  </a:moveTo>
                  <a:lnTo>
                    <a:pt x="78938" y="0"/>
                  </a:lnTo>
                  <a:lnTo>
                    <a:pt x="78938" y="19496"/>
                  </a:lnTo>
                  <a:lnTo>
                    <a:pt x="19496" y="19496"/>
                  </a:lnTo>
                  <a:lnTo>
                    <a:pt x="19496" y="136475"/>
                  </a:lnTo>
                  <a:lnTo>
                    <a:pt x="78938" y="136475"/>
                  </a:lnTo>
                  <a:lnTo>
                    <a:pt x="78938" y="155971"/>
                  </a:lnTo>
                  <a:lnTo>
                    <a:pt x="0" y="155971"/>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69" name="Shape 1706">
              <a:extLst>
                <a:ext uri="{FF2B5EF4-FFF2-40B4-BE49-F238E27FC236}">
                  <a16:creationId xmlns:a16="http://schemas.microsoft.com/office/drawing/2014/main" id="{46F0BF82-C50E-E59D-50AB-6D83701A7504}"/>
                </a:ext>
              </a:extLst>
            </p:cNvPr>
            <p:cNvSpPr/>
            <p:nvPr/>
          </p:nvSpPr>
          <p:spPr>
            <a:xfrm>
              <a:off x="6133374" y="2185230"/>
              <a:ext cx="78937" cy="155971"/>
            </a:xfrm>
            <a:custGeom>
              <a:avLst/>
              <a:gdLst/>
              <a:ahLst/>
              <a:cxnLst/>
              <a:rect l="0" t="0" r="0" b="0"/>
              <a:pathLst>
                <a:path w="78937" h="155971">
                  <a:moveTo>
                    <a:pt x="0" y="0"/>
                  </a:moveTo>
                  <a:lnTo>
                    <a:pt x="78937" y="0"/>
                  </a:lnTo>
                  <a:lnTo>
                    <a:pt x="78937" y="155971"/>
                  </a:lnTo>
                  <a:lnTo>
                    <a:pt x="0" y="155971"/>
                  </a:lnTo>
                  <a:lnTo>
                    <a:pt x="0" y="136475"/>
                  </a:lnTo>
                  <a:lnTo>
                    <a:pt x="59441" y="136475"/>
                  </a:lnTo>
                  <a:lnTo>
                    <a:pt x="59441" y="19496"/>
                  </a:lnTo>
                  <a:lnTo>
                    <a:pt x="0" y="19496"/>
                  </a:lnTo>
                  <a:lnTo>
                    <a:pt x="0" y="0"/>
                  </a:ln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70" name="Shape 1707">
              <a:extLst>
                <a:ext uri="{FF2B5EF4-FFF2-40B4-BE49-F238E27FC236}">
                  <a16:creationId xmlns:a16="http://schemas.microsoft.com/office/drawing/2014/main" id="{D4FE2F27-20D3-8727-433C-50E6FC7F3BE0}"/>
                </a:ext>
              </a:extLst>
            </p:cNvPr>
            <p:cNvSpPr/>
            <p:nvPr/>
          </p:nvSpPr>
          <p:spPr>
            <a:xfrm>
              <a:off x="6054436" y="2185230"/>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71" name="Shape 1708">
              <a:extLst>
                <a:ext uri="{FF2B5EF4-FFF2-40B4-BE49-F238E27FC236}">
                  <a16:creationId xmlns:a16="http://schemas.microsoft.com/office/drawing/2014/main" id="{0E877C64-43DE-C5C0-71E4-5CCC210BB65D}"/>
                </a:ext>
              </a:extLst>
            </p:cNvPr>
            <p:cNvSpPr/>
            <p:nvPr/>
          </p:nvSpPr>
          <p:spPr>
            <a:xfrm>
              <a:off x="6073933" y="2204726"/>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FF0000"/>
            </a:lnRef>
            <a:fillRef idx="0">
              <a:srgbClr val="000000">
                <a:alpha val="0"/>
              </a:srgbClr>
            </a:fillRef>
            <a:effectRef idx="0">
              <a:scrgbClr r="0" g="0" b="0"/>
            </a:effectRef>
            <a:fontRef idx="none"/>
          </p:style>
          <p:txBody>
            <a:bodyPr/>
            <a:lstStyle/>
            <a:p>
              <a:endParaRPr lang="en-IN"/>
            </a:p>
          </p:txBody>
        </p:sp>
        <p:sp>
          <p:nvSpPr>
            <p:cNvPr id="472" name="Shape 1709">
              <a:extLst>
                <a:ext uri="{FF2B5EF4-FFF2-40B4-BE49-F238E27FC236}">
                  <a16:creationId xmlns:a16="http://schemas.microsoft.com/office/drawing/2014/main" id="{2CE198C0-4706-7848-7953-B629445521B1}"/>
                </a:ext>
              </a:extLst>
            </p:cNvPr>
            <p:cNvSpPr/>
            <p:nvPr/>
          </p:nvSpPr>
          <p:spPr>
            <a:xfrm>
              <a:off x="6611890" y="1545833"/>
              <a:ext cx="78939" cy="155972"/>
            </a:xfrm>
            <a:custGeom>
              <a:avLst/>
              <a:gdLst/>
              <a:ahLst/>
              <a:cxnLst/>
              <a:rect l="0" t="0" r="0" b="0"/>
              <a:pathLst>
                <a:path w="78939" h="155972">
                  <a:moveTo>
                    <a:pt x="0" y="0"/>
                  </a:moveTo>
                  <a:lnTo>
                    <a:pt x="78939" y="0"/>
                  </a:lnTo>
                  <a:lnTo>
                    <a:pt x="78939" y="19497"/>
                  </a:lnTo>
                  <a:lnTo>
                    <a:pt x="19497" y="19497"/>
                  </a:lnTo>
                  <a:lnTo>
                    <a:pt x="19497" y="136475"/>
                  </a:lnTo>
                  <a:lnTo>
                    <a:pt x="78939" y="136475"/>
                  </a:lnTo>
                  <a:lnTo>
                    <a:pt x="78939" y="155972"/>
                  </a:lnTo>
                  <a:lnTo>
                    <a:pt x="0" y="155972"/>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73" name="Shape 1710">
              <a:extLst>
                <a:ext uri="{FF2B5EF4-FFF2-40B4-BE49-F238E27FC236}">
                  <a16:creationId xmlns:a16="http://schemas.microsoft.com/office/drawing/2014/main" id="{E9D44A8D-FE34-8BD5-667E-9CA5EA65A80F}"/>
                </a:ext>
              </a:extLst>
            </p:cNvPr>
            <p:cNvSpPr/>
            <p:nvPr/>
          </p:nvSpPr>
          <p:spPr>
            <a:xfrm>
              <a:off x="6690829" y="1545833"/>
              <a:ext cx="78937" cy="155972"/>
            </a:xfrm>
            <a:custGeom>
              <a:avLst/>
              <a:gdLst/>
              <a:ahLst/>
              <a:cxnLst/>
              <a:rect l="0" t="0" r="0" b="0"/>
              <a:pathLst>
                <a:path w="78937" h="155972">
                  <a:moveTo>
                    <a:pt x="0" y="0"/>
                  </a:moveTo>
                  <a:lnTo>
                    <a:pt x="78937" y="0"/>
                  </a:lnTo>
                  <a:lnTo>
                    <a:pt x="78937" y="155972"/>
                  </a:lnTo>
                  <a:lnTo>
                    <a:pt x="0" y="155972"/>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74" name="Shape 1711">
              <a:extLst>
                <a:ext uri="{FF2B5EF4-FFF2-40B4-BE49-F238E27FC236}">
                  <a16:creationId xmlns:a16="http://schemas.microsoft.com/office/drawing/2014/main" id="{6913AFDB-C3C0-DC40-D2D5-2F88B0E8BB88}"/>
                </a:ext>
              </a:extLst>
            </p:cNvPr>
            <p:cNvSpPr/>
            <p:nvPr/>
          </p:nvSpPr>
          <p:spPr>
            <a:xfrm>
              <a:off x="6611890" y="1545833"/>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75" name="Shape 1712">
              <a:extLst>
                <a:ext uri="{FF2B5EF4-FFF2-40B4-BE49-F238E27FC236}">
                  <a16:creationId xmlns:a16="http://schemas.microsoft.com/office/drawing/2014/main" id="{4551B266-2AC3-4118-EE9C-E99F95CF80FE}"/>
                </a:ext>
              </a:extLst>
            </p:cNvPr>
            <p:cNvSpPr/>
            <p:nvPr/>
          </p:nvSpPr>
          <p:spPr>
            <a:xfrm>
              <a:off x="6631387" y="1565329"/>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76" name="Shape 1713">
              <a:extLst>
                <a:ext uri="{FF2B5EF4-FFF2-40B4-BE49-F238E27FC236}">
                  <a16:creationId xmlns:a16="http://schemas.microsoft.com/office/drawing/2014/main" id="{17FE0AA1-077F-087D-D7B2-FC7A64DB0069}"/>
                </a:ext>
              </a:extLst>
            </p:cNvPr>
            <p:cNvSpPr/>
            <p:nvPr/>
          </p:nvSpPr>
          <p:spPr>
            <a:xfrm>
              <a:off x="6572794" y="2334013"/>
              <a:ext cx="78939" cy="155973"/>
            </a:xfrm>
            <a:custGeom>
              <a:avLst/>
              <a:gdLst/>
              <a:ahLst/>
              <a:cxnLst/>
              <a:rect l="0" t="0" r="0" b="0"/>
              <a:pathLst>
                <a:path w="78939" h="155973">
                  <a:moveTo>
                    <a:pt x="0" y="0"/>
                  </a:moveTo>
                  <a:lnTo>
                    <a:pt x="78939" y="0"/>
                  </a:lnTo>
                  <a:lnTo>
                    <a:pt x="78939" y="19497"/>
                  </a:lnTo>
                  <a:lnTo>
                    <a:pt x="19497" y="19497"/>
                  </a:lnTo>
                  <a:lnTo>
                    <a:pt x="19497" y="136475"/>
                  </a:lnTo>
                  <a:lnTo>
                    <a:pt x="78939" y="136475"/>
                  </a:lnTo>
                  <a:lnTo>
                    <a:pt x="78939"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77" name="Shape 1714">
              <a:extLst>
                <a:ext uri="{FF2B5EF4-FFF2-40B4-BE49-F238E27FC236}">
                  <a16:creationId xmlns:a16="http://schemas.microsoft.com/office/drawing/2014/main" id="{D127EECC-C147-1A79-E6E9-4C6FE9CF61AF}"/>
                </a:ext>
              </a:extLst>
            </p:cNvPr>
            <p:cNvSpPr/>
            <p:nvPr/>
          </p:nvSpPr>
          <p:spPr>
            <a:xfrm>
              <a:off x="6651732" y="2334013"/>
              <a:ext cx="78936" cy="155973"/>
            </a:xfrm>
            <a:custGeom>
              <a:avLst/>
              <a:gdLst/>
              <a:ahLst/>
              <a:cxnLst/>
              <a:rect l="0" t="0" r="0" b="0"/>
              <a:pathLst>
                <a:path w="78936" h="155973">
                  <a:moveTo>
                    <a:pt x="0" y="0"/>
                  </a:moveTo>
                  <a:lnTo>
                    <a:pt x="78936" y="0"/>
                  </a:lnTo>
                  <a:lnTo>
                    <a:pt x="78936" y="155973"/>
                  </a:lnTo>
                  <a:lnTo>
                    <a:pt x="0" y="155973"/>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78" name="Shape 1715">
              <a:extLst>
                <a:ext uri="{FF2B5EF4-FFF2-40B4-BE49-F238E27FC236}">
                  <a16:creationId xmlns:a16="http://schemas.microsoft.com/office/drawing/2014/main" id="{44698B5D-5CA6-4283-1919-063AF7BEF57A}"/>
                </a:ext>
              </a:extLst>
            </p:cNvPr>
            <p:cNvSpPr/>
            <p:nvPr/>
          </p:nvSpPr>
          <p:spPr>
            <a:xfrm>
              <a:off x="6572794" y="2334013"/>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79" name="Shape 1716">
              <a:extLst>
                <a:ext uri="{FF2B5EF4-FFF2-40B4-BE49-F238E27FC236}">
                  <a16:creationId xmlns:a16="http://schemas.microsoft.com/office/drawing/2014/main" id="{C81A9E69-1165-6CE2-F27A-F0AFA47ADD88}"/>
                </a:ext>
              </a:extLst>
            </p:cNvPr>
            <p:cNvSpPr/>
            <p:nvPr/>
          </p:nvSpPr>
          <p:spPr>
            <a:xfrm>
              <a:off x="6592290" y="2353509"/>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80" name="Shape 1717">
              <a:extLst>
                <a:ext uri="{FF2B5EF4-FFF2-40B4-BE49-F238E27FC236}">
                  <a16:creationId xmlns:a16="http://schemas.microsoft.com/office/drawing/2014/main" id="{984EF509-60A4-FEAE-62AC-D7C8B6A12697}"/>
                </a:ext>
              </a:extLst>
            </p:cNvPr>
            <p:cNvSpPr/>
            <p:nvPr/>
          </p:nvSpPr>
          <p:spPr>
            <a:xfrm>
              <a:off x="6824180" y="2263215"/>
              <a:ext cx="78937" cy="155971"/>
            </a:xfrm>
            <a:custGeom>
              <a:avLst/>
              <a:gdLst/>
              <a:ahLst/>
              <a:cxnLst/>
              <a:rect l="0" t="0" r="0" b="0"/>
              <a:pathLst>
                <a:path w="78937" h="155971">
                  <a:moveTo>
                    <a:pt x="0" y="0"/>
                  </a:moveTo>
                  <a:lnTo>
                    <a:pt x="78937" y="0"/>
                  </a:lnTo>
                  <a:lnTo>
                    <a:pt x="78937" y="19496"/>
                  </a:lnTo>
                  <a:lnTo>
                    <a:pt x="19496" y="19496"/>
                  </a:lnTo>
                  <a:lnTo>
                    <a:pt x="19496" y="136476"/>
                  </a:lnTo>
                  <a:lnTo>
                    <a:pt x="78937" y="136476"/>
                  </a:lnTo>
                  <a:lnTo>
                    <a:pt x="78937" y="155971"/>
                  </a:lnTo>
                  <a:lnTo>
                    <a:pt x="0" y="155971"/>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81" name="Shape 1718">
              <a:extLst>
                <a:ext uri="{FF2B5EF4-FFF2-40B4-BE49-F238E27FC236}">
                  <a16:creationId xmlns:a16="http://schemas.microsoft.com/office/drawing/2014/main" id="{AC3C1569-AEE8-B157-BFA5-D36ADBBBD6D9}"/>
                </a:ext>
              </a:extLst>
            </p:cNvPr>
            <p:cNvSpPr/>
            <p:nvPr/>
          </p:nvSpPr>
          <p:spPr>
            <a:xfrm>
              <a:off x="6903117" y="2263215"/>
              <a:ext cx="78939" cy="155971"/>
            </a:xfrm>
            <a:custGeom>
              <a:avLst/>
              <a:gdLst/>
              <a:ahLst/>
              <a:cxnLst/>
              <a:rect l="0" t="0" r="0" b="0"/>
              <a:pathLst>
                <a:path w="78939" h="155971">
                  <a:moveTo>
                    <a:pt x="0" y="0"/>
                  </a:moveTo>
                  <a:lnTo>
                    <a:pt x="78939" y="0"/>
                  </a:lnTo>
                  <a:lnTo>
                    <a:pt x="78939" y="155971"/>
                  </a:lnTo>
                  <a:lnTo>
                    <a:pt x="0" y="155971"/>
                  </a:lnTo>
                  <a:lnTo>
                    <a:pt x="0" y="136476"/>
                  </a:lnTo>
                  <a:lnTo>
                    <a:pt x="59441" y="136476"/>
                  </a:lnTo>
                  <a:lnTo>
                    <a:pt x="59441" y="19496"/>
                  </a:lnTo>
                  <a:lnTo>
                    <a:pt x="0" y="19496"/>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82" name="Shape 1719">
              <a:extLst>
                <a:ext uri="{FF2B5EF4-FFF2-40B4-BE49-F238E27FC236}">
                  <a16:creationId xmlns:a16="http://schemas.microsoft.com/office/drawing/2014/main" id="{DC4C033C-972E-289D-1D5D-DA6732BFD560}"/>
                </a:ext>
              </a:extLst>
            </p:cNvPr>
            <p:cNvSpPr/>
            <p:nvPr/>
          </p:nvSpPr>
          <p:spPr>
            <a:xfrm>
              <a:off x="6824180" y="2263215"/>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83" name="Shape 1720">
              <a:extLst>
                <a:ext uri="{FF2B5EF4-FFF2-40B4-BE49-F238E27FC236}">
                  <a16:creationId xmlns:a16="http://schemas.microsoft.com/office/drawing/2014/main" id="{F011AB07-43A3-C584-6B4D-630B9E184899}"/>
                </a:ext>
              </a:extLst>
            </p:cNvPr>
            <p:cNvSpPr/>
            <p:nvPr/>
          </p:nvSpPr>
          <p:spPr>
            <a:xfrm>
              <a:off x="6843676" y="2282712"/>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84" name="Shape 1721">
              <a:extLst>
                <a:ext uri="{FF2B5EF4-FFF2-40B4-BE49-F238E27FC236}">
                  <a16:creationId xmlns:a16="http://schemas.microsoft.com/office/drawing/2014/main" id="{4BB4C99B-8ECF-8B9C-7512-CDB13E8746E5}"/>
                </a:ext>
              </a:extLst>
            </p:cNvPr>
            <p:cNvSpPr/>
            <p:nvPr/>
          </p:nvSpPr>
          <p:spPr>
            <a:xfrm>
              <a:off x="6027690" y="2555509"/>
              <a:ext cx="78937" cy="155973"/>
            </a:xfrm>
            <a:custGeom>
              <a:avLst/>
              <a:gdLst/>
              <a:ahLst/>
              <a:cxnLst/>
              <a:rect l="0" t="0" r="0" b="0"/>
              <a:pathLst>
                <a:path w="78937" h="155973">
                  <a:moveTo>
                    <a:pt x="0" y="0"/>
                  </a:moveTo>
                  <a:lnTo>
                    <a:pt x="78937" y="0"/>
                  </a:lnTo>
                  <a:lnTo>
                    <a:pt x="78937" y="19497"/>
                  </a:lnTo>
                  <a:lnTo>
                    <a:pt x="19496" y="19497"/>
                  </a:lnTo>
                  <a:lnTo>
                    <a:pt x="19496" y="136475"/>
                  </a:lnTo>
                  <a:lnTo>
                    <a:pt x="78937" y="136475"/>
                  </a:lnTo>
                  <a:lnTo>
                    <a:pt x="78937"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85" name="Shape 1722">
              <a:extLst>
                <a:ext uri="{FF2B5EF4-FFF2-40B4-BE49-F238E27FC236}">
                  <a16:creationId xmlns:a16="http://schemas.microsoft.com/office/drawing/2014/main" id="{19C3859A-644B-1E74-80A3-CA4599C9724C}"/>
                </a:ext>
              </a:extLst>
            </p:cNvPr>
            <p:cNvSpPr/>
            <p:nvPr/>
          </p:nvSpPr>
          <p:spPr>
            <a:xfrm>
              <a:off x="6106628" y="2555509"/>
              <a:ext cx="78939" cy="155973"/>
            </a:xfrm>
            <a:custGeom>
              <a:avLst/>
              <a:gdLst/>
              <a:ahLst/>
              <a:cxnLst/>
              <a:rect l="0" t="0" r="0" b="0"/>
              <a:pathLst>
                <a:path w="78939" h="155973">
                  <a:moveTo>
                    <a:pt x="0" y="0"/>
                  </a:moveTo>
                  <a:lnTo>
                    <a:pt x="78939" y="0"/>
                  </a:lnTo>
                  <a:lnTo>
                    <a:pt x="78939" y="155973"/>
                  </a:lnTo>
                  <a:lnTo>
                    <a:pt x="0" y="155973"/>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86" name="Shape 1723">
              <a:extLst>
                <a:ext uri="{FF2B5EF4-FFF2-40B4-BE49-F238E27FC236}">
                  <a16:creationId xmlns:a16="http://schemas.microsoft.com/office/drawing/2014/main" id="{81726EED-6883-D777-0C1F-CA47D039C99F}"/>
                </a:ext>
              </a:extLst>
            </p:cNvPr>
            <p:cNvSpPr/>
            <p:nvPr/>
          </p:nvSpPr>
          <p:spPr>
            <a:xfrm>
              <a:off x="6027690" y="2555509"/>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87" name="Shape 1724">
              <a:extLst>
                <a:ext uri="{FF2B5EF4-FFF2-40B4-BE49-F238E27FC236}">
                  <a16:creationId xmlns:a16="http://schemas.microsoft.com/office/drawing/2014/main" id="{6AC43DDE-14E9-6458-208B-97A83E4E3689}"/>
                </a:ext>
              </a:extLst>
            </p:cNvPr>
            <p:cNvSpPr/>
            <p:nvPr/>
          </p:nvSpPr>
          <p:spPr>
            <a:xfrm>
              <a:off x="6047187" y="2575006"/>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88" name="Shape 1725">
              <a:extLst>
                <a:ext uri="{FF2B5EF4-FFF2-40B4-BE49-F238E27FC236}">
                  <a16:creationId xmlns:a16="http://schemas.microsoft.com/office/drawing/2014/main" id="{D9432D4F-1139-71AE-6822-4F1DEE6DBD12}"/>
                </a:ext>
              </a:extLst>
            </p:cNvPr>
            <p:cNvSpPr/>
            <p:nvPr/>
          </p:nvSpPr>
          <p:spPr>
            <a:xfrm>
              <a:off x="6885616" y="1969055"/>
              <a:ext cx="78937" cy="155973"/>
            </a:xfrm>
            <a:custGeom>
              <a:avLst/>
              <a:gdLst/>
              <a:ahLst/>
              <a:cxnLst/>
              <a:rect l="0" t="0" r="0" b="0"/>
              <a:pathLst>
                <a:path w="78937" h="155973">
                  <a:moveTo>
                    <a:pt x="0" y="0"/>
                  </a:moveTo>
                  <a:lnTo>
                    <a:pt x="78937" y="0"/>
                  </a:lnTo>
                  <a:lnTo>
                    <a:pt x="78937" y="19497"/>
                  </a:lnTo>
                  <a:lnTo>
                    <a:pt x="19496" y="19497"/>
                  </a:lnTo>
                  <a:lnTo>
                    <a:pt x="19496" y="136477"/>
                  </a:lnTo>
                  <a:lnTo>
                    <a:pt x="78937" y="136477"/>
                  </a:lnTo>
                  <a:lnTo>
                    <a:pt x="78937"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89" name="Shape 1726">
              <a:extLst>
                <a:ext uri="{FF2B5EF4-FFF2-40B4-BE49-F238E27FC236}">
                  <a16:creationId xmlns:a16="http://schemas.microsoft.com/office/drawing/2014/main" id="{0E5F8280-9966-072F-1558-CECD233FA1F7}"/>
                </a:ext>
              </a:extLst>
            </p:cNvPr>
            <p:cNvSpPr/>
            <p:nvPr/>
          </p:nvSpPr>
          <p:spPr>
            <a:xfrm>
              <a:off x="6964553" y="1969055"/>
              <a:ext cx="78938" cy="155973"/>
            </a:xfrm>
            <a:custGeom>
              <a:avLst/>
              <a:gdLst/>
              <a:ahLst/>
              <a:cxnLst/>
              <a:rect l="0" t="0" r="0" b="0"/>
              <a:pathLst>
                <a:path w="78938" h="155973">
                  <a:moveTo>
                    <a:pt x="0" y="0"/>
                  </a:moveTo>
                  <a:lnTo>
                    <a:pt x="78938" y="0"/>
                  </a:lnTo>
                  <a:lnTo>
                    <a:pt x="78938" y="155973"/>
                  </a:lnTo>
                  <a:lnTo>
                    <a:pt x="0" y="155973"/>
                  </a:lnTo>
                  <a:lnTo>
                    <a:pt x="0" y="136477"/>
                  </a:lnTo>
                  <a:lnTo>
                    <a:pt x="59441" y="136477"/>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90" name="Shape 1727">
              <a:extLst>
                <a:ext uri="{FF2B5EF4-FFF2-40B4-BE49-F238E27FC236}">
                  <a16:creationId xmlns:a16="http://schemas.microsoft.com/office/drawing/2014/main" id="{76DC8F10-953B-5C82-58CC-8D0BCC66D3C3}"/>
                </a:ext>
              </a:extLst>
            </p:cNvPr>
            <p:cNvSpPr/>
            <p:nvPr/>
          </p:nvSpPr>
          <p:spPr>
            <a:xfrm>
              <a:off x="6885616" y="1969055"/>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91" name="Shape 1728">
              <a:extLst>
                <a:ext uri="{FF2B5EF4-FFF2-40B4-BE49-F238E27FC236}">
                  <a16:creationId xmlns:a16="http://schemas.microsoft.com/office/drawing/2014/main" id="{34D249D8-0679-C35B-91C8-7CBEF25E5CA0}"/>
                </a:ext>
              </a:extLst>
            </p:cNvPr>
            <p:cNvSpPr/>
            <p:nvPr/>
          </p:nvSpPr>
          <p:spPr>
            <a:xfrm>
              <a:off x="6905113" y="1988552"/>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92" name="Shape 1729">
              <a:extLst>
                <a:ext uri="{FF2B5EF4-FFF2-40B4-BE49-F238E27FC236}">
                  <a16:creationId xmlns:a16="http://schemas.microsoft.com/office/drawing/2014/main" id="{E8387C22-A5B6-16EC-1C1D-939AA36FE621}"/>
                </a:ext>
              </a:extLst>
            </p:cNvPr>
            <p:cNvSpPr/>
            <p:nvPr/>
          </p:nvSpPr>
          <p:spPr>
            <a:xfrm>
              <a:off x="6305822" y="2391677"/>
              <a:ext cx="78937" cy="155972"/>
            </a:xfrm>
            <a:custGeom>
              <a:avLst/>
              <a:gdLst/>
              <a:ahLst/>
              <a:cxnLst/>
              <a:rect l="0" t="0" r="0" b="0"/>
              <a:pathLst>
                <a:path w="78937" h="155972">
                  <a:moveTo>
                    <a:pt x="0" y="0"/>
                  </a:moveTo>
                  <a:lnTo>
                    <a:pt x="78937" y="0"/>
                  </a:lnTo>
                  <a:lnTo>
                    <a:pt x="78937" y="19497"/>
                  </a:lnTo>
                  <a:lnTo>
                    <a:pt x="19496" y="19497"/>
                  </a:lnTo>
                  <a:lnTo>
                    <a:pt x="19496" y="136475"/>
                  </a:lnTo>
                  <a:lnTo>
                    <a:pt x="78937" y="136475"/>
                  </a:lnTo>
                  <a:lnTo>
                    <a:pt x="78937" y="155972"/>
                  </a:lnTo>
                  <a:lnTo>
                    <a:pt x="0" y="155972"/>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93" name="Shape 1730">
              <a:extLst>
                <a:ext uri="{FF2B5EF4-FFF2-40B4-BE49-F238E27FC236}">
                  <a16:creationId xmlns:a16="http://schemas.microsoft.com/office/drawing/2014/main" id="{47D878A8-EE98-A544-9B3C-C75728D1AB47}"/>
                </a:ext>
              </a:extLst>
            </p:cNvPr>
            <p:cNvSpPr/>
            <p:nvPr/>
          </p:nvSpPr>
          <p:spPr>
            <a:xfrm>
              <a:off x="6384759" y="2391677"/>
              <a:ext cx="78938" cy="155972"/>
            </a:xfrm>
            <a:custGeom>
              <a:avLst/>
              <a:gdLst/>
              <a:ahLst/>
              <a:cxnLst/>
              <a:rect l="0" t="0" r="0" b="0"/>
              <a:pathLst>
                <a:path w="78938" h="155972">
                  <a:moveTo>
                    <a:pt x="0" y="0"/>
                  </a:moveTo>
                  <a:lnTo>
                    <a:pt x="78938" y="0"/>
                  </a:lnTo>
                  <a:lnTo>
                    <a:pt x="78938" y="155972"/>
                  </a:lnTo>
                  <a:lnTo>
                    <a:pt x="0" y="155972"/>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494" name="Shape 1731">
              <a:extLst>
                <a:ext uri="{FF2B5EF4-FFF2-40B4-BE49-F238E27FC236}">
                  <a16:creationId xmlns:a16="http://schemas.microsoft.com/office/drawing/2014/main" id="{C6061E6E-BFE8-97A5-2939-17E601FE9DA5}"/>
                </a:ext>
              </a:extLst>
            </p:cNvPr>
            <p:cNvSpPr/>
            <p:nvPr/>
          </p:nvSpPr>
          <p:spPr>
            <a:xfrm>
              <a:off x="6305822" y="2391677"/>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95" name="Shape 1732">
              <a:extLst>
                <a:ext uri="{FF2B5EF4-FFF2-40B4-BE49-F238E27FC236}">
                  <a16:creationId xmlns:a16="http://schemas.microsoft.com/office/drawing/2014/main" id="{495A90FC-4A68-5AF6-2B3F-01F5F939E9FB}"/>
                </a:ext>
              </a:extLst>
            </p:cNvPr>
            <p:cNvSpPr/>
            <p:nvPr/>
          </p:nvSpPr>
          <p:spPr>
            <a:xfrm>
              <a:off x="6325319" y="2411173"/>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496" name="Shape 1733">
              <a:extLst>
                <a:ext uri="{FF2B5EF4-FFF2-40B4-BE49-F238E27FC236}">
                  <a16:creationId xmlns:a16="http://schemas.microsoft.com/office/drawing/2014/main" id="{3F38E0BE-1357-16E5-6878-26269190B11F}"/>
                </a:ext>
              </a:extLst>
            </p:cNvPr>
            <p:cNvSpPr/>
            <p:nvPr/>
          </p:nvSpPr>
          <p:spPr>
            <a:xfrm>
              <a:off x="6072260" y="997095"/>
              <a:ext cx="158481" cy="156572"/>
            </a:xfrm>
            <a:custGeom>
              <a:avLst/>
              <a:gdLst/>
              <a:ahLst/>
              <a:cxnLst/>
              <a:rect l="0" t="0" r="0" b="0"/>
              <a:pathLst>
                <a:path w="158481" h="156572">
                  <a:moveTo>
                    <a:pt x="79241" y="0"/>
                  </a:moveTo>
                  <a:cubicBezTo>
                    <a:pt x="123003" y="0"/>
                    <a:pt x="158481" y="35049"/>
                    <a:pt x="158481" y="78285"/>
                  </a:cubicBezTo>
                  <a:cubicBezTo>
                    <a:pt x="158481" y="121522"/>
                    <a:pt x="123003" y="156572"/>
                    <a:pt x="79241" y="156572"/>
                  </a:cubicBezTo>
                  <a:cubicBezTo>
                    <a:pt x="35477" y="156572"/>
                    <a:pt x="0" y="121522"/>
                    <a:pt x="0" y="78285"/>
                  </a:cubicBezTo>
                  <a:cubicBezTo>
                    <a:pt x="0" y="35049"/>
                    <a:pt x="35477"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97" name="Shape 1734">
              <a:extLst>
                <a:ext uri="{FF2B5EF4-FFF2-40B4-BE49-F238E27FC236}">
                  <a16:creationId xmlns:a16="http://schemas.microsoft.com/office/drawing/2014/main" id="{BFBC12B6-00D4-C793-7812-8F84C54A7F9F}"/>
                </a:ext>
              </a:extLst>
            </p:cNvPr>
            <p:cNvSpPr/>
            <p:nvPr/>
          </p:nvSpPr>
          <p:spPr>
            <a:xfrm>
              <a:off x="5811249" y="825257"/>
              <a:ext cx="158481" cy="156572"/>
            </a:xfrm>
            <a:custGeom>
              <a:avLst/>
              <a:gdLst/>
              <a:ahLst/>
              <a:cxnLst/>
              <a:rect l="0" t="0" r="0" b="0"/>
              <a:pathLst>
                <a:path w="158481" h="156572">
                  <a:moveTo>
                    <a:pt x="79240" y="0"/>
                  </a:moveTo>
                  <a:cubicBezTo>
                    <a:pt x="123004" y="0"/>
                    <a:pt x="158481" y="35051"/>
                    <a:pt x="158481" y="78287"/>
                  </a:cubicBezTo>
                  <a:cubicBezTo>
                    <a:pt x="158481" y="121523"/>
                    <a:pt x="123004" y="156572"/>
                    <a:pt x="79240" y="156572"/>
                  </a:cubicBezTo>
                  <a:cubicBezTo>
                    <a:pt x="35478" y="156572"/>
                    <a:pt x="0" y="121523"/>
                    <a:pt x="0" y="78287"/>
                  </a:cubicBezTo>
                  <a:cubicBezTo>
                    <a:pt x="0" y="35051"/>
                    <a:pt x="35478"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98" name="Shape 1735">
              <a:extLst>
                <a:ext uri="{FF2B5EF4-FFF2-40B4-BE49-F238E27FC236}">
                  <a16:creationId xmlns:a16="http://schemas.microsoft.com/office/drawing/2014/main" id="{6BDBDB44-A823-83F2-59DC-1A066E93BB04}"/>
                </a:ext>
              </a:extLst>
            </p:cNvPr>
            <p:cNvSpPr/>
            <p:nvPr/>
          </p:nvSpPr>
          <p:spPr>
            <a:xfrm>
              <a:off x="6243752" y="1257032"/>
              <a:ext cx="158480" cy="156572"/>
            </a:xfrm>
            <a:custGeom>
              <a:avLst/>
              <a:gdLst/>
              <a:ahLst/>
              <a:cxnLst/>
              <a:rect l="0" t="0" r="0" b="0"/>
              <a:pathLst>
                <a:path w="158480" h="156572">
                  <a:moveTo>
                    <a:pt x="79240" y="0"/>
                  </a:moveTo>
                  <a:cubicBezTo>
                    <a:pt x="123003" y="0"/>
                    <a:pt x="158480" y="35049"/>
                    <a:pt x="158480" y="78285"/>
                  </a:cubicBezTo>
                  <a:cubicBezTo>
                    <a:pt x="158480" y="121521"/>
                    <a:pt x="123003" y="156572"/>
                    <a:pt x="79240" y="156572"/>
                  </a:cubicBezTo>
                  <a:cubicBezTo>
                    <a:pt x="35477" y="156572"/>
                    <a:pt x="0" y="121521"/>
                    <a:pt x="0" y="78285"/>
                  </a:cubicBezTo>
                  <a:cubicBezTo>
                    <a:pt x="0" y="35049"/>
                    <a:pt x="35477"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499" name="Shape 1736">
              <a:extLst>
                <a:ext uri="{FF2B5EF4-FFF2-40B4-BE49-F238E27FC236}">
                  <a16:creationId xmlns:a16="http://schemas.microsoft.com/office/drawing/2014/main" id="{D9AC23A3-E6FF-CBD3-75E0-49821745C81D}"/>
                </a:ext>
              </a:extLst>
            </p:cNvPr>
            <p:cNvSpPr/>
            <p:nvPr/>
          </p:nvSpPr>
          <p:spPr>
            <a:xfrm>
              <a:off x="5341845" y="1032614"/>
              <a:ext cx="158481" cy="156572"/>
            </a:xfrm>
            <a:custGeom>
              <a:avLst/>
              <a:gdLst/>
              <a:ahLst/>
              <a:cxnLst/>
              <a:rect l="0" t="0" r="0" b="0"/>
              <a:pathLst>
                <a:path w="158481" h="156572">
                  <a:moveTo>
                    <a:pt x="79241" y="0"/>
                  </a:moveTo>
                  <a:cubicBezTo>
                    <a:pt x="123003" y="0"/>
                    <a:pt x="158481" y="35051"/>
                    <a:pt x="158481" y="78287"/>
                  </a:cubicBezTo>
                  <a:cubicBezTo>
                    <a:pt x="158481" y="121523"/>
                    <a:pt x="123003" y="156572"/>
                    <a:pt x="79241" y="156572"/>
                  </a:cubicBezTo>
                  <a:cubicBezTo>
                    <a:pt x="35478" y="156572"/>
                    <a:pt x="0" y="121523"/>
                    <a:pt x="0" y="78287"/>
                  </a:cubicBezTo>
                  <a:cubicBezTo>
                    <a:pt x="0" y="35051"/>
                    <a:pt x="35478"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0" name="Shape 1737">
              <a:extLst>
                <a:ext uri="{FF2B5EF4-FFF2-40B4-BE49-F238E27FC236}">
                  <a16:creationId xmlns:a16="http://schemas.microsoft.com/office/drawing/2014/main" id="{1B5CE28C-3136-D054-EB65-BBC3F2D36CDC}"/>
                </a:ext>
              </a:extLst>
            </p:cNvPr>
            <p:cNvSpPr/>
            <p:nvPr/>
          </p:nvSpPr>
          <p:spPr>
            <a:xfrm>
              <a:off x="7161071" y="1109007"/>
              <a:ext cx="158480" cy="156572"/>
            </a:xfrm>
            <a:custGeom>
              <a:avLst/>
              <a:gdLst/>
              <a:ahLst/>
              <a:cxnLst/>
              <a:rect l="0" t="0" r="0" b="0"/>
              <a:pathLst>
                <a:path w="158480" h="156572">
                  <a:moveTo>
                    <a:pt x="79240" y="0"/>
                  </a:moveTo>
                  <a:cubicBezTo>
                    <a:pt x="123003" y="0"/>
                    <a:pt x="158480" y="35050"/>
                    <a:pt x="158480" y="78286"/>
                  </a:cubicBezTo>
                  <a:cubicBezTo>
                    <a:pt x="158480" y="121521"/>
                    <a:pt x="123003" y="156572"/>
                    <a:pt x="79240" y="156572"/>
                  </a:cubicBezTo>
                  <a:cubicBezTo>
                    <a:pt x="35477" y="156572"/>
                    <a:pt x="0" y="121521"/>
                    <a:pt x="0" y="78286"/>
                  </a:cubicBezTo>
                  <a:cubicBezTo>
                    <a:pt x="0" y="35050"/>
                    <a:pt x="35477"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1" name="Shape 1738">
              <a:extLst>
                <a:ext uri="{FF2B5EF4-FFF2-40B4-BE49-F238E27FC236}">
                  <a16:creationId xmlns:a16="http://schemas.microsoft.com/office/drawing/2014/main" id="{42274B0B-B835-2CA2-5E4E-DA4423328D93}"/>
                </a:ext>
              </a:extLst>
            </p:cNvPr>
            <p:cNvSpPr/>
            <p:nvPr/>
          </p:nvSpPr>
          <p:spPr>
            <a:xfrm>
              <a:off x="6872397" y="1106679"/>
              <a:ext cx="158481" cy="156572"/>
            </a:xfrm>
            <a:custGeom>
              <a:avLst/>
              <a:gdLst/>
              <a:ahLst/>
              <a:cxnLst/>
              <a:rect l="0" t="0" r="0" b="0"/>
              <a:pathLst>
                <a:path w="158481" h="156572">
                  <a:moveTo>
                    <a:pt x="79240" y="0"/>
                  </a:moveTo>
                  <a:cubicBezTo>
                    <a:pt x="123003" y="0"/>
                    <a:pt x="158481" y="35049"/>
                    <a:pt x="158481" y="78286"/>
                  </a:cubicBezTo>
                  <a:cubicBezTo>
                    <a:pt x="158481" y="121521"/>
                    <a:pt x="123003" y="156572"/>
                    <a:pt x="79240" y="156572"/>
                  </a:cubicBezTo>
                  <a:cubicBezTo>
                    <a:pt x="35478" y="156572"/>
                    <a:pt x="0" y="121521"/>
                    <a:pt x="0" y="78286"/>
                  </a:cubicBezTo>
                  <a:cubicBezTo>
                    <a:pt x="0" y="35049"/>
                    <a:pt x="35478"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2" name="Shape 1739">
              <a:extLst>
                <a:ext uri="{FF2B5EF4-FFF2-40B4-BE49-F238E27FC236}">
                  <a16:creationId xmlns:a16="http://schemas.microsoft.com/office/drawing/2014/main" id="{9C264944-1476-79F0-8966-0CA90B5CBDA0}"/>
                </a:ext>
              </a:extLst>
            </p:cNvPr>
            <p:cNvSpPr/>
            <p:nvPr/>
          </p:nvSpPr>
          <p:spPr>
            <a:xfrm>
              <a:off x="7227561" y="1745478"/>
              <a:ext cx="158481" cy="156572"/>
            </a:xfrm>
            <a:custGeom>
              <a:avLst/>
              <a:gdLst/>
              <a:ahLst/>
              <a:cxnLst/>
              <a:rect l="0" t="0" r="0" b="0"/>
              <a:pathLst>
                <a:path w="158481" h="156572">
                  <a:moveTo>
                    <a:pt x="79240" y="0"/>
                  </a:moveTo>
                  <a:cubicBezTo>
                    <a:pt x="123003" y="0"/>
                    <a:pt x="158481" y="35049"/>
                    <a:pt x="158481" y="78285"/>
                  </a:cubicBezTo>
                  <a:cubicBezTo>
                    <a:pt x="158481" y="121522"/>
                    <a:pt x="123003" y="156572"/>
                    <a:pt x="79240" y="156572"/>
                  </a:cubicBezTo>
                  <a:cubicBezTo>
                    <a:pt x="35478" y="156572"/>
                    <a:pt x="0" y="121522"/>
                    <a:pt x="0" y="78285"/>
                  </a:cubicBezTo>
                  <a:cubicBezTo>
                    <a:pt x="0" y="35049"/>
                    <a:pt x="35478"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3" name="Shape 1740">
              <a:extLst>
                <a:ext uri="{FF2B5EF4-FFF2-40B4-BE49-F238E27FC236}">
                  <a16:creationId xmlns:a16="http://schemas.microsoft.com/office/drawing/2014/main" id="{F1A0D954-D14D-56C2-FFFC-D5C3342C7EE3}"/>
                </a:ext>
              </a:extLst>
            </p:cNvPr>
            <p:cNvSpPr/>
            <p:nvPr/>
          </p:nvSpPr>
          <p:spPr>
            <a:xfrm>
              <a:off x="7841408" y="1473396"/>
              <a:ext cx="158480" cy="156572"/>
            </a:xfrm>
            <a:custGeom>
              <a:avLst/>
              <a:gdLst/>
              <a:ahLst/>
              <a:cxnLst/>
              <a:rect l="0" t="0" r="0" b="0"/>
              <a:pathLst>
                <a:path w="158480" h="156572">
                  <a:moveTo>
                    <a:pt x="79240" y="0"/>
                  </a:moveTo>
                  <a:cubicBezTo>
                    <a:pt x="123003" y="0"/>
                    <a:pt x="158480" y="35049"/>
                    <a:pt x="158480" y="78287"/>
                  </a:cubicBezTo>
                  <a:cubicBezTo>
                    <a:pt x="158480" y="121522"/>
                    <a:pt x="123003" y="156572"/>
                    <a:pt x="79240" y="156572"/>
                  </a:cubicBezTo>
                  <a:cubicBezTo>
                    <a:pt x="35476" y="156572"/>
                    <a:pt x="0" y="121522"/>
                    <a:pt x="0" y="78287"/>
                  </a:cubicBezTo>
                  <a:cubicBezTo>
                    <a:pt x="0" y="35049"/>
                    <a:pt x="35476"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4" name="Shape 1741">
              <a:extLst>
                <a:ext uri="{FF2B5EF4-FFF2-40B4-BE49-F238E27FC236}">
                  <a16:creationId xmlns:a16="http://schemas.microsoft.com/office/drawing/2014/main" id="{6D10C44A-404E-F49E-DF74-251D2497B991}"/>
                </a:ext>
              </a:extLst>
            </p:cNvPr>
            <p:cNvSpPr/>
            <p:nvPr/>
          </p:nvSpPr>
          <p:spPr>
            <a:xfrm>
              <a:off x="6643675" y="698503"/>
              <a:ext cx="158482" cy="156572"/>
            </a:xfrm>
            <a:custGeom>
              <a:avLst/>
              <a:gdLst/>
              <a:ahLst/>
              <a:cxnLst/>
              <a:rect l="0" t="0" r="0" b="0"/>
              <a:pathLst>
                <a:path w="158482" h="156572">
                  <a:moveTo>
                    <a:pt x="79242" y="0"/>
                  </a:moveTo>
                  <a:cubicBezTo>
                    <a:pt x="123004" y="0"/>
                    <a:pt x="158482" y="35049"/>
                    <a:pt x="158482" y="78287"/>
                  </a:cubicBezTo>
                  <a:cubicBezTo>
                    <a:pt x="158482" y="121522"/>
                    <a:pt x="123004" y="156572"/>
                    <a:pt x="79242" y="156572"/>
                  </a:cubicBezTo>
                  <a:cubicBezTo>
                    <a:pt x="35477" y="156572"/>
                    <a:pt x="0" y="121522"/>
                    <a:pt x="0" y="78287"/>
                  </a:cubicBezTo>
                  <a:cubicBezTo>
                    <a:pt x="0" y="35049"/>
                    <a:pt x="35477" y="0"/>
                    <a:pt x="79242"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05" name="Shape 1742">
              <a:extLst>
                <a:ext uri="{FF2B5EF4-FFF2-40B4-BE49-F238E27FC236}">
                  <a16:creationId xmlns:a16="http://schemas.microsoft.com/office/drawing/2014/main" id="{095CE2AF-F7BB-962E-DBB9-E84742420A18}"/>
                </a:ext>
              </a:extLst>
            </p:cNvPr>
            <p:cNvSpPr/>
            <p:nvPr/>
          </p:nvSpPr>
          <p:spPr>
            <a:xfrm>
              <a:off x="5759742" y="2103734"/>
              <a:ext cx="78939" cy="155973"/>
            </a:xfrm>
            <a:custGeom>
              <a:avLst/>
              <a:gdLst/>
              <a:ahLst/>
              <a:cxnLst/>
              <a:rect l="0" t="0" r="0" b="0"/>
              <a:pathLst>
                <a:path w="78939" h="155973">
                  <a:moveTo>
                    <a:pt x="0" y="0"/>
                  </a:moveTo>
                  <a:lnTo>
                    <a:pt x="78939" y="0"/>
                  </a:lnTo>
                  <a:lnTo>
                    <a:pt x="78939" y="19497"/>
                  </a:lnTo>
                  <a:lnTo>
                    <a:pt x="19497" y="19497"/>
                  </a:lnTo>
                  <a:lnTo>
                    <a:pt x="19497" y="136475"/>
                  </a:lnTo>
                  <a:lnTo>
                    <a:pt x="78939" y="136475"/>
                  </a:lnTo>
                  <a:lnTo>
                    <a:pt x="78939"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06" name="Shape 1743">
              <a:extLst>
                <a:ext uri="{FF2B5EF4-FFF2-40B4-BE49-F238E27FC236}">
                  <a16:creationId xmlns:a16="http://schemas.microsoft.com/office/drawing/2014/main" id="{CFD62431-6116-527C-15B6-1EE297CA6652}"/>
                </a:ext>
              </a:extLst>
            </p:cNvPr>
            <p:cNvSpPr/>
            <p:nvPr/>
          </p:nvSpPr>
          <p:spPr>
            <a:xfrm>
              <a:off x="5838681" y="2103734"/>
              <a:ext cx="78938" cy="155973"/>
            </a:xfrm>
            <a:custGeom>
              <a:avLst/>
              <a:gdLst/>
              <a:ahLst/>
              <a:cxnLst/>
              <a:rect l="0" t="0" r="0" b="0"/>
              <a:pathLst>
                <a:path w="78938" h="155973">
                  <a:moveTo>
                    <a:pt x="0" y="0"/>
                  </a:moveTo>
                  <a:lnTo>
                    <a:pt x="78938" y="0"/>
                  </a:lnTo>
                  <a:lnTo>
                    <a:pt x="78938" y="155973"/>
                  </a:lnTo>
                  <a:lnTo>
                    <a:pt x="0" y="155973"/>
                  </a:lnTo>
                  <a:lnTo>
                    <a:pt x="0" y="136475"/>
                  </a:lnTo>
                  <a:lnTo>
                    <a:pt x="59441" y="136475"/>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07" name="Shape 1744">
              <a:extLst>
                <a:ext uri="{FF2B5EF4-FFF2-40B4-BE49-F238E27FC236}">
                  <a16:creationId xmlns:a16="http://schemas.microsoft.com/office/drawing/2014/main" id="{73A315B0-8C31-C4B8-DCD5-E30556977638}"/>
                </a:ext>
              </a:extLst>
            </p:cNvPr>
            <p:cNvSpPr/>
            <p:nvPr/>
          </p:nvSpPr>
          <p:spPr>
            <a:xfrm>
              <a:off x="5759742" y="2103734"/>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508" name="Shape 1745">
              <a:extLst>
                <a:ext uri="{FF2B5EF4-FFF2-40B4-BE49-F238E27FC236}">
                  <a16:creationId xmlns:a16="http://schemas.microsoft.com/office/drawing/2014/main" id="{4335D20B-41D2-9044-4126-5F73FECA956C}"/>
                </a:ext>
              </a:extLst>
            </p:cNvPr>
            <p:cNvSpPr/>
            <p:nvPr/>
          </p:nvSpPr>
          <p:spPr>
            <a:xfrm>
              <a:off x="5779239" y="2123230"/>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509" name="Shape 1746">
              <a:extLst>
                <a:ext uri="{FF2B5EF4-FFF2-40B4-BE49-F238E27FC236}">
                  <a16:creationId xmlns:a16="http://schemas.microsoft.com/office/drawing/2014/main" id="{A93D1775-BE34-9DF8-74E3-D8931E13B886}"/>
                </a:ext>
              </a:extLst>
            </p:cNvPr>
            <p:cNvSpPr/>
            <p:nvPr/>
          </p:nvSpPr>
          <p:spPr>
            <a:xfrm>
              <a:off x="5335021" y="1787539"/>
              <a:ext cx="158481" cy="156572"/>
            </a:xfrm>
            <a:custGeom>
              <a:avLst/>
              <a:gdLst/>
              <a:ahLst/>
              <a:cxnLst/>
              <a:rect l="0" t="0" r="0" b="0"/>
              <a:pathLst>
                <a:path w="158481" h="156572">
                  <a:moveTo>
                    <a:pt x="79241" y="0"/>
                  </a:moveTo>
                  <a:cubicBezTo>
                    <a:pt x="123003" y="0"/>
                    <a:pt x="158481" y="35049"/>
                    <a:pt x="158481" y="78286"/>
                  </a:cubicBezTo>
                  <a:cubicBezTo>
                    <a:pt x="158481" y="121523"/>
                    <a:pt x="123003" y="156572"/>
                    <a:pt x="79241" y="156572"/>
                  </a:cubicBezTo>
                  <a:cubicBezTo>
                    <a:pt x="35478" y="156572"/>
                    <a:pt x="0" y="121523"/>
                    <a:pt x="0" y="78286"/>
                  </a:cubicBezTo>
                  <a:cubicBezTo>
                    <a:pt x="0" y="35049"/>
                    <a:pt x="35478" y="0"/>
                    <a:pt x="79241"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10" name="Shape 1747">
              <a:extLst>
                <a:ext uri="{FF2B5EF4-FFF2-40B4-BE49-F238E27FC236}">
                  <a16:creationId xmlns:a16="http://schemas.microsoft.com/office/drawing/2014/main" id="{A0F52A27-340C-D918-52E5-FC9EDCF41939}"/>
                </a:ext>
              </a:extLst>
            </p:cNvPr>
            <p:cNvSpPr/>
            <p:nvPr/>
          </p:nvSpPr>
          <p:spPr>
            <a:xfrm>
              <a:off x="5371298" y="1450061"/>
              <a:ext cx="158480" cy="156572"/>
            </a:xfrm>
            <a:custGeom>
              <a:avLst/>
              <a:gdLst/>
              <a:ahLst/>
              <a:cxnLst/>
              <a:rect l="0" t="0" r="0" b="0"/>
              <a:pathLst>
                <a:path w="158480" h="156572">
                  <a:moveTo>
                    <a:pt x="79240" y="0"/>
                  </a:moveTo>
                  <a:cubicBezTo>
                    <a:pt x="123003" y="0"/>
                    <a:pt x="158480" y="35049"/>
                    <a:pt x="158480" y="78287"/>
                  </a:cubicBezTo>
                  <a:cubicBezTo>
                    <a:pt x="158480" y="121522"/>
                    <a:pt x="123003" y="156572"/>
                    <a:pt x="79240" y="156572"/>
                  </a:cubicBezTo>
                  <a:cubicBezTo>
                    <a:pt x="35476" y="156572"/>
                    <a:pt x="0" y="121522"/>
                    <a:pt x="0" y="78287"/>
                  </a:cubicBezTo>
                  <a:cubicBezTo>
                    <a:pt x="0" y="35049"/>
                    <a:pt x="35476"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11" name="Shape 1748">
              <a:extLst>
                <a:ext uri="{FF2B5EF4-FFF2-40B4-BE49-F238E27FC236}">
                  <a16:creationId xmlns:a16="http://schemas.microsoft.com/office/drawing/2014/main" id="{5666FAC4-D6BC-0199-FDEE-023E14081611}"/>
                </a:ext>
              </a:extLst>
            </p:cNvPr>
            <p:cNvSpPr/>
            <p:nvPr/>
          </p:nvSpPr>
          <p:spPr>
            <a:xfrm>
              <a:off x="6374008" y="952435"/>
              <a:ext cx="158481" cy="156572"/>
            </a:xfrm>
            <a:custGeom>
              <a:avLst/>
              <a:gdLst/>
              <a:ahLst/>
              <a:cxnLst/>
              <a:rect l="0" t="0" r="0" b="0"/>
              <a:pathLst>
                <a:path w="158481" h="156572">
                  <a:moveTo>
                    <a:pt x="79241" y="0"/>
                  </a:moveTo>
                  <a:cubicBezTo>
                    <a:pt x="123005" y="0"/>
                    <a:pt x="158481" y="35051"/>
                    <a:pt x="158481" y="78287"/>
                  </a:cubicBezTo>
                  <a:cubicBezTo>
                    <a:pt x="158481" y="121522"/>
                    <a:pt x="123005" y="156572"/>
                    <a:pt x="79241" y="156572"/>
                  </a:cubicBezTo>
                  <a:cubicBezTo>
                    <a:pt x="35478" y="156572"/>
                    <a:pt x="0" y="121522"/>
                    <a:pt x="0" y="78287"/>
                  </a:cubicBezTo>
                  <a:cubicBezTo>
                    <a:pt x="0" y="35051"/>
                    <a:pt x="35478"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2" name="Shape 1749">
              <a:extLst>
                <a:ext uri="{FF2B5EF4-FFF2-40B4-BE49-F238E27FC236}">
                  <a16:creationId xmlns:a16="http://schemas.microsoft.com/office/drawing/2014/main" id="{92D109FF-AFBD-6D8E-1C54-DD76F684BEBB}"/>
                </a:ext>
              </a:extLst>
            </p:cNvPr>
            <p:cNvSpPr/>
            <p:nvPr/>
          </p:nvSpPr>
          <p:spPr>
            <a:xfrm>
              <a:off x="5402481" y="513229"/>
              <a:ext cx="158482" cy="156572"/>
            </a:xfrm>
            <a:custGeom>
              <a:avLst/>
              <a:gdLst/>
              <a:ahLst/>
              <a:cxnLst/>
              <a:rect l="0" t="0" r="0" b="0"/>
              <a:pathLst>
                <a:path w="158482" h="156572">
                  <a:moveTo>
                    <a:pt x="79242" y="0"/>
                  </a:moveTo>
                  <a:cubicBezTo>
                    <a:pt x="123004" y="0"/>
                    <a:pt x="158482" y="35049"/>
                    <a:pt x="158482" y="78287"/>
                  </a:cubicBezTo>
                  <a:cubicBezTo>
                    <a:pt x="158482" y="121522"/>
                    <a:pt x="123004" y="156572"/>
                    <a:pt x="79242" y="156572"/>
                  </a:cubicBezTo>
                  <a:cubicBezTo>
                    <a:pt x="35478" y="156572"/>
                    <a:pt x="0" y="121522"/>
                    <a:pt x="0" y="78287"/>
                  </a:cubicBezTo>
                  <a:cubicBezTo>
                    <a:pt x="0" y="35049"/>
                    <a:pt x="35478" y="0"/>
                    <a:pt x="79242"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13" name="Shape 1750">
              <a:extLst>
                <a:ext uri="{FF2B5EF4-FFF2-40B4-BE49-F238E27FC236}">
                  <a16:creationId xmlns:a16="http://schemas.microsoft.com/office/drawing/2014/main" id="{A40EF608-6B4C-AFE9-0057-6E424A7F7EFC}"/>
                </a:ext>
              </a:extLst>
            </p:cNvPr>
            <p:cNvSpPr/>
            <p:nvPr/>
          </p:nvSpPr>
          <p:spPr>
            <a:xfrm>
              <a:off x="7165631" y="349898"/>
              <a:ext cx="158481" cy="156572"/>
            </a:xfrm>
            <a:custGeom>
              <a:avLst/>
              <a:gdLst/>
              <a:ahLst/>
              <a:cxnLst/>
              <a:rect l="0" t="0" r="0" b="0"/>
              <a:pathLst>
                <a:path w="158481" h="156572">
                  <a:moveTo>
                    <a:pt x="79240" y="0"/>
                  </a:moveTo>
                  <a:cubicBezTo>
                    <a:pt x="123003" y="0"/>
                    <a:pt x="158481" y="35050"/>
                    <a:pt x="158481" y="78287"/>
                  </a:cubicBezTo>
                  <a:cubicBezTo>
                    <a:pt x="158481" y="121523"/>
                    <a:pt x="123003" y="156572"/>
                    <a:pt x="79240" y="156572"/>
                  </a:cubicBezTo>
                  <a:cubicBezTo>
                    <a:pt x="35476" y="156572"/>
                    <a:pt x="0" y="121523"/>
                    <a:pt x="0" y="78287"/>
                  </a:cubicBezTo>
                  <a:cubicBezTo>
                    <a:pt x="0" y="35050"/>
                    <a:pt x="35476" y="0"/>
                    <a:pt x="79240" y="0"/>
                  </a:cubicBezTo>
                  <a:close/>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IN"/>
            </a:p>
          </p:txBody>
        </p:sp>
        <p:sp>
          <p:nvSpPr>
            <p:cNvPr id="514" name="Shape 1751">
              <a:extLst>
                <a:ext uri="{FF2B5EF4-FFF2-40B4-BE49-F238E27FC236}">
                  <a16:creationId xmlns:a16="http://schemas.microsoft.com/office/drawing/2014/main" id="{39AA5FB9-68E7-9374-CC2F-080248F3E274}"/>
                </a:ext>
              </a:extLst>
            </p:cNvPr>
            <p:cNvSpPr/>
            <p:nvPr/>
          </p:nvSpPr>
          <p:spPr>
            <a:xfrm>
              <a:off x="6443900" y="186662"/>
              <a:ext cx="158481" cy="156572"/>
            </a:xfrm>
            <a:custGeom>
              <a:avLst/>
              <a:gdLst/>
              <a:ahLst/>
              <a:cxnLst/>
              <a:rect l="0" t="0" r="0" b="0"/>
              <a:pathLst>
                <a:path w="158481" h="156572">
                  <a:moveTo>
                    <a:pt x="79241" y="0"/>
                  </a:moveTo>
                  <a:cubicBezTo>
                    <a:pt x="123003" y="0"/>
                    <a:pt x="158481" y="35049"/>
                    <a:pt x="158481" y="78285"/>
                  </a:cubicBezTo>
                  <a:cubicBezTo>
                    <a:pt x="158481" y="121521"/>
                    <a:pt x="123003" y="156572"/>
                    <a:pt x="79241" y="156572"/>
                  </a:cubicBezTo>
                  <a:cubicBezTo>
                    <a:pt x="35478" y="156572"/>
                    <a:pt x="0" y="121521"/>
                    <a:pt x="0" y="78285"/>
                  </a:cubicBezTo>
                  <a:cubicBezTo>
                    <a:pt x="0" y="35049"/>
                    <a:pt x="35478"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5" name="Shape 1752">
              <a:extLst>
                <a:ext uri="{FF2B5EF4-FFF2-40B4-BE49-F238E27FC236}">
                  <a16:creationId xmlns:a16="http://schemas.microsoft.com/office/drawing/2014/main" id="{CEA1C56A-CC54-CD1C-BBF4-1E7073C939A5}"/>
                </a:ext>
              </a:extLst>
            </p:cNvPr>
            <p:cNvSpPr/>
            <p:nvPr/>
          </p:nvSpPr>
          <p:spPr>
            <a:xfrm>
              <a:off x="7740734" y="422742"/>
              <a:ext cx="158482" cy="156572"/>
            </a:xfrm>
            <a:custGeom>
              <a:avLst/>
              <a:gdLst/>
              <a:ahLst/>
              <a:cxnLst/>
              <a:rect l="0" t="0" r="0" b="0"/>
              <a:pathLst>
                <a:path w="158482" h="156572">
                  <a:moveTo>
                    <a:pt x="79241" y="0"/>
                  </a:moveTo>
                  <a:cubicBezTo>
                    <a:pt x="123005" y="0"/>
                    <a:pt x="158482" y="35051"/>
                    <a:pt x="158482" y="78287"/>
                  </a:cubicBezTo>
                  <a:cubicBezTo>
                    <a:pt x="158482" y="121522"/>
                    <a:pt x="123005" y="156572"/>
                    <a:pt x="79241" y="156572"/>
                  </a:cubicBezTo>
                  <a:cubicBezTo>
                    <a:pt x="35478" y="156572"/>
                    <a:pt x="0" y="121522"/>
                    <a:pt x="0" y="78287"/>
                  </a:cubicBezTo>
                  <a:cubicBezTo>
                    <a:pt x="0" y="35051"/>
                    <a:pt x="35478"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6" name="Shape 1753">
              <a:extLst>
                <a:ext uri="{FF2B5EF4-FFF2-40B4-BE49-F238E27FC236}">
                  <a16:creationId xmlns:a16="http://schemas.microsoft.com/office/drawing/2014/main" id="{38BD0707-B03A-6AC6-DE31-8358A8A7346D}"/>
                </a:ext>
              </a:extLst>
            </p:cNvPr>
            <p:cNvSpPr/>
            <p:nvPr/>
          </p:nvSpPr>
          <p:spPr>
            <a:xfrm>
              <a:off x="5601261" y="136747"/>
              <a:ext cx="158481" cy="156572"/>
            </a:xfrm>
            <a:custGeom>
              <a:avLst/>
              <a:gdLst/>
              <a:ahLst/>
              <a:cxnLst/>
              <a:rect l="0" t="0" r="0" b="0"/>
              <a:pathLst>
                <a:path w="158481" h="156572">
                  <a:moveTo>
                    <a:pt x="79241" y="0"/>
                  </a:moveTo>
                  <a:cubicBezTo>
                    <a:pt x="123003" y="0"/>
                    <a:pt x="158481" y="35051"/>
                    <a:pt x="158481" y="78286"/>
                  </a:cubicBezTo>
                  <a:cubicBezTo>
                    <a:pt x="158481" y="121522"/>
                    <a:pt x="123003" y="156572"/>
                    <a:pt x="79241" y="156572"/>
                  </a:cubicBezTo>
                  <a:cubicBezTo>
                    <a:pt x="35476" y="156572"/>
                    <a:pt x="0" y="121522"/>
                    <a:pt x="0" y="78286"/>
                  </a:cubicBezTo>
                  <a:cubicBezTo>
                    <a:pt x="0" y="35051"/>
                    <a:pt x="35476" y="0"/>
                    <a:pt x="79241"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7" name="Shape 1754">
              <a:extLst>
                <a:ext uri="{FF2B5EF4-FFF2-40B4-BE49-F238E27FC236}">
                  <a16:creationId xmlns:a16="http://schemas.microsoft.com/office/drawing/2014/main" id="{B358AC6D-ED98-5471-0171-BDB98C52AD12}"/>
                </a:ext>
              </a:extLst>
            </p:cNvPr>
            <p:cNvSpPr/>
            <p:nvPr/>
          </p:nvSpPr>
          <p:spPr>
            <a:xfrm>
              <a:off x="5272346" y="254499"/>
              <a:ext cx="158480" cy="156572"/>
            </a:xfrm>
            <a:custGeom>
              <a:avLst/>
              <a:gdLst/>
              <a:ahLst/>
              <a:cxnLst/>
              <a:rect l="0" t="0" r="0" b="0"/>
              <a:pathLst>
                <a:path w="158480" h="156572">
                  <a:moveTo>
                    <a:pt x="79240" y="0"/>
                  </a:moveTo>
                  <a:cubicBezTo>
                    <a:pt x="123004" y="0"/>
                    <a:pt x="158480" y="35049"/>
                    <a:pt x="158480" y="78286"/>
                  </a:cubicBezTo>
                  <a:cubicBezTo>
                    <a:pt x="158480" y="121521"/>
                    <a:pt x="123004" y="156572"/>
                    <a:pt x="79240" y="156572"/>
                  </a:cubicBezTo>
                  <a:cubicBezTo>
                    <a:pt x="35477" y="156572"/>
                    <a:pt x="0" y="121521"/>
                    <a:pt x="0" y="78286"/>
                  </a:cubicBezTo>
                  <a:cubicBezTo>
                    <a:pt x="0" y="35049"/>
                    <a:pt x="35477" y="0"/>
                    <a:pt x="79240" y="0"/>
                  </a:cubicBez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8" name="Shape 1755">
              <a:extLst>
                <a:ext uri="{FF2B5EF4-FFF2-40B4-BE49-F238E27FC236}">
                  <a16:creationId xmlns:a16="http://schemas.microsoft.com/office/drawing/2014/main" id="{57F4F023-A592-DCB3-3F0B-4B59378E7D3C}"/>
                </a:ext>
              </a:extLst>
            </p:cNvPr>
            <p:cNvSpPr/>
            <p:nvPr/>
          </p:nvSpPr>
          <p:spPr>
            <a:xfrm>
              <a:off x="6932441" y="2497173"/>
              <a:ext cx="78937" cy="155973"/>
            </a:xfrm>
            <a:custGeom>
              <a:avLst/>
              <a:gdLst/>
              <a:ahLst/>
              <a:cxnLst/>
              <a:rect l="0" t="0" r="0" b="0"/>
              <a:pathLst>
                <a:path w="78937" h="155973">
                  <a:moveTo>
                    <a:pt x="0" y="0"/>
                  </a:moveTo>
                  <a:lnTo>
                    <a:pt x="78937" y="0"/>
                  </a:lnTo>
                  <a:lnTo>
                    <a:pt x="78937" y="19497"/>
                  </a:lnTo>
                  <a:lnTo>
                    <a:pt x="19496" y="19497"/>
                  </a:lnTo>
                  <a:lnTo>
                    <a:pt x="19496" y="136477"/>
                  </a:lnTo>
                  <a:lnTo>
                    <a:pt x="78937" y="136477"/>
                  </a:lnTo>
                  <a:lnTo>
                    <a:pt x="78937" y="155973"/>
                  </a:lnTo>
                  <a:lnTo>
                    <a:pt x="0" y="155973"/>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19" name="Shape 1756">
              <a:extLst>
                <a:ext uri="{FF2B5EF4-FFF2-40B4-BE49-F238E27FC236}">
                  <a16:creationId xmlns:a16="http://schemas.microsoft.com/office/drawing/2014/main" id="{2E518383-5CE0-8D73-AD77-706860CF569A}"/>
                </a:ext>
              </a:extLst>
            </p:cNvPr>
            <p:cNvSpPr/>
            <p:nvPr/>
          </p:nvSpPr>
          <p:spPr>
            <a:xfrm>
              <a:off x="7011378" y="2497173"/>
              <a:ext cx="78938" cy="155973"/>
            </a:xfrm>
            <a:custGeom>
              <a:avLst/>
              <a:gdLst/>
              <a:ahLst/>
              <a:cxnLst/>
              <a:rect l="0" t="0" r="0" b="0"/>
              <a:pathLst>
                <a:path w="78938" h="155973">
                  <a:moveTo>
                    <a:pt x="0" y="0"/>
                  </a:moveTo>
                  <a:lnTo>
                    <a:pt x="78938" y="0"/>
                  </a:lnTo>
                  <a:lnTo>
                    <a:pt x="78938" y="155973"/>
                  </a:lnTo>
                  <a:lnTo>
                    <a:pt x="0" y="155973"/>
                  </a:lnTo>
                  <a:lnTo>
                    <a:pt x="0" y="136477"/>
                  </a:lnTo>
                  <a:lnTo>
                    <a:pt x="59441" y="136477"/>
                  </a:lnTo>
                  <a:lnTo>
                    <a:pt x="59441" y="19497"/>
                  </a:lnTo>
                  <a:lnTo>
                    <a:pt x="0" y="19497"/>
                  </a:lnTo>
                  <a:lnTo>
                    <a:pt x="0" y="0"/>
                  </a:lnTo>
                  <a:close/>
                </a:path>
              </a:pathLst>
            </a:custGeom>
            <a:ln w="0" cap="flat">
              <a:miter lim="101600"/>
            </a:ln>
          </p:spPr>
          <p:style>
            <a:lnRef idx="0">
              <a:srgbClr val="000000">
                <a:alpha val="0"/>
              </a:srgbClr>
            </a:lnRef>
            <a:fillRef idx="1">
              <a:srgbClr val="7030A0"/>
            </a:fillRef>
            <a:effectRef idx="0">
              <a:scrgbClr r="0" g="0" b="0"/>
            </a:effectRef>
            <a:fontRef idx="none"/>
          </p:style>
          <p:txBody>
            <a:bodyPr/>
            <a:lstStyle/>
            <a:p>
              <a:endParaRPr lang="en-IN"/>
            </a:p>
          </p:txBody>
        </p:sp>
        <p:sp>
          <p:nvSpPr>
            <p:cNvPr id="520" name="Shape 1757">
              <a:extLst>
                <a:ext uri="{FF2B5EF4-FFF2-40B4-BE49-F238E27FC236}">
                  <a16:creationId xmlns:a16="http://schemas.microsoft.com/office/drawing/2014/main" id="{C1A2D9C6-7587-2857-DC5F-26B23B7587D0}"/>
                </a:ext>
              </a:extLst>
            </p:cNvPr>
            <p:cNvSpPr/>
            <p:nvPr/>
          </p:nvSpPr>
          <p:spPr>
            <a:xfrm>
              <a:off x="6932441" y="2497173"/>
              <a:ext cx="157875" cy="155972"/>
            </a:xfrm>
            <a:custGeom>
              <a:avLst/>
              <a:gdLst/>
              <a:ahLst/>
              <a:cxnLst/>
              <a:rect l="0" t="0" r="0" b="0"/>
              <a:pathLst>
                <a:path w="157875" h="155972">
                  <a:moveTo>
                    <a:pt x="0" y="0"/>
                  </a:moveTo>
                  <a:lnTo>
                    <a:pt x="157875" y="0"/>
                  </a:lnTo>
                  <a:lnTo>
                    <a:pt x="157875" y="155972"/>
                  </a:lnTo>
                  <a:lnTo>
                    <a:pt x="0" y="155972"/>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sp>
          <p:nvSpPr>
            <p:cNvPr id="521" name="Shape 1758">
              <a:extLst>
                <a:ext uri="{FF2B5EF4-FFF2-40B4-BE49-F238E27FC236}">
                  <a16:creationId xmlns:a16="http://schemas.microsoft.com/office/drawing/2014/main" id="{19F698ED-840B-6DFA-36B6-10FBF844DF33}"/>
                </a:ext>
              </a:extLst>
            </p:cNvPr>
            <p:cNvSpPr/>
            <p:nvPr/>
          </p:nvSpPr>
          <p:spPr>
            <a:xfrm>
              <a:off x="6951938" y="2516670"/>
              <a:ext cx="118882" cy="116979"/>
            </a:xfrm>
            <a:custGeom>
              <a:avLst/>
              <a:gdLst/>
              <a:ahLst/>
              <a:cxnLst/>
              <a:rect l="0" t="0" r="0" b="0"/>
              <a:pathLst>
                <a:path w="118882" h="116979">
                  <a:moveTo>
                    <a:pt x="0" y="0"/>
                  </a:moveTo>
                  <a:lnTo>
                    <a:pt x="0" y="116979"/>
                  </a:lnTo>
                  <a:lnTo>
                    <a:pt x="118882" y="116979"/>
                  </a:lnTo>
                  <a:lnTo>
                    <a:pt x="118882" y="0"/>
                  </a:lnTo>
                  <a:close/>
                </a:path>
              </a:pathLst>
            </a:custGeom>
            <a:ln w="12700" cap="flat">
              <a:miter lim="101600"/>
            </a:ln>
          </p:spPr>
          <p:style>
            <a:lnRef idx="1">
              <a:srgbClr val="7030A0"/>
            </a:lnRef>
            <a:fillRef idx="0">
              <a:srgbClr val="000000">
                <a:alpha val="0"/>
              </a:srgbClr>
            </a:fillRef>
            <a:effectRef idx="0">
              <a:scrgbClr r="0" g="0" b="0"/>
            </a:effectRef>
            <a:fontRef idx="none"/>
          </p:style>
          <p:txBody>
            <a:bodyPr/>
            <a:lstStyle/>
            <a:p>
              <a:endParaRPr lang="en-IN"/>
            </a:p>
          </p:txBody>
        </p:sp>
      </p:grpSp>
      <p:sp>
        <p:nvSpPr>
          <p:cNvPr id="539" name="Rectangle 534">
            <a:extLst>
              <a:ext uri="{FF2B5EF4-FFF2-40B4-BE49-F238E27FC236}">
                <a16:creationId xmlns:a16="http://schemas.microsoft.com/office/drawing/2014/main" id="{A44B7BEE-60FB-BE16-AF3B-9FFF850F68A2}"/>
              </a:ext>
            </a:extLst>
          </p:cNvPr>
          <p:cNvSpPr>
            <a:spLocks noChangeArrowheads="1"/>
          </p:cNvSpPr>
          <p:nvPr/>
        </p:nvSpPr>
        <p:spPr bwMode="auto">
          <a:xfrm>
            <a:off x="1365581" y="5810284"/>
            <a:ext cx="9660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1pPr>
            <a:lvl2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2pPr>
            <a:lvl3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3pPr>
            <a:lvl4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4pPr>
            <a:lvl5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5pPr>
            <a:lvl6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6pPr>
            <a:lvl7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7pPr>
            <a:lvl8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8pPr>
            <a:lvl9pPr eaLnBrk="0" fontAlgn="base" hangingPunct="0">
              <a:spcBef>
                <a:spcPct val="0"/>
              </a:spcBef>
              <a:spcAft>
                <a:spcPct val="0"/>
              </a:spcAft>
              <a:tabLst>
                <a:tab pos="2325688" algn="ctr"/>
                <a:tab pos="7561263"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25688" algn="ctr"/>
                <a:tab pos="7561263" algn="ctr"/>
              </a:tabLst>
            </a:pPr>
            <a:r>
              <a:rPr kumimoji="0" lang="en-US" altLang="en-US" sz="1100" b="0" i="0" u="none" strike="noStrike" cap="none" normalizeH="0" baseline="0">
                <a:ln>
                  <a:noFill/>
                </a:ln>
                <a:effectLst/>
                <a:latin typeface="Arial" panose="020B0604020202020204" pitchFamily="34" charset="0"/>
                <a:ea typeface="Calibri" panose="020F0502020204030204" pitchFamily="34" charset="0"/>
              </a:rPr>
              <a:t>	</a:t>
            </a:r>
            <a:r>
              <a:rPr kumimoji="0" lang="en-US" altLang="en-US" sz="2400" b="0" i="0" u="none" strike="noStrike" cap="none" normalizeH="0" baseline="0">
                <a:ln>
                  <a:noFill/>
                </a:ln>
                <a:effectLst/>
                <a:latin typeface="Arial" panose="020B0604020202020204" pitchFamily="34" charset="0"/>
                <a:ea typeface="Arial" panose="020B0604020202020204" pitchFamily="34" charset="0"/>
              </a:rPr>
              <a:t>(a) Binary classification	(b) One-class classification</a:t>
            </a:r>
            <a:endParaRPr kumimoji="0" lang="en-US" altLang="en-US" sz="1800" b="0" i="0" u="none" strike="noStrike" cap="none" normalizeH="0" baseline="0">
              <a:ln>
                <a:noFill/>
              </a:ln>
              <a:effectLst/>
              <a:latin typeface="Arial" panose="020B0604020202020204" pitchFamily="34" charset="0"/>
            </a:endParaRPr>
          </a:p>
        </p:txBody>
      </p:sp>
      <p:sp>
        <p:nvSpPr>
          <p:cNvPr id="542" name="Title 1">
            <a:extLst>
              <a:ext uri="{FF2B5EF4-FFF2-40B4-BE49-F238E27FC236}">
                <a16:creationId xmlns:a16="http://schemas.microsoft.com/office/drawing/2014/main" id="{E09C1862-4A8F-B2E0-79DE-F70724ED4FF7}"/>
              </a:ext>
            </a:extLst>
          </p:cNvPr>
          <p:cNvSpPr>
            <a:spLocks noGrp="1"/>
          </p:cNvSpPr>
          <p:nvPr>
            <p:ph type="title"/>
          </p:nvPr>
        </p:nvSpPr>
        <p:spPr>
          <a:xfrm>
            <a:off x="1523999" y="230389"/>
            <a:ext cx="9144000" cy="696415"/>
          </a:xfrm>
        </p:spPr>
        <p:txBody>
          <a:bodyPr>
            <a:normAutofit/>
          </a:bodyPr>
          <a:lstStyle/>
          <a:p>
            <a:pPr algn="ctr"/>
            <a:r>
              <a:rPr lang="en-US">
                <a:solidFill>
                  <a:srgbClr val="FFC000"/>
                </a:solidFill>
                <a:latin typeface="Calibri" panose="020F0502020204030204" pitchFamily="34" charset="0"/>
                <a:cs typeface="Calibri" panose="020F0502020204030204" pitchFamily="34" charset="0"/>
              </a:rPr>
              <a:t>Binary vs One-class</a:t>
            </a:r>
            <a:endParaRPr lang="en-IN">
              <a:solidFill>
                <a:srgbClr val="FFC000"/>
              </a:solidFill>
              <a:latin typeface="Calibri" panose="020F0502020204030204" pitchFamily="34" charset="0"/>
              <a:cs typeface="Calibri" panose="020F0502020204030204" pitchFamily="34" charset="0"/>
            </a:endParaRPr>
          </a:p>
        </p:txBody>
      </p:sp>
      <p:pic>
        <p:nvPicPr>
          <p:cNvPr id="561" name="Picture 560">
            <a:extLst>
              <a:ext uri="{FF2B5EF4-FFF2-40B4-BE49-F238E27FC236}">
                <a16:creationId xmlns:a16="http://schemas.microsoft.com/office/drawing/2014/main" id="{3BCB5640-8FB8-5552-4165-1F75AFCC27E5}"/>
              </a:ext>
            </a:extLst>
          </p:cNvPr>
          <p:cNvPicPr>
            <a:picLocks noChangeAspect="1"/>
          </p:cNvPicPr>
          <p:nvPr/>
        </p:nvPicPr>
        <p:blipFill>
          <a:blip r:embed="rId2"/>
          <a:stretch>
            <a:fillRect/>
          </a:stretch>
        </p:blipFill>
        <p:spPr>
          <a:xfrm>
            <a:off x="1474124" y="4377797"/>
            <a:ext cx="10022792" cy="1041796"/>
          </a:xfrm>
          <a:prstGeom prst="rect">
            <a:avLst/>
          </a:prstGeom>
        </p:spPr>
      </p:pic>
    </p:spTree>
    <p:extLst>
      <p:ext uri="{BB962C8B-B14F-4D97-AF65-F5344CB8AC3E}">
        <p14:creationId xmlns:p14="http://schemas.microsoft.com/office/powerpoint/2010/main" val="3953772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71F74A25DCAD449378D5291D6C371A" ma:contentTypeVersion="5" ma:contentTypeDescription="Create a new document." ma:contentTypeScope="" ma:versionID="da86bafc089b5acc11310af7b1e76092">
  <xsd:schema xmlns:xsd="http://www.w3.org/2001/XMLSchema" xmlns:xs="http://www.w3.org/2001/XMLSchema" xmlns:p="http://schemas.microsoft.com/office/2006/metadata/properties" xmlns:ns3="b5d6d11c-cdb8-444c-a15f-b6df4dd1190f" targetNamespace="http://schemas.microsoft.com/office/2006/metadata/properties" ma:root="true" ma:fieldsID="09cfa762233758b80c7a57c9e996272b" ns3:_="">
    <xsd:import namespace="b5d6d11c-cdb8-444c-a15f-b6df4dd1190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d6d11c-cdb8-444c-a15f-b6df4dd11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5AFAD3-16B2-40F5-827B-E49A25B44149}">
  <ds:schemaRefs>
    <ds:schemaRef ds:uri="http://schemas.microsoft.com/sharepoint/v3/contenttype/forms"/>
  </ds:schemaRefs>
</ds:datastoreItem>
</file>

<file path=customXml/itemProps2.xml><?xml version="1.0" encoding="utf-8"?>
<ds:datastoreItem xmlns:ds="http://schemas.openxmlformats.org/officeDocument/2006/customXml" ds:itemID="{3DFCF0F9-9308-4CE8-90E4-C7063A9600C0}">
  <ds:schemaRefs>
    <ds:schemaRef ds:uri="b5d6d11c-cdb8-444c-a15f-b6df4dd119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5B5059-70C0-4463-9768-D730C7CFC320}">
  <ds:schemaRefs>
    <ds:schemaRef ds:uri="b5d6d11c-cdb8-444c-a15f-b6df4dd119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Wood Type</vt:lpstr>
      <vt:lpstr>Circuit</vt:lpstr>
      <vt:lpstr>Project Presentation</vt:lpstr>
      <vt:lpstr>One-Class Learning Towards Synthetic Voice Spoofing Detection</vt:lpstr>
      <vt:lpstr>Abstract</vt:lpstr>
      <vt:lpstr>PowerPoint Presentation</vt:lpstr>
      <vt:lpstr>Types of attacks</vt:lpstr>
      <vt:lpstr>Similar Previous Models</vt:lpstr>
      <vt:lpstr>Binary classification</vt:lpstr>
      <vt:lpstr>one-class classification</vt:lpstr>
      <vt:lpstr>Binary vs One-class</vt:lpstr>
      <vt:lpstr>PowerPoint Presentation</vt:lpstr>
      <vt:lpstr>Method</vt:lpstr>
      <vt:lpstr>Method</vt:lpstr>
      <vt:lpstr>Experiment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REDDI SUCHIT</dc:creator>
  <cp:revision>1</cp:revision>
  <dcterms:created xsi:type="dcterms:W3CDTF">2022-11-25T07:00:13Z</dcterms:created>
  <dcterms:modified xsi:type="dcterms:W3CDTF">2022-11-28T13:33:06Z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0x0101000F71F74A25DCAD449378D5291D6C371A</vt:lpwstr>
  </property>
</Properties>
</file>