
<file path=META-INF/manifest.xml><?xml version="1.0" encoding="utf-8"?>
<manifest:manifest xmlns:manifest="urn:oasis:names:tc:opendocument:xmlns:manifest:1.0" xmlns:loext="urn:org:documentfoundation:names:experimental:office:xmlns:loext:1.0" manifest:version="1.2">
  <manifest:file-entry manifest:full-path="/" manifest:version="1.2" manifest:media-type="application/vnd.oasis.opendocument.presentation"/>
  <manifest:file-entry manifest:full-path="Configurations2/" manifest:media-type="application/vnd.sun.xml.ui.configuration"/>
  <manifest:file-entry manifest:full-path="styles.xml" manifest:media-type="text/xml"/>
  <manifest:file-entry manifest:full-path="Pictures/1000000000000200000001A25FD82F82BCDBC12C.png" manifest:media-type="image/png"/>
  <manifest:file-entry manifest:full-path="Pictures/100000000000024200000180954030D243B09505.png" manifest:media-type="image/png"/>
  <manifest:file-entry manifest:full-path="Pictures/10000000000002ED000001806098A1A4C6AF0C63.png" manifest:media-type="image/png"/>
  <manifest:file-entry manifest:full-path="Pictures/1000000000000320000001E0ACA6E6F85D4BF96E.png" manifest:media-type="image/png"/>
  <manifest:file-entry manifest:full-path="Pictures/100000000000029A0000019410D5496CAFCD0221.png" manifest:media-type="image/png"/>
  <manifest:file-entry manifest:full-path="Pictures/10000000000001880000018E6A1C2E75782915B4.png" manifest:media-type="image/png"/>
  <manifest:file-entry manifest:full-path="Pictures/10000201000001B1000000739256F1844B67C626.png" manifest:media-type="image/png"/>
  <manifest:file-entry manifest:full-path="Pictures/10000201000001D9000000CBFA0BE34FA769545D.png" manifest:media-type="image/png"/>
  <manifest:file-entry manifest:full-path="Pictures/1000020100000535000002EE1222C1A8B2550B36.png" manifest:media-type="image/png"/>
  <manifest:file-entry manifest:full-path="content.xml" manifest:media-type="text/xml"/>
  <manifest:file-entry manifest:full-path="settings.xml" manifest:media-type="text/xml"/>
  <manifest:file-entry manifest:full-path="Thumbnails/thumbnail.png" manifest:media-type="image/png"/>
  <manifest:file-entry manifest:full-path="meta.xml" manifest:media-type="text/xml"/>
</manifest:manifest>
</file>

<file path=content.xml><?xml version="1.0" encoding="utf-8"?>
<office:document-content xmlns:officeooo="http://openoffice.org/2009/office" xmlns:anim="urn:oasis:names:tc:opendocument:xmlns:animation:1.0" xmlns:smil="urn:oasis:names:tc:opendocument:xmlns:smil-compatible:1.0" xmlns:presentation="urn:oasis:names:tc:opendocument:xmlns:presentation:1.0" xmlns:css3t="http://www.w3.org/TR/css3-text/" xmlns:grddl="http://www.w3.org/2003/g/data-view#" xmlns:xhtml="http://www.w3.org/1999/xhtml" xmlns:xsi="http://www.w3.org/2001/XMLSchema-instance" xmlns:chart="urn:oasis:names:tc:opendocument:xmlns:chart:1.0" xmlns:svg="urn:oasis:names:tc:opendocument:xmlns:svg-compatible:1.0" xmlns:draw="urn:oasis:names:tc:opendocument:xmlns:drawing:1.0" xmlns:rpt="http://openoffice.org/2005/report" xmlns:text="urn:oasis:names:tc:opendocument:xmlns:text:1.0" xmlns:style="urn:oasis:names:tc:opendocument:xmlns:style:1.0" xmlns:meta="urn:oasis:names:tc:opendocument:xmlns:meta:1.0" xmlns:xlink="http://www.w3.org/1999/xlink" xmlns:fo="urn:oasis:names:tc:opendocument:xmlns:xsl-fo-compatible:1.0" xmlns:of="urn:oasis:names:tc:opendocument:xmlns:of:1.2" xmlns:dc="http://purl.org/dc/elements/1.1/" xmlns:ooo="http://openoffice.org/2004/office" xmlns:dr3d="urn:oasis:names:tc:opendocument:xmlns:dr3d:1.0" xmlns:formx="urn:openoffice:names:experimental:ooxml-odf-interop:xmlns:form:1.0" xmlns:calcext="urn:org:documentfoundation:names:experimental:calc:xmlns:calcext:1.0" xmlns:drawooo="http://openoffice.org/2010/draw" xmlns:field="urn:openoffice:names:experimental:ooo-ms-interop:xmlns:field:1.0" xmlns:office="urn:oasis:names:tc:opendocument:xmlns:office:1.0" xmlns:table="urn:oasis:names:tc:opendocument:xmlns:table:1.0" xmlns:number="urn:oasis:names:tc:opendocument:xmlns:datastyle:1.0" xmlns:ooow="http://openoffice.org/2004/writer" xmlns:oooc="http://openoffice.org/2004/calc" xmlns:tableooo="http://openoffice.org/2009/table" xmlns:loext="urn:org:documentfoundation:names:experimental:office:xmlns:loext:1.0" xmlns:math="http://www.w3.org/1998/Math/MathML" xmlns:form="urn:oasis:names:tc:opendocument:xmlns:form:1.0" xmlns:script="urn:oasis:names:tc:opendocument:xmlns:script:1.0" xmlns:dom="http://www.w3.org/2001/xml-events" xmlns:xforms="http://www.w3.org/2002/xforms" xmlns:xsd="http://www.w3.org/2001/XMLSchema" office:version="1.2">
  <office:scripts/>
  <office:font-face-decls>
    <style:font-face style:name="DejaVu Sans2" svg:font-family="'DejaVu Sans'"/>
    <style:font-face style:name="Roboto1" svg:font-family="Roboto"/>
    <style:font-face style:name="DejaVu Sans1" svg:font-family="'DejaVu Sans'" style:font-pitch="variable"/>
    <style:font-face style:name="Liberation Sans1" svg:font-family="'Liberation Sans'" style:font-pitch="variable"/>
    <style:font-face style:name="Lohit Devanagari1" svg:font-family="'Lohit Devanagari'" style:font-pitch="variable"/>
    <style:font-face style:name="Noto Sans CJK SC1" svg:font-family="'Noto Sans CJK SC'" style:font-pitch="variable"/>
    <style:font-face style:name="Roboto" svg:font-family="Roboto" style:font-pitch="variable"/>
    <style:font-face style:name="Liberation Sans" svg:font-family="'Liberation Sans'" style:font-family-generic="roman" style:font-pitch="variable"/>
    <style:font-face style:name="Liberation Serif" svg:font-family="'Liberation Serif'" style:font-family-generic="roman" style:font-pitch="variable"/>
    <style:font-face style:name="Noto Sans" svg:font-family="'Noto Sans'" style:font-family-generic="roman" style:font-pitch="variable"/>
    <style:font-face style:name="DejaVu Sans" svg:font-family="'DejaVu Sans'" style:font-family-generic="system" style:font-pitch="variable"/>
    <style:font-face style:name="Lohit Devanagari" svg:font-family="'Lohit Devanagari'" style:font-family-generic="system" style:font-pitch="variable"/>
    <style:font-face style:name="Noto Sans CJK SC" svg:font-family="'Noto Sans CJK SC'" style:font-family-generic="system" style:font-pitch="variable"/>
  </office:font-face-decls>
  <office:automatic-styles>
    <style:style style:name="dp1" style:family="drawing-page">
      <style:drawing-page-properties presentation:background-visible="true" presentation:background-objects-visible="true" presentation:display-footer="false" presentation:display-page-number="false" presentation:display-date-time="false"/>
    </style:style>
    <style:style style:name="dp2" style:family="drawing-page">
      <style:drawing-page-properties presentation:display-header="true" presentation:display-footer="true" presentation:display-page-number="false" presentation:display-date-time="true"/>
    </style:style>
    <style:style style:name="dp3" style:family="drawing-page">
      <style:drawing-page-properties presentation:background-visible="true" presentation:background-objects-visible="true" presentation:display-footer="true" presentation:display-page-number="false" presentation:display-date-time="true"/>
    </style:style>
    <style:style style:name="gr1" style:family="graphic" style:parent-style-name="Default_5f_1_5f_1" style:list-style-name="L1">
      <style:graphic-properties draw:stroke="solid" svg:stroke-width="0cm" svg:stroke-color="#bfbfbf" draw:fill="none" draw:textarea-vertical-align="top" draw:auto-grow-height="true" draw:fit-to-size="false" style:shrink-to-fit="false" fo:min-height="0cm" fo:min-width="0cm" fo:padding-top="0.125cm" fo:padding-bottom="0.125cm" fo:padding-left="0.25cm" fo:padding-right="0.25cm" fo:wrap-option="wrap" draw:shadow="visible" draw:shadow-offset-x="0cm" draw:shadow-offset-y="0.882cm" draw:shadow-color="#000000" draw:shadow-opacity="15%"/>
      <style:paragraph-properties style:writing-mode="lr-tb"/>
    </style:style>
    <style:style style:name="gr2" style:family="graphic" style:parent-style-name="Object_20_with_20_no_20_fill_20_and_20_no_20_line">
      <style:graphic-properties draw:stroke="none" svg:stroke-width="0cm" draw:fill="none" draw:textarea-horizontal-align="center" draw:textarea-vertical-align="top" draw:auto-grow-height="false" fo:padding-top="0.125cm" fo:padding-bottom="0.125cm" fo:padding-left="0.25cm" fo:padding-right="0.25cm" fo:wrap-option="wrap" draw:color-mode="standard" draw:luminance="0%" draw:contrast="0%" draw:gamma="100%" draw:red="0%" draw:green="0%" draw:blue="0%" fo:clip="rect(0cm, 0cm, 0cm, 0cm)" draw:image-opacity="100%" style:mirror="none"/>
    </style:style>
    <style:style style:name="gr3" style:family="graphic" style:parent-style-name="standard">
      <style:graphic-properties draw:stroke="none" draw:fill="none" fo:min-height="4.193cm"/>
      <style:paragraph-properties style:writing-mode="lr-tb"/>
    </style:style>
    <style:style style:name="gr4" style:family="graphic">
      <style:graphic-properties style:protect="size"/>
    </style:style>
    <style:style style:name="gr5" style:family="graphic" style:parent-style-name="Default_5f_1_5f_1" style:list-style-name="L1">
      <style:graphic-properties draw:stroke="solid" svg:stroke-width="0cm" svg:stroke-color="#bfbfbf" draw:fill="none" draw:textarea-vertical-align="top" draw:auto-grow-height="true" draw:fit-to-size="false" style:shrink-to-fit="false" fo:min-height="0cm" fo:min-width="0cm" fo:padding-top="0.125cm" fo:padding-bottom="0.125cm" fo:padding-left="0.25cm" fo:padding-right="0.25cm" fo:wrap-option="wrap" draw:shadow="visible" draw:shadow-offset-x="0cm" draw:shadow-offset-y="0.882cm" draw:shadow-color="#000000" draw:shadow-opacity="15%"/>
      <style:paragraph-properties style:writing-mode="lr-tb"/>
    </style:style>
    <style:style style:name="gr6" style:family="graphic" style:parent-style-name="standard">
      <style:graphic-properties draw:stroke="none" svg:stroke-color="#000000" draw:fill="none" draw:fill-color="#ffffff" draw:auto-grow-height="true" draw:auto-grow-width="false" fo:max-height="0cm" fo:min-height="8.529cm"/>
      <style:paragraph-properties style:writing-mode="lr-tb"/>
    </style:style>
    <style:style style:name="gr7" style:family="graphic" style:parent-style-name="standard" style:list-style-name="L2">
      <style:graphic-properties draw:stroke="none" svg:stroke-color="#000000" draw:fill="none" draw:fill-color="#ffffff" draw:auto-grow-height="true" draw:auto-grow-width="false" fo:max-height="0cm" fo:min-height="1.889cm"/>
      <style:paragraph-properties style:writing-mode="lr-tb"/>
    </style:style>
    <style:style style:name="gr8" style:family="graphic" style:parent-style-name="Default_5f_1_5f_1" style:list-style-name="L1">
      <style:graphic-properties draw:stroke="solid" svg:stroke-width="0cm" svg:stroke-color="#bfbfbf" draw:fill="none" draw:textarea-vertical-align="top" draw:auto-grow-height="true" draw:fit-to-size="false" style:shrink-to-fit="false" fo:min-height="0cm" fo:min-width="0cm" fo:padding-top="0.125cm" fo:padding-bottom="0.125cm" fo:padding-left="0.25cm" fo:padding-right="0.25cm" fo:wrap-option="wrap" draw:shadow="visible" draw:shadow-offset-x="0cm" draw:shadow-offset-y="0.882cm" draw:shadow-color="#000000" draw:shadow-opacity="15%"/>
      <style:paragraph-properties style:writing-mode="lr-tb"/>
    </style:style>
    <style:style style:name="gr9" style:family="graphic" style:parent-style-name="standard">
      <style:graphic-properties draw:stroke="none" svg:stroke-color="#000000" draw:fill="none" draw:fill-color="#ffffff" draw:auto-grow-height="true" draw:auto-grow-width="false" fo:max-height="0cm" fo:min-height="3.199cm"/>
      <style:paragraph-properties style:writing-mode="lr-tb"/>
    </style:style>
    <style:style style:name="gr10" style:family="graphic" style:parent-style-name="Object_20_with_20_no_20_fill_20_and_20_no_20_line">
      <style:graphic-properties draw:stroke="none" draw:fill="none" draw:textarea-horizontal-align="center" draw:textarea-vertical-align="middle" draw:color-mode="standard" draw:luminance="0%" draw:contrast="0%" draw:gamma="100%" draw:red="0%" draw:green="0%" draw:blue="0%" fo:clip="rect(0cm, 0cm, 0cm, 0cm)" draw:image-opacity="100%" style:mirror="none"/>
    </style:style>
    <style:style style:name="gr11" style:family="graphic" style:parent-style-name="Default_5f_1_5f_1" style:list-style-name="L1">
      <style:graphic-properties draw:stroke="solid" svg:stroke-width="0cm" svg:stroke-color="#bfbfbf" draw:fill="none" draw:textarea-vertical-align="top" draw:auto-grow-height="true" draw:fit-to-size="false" style:shrink-to-fit="false" fo:min-height="0cm" fo:min-width="0cm" fo:padding-top="0.125cm" fo:padding-bottom="0.125cm" fo:padding-left="0.25cm" fo:padding-right="0.25cm" fo:wrap-option="wrap" draw:shadow="visible" draw:shadow-offset-x="0cm" draw:shadow-offset-y="0.882cm" draw:shadow-color="#000000" draw:shadow-opacity="15%"/>
      <style:paragraph-properties style:writing-mode="lr-tb"/>
    </style:style>
    <style:style style:name="gr12" style:family="graphic" style:parent-style-name="standard">
      <style:graphic-properties draw:stroke="none" svg:stroke-color="#000000" draw:fill="none" draw:fill-color="#ffffff" draw:auto-grow-height="true" draw:auto-grow-width="false" fo:max-height="0cm" fo:min-height="9.595cm"/>
      <style:paragraph-properties style:writing-mode="lr-tb"/>
    </style:style>
    <style:style style:name="gr13" style:family="graphic" style:parent-style-name="Default_5f_1_5f_1" style:list-style-name="L1">
      <style:graphic-properties draw:stroke="solid" svg:stroke-width="0cm" svg:stroke-color="#bfbfbf" draw:fill="none" draw:textarea-vertical-align="top" draw:auto-grow-height="true" draw:fit-to-size="false" style:shrink-to-fit="false" fo:min-height="0cm" fo:min-width="0cm" fo:padding-top="0.125cm" fo:padding-bottom="0.125cm" fo:padding-left="0.25cm" fo:padding-right="0.25cm" fo:wrap-option="wrap" draw:shadow="visible" draw:shadow-offset-x="0cm" draw:shadow-offset-y="0.882cm" draw:shadow-color="#000000" draw:shadow-opacity="15%"/>
      <style:paragraph-properties style:writing-mode="lr-tb"/>
    </style:style>
    <style:style style:name="gr14" style:family="graphic" style:parent-style-name="standard">
      <style:graphic-properties draw:stroke="none" svg:stroke-color="#000000" draw:fill="none" draw:fill-color="#ffffff" draw:auto-grow-height="true" draw:auto-grow-width="false" fo:max-height="0cm" fo:min-height="6.397cm"/>
      <style:paragraph-properties style:writing-mode="lr-tb"/>
    </style:style>
    <style:style style:name="gr15" style:family="graphic" style:parent-style-name="standard">
      <style:graphic-properties draw:stroke="none" svg:stroke-color="#000000" draw:fill="none" draw:fill-color="#ffffff" draw:auto-grow-height="true" draw:auto-grow-width="false" fo:max-height="0cm" fo:min-height="0.712cm"/>
      <style:paragraph-properties style:writing-mode="lr-tb"/>
    </style:style>
    <style:style style:name="gr16" style:family="graphic" style:parent-style-name="standard">
      <style:graphic-properties draw:stroke="none" svg:stroke-color="#000000" draw:fill="none" draw:fill-color="#ffffff" draw:auto-grow-height="true" draw:auto-grow-width="false" fo:max-height="0cm" fo:min-height="4.265cm"/>
      <style:paragraph-properties style:writing-mode="lr-tb"/>
    </style:style>
    <style:style style:name="gr17" style:family="graphic" style:parent-style-name="Default_5f_1_5f_1" style:list-style-name="L1">
      <style:graphic-properties draw:stroke="solid" svg:stroke-width="0cm" svg:stroke-color="#bfbfbf" draw:fill="none" draw:textarea-vertical-align="top" draw:auto-grow-height="true" draw:fit-to-size="false" style:shrink-to-fit="false" fo:min-height="0cm" fo:min-width="0cm" fo:padding-top="0.125cm" fo:padding-bottom="0.125cm" fo:padding-left="0.25cm" fo:padding-right="0.25cm" fo:wrap-option="wrap" draw:shadow="visible" draw:shadow-offset-x="0cm" draw:shadow-offset-y="0.882cm" draw:shadow-color="#000000" draw:shadow-opacity="15%"/>
      <style:paragraph-properties style:writing-mode="lr-tb"/>
    </style:style>
    <style:style style:name="gr18" style:family="graphic" style:parent-style-name="standard">
      <style:graphic-properties draw:stroke="none" svg:stroke-color="#000000" draw:fill="none" draw:fill-color="#ffffff" draw:auto-grow-height="true" draw:auto-grow-width="false" fo:max-height="0cm" fo:min-height="1.423cm"/>
      <style:paragraph-properties style:writing-mode="lr-tb"/>
    </style:style>
    <style:style style:name="gr19" style:family="graphic" style:parent-style-name="standard">
      <style:graphic-properties draw:stroke="none" svg:stroke-color="#000000" draw:fill="none" draw:fill-color="#ffffff" draw:auto-grow-height="true" draw:auto-grow-width="false" fo:max-height="0cm" fo:min-height="5.331cm"/>
      <style:paragraph-properties style:writing-mode="lr-tb"/>
    </style:style>
    <style:style style:name="gr20" style:family="graphic" style:parent-style-name="Default_5f_1_5f_1" style:list-style-name="L1">
      <style:graphic-properties draw:stroke="solid" svg:stroke-width="0cm" svg:stroke-color="#bfbfbf" draw:fill="none" draw:textarea-vertical-align="top" draw:auto-grow-height="true" draw:fit-to-size="false" style:shrink-to-fit="false" fo:min-height="0cm" fo:min-width="0cm" fo:padding-top="0.125cm" fo:padding-bottom="0.125cm" fo:padding-left="0.25cm" fo:padding-right="0.25cm" fo:wrap-option="wrap" draw:shadow="visible" draw:shadow-offset-x="0cm" draw:shadow-offset-y="0.882cm" draw:shadow-color="#000000" draw:shadow-opacity="15%"/>
      <style:paragraph-properties style:writing-mode="lr-tb"/>
    </style:style>
    <style:style style:name="gr21" style:family="graphic" style:parent-style-name="standard">
      <style:graphic-properties draw:stroke="none" svg:stroke-color="#000000" draw:fill="none" draw:fill-color="#ffffff" draw:auto-grow-height="true" draw:auto-grow-width="false" fo:max-height="0cm" fo:min-height="4.621cm"/>
      <style:paragraph-properties style:writing-mode="lr-tb"/>
    </style:style>
    <style:style style:name="gr22" style:family="graphic" style:parent-style-name="standard">
      <style:graphic-properties draw:textarea-horizontal-align="justify" draw:textarea-vertical-align="middle" draw:auto-grow-height="false" fo:min-height="3.15cm" fo:min-width="23.9cm"/>
      <style:paragraph-properties style:writing-mode="lr-tb"/>
    </style:style>
    <style:style style:name="gr23" style:family="graphic" style:parent-style-name="Default_5f_1_5f_1" style:list-style-name="L1">
      <style:graphic-properties draw:stroke="solid" svg:stroke-width="0cm" svg:stroke-color="#bfbfbf" draw:fill="none" draw:textarea-vertical-align="top" draw:auto-grow-height="true" draw:fit-to-size="false" style:shrink-to-fit="false" fo:min-height="0cm" fo:min-width="0cm" fo:padding-top="0.125cm" fo:padding-bottom="0.125cm" fo:padding-left="0.25cm" fo:padding-right="0.25cm" fo:wrap-option="wrap" draw:shadow="visible" draw:shadow-offset-x="0cm" draw:shadow-offset-y="0.882cm" draw:shadow-color="#000000" draw:shadow-opacity="15%"/>
      <style:paragraph-properties style:writing-mode="lr-tb"/>
    </style:style>
    <style:style style:name="gr24" style:family="graphic" style:parent-style-name="standard" style:list-style-name="L2">
      <style:graphic-properties draw:stroke="none" svg:stroke-color="#000000" draw:fill="none" draw:fill-color="#ffffff" draw:auto-grow-height="true" draw:auto-grow-width="false" fo:max-height="0cm" fo:min-height="1.067cm"/>
      <style:paragraph-properties style:writing-mode="lr-tb"/>
    </style:style>
    <style:style style:name="gr25" style:family="graphic" style:parent-style-name="standard">
      <style:graphic-properties draw:textarea-horizontal-align="justify" draw:textarea-vertical-align="middle" draw:auto-grow-height="false" fo:min-height="3.35cm" fo:min-width="25.7cm"/>
      <style:paragraph-properties style:writing-mode="lr-tb"/>
    </style:style>
    <style:style style:name="gr26" style:family="graphic" style:parent-style-name="standard">
      <style:graphic-properties draw:textarea-horizontal-align="justify" draw:textarea-vertical-align="middle" draw:auto-grow-height="false" fo:min-height="1.95cm" fo:min-width="21.3cm"/>
      <style:paragraph-properties style:writing-mode="lr-tb"/>
    </style:style>
    <style:style style:name="gr27" style:family="graphic" style:parent-style-name="Default_5f_1_5f_1" style:list-style-name="L1">
      <style:graphic-properties draw:stroke="solid" svg:stroke-width="0cm" svg:stroke-color="#bfbfbf" draw:fill="none" draw:textarea-vertical-align="top" draw:auto-grow-height="true" draw:fit-to-size="false" style:shrink-to-fit="false" fo:min-height="0cm" fo:min-width="0cm" fo:padding-top="0.125cm" fo:padding-bottom="0.125cm" fo:padding-left="0.25cm" fo:padding-right="0.25cm" fo:wrap-option="wrap" draw:shadow="visible" draw:shadow-offset-x="0cm" draw:shadow-offset-y="0.882cm" draw:shadow-color="#000000" draw:shadow-opacity="15%"/>
      <style:paragraph-properties style:writing-mode="lr-tb"/>
    </style:style>
    <style:style style:name="gr28" style:family="graphic" style:parent-style-name="standard">
      <style:graphic-properties draw:stroke="none" svg:stroke-color="#000000" draw:fill="none" draw:fill-color="#ffffff" draw:auto-grow-height="true" draw:auto-grow-width="false" fo:max-height="0cm" fo:min-height="4.61cm"/>
      <style:paragraph-properties style:writing-mode="lr-tb"/>
    </style:style>
    <style:style style:name="gr29" style:family="graphic" style:parent-style-name="standard">
      <style:graphic-properties draw:textarea-horizontal-align="justify" draw:textarea-vertical-align="middle" draw:auto-grow-height="false" fo:min-height="2.75cm" fo:min-width="19.5cm"/>
      <style:paragraph-properties style:writing-mode="lr-tb"/>
    </style:style>
    <style:style style:name="gr30" style:family="graphic" style:parent-style-name="Default_5f_1_5f_1" style:list-style-name="L1">
      <style:graphic-properties draw:stroke="solid" svg:stroke-width="0cm" svg:stroke-color="#bfbfbf" draw:fill="none" draw:textarea-vertical-align="top" draw:auto-grow-height="true" draw:fit-to-size="false" style:shrink-to-fit="false" fo:min-height="0cm" fo:min-width="0cm" fo:padding-top="0.125cm" fo:padding-bottom="0.125cm" fo:padding-left="0.25cm" fo:padding-right="0.25cm" fo:wrap-option="wrap" draw:shadow="visible" draw:shadow-offset-x="0cm" draw:shadow-offset-y="0.882cm" draw:shadow-color="#000000" draw:shadow-opacity="15%"/>
      <style:paragraph-properties style:writing-mode="lr-tb"/>
    </style:style>
    <style:style style:name="gr31" style:family="graphic" style:parent-style-name="standard">
      <style:graphic-properties draw:textarea-horizontal-align="justify" draw:textarea-vertical-align="middle" draw:auto-grow-height="false" fo:min-height="4.15cm" fo:min-width="17.7cm"/>
      <style:paragraph-properties style:writing-mode="lr-tb"/>
    </style:style>
    <style:style style:name="gr32" style:family="graphic" style:parent-style-name="Default_5f_1_5f_1" style:list-style-name="L1">
      <style:graphic-properties draw:stroke="solid" svg:stroke-width="0cm" svg:stroke-color="#bfbfbf" draw:fill="none" draw:textarea-vertical-align="top" draw:auto-grow-height="true" draw:fit-to-size="false" style:shrink-to-fit="false" fo:min-height="0cm" fo:min-width="0cm" fo:padding-top="0.125cm" fo:padding-bottom="0.125cm" fo:padding-left="0.25cm" fo:padding-right="0.25cm" fo:wrap-option="wrap" draw:shadow="visible" draw:shadow-offset-x="0cm" draw:shadow-offset-y="0.882cm" draw:shadow-color="#000000" draw:shadow-opacity="15%"/>
      <style:paragraph-properties style:writing-mode="lr-tb"/>
    </style:style>
    <style:style style:name="gr33" style:family="graphic" style:parent-style-name="standard">
      <style:graphic-properties draw:stroke="none" svg:stroke-color="#000000" draw:fill="none" draw:fill-color="#ffffff" draw:auto-grow-height="true" draw:auto-grow-width="false" fo:max-height="0cm" fo:min-height="0.869cm"/>
      <style:paragraph-properties style:writing-mode="lr-tb"/>
    </style:style>
    <style:style style:name="gr34" style:family="graphic" style:parent-style-name="Default_5f_1_5f_1" style:list-style-name="L1">
      <style:graphic-properties draw:stroke="solid" svg:stroke-width="0cm" svg:stroke-color="#bfbfbf" draw:fill="none" draw:textarea-vertical-align="top" draw:auto-grow-height="true" draw:fit-to-size="false" style:shrink-to-fit="false" fo:min-height="0cm" fo:min-width="0cm" fo:padding-top="0.125cm" fo:padding-bottom="0.125cm" fo:padding-left="0.25cm" fo:padding-right="0.25cm" fo:wrap-option="wrap" draw:shadow="visible" draw:shadow-offset-x="0cm" draw:shadow-offset-y="0.882cm" draw:shadow-color="#000000" draw:shadow-opacity="15%"/>
      <style:paragraph-properties style:writing-mode="lr-tb"/>
    </style:style>
    <style:style style:name="gr35" style:family="graphic" style:parent-style-name="standard">
      <style:graphic-properties draw:stroke="none" svg:stroke-color="#000000" draw:fill="none" draw:fill-color="#ffffff" draw:auto-grow-height="true" draw:auto-grow-width="false" fo:max-height="0cm" fo:min-height="4.965cm"/>
      <style:paragraph-properties style:writing-mode="lr-tb"/>
    </style:style>
    <style:style style:name="gr36" style:family="graphic" style:parent-style-name="Object_20_with_20_no_20_fill_20_and_20_no_20_line">
      <style:graphic-properties draw:stroke="none" draw:fill="none" draw:textarea-horizontal-align="center" draw:textarea-vertical-align="middle" draw:color-mode="standard" draw:luminance="0%" draw:contrast="0%" draw:gamma="100%" draw:red="0%" draw:green="0%" draw:blue="0%" fo:clip="rect(0.399cm, 0.817cm, 0.96cm, 0.399cm)" draw:image-opacity="100%" style:mirror="none"/>
    </style:style>
    <style:style style:name="gr37" style:family="graphic" style:parent-style-name="Default_5f_1_5f_1" style:list-style-name="L1">
      <style:graphic-properties draw:stroke="solid" svg:stroke-width="0cm" svg:stroke-color="#bfbfbf" draw:fill="none" draw:textarea-vertical-align="top" draw:auto-grow-height="true" draw:fit-to-size="false" style:shrink-to-fit="false" fo:min-height="0cm" fo:min-width="0cm" fo:padding-top="0.125cm" fo:padding-bottom="0.125cm" fo:padding-left="0.25cm" fo:padding-right="0.25cm" fo:wrap-option="wrap" draw:shadow="visible" draw:shadow-offset-x="0cm" draw:shadow-offset-y="0.882cm" draw:shadow-color="#000000" draw:shadow-opacity="15%"/>
      <style:paragraph-properties style:writing-mode="lr-tb"/>
    </style:style>
    <style:style style:name="gr38" style:family="graphic" style:parent-style-name="standard">
      <style:graphic-properties draw:stroke="none" svg:stroke-color="#000000" draw:fill="none" draw:fill-color="#ffffff" draw:auto-grow-height="true" draw:auto-grow-width="false" fo:max-height="0cm" fo:min-height="9.597cm"/>
      <style:paragraph-properties style:writing-mode="lr-tb"/>
    </style:style>
    <style:style style:name="gr39" style:family="graphic" style:parent-style-name="Default_5f_1_5f_1" style:list-style-name="L1">
      <style:graphic-properties draw:stroke="solid" svg:stroke-width="0cm" svg:stroke-color="#bfbfbf" draw:fill="none" draw:textarea-vertical-align="top" draw:auto-grow-height="true" draw:fit-to-size="false" style:shrink-to-fit="false" fo:min-height="0cm" fo:min-width="0cm" fo:padding-top="0.125cm" fo:padding-bottom="0.125cm" fo:padding-left="0.25cm" fo:padding-right="0.25cm" fo:wrap-option="wrap" draw:shadow="visible" draw:shadow-offset-x="0cm" draw:shadow-offset-y="0.882cm" draw:shadow-color="#000000" draw:shadow-opacity="15%"/>
      <style:paragraph-properties style:writing-mode="lr-tb"/>
    </style:style>
    <style:style style:name="gr40" style:family="graphic" style:parent-style-name="Default_5f_1_5f_1" style:list-style-name="L1">
      <style:graphic-properties draw:stroke="solid" svg:stroke-width="0cm" svg:stroke-color="#bfbfbf" draw:fill="none" draw:textarea-vertical-align="top" draw:auto-grow-height="true" draw:fit-to-size="false" style:shrink-to-fit="false" fo:min-height="0cm" fo:min-width="0cm" fo:padding-top="0.125cm" fo:padding-bottom="0.125cm" fo:padding-left="0.25cm" fo:padding-right="0.25cm" fo:wrap-option="wrap" draw:shadow="visible" draw:shadow-offset-x="0cm" draw:shadow-offset-y="0.882cm" draw:shadow-color="#000000" draw:shadow-opacity="15%"/>
      <style:paragraph-properties style:writing-mode="lr-tb"/>
    </style:style>
    <style:style style:name="gr41" style:family="graphic" style:parent-style-name="standard">
      <style:graphic-properties draw:stroke="none" svg:stroke-color="#000000" draw:fill="none" draw:fill-color="#ffffff" draw:auto-grow-height="true" draw:auto-grow-width="false" fo:max-height="0cm" fo:min-height="14.218cm"/>
      <style:paragraph-properties style:writing-mode="lr-tb"/>
    </style:style>
    <style:style style:name="gr42" style:family="graphic" style:parent-style-name="Default_5f_1_5f_1" style:list-style-name="L1">
      <style:graphic-properties draw:stroke="solid" svg:stroke-width="0cm" svg:stroke-color="#bfbfbf" draw:fill="none" draw:textarea-vertical-align="top" draw:auto-grow-height="true" draw:fit-to-size="false" style:shrink-to-fit="false" fo:min-height="0cm" fo:min-width="0cm" fo:padding-top="0.125cm" fo:padding-bottom="0.125cm" fo:padding-left="0.25cm" fo:padding-right="0.25cm" fo:wrap-option="wrap" draw:shadow="visible" draw:shadow-offset-x="0cm" draw:shadow-offset-y="0.882cm" draw:shadow-color="#000000" draw:shadow-opacity="15%"/>
      <style:paragraph-properties style:writing-mode="lr-tb"/>
    </style:style>
    <style:style style:name="gr43" style:family="graphic" style:parent-style-name="standard">
      <style:graphic-properties draw:stroke="none" svg:stroke-color="#000000" draw:fill="none" draw:fill-color="#ffffff" draw:auto-grow-height="true" draw:auto-grow-width="false" fo:max-height="0cm" fo:min-height="3.555cm"/>
      <style:paragraph-properties style:writing-mode="lr-tb"/>
    </style:style>
    <style:style style:name="gr44" style:family="graphic" style:parent-style-name="Default_5f_1_5f_1" style:list-style-name="L1">
      <style:graphic-properties draw:stroke="solid" svg:stroke-width="0cm" svg:stroke-color="#bfbfbf" draw:fill="none" draw:textarea-vertical-align="top" draw:auto-grow-height="true" draw:fit-to-size="false" style:shrink-to-fit="false" fo:min-height="0cm" fo:min-width="0cm" fo:padding-top="0.125cm" fo:padding-bottom="0.125cm" fo:padding-left="0.25cm" fo:padding-right="0.25cm" fo:wrap-option="wrap" draw:shadow="visible" draw:shadow-offset-x="0cm" draw:shadow-offset-y="0.882cm" draw:shadow-color="#000000" draw:shadow-opacity="15%"/>
      <style:paragraph-properties style:writing-mode="lr-tb"/>
    </style:style>
    <style:style style:name="gr45" style:family="graphic" style:parent-style-name="standard">
      <style:graphic-properties draw:stroke="none" svg:stroke-color="#000000" draw:fill="none" draw:fill-color="#ffffff" draw:auto-grow-height="true" draw:auto-grow-width="false" fo:max-height="0cm" fo:min-height="11.018cm"/>
      <style:paragraph-properties style:writing-mode="lr-tb"/>
    </style:style>
    <style:style style:name="gr46" style:family="graphic" style:parent-style-name="Default_5f_1_5f_1" style:list-style-name="L1">
      <style:graphic-properties draw:stroke="solid" svg:stroke-width="0cm" svg:stroke-color="#bfbfbf" draw:fill="none" draw:textarea-vertical-align="top" draw:auto-grow-height="true" draw:fit-to-size="false" style:shrink-to-fit="false" fo:min-height="0cm" fo:min-width="0cm" fo:padding-top="0.125cm" fo:padding-bottom="0.125cm" fo:padding-left="0.25cm" fo:padding-right="0.25cm" fo:wrap-option="wrap" draw:shadow="visible" draw:shadow-offset-x="0cm" draw:shadow-offset-y="0.882cm" draw:shadow-color="#000000" draw:shadow-opacity="15%"/>
      <style:paragraph-properties style:writing-mode="lr-tb"/>
    </style:style>
    <style:style style:name="gr47" style:family="graphic" style:parent-style-name="Object_20_with_20_no_20_fill_20_and_20_no_20_line">
      <style:graphic-properties draw:stroke="none" draw:fill="none" draw:textarea-horizontal-align="center" draw:textarea-vertical-align="middle" draw:color-mode="standard" draw:luminance="0%" draw:contrast="0%" draw:gamma="100%" draw:red="0%" draw:green="0%" draw:blue="0%" fo:clip="rect(0.399cm, 0.2cm, 1.06cm, 0cm)" draw:image-opacity="100%" style:mirror="none"/>
    </style:style>
    <style:style style:name="gr48" style:family="graphic" style:parent-style-name="Default_5f_1_5f_1" style:list-style-name="L1">
      <style:graphic-properties draw:stroke="solid" svg:stroke-width="0cm" svg:stroke-color="#bfbfbf" draw:fill="none" draw:textarea-vertical-align="top" draw:auto-grow-height="true" draw:fit-to-size="false" style:shrink-to-fit="false" fo:min-height="0cm" fo:min-width="0cm" fo:padding-top="0.125cm" fo:padding-bottom="0.125cm" fo:padding-left="0.25cm" fo:padding-right="0.25cm" fo:wrap-option="wrap" draw:shadow="visible" draw:shadow-offset-x="0cm" draw:shadow-offset-y="0.882cm" draw:shadow-color="#000000" draw:shadow-opacity="15%"/>
      <style:paragraph-properties style:writing-mode="lr-tb"/>
    </style:style>
    <style:style style:name="gr49" style:family="graphic" style:parent-style-name="standard">
      <style:graphic-properties draw:stroke="none" svg:stroke-color="#000000" draw:fill="none" draw:fill-color="#ffffff" draw:auto-grow-height="true" draw:auto-grow-width="false" fo:max-height="0cm" fo:min-height="6.754cm"/>
      <style:paragraph-properties style:writing-mode="lr-tb"/>
    </style:style>
    <style:style style:name="gr50" style:family="graphic" style:parent-style-name="Default_5f_1_5f_1" style:list-style-name="L1">
      <style:graphic-properties draw:stroke="solid" svg:stroke-width="0cm" svg:stroke-color="#bfbfbf" draw:fill="none" draw:textarea-vertical-align="top" draw:auto-grow-height="true" draw:fit-to-size="false" style:shrink-to-fit="false" fo:min-height="0cm" fo:min-width="0cm" fo:padding-top="0.125cm" fo:padding-bottom="0.125cm" fo:padding-left="0.25cm" fo:padding-right="0.25cm" fo:wrap-option="wrap" draw:shadow="visible" draw:shadow-offset-x="0cm" draw:shadow-offset-y="0.882cm" draw:shadow-color="#000000" draw:shadow-opacity="15%"/>
      <style:paragraph-properties style:writing-mode="lr-tb"/>
    </style:style>
    <style:style style:name="gr51" style:family="graphic" style:parent-style-name="standard" style:list-style-name="L2">
      <style:graphic-properties draw:stroke="none" svg:stroke-color="#000000" draw:fill="none" draw:fill-color="#ffffff" draw:auto-grow-height="true" draw:auto-grow-width="false" fo:max-height="0cm" fo:min-height="1.267cm"/>
      <style:paragraph-properties style:writing-mode="lr-tb"/>
    </style:style>
    <style:style style:name="gr52" style:family="graphic" style:parent-style-name="standard">
      <style:graphic-properties draw:stroke="none" svg:stroke-color="#000000" draw:fill="none" draw:fill-color="#ffffff" draw:auto-grow-height="true" draw:auto-grow-width="false" fo:max-height="0cm" fo:min-height="0cm"/>
      <style:paragraph-properties style:writing-mode="lr-tb"/>
    </style:style>
    <style:style style:name="gr53" style:family="graphic" style:parent-style-name="Default_5f_1_5f_1" style:list-style-name="L1">
      <style:graphic-properties draw:stroke="solid" svg:stroke-width="0cm" svg:stroke-color="#bfbfbf" draw:fill="none" draw:textarea-vertical-align="top" draw:auto-grow-height="true" draw:fit-to-size="false" style:shrink-to-fit="false" fo:min-height="0cm" fo:min-width="0cm" fo:padding-top="0.125cm" fo:padding-bottom="0.125cm" fo:padding-left="0.25cm" fo:padding-right="0.25cm" fo:wrap-option="wrap" draw:shadow="visible" draw:shadow-offset-x="0cm" draw:shadow-offset-y="0.882cm" draw:shadow-color="#000000" draw:shadow-opacity="15%"/>
      <style:paragraph-properties style:writing-mode="lr-tb"/>
    </style:style>
    <style:style style:name="gr54" style:family="graphic" style:parent-style-name="Object_20_with_20_no_20_fill_20_and_20_no_20_line">
      <style:graphic-properties draw:textarea-horizontal-align="center" draw:textarea-vertical-align="middle" draw:color-mode="standard" draw:luminance="0%" draw:contrast="0%" draw:gamma="100%" draw:red="0%" draw:green="0%" draw:blue="0%" fo:clip="rect(0cm, 0cm, 0cm, 0cm)" draw:image-opacity="100%" style:mirror="none"/>
    </style:style>
    <style:style style:name="gr55" style:family="graphic" style:parent-style-name="Default_5f_1_5f_1" style:list-style-name="L1">
      <style:graphic-properties draw:stroke="solid" svg:stroke-width="0cm" svg:stroke-color="#bfbfbf" draw:fill="none" draw:textarea-vertical-align="top" draw:auto-grow-height="true" draw:fit-to-size="false" style:shrink-to-fit="false" fo:min-height="0cm" fo:min-width="0cm" fo:padding-top="0.125cm" fo:padding-bottom="0.125cm" fo:padding-left="0.25cm" fo:padding-right="0.25cm" fo:wrap-option="wrap" draw:shadow="visible" draw:shadow-offset-x="0cm" draw:shadow-offset-y="0.882cm" draw:shadow-color="#000000" draw:shadow-opacity="15%"/>
      <style:paragraph-properties style:writing-mode="lr-tb"/>
    </style:style>
    <style:style style:name="gr56" style:family="graphic" style:parent-style-name="standard" style:list-style-name="L2">
      <style:graphic-properties draw:stroke="none" svg:stroke-color="#000000" draw:fill="none" draw:fill-color="#ffffff" draw:auto-grow-height="true" draw:auto-grow-width="false" fo:max-height="0cm" fo:min-height="0.112cm"/>
      <style:paragraph-properties style:writing-mode="lr-tb"/>
    </style:style>
    <style:style style:name="gr57" style:family="graphic" style:parent-style-name="Default_5f_1_5f_1" style:list-style-name="L1">
      <style:graphic-properties draw:stroke="solid" svg:stroke-width="0cm" svg:stroke-color="#bfbfbf" draw:fill="none" draw:textarea-vertical-align="top" draw:auto-grow-height="true" draw:fit-to-size="false" style:shrink-to-fit="false" fo:min-height="0cm" fo:min-width="0cm" fo:padding-top="0.125cm" fo:padding-bottom="0.125cm" fo:padding-left="0.25cm" fo:padding-right="0.25cm" fo:wrap-option="wrap" draw:shadow="visible" draw:shadow-offset-x="0cm" draw:shadow-offset-y="0.882cm" draw:shadow-color="#000000" draw:shadow-opacity="15%"/>
      <style:paragraph-properties style:writing-mode="lr-tb"/>
    </style:style>
    <style:style style:name="gr58" style:family="graphic" style:parent-style-name="Default_5f_1_5f_1" style:list-style-name="L1">
      <style:graphic-properties draw:stroke="solid" svg:stroke-width="0cm" svg:stroke-color="#bfbfbf" draw:fill="none" draw:textarea-vertical-align="top" draw:auto-grow-height="true" draw:fit-to-size="false" style:shrink-to-fit="false" fo:min-height="0cm" fo:min-width="0cm" fo:padding-top="0.125cm" fo:padding-bottom="0.125cm" fo:padding-left="0.25cm" fo:padding-right="0.25cm" fo:wrap-option="wrap" draw:shadow="visible" draw:shadow-offset-x="0cm" draw:shadow-offset-y="0.882cm" draw:shadow-color="#000000" draw:shadow-opacity="15%"/>
      <style:paragraph-properties style:writing-mode="lr-tb"/>
    </style:style>
    <style:style style:name="gr59" style:family="graphic" style:parent-style-name="Default_5f_1_5f_1" style:list-style-name="L1">
      <style:graphic-properties draw:stroke="solid" svg:stroke-width="0cm" svg:stroke-color="#bfbfbf" draw:fill="none" draw:textarea-vertical-align="top" draw:auto-grow-height="true" draw:fit-to-size="false" style:shrink-to-fit="false" fo:min-height="0cm" fo:min-width="0cm" fo:padding-top="0.125cm" fo:padding-bottom="0.125cm" fo:padding-left="0.25cm" fo:padding-right="0.25cm" fo:wrap-option="wrap" draw:shadow="visible" draw:shadow-offset-x="0cm" draw:shadow-offset-y="0.882cm" draw:shadow-color="#000000" draw:shadow-opacity="15%"/>
      <style:paragraph-properties style:writing-mode="lr-tb"/>
    </style:style>
    <style:style style:name="gr60" style:family="graphic" style:parent-style-name="Default_5f_1_5f_1" style:list-style-name="L1">
      <style:graphic-properties draw:stroke="solid" svg:stroke-width="0cm" svg:stroke-color="#bfbfbf" draw:fill="none" draw:textarea-vertical-align="top" draw:auto-grow-height="true" draw:fit-to-size="false" style:shrink-to-fit="false" fo:min-height="0cm" fo:min-width="0cm" fo:padding-top="0.125cm" fo:padding-bottom="0.125cm" fo:padding-left="0.25cm" fo:padding-right="0.25cm" fo:wrap-option="wrap" draw:shadow="visible" draw:shadow-offset-x="0cm" draw:shadow-offset-y="0.882cm" draw:shadow-color="#000000" draw:shadow-opacity="15%"/>
      <style:paragraph-properties style:writing-mode="lr-tb"/>
    </style:style>
    <style:style style:name="gr61" style:family="graphic" style:parent-style-name="standard">
      <style:graphic-properties draw:stroke="none" draw:fill="none" fo:min-height="4.979cm"/>
      <style:paragraph-properties style:writing-mode="lr-tb"/>
    </style:style>
    <style:style style:name="gr62" style:family="graphic" style:parent-style-name="Default_5f_1_5f_1" style:list-style-name="L1">
      <style:graphic-properties draw:stroke="solid" svg:stroke-width="0cm" svg:stroke-color="#bfbfbf" draw:fill="none" draw:textarea-vertical-align="top" draw:auto-grow-height="true" draw:fit-to-size="false" style:shrink-to-fit="false" fo:min-height="0cm" fo:min-width="0cm" fo:padding-top="0.125cm" fo:padding-bottom="0.125cm" fo:padding-left="0.25cm" fo:padding-right="0.25cm" fo:wrap-option="wrap" draw:shadow="visible" draw:shadow-offset-x="0cm" draw:shadow-offset-y="0.882cm" draw:shadow-color="#000000" draw:shadow-opacity="15%"/>
      <style:paragraph-properties style:writing-mode="lr-tb"/>
    </style:style>
    <style:style style:name="gr63" style:family="graphic" style:parent-style-name="Default_5f_1_5f_1" style:list-style-name="L1">
      <style:graphic-properties draw:stroke="solid" svg:stroke-width="0cm" svg:stroke-color="#bfbfbf" draw:fill="none" draw:textarea-vertical-align="top" draw:auto-grow-height="true" draw:fit-to-size="false" style:shrink-to-fit="false" fo:min-height="0cm" fo:min-width="0cm" fo:padding-top="0.125cm" fo:padding-bottom="0.125cm" fo:padding-left="0.25cm" fo:padding-right="0.25cm" fo:wrap-option="wrap" draw:shadow="visible" draw:shadow-offset-x="0cm" draw:shadow-offset-y="0.882cm" draw:shadow-color="#000000" draw:shadow-opacity="15%"/>
      <style:paragraph-properties style:writing-mode="lr-tb"/>
    </style:style>
    <style:style style:name="gr64" style:family="graphic" style:parent-style-name="standard">
      <style:graphic-properties draw:stroke="none" draw:fill="none" fo:min-height="0.713cm"/>
      <style:paragraph-properties style:writing-mode="lr-tb"/>
    </style:style>
    <style:style style:name="gr65" style:family="graphic" style:parent-style-name="Default_5f_1_5f_1" style:list-style-name="L1">
      <style:graphic-properties draw:stroke="solid" svg:stroke-width="0cm" svg:stroke-color="#bfbfbf" draw:fill="none" draw:textarea-vertical-align="top" draw:auto-grow-height="true" draw:fit-to-size="false" style:shrink-to-fit="false" fo:min-height="0cm" fo:min-width="0cm" fo:padding-top="0.125cm" fo:padding-bottom="0.125cm" fo:padding-left="0.25cm" fo:padding-right="0.25cm" fo:wrap-option="wrap" draw:shadow="visible" draw:shadow-offset-x="0cm" draw:shadow-offset-y="0.882cm" draw:shadow-color="#000000" draw:shadow-opacity="15%"/>
      <style:paragraph-properties style:writing-mode="lr-tb"/>
    </style:style>
    <style:style style:name="gr66" style:family="graphic" style:parent-style-name="Default_5f_1_5f_1" style:list-style-name="L1">
      <style:graphic-properties draw:stroke="solid" svg:stroke-width="0cm" svg:stroke-color="#bfbfbf" draw:fill="none" draw:textarea-vertical-align="top" draw:auto-grow-height="true" draw:fit-to-size="false" style:shrink-to-fit="false" fo:min-height="0cm" fo:min-width="0cm" fo:padding-top="0.125cm" fo:padding-bottom="0.125cm" fo:padding-left="0.25cm" fo:padding-right="0.25cm" fo:wrap-option="wrap" draw:shadow="visible" draw:shadow-offset-x="0cm" draw:shadow-offset-y="0.882cm" draw:shadow-color="#000000" draw:shadow-opacity="15%"/>
      <style:paragraph-properties style:writing-mode="lr-tb"/>
    </style:style>
    <style:style style:name="gr67" style:family="graphic" style:parent-style-name="Default_5f_1_5f_1" style:list-style-name="L1">
      <style:graphic-properties draw:stroke="solid" svg:stroke-width="0cm" svg:stroke-color="#bfbfbf" draw:fill="none" draw:textarea-vertical-align="top" draw:auto-grow-height="true" draw:fit-to-size="false" style:shrink-to-fit="false" fo:min-height="0cm" fo:min-width="0cm" fo:padding-top="0.125cm" fo:padding-bottom="0.125cm" fo:padding-left="0.25cm" fo:padding-right="0.25cm" fo:wrap-option="wrap" draw:shadow="visible" draw:shadow-offset-x="0cm" draw:shadow-offset-y="0.882cm" draw:shadow-color="#000000" draw:shadow-opacity="15%"/>
      <style:paragraph-properties style:writing-mode="lr-tb"/>
    </style:style>
    <style:style style:name="gr68" style:family="graphic" style:parent-style-name="standard">
      <style:graphic-properties draw:stroke="none" draw:fill="none" fo:min-height="5.69cm"/>
      <style:paragraph-properties style:writing-mode="lr-tb"/>
    </style:style>
    <style:style style:name="gr69" style:family="graphic" style:parent-style-name="Default_5f_1_5f_1" style:list-style-name="L1">
      <style:graphic-properties draw:stroke="solid" svg:stroke-width="0cm" svg:stroke-color="#bfbfbf" draw:fill="none" draw:textarea-vertical-align="top" draw:auto-grow-height="true" draw:fit-to-size="false" style:shrink-to-fit="false" fo:min-height="0cm" fo:min-width="0cm" fo:padding-top="0.125cm" fo:padding-bottom="0.125cm" fo:padding-left="0.25cm" fo:padding-right="0.25cm" fo:wrap-option="wrap" draw:shadow="visible" draw:shadow-offset-x="0cm" draw:shadow-offset-y="0.882cm" draw:shadow-color="#000000" draw:shadow-opacity="15%"/>
      <style:paragraph-properties style:writing-mode="lr-tb"/>
    </style:style>
    <style:style style:name="pr1" style:family="presentation" style:parent-style-name="Title_20_Slide-notes">
      <style:graphic-properties draw:fill-color="#ffffff" fo:min-height="13.364cm"/>
      <style:paragraph-properties style:writing-mode="lr-tb"/>
    </style:style>
    <style:style style:name="P1" style:family="paragraph">
      <style:paragraph-properties fo:margin-left="0.243cm" fo:margin-right="0cm" fo:margin-top="0cm" fo:margin-bottom="0cm" fo:line-height="100%" fo:text-align="center" fo:text-indent="-0.241cm" style:writing-mode="lr-tb">
        <style:tab-stops>
          <style:tab-stop style:position="0cm"/>
        </style:tab-stops>
      </style:paragraph-properties>
      <style:text-properties fo:font-size="14.8999996185303pt"/>
    </style:style>
    <style:style style:name="P2" style:family="paragraph">
      <loext:graphic-properties draw:fill="none"/>
      <style:paragraph-properties fo:margin-left="0.243cm" fo:margin-right="0cm" fo:margin-top="0cm" fo:margin-bottom="0cm" fo:line-height="100%" fo:text-align="center" fo:text-indent="-0.241cm" style:writing-mode="lr-tb" style:font-independent-line-spacing="true">
        <style:tab-stops>
          <style:tab-stop style:position="0cm"/>
        </style:tab-stops>
      </style:paragraph-properties>
      <style:text-properties fo:font-size="14.8999996185303pt"/>
    </style:style>
    <style:style style:name="P3" style:family="paragraph">
      <loext:graphic-properties draw:fill="none"/>
      <style:paragraph-properties fo:text-align="start"/>
      <style:text-properties fo:font-size="18pt"/>
    </style:style>
    <style:style style:name="P4" style:family="paragraph">
      <style:paragraph-properties fo:text-align="center"/>
    </style:style>
    <style:style style:name="P5" style:family="paragraph">
      <loext:graphic-properties draw:fill="none"/>
      <style:paragraph-properties fo:text-align="center" style:writing-mode="lr-tb"/>
      <style:text-properties fo:color="#c9211e" fo:font-size="28pt" fo:font-weight="bold" style:font-size-asian="28pt" style:font-weight-asian="bold" style:font-size-complex="28pt" style:font-weight-complex="bold"/>
    </style:style>
    <style:style style:name="P6" style:family="paragraph">
      <loext:graphic-properties draw:fill-color="#ffffff"/>
      <style:paragraph-properties style:writing-mode="lr-tb"/>
      <style:text-properties fo:font-size="20pt"/>
    </style:style>
    <style:style style:name="P7" style:family="paragraph">
      <style:paragraph-properties fo:line-height="150%"/>
    </style:style>
    <style:style style:name="P8" style:family="paragraph">
      <style:paragraph-properties fo:line-height="150%" fo:text-align="justify"/>
    </style:style>
    <style:style style:name="P9" style:family="paragraph">
      <loext:graphic-properties draw:fill="none" draw:fill-color="#ffffff"/>
      <style:paragraph-properties style:writing-mode="lr-tb"/>
    </style:style>
    <style:style style:name="P10" style:family="paragraph">
      <style:paragraph-properties fo:margin-left="0cm" fo:margin-right="0cm" fo:margin-top="0cm" fo:margin-bottom="0cm" fo:line-height="100%" fo:text-align="center" fo:text-indent="0cm"/>
    </style:style>
    <style:style style:name="P11" style:family="paragraph">
      <loext:graphic-properties draw:fill="none" draw:fill-color="#ffffff"/>
      <style:paragraph-properties fo:margin-left="0cm" fo:margin-right="0cm" fo:margin-top="0cm" fo:margin-bottom="0cm" fo:line-height="100%" fo:text-align="center" fo:text-indent="0cm" style:writing-mode="lr-tb"/>
    </style:style>
    <style:style style:name="P12" style:family="paragraph">
      <loext:graphic-properties draw:fill="none"/>
      <style:paragraph-properties fo:text-align="center"/>
    </style:style>
    <style:style style:name="P13" style:family="paragraph">
      <loext:graphic-properties draw:fill="none" draw:fill-color="#ffffff"/>
      <style:paragraph-properties fo:line-height="150%" style:writing-mode="lr-tb"/>
    </style:style>
    <style:style style:name="P14" style:family="paragraph">
      <loext:graphic-properties draw:fill="none" draw:fill-color="#ffffff"/>
      <style:paragraph-properties style:writing-mode="lr-tb"/>
      <style:text-properties fo:font-weight="bold" style:font-weight-asian="bold" style:font-weight-complex="bold"/>
    </style:style>
    <style:style style:name="P15" style:family="paragraph">
      <loext:graphic-properties draw:fill="none" draw:fill-color="#ffffff"/>
      <style:paragraph-properties fo:line-height="150%" fo:text-align="justify" style:writing-mode="lr-tb"/>
    </style:style>
    <style:style style:name="P16" style:family="paragraph">
      <loext:graphic-properties draw:fill="none" draw:fill-color="#ffffff"/>
      <style:paragraph-properties style:writing-mode="lr-tb"/>
      <style:text-properties fo:color="#c9211e" fo:font-weight="bold" style:font-weight-asian="bold" style:font-weight-complex="bold"/>
    </style:style>
    <style:style style:name="P17" style:family="paragraph">
      <style:paragraph-properties fo:text-align="center" style:writing-mode="lr-tb"/>
      <style:text-properties fo:font-weight="bold" style:font-weight-asian="bold" style:font-weight-complex="bold"/>
    </style:style>
    <style:style style:name="P18" style:family="paragraph">
      <style:paragraph-properties fo:margin-left="0cm" fo:margin-right="0cm" fo:margin-top="0cm" fo:margin-bottom="0cm" fo:line-height="150%" fo:text-indent="0cm"/>
    </style:style>
    <style:style style:name="P19" style:family="paragraph">
      <loext:graphic-properties draw:fill="none" draw:fill-color="#ffffff"/>
      <style:paragraph-properties fo:margin-left="0cm" fo:margin-right="0cm" fo:margin-top="0cm" fo:margin-bottom="0cm" fo:line-height="150%" fo:text-indent="0cm" style:writing-mode="lr-tb"/>
      <style:text-properties fo:font-weight="bold" style:font-weight-asian="bold" style:font-weight-complex="bold"/>
    </style:style>
    <style:style style:name="P20" style:family="paragraph">
      <style:paragraph-properties fo:text-align="justify" style:writing-mode="lr-tb"/>
      <style:text-properties fo:font-weight="bold" style:font-weight-asian="bold" style:font-weight-complex="bold"/>
    </style:style>
    <style:style style:name="P21" style:family="paragraph">
      <style:paragraph-properties fo:margin-left="0cm" fo:margin-right="0cm" fo:margin-top="0.7cm" fo:margin-bottom="0.7cm" fo:line-height="150%" fo:text-align="justify" fo:text-indent="0cm"/>
    </style:style>
    <style:style style:name="P22" style:family="paragraph">
      <style:paragraph-properties fo:margin-left="0cm" fo:margin-right="0cm" fo:margin-top="0.4cm" fo:margin-bottom="0.4cm" fo:line-height="100%" fo:text-indent="0cm"/>
    </style:style>
    <style:style style:name="P23" style:family="paragraph">
      <loext:graphic-properties draw:fill="none" draw:fill-color="#ffffff"/>
      <style:paragraph-properties style:writing-mode="lr-tb"/>
      <style:text-properties fo:color="#c9211e" fo:font-size="22pt" fo:font-weight="bold" style:font-size-asian="22pt" style:font-size-complex="22pt"/>
    </style:style>
    <style:style style:name="P24" style:family="paragraph">
      <style:paragraph-properties fo:margin-left="0cm" fo:margin-right="0cm" fo:margin-top="0.7cm" fo:margin-bottom="0.7cm" fo:line-height="150%" fo:text-indent="0cm"/>
    </style:style>
    <style:style style:name="P25" style:family="paragraph">
      <style:paragraph-properties fo:text-align="justify"/>
    </style:style>
    <style:style style:name="P26" style:family="paragraph">
      <loext:graphic-properties draw:fill="none" draw:fill-color="#ffffff"/>
      <style:paragraph-properties fo:text-align="justify" style:writing-mode="lr-tb"/>
    </style:style>
    <style:style style:name="P27" style:family="paragraph">
      <style:paragraph-properties fo:margin-left="0cm" fo:margin-right="0cm" fo:margin-top="0cm" fo:margin-bottom="0cm" fo:line-height="150%" fo:text-align="justify" fo:text-indent="0cm"/>
    </style:style>
    <style:style style:name="P28" style:family="paragraph">
      <style:paragraph-properties fo:margin-left="0cm" fo:margin-right="0cm" fo:margin-top="0cm" fo:margin-bottom="0cm" fo:line-height="100%" fo:text-indent="0cm"/>
    </style:style>
    <style:style style:name="P29" style:family="paragraph">
      <style:paragraph-properties fo:margin-left="0cm" fo:margin-right="0cm" fo:margin-top="0cm" fo:margin-bottom="0cm" fo:line-height="100%" fo:text-align="start" fo:text-indent="0cm"/>
    </style:style>
    <style:style style:name="P30" style:family="paragraph">
      <loext:graphic-properties draw:fill="none" draw:fill-color="#ffffff"/>
      <style:paragraph-properties fo:line-height="150%"/>
    </style:style>
    <style:style style:name="P31" style:family="paragraph">
      <loext:graphic-properties draw:fill="none" draw:fill-color="#ffffff"/>
    </style:style>
    <style:style style:name="P32" style:family="paragraph">
      <style:paragraph-properties fo:margin-left="0cm" fo:margin-right="0cm" fo:margin-top="0.5cm" fo:margin-bottom="0.5cm" fo:line-height="150%" fo:text-align="justify" fo:text-indent="0cm"/>
      <style:text-properties fo:font-variant="normal" fo:text-transform="none" style:use-window-font-color="true" style:text-outline="false" style:text-line-through-style="none" style:text-line-through-type="none" style:font-name="Liberation Sans" fo:font-size="18pt" fo:font-style="normal" fo:text-shadow="none" style:text-underline-style="none" fo:font-weight="normal" style:letter-kerning="true" style:font-name-asian="Noto Sans CJK SC" style:font-size-asian="18pt" style:font-style-asian="normal" style:font-weight-asian="normal" style:font-name-complex="Lohit Devanagari" style:font-size-complex="18pt" style:font-style-complex="normal" style:font-weight-complex="normal" style:text-emphasize="none" style:font-relief="none" style:text-overline-style="none" style:text-overline-color="font-color"/>
    </style:style>
    <style:style style:name="P33" style:family="paragraph">
      <loext:graphic-properties draw:fill="none" draw:fill-color="#ffffff"/>
      <style:paragraph-properties fo:line-height="150%" fo:text-align="justify"/>
    </style:style>
    <style:style style:name="P34" style:family="paragraph">
      <loext:graphic-properties draw:fill="none" draw:fill-color="#ffffff"/>
      <style:paragraph-properties fo:margin-left="0cm" fo:margin-right="0cm" fo:margin-top="0cm" fo:margin-bottom="0cm" fo:line-height="100%" fo:text-indent="0cm"/>
    </style:style>
    <style:style style:name="P35" style:family="paragraph">
      <style:text-properties fo:color="#c9211e" fo:font-weight="bold" style:font-weight-asian="bold" style:font-weight-complex="bold"/>
    </style:style>
    <style:style style:name="P36" style:family="paragraph">
      <loext:graphic-properties draw:fill="none" draw:fill-color="#ffffff"/>
      <style:text-properties fo:color="#c9211e" fo:font-weight="bold" style:font-weight-asian="bold" style:font-weight-complex="bold"/>
    </style:style>
    <style:style style:name="P37" style:family="paragraph">
      <style:paragraph-properties fo:line-height="115%" fo:text-align="justify"/>
    </style:style>
    <style:style style:name="P38" style:family="paragraph">
      <loext:graphic-properties draw:fill="none"/>
    </style:style>
    <style:style style:name="P39" style:family="paragraph">
      <style:paragraph-properties fo:margin-left="0cm" fo:margin-right="0cm" fo:margin-top="0.1cm" fo:margin-bottom="0.1cm" fo:line-height="150%" fo:text-align="justify" fo:text-indent="0cm"/>
      <style:text-properties fo:font-variant="normal" fo:text-transform="none" style:use-window-font-color="true" style:text-outline="false" style:text-line-through-style="none" style:text-line-through-type="none" style:font-name="Liberation Sans" fo:font-size="18pt" fo:font-style="normal" fo:text-shadow="none" style:text-underline-style="none" fo:font-weight="normal" style:letter-kerning="true" style:font-name-asian="Noto Sans CJK SC" style:font-size-asian="18pt" style:font-style-asian="normal" style:font-weight-asian="normal" style:font-name-complex="Lohit Devanagari" style:font-size-complex="18pt" style:font-style-complex="normal" style:font-weight-complex="normal" style:text-emphasize="none" style:font-relief="none" style:text-overline-style="none" style:text-overline-color="font-color"/>
    </style:style>
    <style:style style:name="P40" style:family="paragraph">
      <style:paragraph-properties fo:margin-left="0cm" fo:margin-right="0cm" fo:margin-top="0.4cm" fo:margin-bottom="0.4cm" fo:line-height="150%" fo:text-align="justify" fo:text-indent="0cm"/>
      <style:text-properties fo:font-variant="normal" fo:text-transform="none" style:use-window-font-color="true" style:text-outline="false" style:text-line-through-style="none" style:text-line-through-type="none" style:font-name="Liberation Sans" fo:font-size="18pt" fo:font-style="normal" fo:text-shadow="none" style:text-underline-style="none" fo:font-weight="normal" style:letter-kerning="true" style:font-name-asian="Noto Sans CJK SC" style:font-size-asian="18pt" style:font-style-asian="normal" style:font-weight-asian="normal" style:font-name-complex="Lohit Devanagari" style:font-size-complex="18pt" style:font-style-complex="normal" style:font-weight-complex="normal" style:text-emphasize="none" style:font-relief="none" style:text-overline-style="none" style:text-overline-color="font-color"/>
    </style:style>
    <style:style style:name="P41" style:family="paragraph">
      <loext:graphic-properties draw:fill="none" draw:fill-color="#ffffff"/>
      <style:paragraph-properties fo:line-height="115%" fo:text-align="justify"/>
    </style:style>
    <style:style style:name="P42" style:family="paragraph">
      <loext:graphic-properties draw:fill="none"/>
      <style:paragraph-properties fo:line-height="150%"/>
    </style:style>
    <style:style style:name="P43" style:family="paragraph">
      <style:paragraph-properties fo:text-align="center"/>
      <style:text-properties fo:color="#c9211e" fo:font-size="40pt" fo:font-weight="bold" style:font-size-asian="40pt" style:font-weight-asian="bold" style:font-size-complex="40pt" style:font-weight-complex="bold"/>
    </style:style>
    <style:style style:name="P44" style:family="paragraph">
      <loext:graphic-properties draw:fill="none" draw:fill-color="#ffffff"/>
      <style:paragraph-properties fo:text-align="center"/>
      <style:text-properties fo:color="#c9211e" fo:font-size="40pt" fo:font-weight="bold" style:font-size-asian="40pt" style:font-weight-asian="bold" style:font-size-complex="40pt" style:font-weight-complex="bold"/>
    </style:style>
    <style:style style:name="T1" style:family="text">
      <style:text-properties fo:font-variant="normal" fo:text-transform="none" fo:color="#808080" style:text-line-through-style="none" style:text-line-through-type="none" style:text-position="0% 100%" style:font-name="Roboto1" fo:font-size="10.5pt" fo:letter-spacing="0.105cm" fo:language="en" fo:country="US" fo:font-style="normal" style:text-underline-style="none" fo:font-weight="bold" style:font-name-asian="Roboto1" style:font-size-asian="10.5pt" style:font-style-asian="normal" style:font-weight-asian="bold" style:font-name-complex="DejaVu Sans2" style:font-size-complex="10.5pt" style:font-style-complex="normal" style:font-weight-complex="bold"/>
    </style:style>
    <style:style style:name="T2" style:family="text">
      <style:text-properties fo:color="#c9211e" fo:font-size="32pt" fo:font-weight="bold" style:font-size-asian="32pt" style:font-weight-asian="bold" style:font-size-complex="32pt" style:font-weight-complex="bold"/>
    </style:style>
    <style:style style:name="T3" style:family="text">
      <style:text-properties fo:color="#c9211e" fo:font-size="24pt" fo:font-weight="bold" style:font-size-asian="24pt" style:font-weight-asian="bold" style:font-size-complex="24pt" style:font-weight-complex="bold"/>
    </style:style>
    <style:style style:name="T4" style:family="text">
      <style:text-properties fo:font-weight="bold" style:font-weight-asian="bold" style:font-weight-complex="bold"/>
    </style:style>
    <style:style style:name="T5" style:family="text">
      <style:text-properties fo:color="#c9211e" fo:font-weight="bold" style:font-weight-asian="bold" style:font-weight-complex="bold"/>
    </style:style>
    <style:style style:name="T6" style:family="text">
      <style:text-properties fo:font-variant="normal" fo:text-transform="none" style:use-window-font-color="true" style:text-outline="false" style:text-line-through-style="none" style:text-line-through-type="none" style:font-name="Liberation Sans" fo:font-size="18pt" fo:font-style="normal" fo:text-shadow="none" style:text-underline-style="none" fo:font-weight="normal" style:letter-kerning="true" style:font-name-asian="Noto Sans CJK SC" style:font-size-asian="18pt" style:font-style-asian="normal" style:font-weight-asian="normal" style:font-name-complex="Lohit Devanagari" style:font-size-complex="18pt" style:font-style-complex="normal" style:font-weight-complex="normal" style:text-emphasize="none" style:font-relief="none" style:text-overline-style="none" style:text-overline-color="font-color"/>
    </style:style>
    <style:style style:name="T7" style:family="text">
      <style:text-properties fo:font-variant="normal" fo:text-transform="none" style:use-window-font-color="true" style:text-outline="false" style:text-line-through-style="none" style:text-line-through-type="none" style:font-name="Liberation Sans" fo:font-size="18pt" fo:font-style="normal" fo:text-shadow="none" style:text-underline-style="none" fo:font-weight="bold" style:letter-kerning="true" style:font-name-asian="Noto Sans CJK SC" style:font-size-asian="18pt" style:font-style-asian="normal" style:font-weight-asian="bold" style:font-name-complex="Lohit Devanagari" style:font-size-complex="18pt" style:font-style-complex="normal" style:font-weight-complex="bold" style:text-emphasize="none" style:font-relief="none" style:text-overline-style="none" style:text-overline-color="font-color"/>
    </style:style>
    <style:style style:name="T8" style:family="text">
      <style:text-properties fo:color="#c9211e" fo:font-size="22pt" fo:font-weight="bold" style:font-size-asian="22pt" style:font-size-complex="22pt"/>
    </style:style>
    <style:style style:name="T9" style:family="text">
      <style:text-properties fo:color="#c9211e" fo:font-size="20pt" fo:font-weight="bold" style:font-size-asian="20pt" style:font-weight-asian="bold" style:font-size-complex="20pt" style:font-weight-complex="bold"/>
    </style:style>
    <style:style style:name="T10" style:family="text">
      <style:text-properties fo:color="#063bfd" fo:font-size="20pt" fo:font-weight="bold" style:font-size-asian="20pt" style:font-weight-asian="bold" style:font-size-complex="20pt" style:font-weight-complex="bold"/>
    </style:style>
    <style:style style:name="T11" style:family="text">
      <style:text-properties fo:color="#c9211e" fo:font-size="40pt" fo:font-weight="bold" style:font-size-asian="40pt" style:font-weight-asian="bold" style:font-size-complex="40pt" style:font-weight-complex="bold"/>
    </style:style>
    <text:list-style style:name="L1">
      <text:list-level-style-bullet text:level="1" text:bullet-char="●">
        <style:list-level-properties text:min-label-width="0.6cm"/>
        <style:text-properties fo:font-family="StarSymbol" fo:color="#808080" fo:font-size="100%"/>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2">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office:automatic-styles>
  <office:body>
    <office:presentation>
      <draw:page draw:name="page1" draw:style-name="dp1" draw:master-page-name="Title_20_Slide" presentation:presentation-page-layout-name="AL1T1">
        <office:forms form:automatic-focus="false" form:apply-design-mode="false"/>
        <draw:custom-shape draw:name="CustomShape 1_1" draw:style-name="gr1" draw:text-style-name="P2" draw:layer="layout" svg:width="8.945cm" svg:height="0.695cm" svg:x="19.2cm" svg:y="15cm">
          <text:p text:style-name="P1">
            <text:span text:style-name="T1">Java Full Stack Program</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icture 13_2" draw:style-name="gr2" draw:text-style-name="P3" draw:layer="layout" svg:width="4.128cm" svg:height="1.093cm" svg:x="23.498cm" svg:y="0.242cm">
          <draw:image xlink:href="Pictures/10000201000001B1000000739256F1844B67C626.png" xlink:type="simple" xlink:show="embed" xlink:actuate="onLoad" loext:mime-type="image/png">
            <text:p/>
          </draw:image>
          <svg:desc>Logo
Description automatically generated</svg:desc>
        </draw:frame>
        <draw:frame draw:style-name="gr3" draw:text-style-name="P5" draw:layer="layout" svg:width="27.4cm" svg:height="4.443cm" svg:x="0.2cm" svg:y="5.4cm">
          <draw:text-box>
            <text:p text:style-name="P4">
              <text:span text:style-name="T2">Working with DB using Java. Performing CRUD</text:span>
            </text:p>
            <text:p text:style-name="P4">
              <text:span text:style-name="T2">operation</text:span>
            </text:p>
          </draw:text-box>
        </draw:frame>
        <presentation:notes draw:style-name="dp2">
          <draw:page-thumbnail draw:style-name="gr4" draw:layer="layout" svg:width="19.798cm" svg:height="11.136cm" svg:x="0.6cm" svg:y="2.257cm" draw:page-number="1" presentation:class="page"/>
          <draw:frame presentation:style-name="pr1" draw:text-style-name="P6" draw:layer="layout" svg:width="16.799cm" svg:height="13.364cm" svg:x="2.1cm" svg:y="14.107cm" presentation:class="notes" presentation:placeholder="true">
            <draw:text-box/>
          </draw:frame>
        </presentation:notes>
      </draw:page>
      <draw:page draw:name="page2" draw:style-name="dp1" draw:master-page-name="Title_20_Slide" presentation:presentation-page-layout-name="AL1T1">
        <office:forms form:automatic-focus="false" form:apply-design-mode="false"/>
        <draw:custom-shape draw:name="CustomShape 1_2" draw:style-name="gr5" draw:text-style-name="P2" draw:layer="layout" svg:width="8.945cm" svg:height="0.695cm" svg:x="19.2cm" svg:y="15cm">
          <text:p text:style-name="P1">
            <text:span text:style-name="T1">Java Full Stack Program</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icture 13_3" draw:style-name="gr2" draw:text-style-name="P3" draw:layer="layout" svg:width="4.128cm" svg:height="1.093cm" svg:x="23.498cm" svg:y="0.242cm">
          <draw:image xlink:href="Pictures/10000201000001B1000000739256F1844B67C626.png" xlink:type="simple" xlink:show="embed" xlink:actuate="onLoad" loext:mime-type="image/png">
            <text:p/>
          </draw:image>
          <svg:desc>Logo
Description automatically generated</svg:desc>
        </draw:frame>
        <draw:frame draw:style-name="gr6" draw:text-style-name="P9" draw:layer="layout" svg:width="27cm" svg:height="8.779cm" svg:x="0.6cm" svg:y="2.8cm">
          <draw:text-box>
            <text:p text:style-name="P7">JDBC stands for Java Database Connectivity. JDBC is a Java API to connect and execute the query with the database. It is a part of JavaSE (Java Standard Edition). JDBC API uses JDBC drivers to connect with the database. There are four types of JDBC drivers:</text:p>
            <text:p text:style-name="P7"/>
            <text:list text:style-name="L2">
              <text:list-item>
                <text:p text:style-name="P7">JDBC-ODBC Bridge Driver,</text:p>
              </text:list-item>
              <text:list-item>
                <text:p text:style-name="P7">Native Driver,</text:p>
              </text:list-item>
              <text:list-item>
                <text:p text:style-name="P7">Network Protocol Driver, and</text:p>
              </text:list-item>
              <text:list-item>
                <text:p text:style-name="P8">Thin Driver.</text:p>
              </text:list-item>
            </text:list>
          </draw:text-box>
        </draw:frame>
        <draw:frame draw:style-name="gr7" draw:text-style-name="P11" draw:layer="layout" svg:width="16.2cm" svg:height="2.139cm" svg:x="0.8cm" svg:y="0.8cm">
          <draw:text-box>
            <text:p text:style-name="P10">
              <text:span text:style-name="T3">Working with DB using Java - JDBC</text:span>
            </text:p>
          </draw:text-box>
        </draw:frame>
        <presentation:notes draw:style-name="dp2">
          <draw:page-thumbnail draw:style-name="gr4" draw:layer="layout" svg:width="19.798cm" svg:height="11.136cm" svg:x="0.6cm" svg:y="2.257cm" draw:page-number="2" presentation:class="page"/>
          <draw:frame presentation:style-name="pr1" draw:text-style-name="P6" draw:layer="layout" svg:width="16.799cm" svg:height="13.364cm" svg:x="2.1cm" svg:y="14.107cm" presentation:class="notes" presentation:placeholder="true">
            <draw:text-box/>
          </draw:frame>
        </presentation:notes>
      </draw:page>
      <draw:page draw:name="page3" draw:style-name="dp1" draw:master-page-name="Title_20_Slide" presentation:presentation-page-layout-name="AL1T1">
        <office:forms form:automatic-focus="false" form:apply-design-mode="false"/>
        <draw:custom-shape draw:name="CustomShape 1_3" draw:style-name="gr8" draw:text-style-name="P2" draw:layer="layout" svg:width="8.945cm" svg:height="0.695cm" svg:x="19.2cm" svg:y="15cm">
          <text:p text:style-name="P1">
            <text:span text:style-name="T1">Java Full Stack Program</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icture 13_4" draw:style-name="gr2" draw:text-style-name="P3" draw:layer="layout" svg:width="4.128cm" svg:height="1.093cm" svg:x="23.498cm" svg:y="0.242cm">
          <draw:image xlink:href="Pictures/10000201000001B1000000739256F1844B67C626.png" xlink:type="simple" xlink:show="embed" xlink:actuate="onLoad" loext:mime-type="image/png">
            <text:p/>
          </draw:image>
          <svg:desc>Logo
Description automatically generated</svg:desc>
        </draw:frame>
        <draw:frame draw:style-name="gr9" draw:text-style-name="P9" draw:layer="layout" svg:width="25.4cm" svg:height="3.449cm" svg:x="0.8cm" svg:y="0.8cm">
          <draw:text-box>
            <text:list text:style-name="L2">
              <text:list-item>
                <text:p text:style-name="P7">We can use JDBC API to access tabular data stored in any relational database. By the help of JDBC API, we can save, update, delete and fetch data from the database. It is like Open Database Connectivity (ODBC) provided by Microsoft.</text:p>
              </text:list-item>
            </text:list>
          </draw:text-box>
        </draw:frame>
        <draw:frame draw:style-name="gr10" draw:text-style-name="P12" draw:layer="layout" svg:width="12.514cm" svg:height="5.37cm" svg:x="7.486cm" svg:y="6.8cm">
          <draw:image xlink:href="Pictures/10000201000001D9000000CBFA0BE34FA769545D.png" xlink:type="simple" xlink:show="embed" xlink:actuate="onLoad" loext:mime-type="image/png">
            <text:p/>
          </draw:image>
        </draw:frame>
        <presentation:notes draw:style-name="dp2">
          <draw:page-thumbnail draw:style-name="gr4" draw:layer="layout" svg:width="19.798cm" svg:height="11.136cm" svg:x="0.6cm" svg:y="2.257cm" draw:page-number="3" presentation:class="page"/>
          <draw:frame presentation:style-name="pr1" draw:text-style-name="P6" draw:layer="layout" svg:width="16.799cm" svg:height="13.364cm" svg:x="2.1cm" svg:y="14.107cm" presentation:class="notes" presentation:placeholder="true">
            <draw:text-box/>
          </draw:frame>
        </presentation:notes>
      </draw:page>
      <draw:page draw:name="page4" draw:style-name="dp1" draw:master-page-name="Title_20_Slide" presentation:presentation-page-layout-name="AL1T1">
        <office:forms form:automatic-focus="false" form:apply-design-mode="false"/>
        <draw:custom-shape draw:name="CustomShape 1_4" draw:style-name="gr11" draw:text-style-name="P2" draw:layer="layout" svg:width="8.945cm" svg:height="0.695cm" svg:x="19.2cm" svg:y="15cm">
          <text:p text:style-name="P1">
            <text:span text:style-name="T1">Java Full Stack Program</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icture 13_5" draw:style-name="gr2" draw:text-style-name="P3" draw:layer="layout" svg:width="4.128cm" svg:height="1.093cm" svg:x="23.498cm" svg:y="0.242cm">
          <draw:image xlink:href="Pictures/10000201000001B1000000739256F1844B67C626.png" xlink:type="simple" xlink:show="embed" xlink:actuate="onLoad" loext:mime-type="image/png">
            <text:p/>
          </draw:image>
          <svg:desc>Logo
Description automatically generated</svg:desc>
        </draw:frame>
        <draw:frame draw:style-name="gr9" draw:text-style-name="P9" draw:layer="layout" svg:width="27.2cm" svg:height="3.449cm" svg:x="0.4cm" svg:y="1cm">
          <draw:text-box>
            <text:list text:style-name="L2">
              <text:list-item>
                <text:p text:style-name="P7">The current version of JDBC is 4.3. It is the stable release since 21st September, 2017. It is based on the X/Open SQL Call Level Interface. The java.sql package contains classes and interfaces for JDBC API. A list of popular interfaces of JDBC API are given below:</text:p>
              </text:list-item>
            </text:list>
          </draw:text-box>
        </draw:frame>
        <draw:frame draw:style-name="gr12" draw:text-style-name="P13" draw:layer="layout" svg:width="16.6cm" svg:height="9.845cm" svg:x="1cm" svg:y="5cm">
          <draw:text-box>
            <text:list text:style-name="L2">
              <text:list-item>
                <text:p text:style-name="P7">Driver interface</text:p>
              </text:list-item>
              <text:list-item>
                <text:p text:style-name="P7">Connection interface</text:p>
              </text:list-item>
              <text:list-item>
                <text:p text:style-name="P7">Statement interface</text:p>
              </text:list-item>
              <text:list-item>
                <text:p text:style-name="P7">PreparedStatement interface</text:p>
              </text:list-item>
              <text:list-item>
                <text:p text:style-name="P7">CallableStatement interface</text:p>
              </text:list-item>
              <text:list-item>
                <text:p text:style-name="P7">ResultSet interface</text:p>
              </text:list-item>
              <text:list-item>
                <text:p text:style-name="P7">ResultSetMetaData interface</text:p>
              </text:list-item>
              <text:list-item>
                <text:p text:style-name="P7">DatabaseMetaData interface</text:p>
              </text:list-item>
              <text:list-item>
                <text:p text:style-name="P7">RowSet interface</text:p>
              </text:list-item>
            </text:list>
          </draw:text-box>
        </draw:frame>
        <presentation:notes draw:style-name="dp2">
          <draw:page-thumbnail draw:style-name="gr4" draw:layer="layout" svg:width="19.798cm" svg:height="11.136cm" svg:x="0.6cm" svg:y="2.257cm" draw:page-number="4" presentation:class="page"/>
          <draw:frame presentation:style-name="pr1" draw:text-style-name="P6" draw:layer="layout" svg:width="16.799cm" svg:height="13.364cm" svg:x="2.1cm" svg:y="14.107cm" presentation:class="notes" presentation:placeholder="true">
            <draw:text-box/>
          </draw:frame>
        </presentation:notes>
      </draw:page>
      <draw:page draw:name="page5" draw:style-name="dp1" draw:master-page-name="Title_20_Slide" presentation:presentation-page-layout-name="AL1T1">
        <office:forms form:automatic-focus="false" form:apply-design-mode="false"/>
        <draw:custom-shape draw:name="CustomShape 1_5" draw:style-name="gr13" draw:text-style-name="P2" draw:layer="layout" svg:width="8.945cm" svg:height="0.695cm" svg:x="19.2cm" svg:y="15cm">
          <text:p text:style-name="P1">
            <text:span text:style-name="T1">Java Full Stack Program</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icture 13_6" draw:style-name="gr2" draw:text-style-name="P3" draw:layer="layout" svg:width="4.128cm" svg:height="1.093cm" svg:x="23.498cm" svg:y="0.242cm">
          <draw:image xlink:href="Pictures/10000201000001B1000000739256F1844B67C626.png" xlink:type="simple" xlink:show="embed" xlink:actuate="onLoad" loext:mime-type="image/png">
            <text:p/>
          </draw:image>
          <svg:desc>Logo
Description automatically generated</svg:desc>
        </draw:frame>
        <draw:frame draw:style-name="gr14" draw:text-style-name="P13" draw:layer="layout" svg:width="26.4cm" svg:height="6.647cm" svg:x="0.8cm" svg:y="0.8cm">
          <draw:text-box>
            <text:p text:style-name="P7">
              <text:span text:style-name="T4">A list of popular classes of JDBC API are given below:</text:span>
            </text:p>
            <text:p text:style-name="P7"/>
            <text:list text:style-name="L2">
              <text:list-item>
                <text:p text:style-name="P7">DriverManager class</text:p>
              </text:list-item>
              <text:list-item>
                <text:p text:style-name="P7">Blob class</text:p>
              </text:list-item>
              <text:list-item>
                <text:p text:style-name="P7">Clob class</text:p>
              </text:list-item>
              <text:list-item>
                <text:p text:style-name="P7">Types class</text:p>
              </text:list-item>
            </text:list>
          </draw:text-box>
        </draw:frame>
        <draw:frame draw:style-name="gr15" draw:text-style-name="P14" draw:layer="layout" svg:width="26.6cm" svg:height="0.962cm" svg:x="0.8cm" svg:y="8cm">
          <draw:text-box>
            <text:p>
              <text:span text:style-name="T4">Why Should We Use JDBC</text:span>
            </text:p>
          </draw:text-box>
        </draw:frame>
        <draw:frame draw:style-name="gr16" draw:text-style-name="P15" draw:layer="layout" svg:width="26.4cm" svg:height="4.515cm" svg:x="0.8cm" svg:y="9.6cm">
          <draw:text-box>
            <text:p text:style-name="P8">Before JDBC, ODBC API was the database API to connect and execute the query with the database. But, ODBC API uses ODBC driver which is written in C language (i.e. platform dependent and unsecured). That is why Java has defined its own API (JDBC API) that uses JDBC drivers (written in Java language).</text:p>
          </draw:text-box>
        </draw:frame>
        <presentation:notes draw:style-name="dp2">
          <draw:page-thumbnail draw:style-name="gr4" draw:layer="layout" svg:width="19.798cm" svg:height="11.136cm" svg:x="0.6cm" svg:y="2.257cm" draw:page-number="5" presentation:class="page"/>
          <draw:frame presentation:style-name="pr1" draw:text-style-name="P6" draw:layer="layout" svg:width="16.799cm" svg:height="13.364cm" svg:x="2.1cm" svg:y="14.107cm" presentation:class="notes" presentation:placeholder="true">
            <draw:text-box/>
          </draw:frame>
        </presentation:notes>
      </draw:page>
      <draw:page draw:name="page6" draw:style-name="dp1" draw:master-page-name="Title_20_Slide" presentation:presentation-page-layout-name="AL1T1">
        <office:forms form:automatic-focus="false" form:apply-design-mode="false"/>
        <draw:custom-shape draw:name="CustomShape 1_6" draw:style-name="gr17" draw:text-style-name="P2" draw:layer="layout" svg:width="8.945cm" svg:height="0.695cm" svg:x="19.2cm" svg:y="15cm">
          <text:p text:style-name="P1">
            <text:span text:style-name="T1">Java Full Stack Program</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icture 13_7" draw:style-name="gr2" draw:text-style-name="P3" draw:layer="layout" svg:width="4.128cm" svg:height="1.093cm" svg:x="23.498cm" svg:y="0.242cm">
          <draw:image xlink:href="Pictures/10000201000001B1000000739256F1844B67C626.png" xlink:type="simple" xlink:show="embed" xlink:actuate="onLoad" loext:mime-type="image/png">
            <text:p/>
          </draw:image>
          <svg:desc>Logo
Description automatically generated</svg:desc>
        </draw:frame>
        <draw:frame draw:style-name="gr15" draw:text-style-name="P16" draw:layer="layout" svg:width="27.4cm" svg:height="0.962cm" svg:x="0.4cm" svg:y="0.6cm">
          <draw:text-box>
            <text:p>
              <text:span text:style-name="T5">Java Database Connectivity with 5 Steps</text:span>
            </text:p>
          </draw:text-box>
        </draw:frame>
        <draw:frame draw:style-name="gr18" draw:text-style-name="P9" draw:layer="layout" svg:width="27cm" svg:height="1.673cm" svg:x="0.6cm" svg:y="2.4cm">
          <draw:text-box>
            <text:p>There are 5 steps to connect any java application with the database using JDBC. </text:p>
            <text:p>These steps are as follows:</text:p>
          </draw:text-box>
        </draw:frame>
        <draw:frame draw:style-name="gr19" draw:text-style-name="P13" draw:layer="layout" svg:width="26.4cm" svg:height="5.581cm" svg:x="0.6cm" svg:y="4.1cm">
          <draw:text-box>
            <text:list text:style-name="L2">
              <text:list-item>
                <text:p text:style-name="P7">Register the Driver class</text:p>
              </text:list-item>
              <text:list-item>
                <text:p text:style-name="P7">Create connection</text:p>
              </text:list-item>
              <text:list-item>
                <text:p text:style-name="P7">Create statement</text:p>
              </text:list-item>
              <text:list-item>
                <text:p text:style-name="P7">Execute queries</text:p>
              </text:list-item>
              <text:list-item>
                <text:p text:style-name="P7">Close connection</text:p>
              </text:list-item>
            </text:list>
          </draw:text-box>
        </draw:frame>
        <draw:frame draw:style-name="gr10" draw:text-style-name="P12" draw:layer="layout" svg:width="10.371cm" svg:height="10.535cm" svg:x="12.629cm" svg:y="3.865cm">
          <draw:image xlink:href="Pictures/10000000000001880000018E6A1C2E75782915B4.png" xlink:type="simple" xlink:show="embed" xlink:actuate="onLoad" loext:mime-type="image/png">
            <text:p/>
          </draw:image>
        </draw:frame>
        <presentation:notes draw:style-name="dp2">
          <draw:page-thumbnail draw:style-name="gr4" draw:layer="layout" svg:width="19.798cm" svg:height="11.136cm" svg:x="0.6cm" svg:y="2.257cm" draw:page-number="6" presentation:class="page"/>
          <draw:frame presentation:style-name="pr1" draw:text-style-name="P6" draw:layer="layout" svg:width="16.799cm" svg:height="13.364cm" svg:x="2.1cm" svg:y="14.107cm" presentation:class="notes" presentation:placeholder="true">
            <draw:text-box/>
          </draw:frame>
        </presentation:notes>
      </draw:page>
      <draw:page draw:name="page7" draw:style-name="dp1" draw:master-page-name="Title_20_Slide" presentation:presentation-page-layout-name="AL1T1">
        <office:forms form:automatic-focus="false" form:apply-design-mode="false"/>
        <draw:custom-shape draw:name="CustomShape 1_7" draw:style-name="gr20" draw:text-style-name="P2" draw:layer="layout" svg:width="8.945cm" svg:height="0.695cm" svg:x="19.2cm" svg:y="15cm">
          <text:p text:style-name="P1">
            <text:span text:style-name="T1">Java Full Stack Program</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icture 13_8" draw:style-name="gr2" draw:text-style-name="P3" draw:layer="layout" svg:width="4.128cm" svg:height="1.093cm" svg:x="23.498cm" svg:y="0.242cm">
          <draw:image xlink:href="Pictures/10000201000001B1000000739256F1844B67C626.png" xlink:type="simple" xlink:show="embed" xlink:actuate="onLoad" loext:mime-type="image/png">
            <text:p/>
          </draw:image>
          <svg:desc>Logo
Description automatically generated</svg:desc>
        </draw:frame>
        <draw:frame draw:style-name="gr21" draw:text-style-name="P9" draw:layer="layout" svg:width="26.8cm" svg:height="4.871cm" svg:x="0.6cm" svg:y="0.6cm">
          <draw:text-box>
            <text:p>
              <text:span text:style-name="T4">1) Register the driver class</text:span>
            </text:p>
            <text:p/>
            <text:p text:style-name="P8">The forName() method of Class class is used to register the driver class. This method is used to dynamically load the driver class.</text:p>
            <text:p text:style-name="P8">
              <text:span text:style-name="T4">Syntax of forName() method</text:span>
            </text:p>
          </draw:text-box>
        </draw:frame>
        <draw:custom-shape draw:style-name="gr22" draw:text-style-name="P17" draw:layer="layout" svg:width="24.4cm" svg:height="3.4cm" svg:x="0.8cm" svg:y="6cm">
          <text:p text:style-name="P17">
            <text:span text:style-name="T4">public static void forName(String className)throws ClassNotFoundException </text:span>
          </text:p>
          <draw:enhanced-geometry svg:viewBox="0 0 21600 21600" draw:type="rectangle" draw:enhanced-path="M 0 0 L 21600 0 21600 21600 0 21600 0 0 Z N"/>
        </draw:custom-shape>
        <draw:frame draw:style-name="gr21" draw:text-style-name="P9" draw:layer="layout" svg:width="26.6cm" svg:height="4.871cm" svg:x="0.8cm" svg:y="10.129cm">
          <draw:text-box>
            <text:p>
              <text:span text:style-name="T4">2) Create the connection object</text:span>
            </text:p>
            <text:p>
              <text:span text:style-name="T4"/>
            </text:p>
            <text:p text:style-name="P7">The getConnection() method of DriverManager class is used to establish connection with the database.</text:p>
            <text:p text:style-name="P7"/>
          </draw:text-box>
        </draw:frame>
        <presentation:notes draw:style-name="dp2">
          <draw:page-thumbnail draw:style-name="gr4" draw:layer="layout" svg:width="19.798cm" svg:height="11.136cm" svg:x="0.6cm" svg:y="2.257cm" draw:page-number="7" presentation:class="page"/>
          <draw:frame presentation:style-name="pr1" draw:text-style-name="P6" draw:layer="layout" svg:width="16.799cm" svg:height="13.364cm" svg:x="2.1cm" svg:y="14.107cm" presentation:class="notes" presentation:placeholder="true">
            <draw:text-box/>
          </draw:frame>
        </presentation:notes>
      </draw:page>
      <draw:page draw:name="page8" draw:style-name="dp1" draw:master-page-name="Title_20_Slide" presentation:presentation-page-layout-name="AL1T1">
        <office:forms form:automatic-focus="false" form:apply-design-mode="false"/>
        <draw:custom-shape draw:name="CustomShape 1_8" draw:style-name="gr23" draw:text-style-name="P2" draw:layer="layout" svg:width="8.945cm" svg:height="0.695cm" svg:x="19.2cm" svg:y="15cm">
          <text:p text:style-name="P1">
            <text:span text:style-name="T1">Java Full Stack Program</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icture 13_9" draw:style-name="gr2" draw:text-style-name="P3" draw:layer="layout" svg:width="4.128cm" svg:height="1.093cm" svg:x="23.498cm" svg:y="0.242cm">
          <draw:image xlink:href="Pictures/10000201000001B1000000739256F1844B67C626.png" xlink:type="simple" xlink:show="embed" xlink:actuate="onLoad" loext:mime-type="image/png">
            <text:p/>
          </draw:image>
          <svg:desc>Logo
Description automatically generated</svg:desc>
        </draw:frame>
        <draw:frame draw:style-name="gr24" draw:text-style-name="P19" draw:layer="layout" svg:width="11.4cm" svg:height="1.317cm" svg:x="0.2cm" svg:y="0.083cm">
          <draw:text-box>
            <text:p text:style-name="P18">
              <text:span text:style-name="T4">Syntax of getConnection() method</text:span>
            </text:p>
          </draw:text-box>
        </draw:frame>
        <draw:custom-shape draw:style-name="gr25" draw:text-style-name="P20" draw:layer="layout" svg:width="26.2cm" svg:height="3.6cm" svg:x="0.2cm" svg:y="2.2cm">
          <text:p text:style-name="P20">
            <text:span text:style-name="T4">
              1) public static Connection getConnection(String url)throws SQLException 
              <text:s/>
            </text:span>
          </text:p>
          <text:p text:style-name="P20">
            <text:span text:style-name="T4">
              2) public static Connection getConnection(String url,String name,String password) 
              <text:s/>
            </text:span>
          </text:p>
          <text:p text:style-name="P20">
            <text:span text:style-name="T4">
              throws SQLException 
              <text:s/>
            </text:span>
          </text:p>
          <draw:enhanced-geometry svg:viewBox="0 0 21600 21600" draw:type="rectangle" draw:enhanced-path="M 0 0 L 21600 0 21600 21600 0 21600 0 0 Z N"/>
        </draw:custom-shape>
        <draw:frame draw:style-name="gr21" draw:text-style-name="P9" draw:layer="layout" svg:width="26.6cm" svg:height="4.871cm" svg:x="0.2cm" svg:y="6.794cm">
          <draw:text-box>
            <text:p>
              <text:span text:style-name="T4">3) Create the Statement object</text:span>
            </text:p>
            <text:p/>
            <text:p text:style-name="P8">The createStatement() method of Connection interface is used to create statement. The object of statement is responsible to execute queries with the database.</text:p>
            <text:p text:style-name="P8">
              <text:span text:style-name="T4">Syntax of createStatement() method</text:span>
            </text:p>
          </draw:text-box>
        </draw:frame>
        <draw:custom-shape draw:style-name="gr26" draw:text-style-name="P17" draw:layer="layout" svg:width="21.8cm" svg:height="2.2cm" svg:x="0.4cm" svg:y="12.2cm">
          <text:p text:style-name="P17">
            <text:span text:style-name="T4">
              public Statement createStatement()throws SQLException 
              <text:s/>
            </text:span>
          </text:p>
          <draw:enhanced-geometry svg:viewBox="0 0 21600 21600" draw:type="rectangle" draw:enhanced-path="M 0 0 L 21600 0 21600 21600 0 21600 0 0 Z N"/>
        </draw:custom-shape>
        <presentation:notes draw:style-name="dp2">
          <draw:page-thumbnail draw:style-name="gr4" draw:layer="layout" svg:width="19.798cm" svg:height="11.136cm" svg:x="0.6cm" svg:y="2.257cm" draw:page-number="8" presentation:class="page"/>
          <draw:frame presentation:style-name="pr1" draw:text-style-name="P6" draw:layer="layout" svg:width="16.799cm" svg:height="13.364cm" svg:x="2.1cm" svg:y="14.107cm" presentation:class="notes" presentation:placeholder="true">
            <draw:text-box/>
          </draw:frame>
        </presentation:notes>
      </draw:page>
      <draw:page draw:name="page9" draw:style-name="dp1" draw:master-page-name="Title_20_Slide" presentation:presentation-page-layout-name="AL1T1">
        <office:forms form:automatic-focus="false" form:apply-design-mode="false"/>
        <draw:custom-shape draw:name="CustomShape 1_9" draw:style-name="gr27" draw:text-style-name="P2" draw:layer="layout" svg:width="8.945cm" svg:height="0.695cm" svg:x="19.2cm" svg:y="15cm">
          <text:p text:style-name="P1">
            <text:span text:style-name="T1">Java Full Stack Program</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icture 13_10" draw:style-name="gr2" draw:text-style-name="P3" draw:layer="layout" svg:width="4.128cm" svg:height="1.093cm" svg:x="23.498cm" svg:y="0.242cm">
          <draw:image xlink:href="Pictures/10000201000001B1000000739256F1844B67C626.png" xlink:type="simple" xlink:show="embed" xlink:actuate="onLoad" loext:mime-type="image/png">
            <text:p/>
          </draw:image>
          <svg:desc>Logo
Description automatically generated</svg:desc>
        </draw:frame>
        <draw:frame draw:style-name="gr28" draw:text-style-name="P9" draw:layer="layout" svg:width="26.4cm" svg:height="4.86cm" svg:x="0.4cm" svg:y="0.6cm">
          <draw:text-box>
            <text:p>
              <text:span text:style-name="T4">4) Execute the query</text:span>
            </text:p>
            <text:p text:style-name="P21">
              <text:span text:style-name="T6">The executeQuery() method of Statement interface is used to execute queries to the database. This method returns the object of ResultSet that can be used to get all the records of a table.</text:span>
            </text:p>
          </draw:text-box>
        </draw:frame>
        <draw:frame draw:style-name="gr15" draw:text-style-name="P14" draw:layer="layout" svg:width="17.2cm" svg:height="0.962cm" svg:x="0.8cm" svg:y="6.4cm">
          <draw:text-box>
            <text:p text:style-name="P22">
              <text:span text:style-name="T7">Syntax of executeQuery() method</text:span>
            </text:p>
          </draw:text-box>
        </draw:frame>
        <draw:custom-shape draw:style-name="gr29" draw:text-style-name="P17" draw:layer="layout" svg:width="20cm" svg:height="3cm" svg:x="0.8cm" svg:y="8.4cm">
          <text:p text:style-name="P17">
            <text:span text:style-name="T4">
              public ResultSet executeQuery(String sql)throws SQLException 
              <text:s/>
            </text:span>
          </text:p>
          <draw:enhanced-geometry svg:viewBox="0 0 21600 21600" draw:type="rectangle" draw:enhanced-path="M 0 0 L 21600 0 21600 21600 0 21600 0 0 Z N"/>
        </draw:custom-shape>
        <presentation:notes draw:style-name="dp2">
          <draw:page-thumbnail draw:style-name="gr4" draw:layer="layout" svg:width="19.798cm" svg:height="11.136cm" svg:x="0.6cm" svg:y="2.257cm" draw:page-number="9" presentation:class="page"/>
          <draw:frame presentation:style-name="pr1" draw:text-style-name="P6" draw:layer="layout" svg:width="16.799cm" svg:height="13.364cm" svg:x="2.1cm" svg:y="14.107cm" presentation:class="notes" presentation:placeholder="true">
            <draw:text-box/>
          </draw:frame>
        </presentation:notes>
      </draw:page>
      <draw:page draw:name="page10" draw:style-name="dp1" draw:master-page-name="Title_20_Slide" presentation:presentation-page-layout-name="AL1T1">
        <office:forms form:automatic-focus="false" form:apply-design-mode="false"/>
        <draw:custom-shape draw:name="CustomShape 1_10" draw:style-name="gr30" draw:text-style-name="P2" draw:layer="layout" svg:width="8.945cm" svg:height="0.695cm" svg:x="19.2cm" svg:y="15cm">
          <text:p text:style-name="P1">
            <text:span text:style-name="T1">Java Full Stack Program</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icture 13_11" draw:style-name="gr2" draw:text-style-name="P3" draw:layer="layout" svg:width="4.128cm" svg:height="1.093cm" svg:x="23.498cm" svg:y="0.242cm">
          <draw:image xlink:href="Pictures/10000201000001B1000000739256F1844B67C626.png" xlink:type="simple" xlink:show="embed" xlink:actuate="onLoad" loext:mime-type="image/png">
            <text:p/>
          </draw:image>
          <svg:desc>Logo
Description automatically generated</svg:desc>
        </draw:frame>
        <draw:frame draw:style-name="gr21" draw:text-style-name="P9" draw:layer="layout" svg:width="27cm" svg:height="4.871cm" svg:x="0.6cm" svg:y="0.8cm">
          <draw:text-box>
            <text:p>
              <text:span text:style-name="T4">5) Close the connection object</text:span>
            </text:p>
            <text:p>
              <text:span text:style-name="T4"/>
            </text:p>
            <text:p text:style-name="P8">By closing connection object statement and ResultSet will be closed automatically. The close() method of Connection interface is used to close the connection.</text:p>
            <text:p text:style-name="P8">
              <text:span text:style-name="T4">Syntax of close() method</text:span>
            </text:p>
          </draw:text-box>
        </draw:frame>
        <draw:custom-shape draw:style-name="gr31" draw:text-style-name="P17" draw:layer="layout" svg:width="18.2cm" svg:height="4.4cm" svg:x="1.2cm" svg:y="6.8cm">
          <text:p text:style-name="P17">
            <text:span text:style-name="T4">
              public void close()throws SQLException 
              <text:s/>
            </text:span>
          </text:p>
          <text:p text:style-name="P17">
            <text:span text:style-name="T4"/>
          </text:p>
          <draw:enhanced-geometry svg:viewBox="0 0 21600 21600" draw:type="rectangle" draw:enhanced-path="M 0 0 L 21600 0 21600 21600 0 21600 0 0 Z N"/>
        </draw:custom-shape>
        <presentation:notes draw:style-name="dp2">
          <draw:page-thumbnail draw:style-name="gr4" draw:layer="layout" svg:width="19.798cm" svg:height="11.136cm" svg:x="0.6cm" svg:y="2.257cm" draw:page-number="10" presentation:class="page"/>
          <draw:frame presentation:style-name="pr1" draw:text-style-name="P6" draw:layer="layout" svg:width="16.799cm" svg:height="13.364cm" svg:x="2.1cm" svg:y="14.107cm" presentation:class="notes" presentation:placeholder="true">
            <draw:text-box/>
          </draw:frame>
        </presentation:notes>
      </draw:page>
      <draw:page draw:name="page11" draw:style-name="dp1" draw:master-page-name="Title_20_Slide" presentation:presentation-page-layout-name="AL1T1">
        <office:forms form:automatic-focus="false" form:apply-design-mode="false"/>
        <draw:custom-shape draw:name="CustomShape 1_11" draw:style-name="gr32" draw:text-style-name="P2" draw:layer="layout" svg:width="8.945cm" svg:height="0.695cm" svg:x="19.2cm" svg:y="15cm">
          <text:p text:style-name="P1">
            <text:span text:style-name="T1">Java Full Stack Program</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icture 13_12" draw:style-name="gr2" draw:text-style-name="P3" draw:layer="layout" svg:width="4.128cm" svg:height="1.093cm" svg:x="23.498cm" svg:y="0.242cm">
          <draw:image xlink:href="Pictures/10000201000001B1000000739256F1844B67C626.png" xlink:type="simple" xlink:show="embed" xlink:actuate="onLoad" loext:mime-type="image/png">
            <text:p/>
          </draw:image>
          <svg:desc>Logo
Description automatically generated</svg:desc>
        </draw:frame>
        <draw:frame draw:style-name="gr33" draw:text-style-name="P23" draw:layer="layout" svg:width="5.6cm" svg:height="1.119cm" svg:x="0.6cm" svg:y="0.6cm">
          <draw:text-box>
            <text:p>
              <text:span text:style-name="T8">JDBC Driver</text:span>
            </text:p>
          </draw:text-box>
        </draw:frame>
        <draw:frame draw:style-name="gr12" draw:text-style-name="P15" draw:layer="layout" svg:width="26.8cm" svg:height="9.845cm" svg:x="0.6cm" svg:y="2.8cm">
          <draw:text-box>
            <text:p text:style-name="P8">JDBC Driver is a software component that enables java application to interact with the database.</text:p>
            <text:p text:style-name="P8"/>
            <text:p text:style-name="P8">
              <text:s/>
              There are 4 types of JDBC drivers:
            </text:p>
            <text:p text:style-name="P8"/>
            <text:list text:style-name="L2">
              <text:list-item>
                <text:p text:style-name="P8">JDBC-ODBC bridge driver</text:p>
              </text:list-item>
              <text:list-item>
                <text:p text:style-name="P8">Native-API driver (partially java driver)</text:p>
              </text:list-item>
              <text:list-item>
                <text:p text:style-name="P8">Network Protocol driver (fully java driver)</text:p>
              </text:list-item>
              <text:list-item>
                <text:p text:style-name="P8">Thin driver (fully java driver)</text:p>
              </text:list-item>
            </text:list>
          </draw:text-box>
        </draw:frame>
        <presentation:notes draw:style-name="dp2">
          <draw:page-thumbnail draw:style-name="gr4" draw:layer="layout" svg:width="19.798cm" svg:height="11.136cm" svg:x="0.6cm" svg:y="2.257cm" draw:page-number="11" presentation:class="page"/>
          <draw:frame presentation:style-name="pr1" draw:text-style-name="P6" draw:layer="layout" svg:width="16.799cm" svg:height="13.364cm" svg:x="2.1cm" svg:y="14.107cm" presentation:class="notes" presentation:placeholder="true">
            <draw:text-box/>
          </draw:frame>
        </presentation:notes>
      </draw:page>
      <draw:page draw:name="page12" draw:style-name="dp1" draw:master-page-name="Title_20_Slide" presentation:presentation-page-layout-name="AL1T1">
        <office:forms form:automatic-focus="false" form:apply-design-mode="false"/>
        <draw:custom-shape draw:name="CustomShape 1_12" draw:style-name="gr34" draw:text-style-name="P2" draw:layer="layout" svg:width="8.945cm" svg:height="0.695cm" svg:x="19.2cm" svg:y="15cm">
          <text:p text:style-name="P1">
            <text:span text:style-name="T1">Java Full Stack Program</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icture 13_13" draw:style-name="gr2" draw:text-style-name="P3" draw:layer="layout" svg:width="4.128cm" svg:height="1.093cm" svg:x="23.498cm" svg:y="0.242cm">
          <draw:image xlink:href="Pictures/10000201000001B1000000739256F1844B67C626.png" xlink:type="simple" xlink:show="embed" xlink:actuate="onLoad" loext:mime-type="image/png">
            <text:p/>
          </draw:image>
          <svg:desc>Logo
Description automatically generated</svg:desc>
        </draw:frame>
        <draw:frame draw:style-name="gr35" draw:text-style-name="P13" draw:layer="layout" svg:width="26.6cm" svg:height="5.215cm" svg:x="0.6cm" svg:y="0.4cm">
          <draw:text-box>
            <text:p text:style-name="P24">
              <text:span text:style-name="T7">1) JDBC-ODBC bridge driver</text:span>
            </text:p>
            <text:p text:style-name="P21">
              <text:span text:style-name="T6">The JDBC-ODBC bridge driver uses ODBC driver to connect to the database. The JDBC-ODBC bridge driver converts JDBC method calls into the ODBC function calls. This is now discouraged because of thin driver.</text:span>
            </text:p>
          </draw:text-box>
        </draw:frame>
        <draw:frame draw:style-name="gr36" draw:text-style-name="P12" draw:layer="layout" svg:width="18.599cm" svg:height="8.799cm" svg:x="5.801cm" svg:y="5.8cm">
          <draw:image xlink:href="Pictures/10000000000002ED000001806098A1A4C6AF0C63.png" xlink:type="simple" xlink:show="embed" xlink:actuate="onLoad" loext:mime-type="image/png">
            <text:p/>
          </draw:image>
        </draw:frame>
        <presentation:notes draw:style-name="dp2">
          <draw:page-thumbnail draw:style-name="gr4" draw:layer="layout" svg:width="19.798cm" svg:height="11.136cm" svg:x="0.6cm" svg:y="2.257cm" draw:page-number="12" presentation:class="page"/>
          <draw:frame presentation:style-name="pr1" draw:text-style-name="P6" draw:layer="layout" svg:width="16.799cm" svg:height="13.364cm" svg:x="2.1cm" svg:y="14.107cm" presentation:class="notes" presentation:placeholder="true">
            <draw:text-box/>
          </draw:frame>
        </presentation:notes>
      </draw:page>
      <draw:page draw:name="page13" draw:style-name="dp1" draw:master-page-name="Title_20_Slide" presentation:presentation-page-layout-name="AL1T1">
        <office:forms form:automatic-focus="false" form:apply-design-mode="false"/>
        <draw:custom-shape draw:name="CustomShape 1_13" draw:style-name="gr37" draw:text-style-name="P2" draw:layer="layout" svg:width="8.945cm" svg:height="0.695cm" svg:x="19.2cm" svg:y="15cm">
          <text:p text:style-name="P1">
            <text:span text:style-name="T1">Java Full Stack Program</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icture 13_14" draw:style-name="gr2" draw:text-style-name="P3" draw:layer="layout" svg:width="4.128cm" svg:height="1.093cm" svg:x="23.498cm" svg:y="0.242cm">
          <draw:image xlink:href="Pictures/10000201000001B1000000739256F1844B67C626.png" xlink:type="simple" xlink:show="embed" xlink:actuate="onLoad" loext:mime-type="image/png">
            <text:p/>
          </draw:image>
          <svg:desc>Logo
Description automatically generated</svg:desc>
        </draw:frame>
        <draw:frame draw:style-name="gr38" draw:text-style-name="P26" draw:layer="layout" svg:width="26.6cm" svg:height="9.847cm" svg:x="0.4cm" svg:y="4.417cm">
          <draw:text-box>
            <text:p text:style-name="P25">
              <text:span text:style-name="T4">Advantages:</text:span>
            </text:p>
            <text:p text:style-name="P25"/>
            <text:list text:style-name="L2">
              <text:list-item>
                <text:p text:style-name="P8">easy to use.</text:p>
              </text:list-item>
              <text:list-item>
                <text:p text:style-name="P8">can be easily connected to any database.</text:p>
              </text:list-item>
            </text:list>
            <text:p text:style-name="P25"/>
            <text:p text:style-name="P25">
              <text:span text:style-name="T4">Disadvantages:</text:span>
            </text:p>
            <text:p text:style-name="P25"/>
            <text:list text:continue-numbering="true" text:style-name="L2">
              <text:list-item>
                <text:p text:style-name="P8">Performance degraded because JDBC method call is converted into the ODBC function calls.</text:p>
              </text:list-item>
              <text:list-item>
                <text:p text:style-name="P8">The ODBC driver needs to be installed on the client machine..</text:p>
              </text:list-item>
            </text:list>
            <text:p text:style-name="P25"/>
          </draw:text-box>
        </draw:frame>
        <draw:frame draw:style-name="gr9" draw:text-style-name="P13" draw:layer="layout" svg:width="20.8cm" svg:height="3.449cm" svg:x="0.6cm" svg:y="0.8cm">
          <draw:text-box>
            <text:p text:style-name="P27">Oracle does not support the JDBC-ODBC Bridge from Java 8. Oracle recommends that you use JDBC drivers provided by the vendor of your database instead of the JDBC-ODBC Bridge.</text:p>
          </draw:text-box>
        </draw:frame>
        <presentation:notes draw:style-name="dp2">
          <draw:page-thumbnail draw:style-name="gr4" draw:layer="layout" svg:width="19.798cm" svg:height="11.136cm" svg:x="0.6cm" svg:y="2.257cm" draw:page-number="13" presentation:class="page"/>
          <draw:frame presentation:style-name="pr1" draw:text-style-name="P6" draw:layer="layout" svg:width="16.799cm" svg:height="13.364cm" svg:x="2.1cm" svg:y="14.107cm" presentation:class="notes" presentation:placeholder="true">
            <draw:text-box/>
          </draw:frame>
        </presentation:notes>
      </draw:page>
      <draw:page draw:name="page14" draw:style-name="dp1" draw:master-page-name="Title_20_Slide" presentation:presentation-page-layout-name="AL1T1">
        <office:forms form:automatic-focus="false" form:apply-design-mode="false"/>
        <draw:custom-shape draw:name="CustomShape 1_14" draw:style-name="gr39" draw:text-style-name="P2" draw:layer="layout" svg:width="8.945cm" svg:height="0.695cm" svg:x="19.2cm" svg:y="15cm">
          <text:p text:style-name="P1">
            <text:span text:style-name="T1">Java Full Stack Program</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icture 13_15" draw:style-name="gr2" draw:text-style-name="P3" draw:layer="layout" svg:width="4.128cm" svg:height="1.093cm" svg:x="23.498cm" svg:y="0.242cm">
          <draw:image xlink:href="Pictures/10000201000001B1000000739256F1844B67C626.png" xlink:type="simple" xlink:show="embed" xlink:actuate="onLoad" loext:mime-type="image/png">
            <text:p/>
          </draw:image>
          <svg:desc>Logo
Description automatically generated</svg:desc>
        </draw:frame>
        <draw:frame draw:style-name="gr21" draw:text-style-name="P9" draw:layer="layout" svg:width="20.6cm" svg:height="4.871cm" svg:x="0.4cm" svg:y="0.4cm">
          <draw:text-box>
            <text:p>
              <text:span text:style-name="T4">2) Native-API driver</text:span>
            </text:p>
            <text:p/>
            <text:p text:style-name="P8">The Native API driver uses the client-side libraries of the database. The driver converts JDBC method calls into native calls of the database API. It is not written entirely in java.</text:p>
          </draw:text-box>
        </draw:frame>
        <draw:frame draw:style-name="gr10" draw:text-style-name="P12" draw:layer="layout" svg:width="14.4cm" svg:height="9.566cm" svg:x="4.2cm" svg:y="5.8cm">
          <draw:image xlink:href="Pictures/100000000000024200000180954030D243B09505.png" xlink:type="simple" xlink:show="embed" xlink:actuate="onLoad" loext:mime-type="image/png">
            <text:p/>
          </draw:image>
        </draw:frame>
        <presentation:notes draw:style-name="dp2">
          <draw:page-thumbnail draw:style-name="gr4" draw:layer="layout" svg:width="19.798cm" svg:height="11.136cm" svg:x="0.6cm" svg:y="2.257cm" draw:page-number="14" presentation:class="page"/>
          <draw:frame presentation:style-name="pr1" draw:text-style-name="P6" draw:layer="layout" svg:width="16.799cm" svg:height="13.364cm" svg:x="2.1cm" svg:y="14.107cm" presentation:class="notes" presentation:placeholder="true">
            <draw:text-box/>
          </draw:frame>
        </presentation:notes>
      </draw:page>
      <draw:page draw:name="page15" draw:style-name="dp1" draw:master-page-name="Title_20_Slide" presentation:presentation-page-layout-name="AL1T1">
        <office:forms form:automatic-focus="false" form:apply-design-mode="false"/>
        <draw:custom-shape draw:name="CustomShape 1_15" draw:style-name="gr40" draw:text-style-name="P2" draw:layer="layout" svg:width="8.945cm" svg:height="0.695cm" svg:x="19.2cm" svg:y="15cm">
          <text:p text:style-name="P1">
            <text:span text:style-name="T1">Java Full Stack Program</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icture 13_16" draw:style-name="gr2" draw:text-style-name="P3" draw:layer="layout" svg:width="4.128cm" svg:height="1.093cm" svg:x="23.498cm" svg:y="0.242cm">
          <draw:image xlink:href="Pictures/10000201000001B1000000739256F1844B67C626.png" xlink:type="simple" xlink:show="embed" xlink:actuate="onLoad" loext:mime-type="image/png">
            <text:p/>
          </draw:image>
          <svg:desc>Logo
Description automatically generated</svg:desc>
        </draw:frame>
        <draw:frame draw:style-name="gr41" draw:text-style-name="P9" draw:layer="layout" svg:width="26.8cm" svg:height="14.468cm" svg:x="0.4cm" svg:y="0.6cm">
          <draw:text-box>
            <text:p>
              <text:span text:style-name="T4">Advantage:</text:span>
            </text:p>
            <text:p/>
            <text:list text:style-name="L2">
              <text:list-header>
                <text:p>Following are the advantages of the type2 driver.</text:p>
                <text:p/>
              </text:list-header>
              <text:list-item>
                <text:p>This type of driver fastest among all the 4 types of drivers.</text:p>
                <text:p/>
              </text:list-item>
              <text:list-item>
                <text:p>If we use this driver, we can also access the features provided by the database vendor.</text:p>
              </text:list-item>
            </text:list>
            <text:p/>
            <text:p>
              <text:span text:style-name="T4">Disadvantage:</text:span>
            </text:p>
            <text:p/>
            <text:list text:continue-numbering="true" text:style-name="L2">
              <text:list-header>
                <text:p text:style-name="P18">Following are the disadvantages of a type2 driver.</text:p>
                <text:p text:style-name="P28"/>
              </text:list-header>
              <text:list-item>
                <text:p text:style-name="P8">On the client machine, the Java Application calls are converted into vendor-specific database calls. Therefore, we must install native libraries on the client machine.</text:p>
              </text:list-item>
              <text:list-item>
                <text:p text:style-name="P8">Since the native functions are executed on the client machine a small error in their execution can cause severe damage.</text:p>
              </text:list-item>
              <text:list-item>
                <text:p text:style-name="P8">This driver causes more cost.</text:p>
              </text:list-item>
            </text:list>
          </draw:text-box>
        </draw:frame>
        <presentation:notes draw:style-name="dp2">
          <draw:page-thumbnail draw:style-name="gr4" draw:layer="layout" svg:width="19.798cm" svg:height="11.136cm" svg:x="0.6cm" svg:y="2.257cm" draw:page-number="15" presentation:class="page"/>
          <draw:frame presentation:style-name="pr1" draw:text-style-name="P6" draw:layer="layout" svg:width="16.799cm" svg:height="13.364cm" svg:x="2.1cm" svg:y="14.107cm" presentation:class="notes" presentation:placeholder="true">
            <draw:text-box/>
          </draw:frame>
        </presentation:notes>
      </draw:page>
      <draw:page draw:name="page16" draw:style-name="dp1" draw:master-page-name="Title_20_Slide" presentation:presentation-page-layout-name="AL1T1">
        <office:forms form:automatic-focus="false" form:apply-design-mode="false"/>
        <draw:custom-shape draw:name="CustomShape 1_16" draw:style-name="gr42" draw:text-style-name="P2" draw:layer="layout" svg:width="8.945cm" svg:height="0.695cm" svg:x="19.2cm" svg:y="15cm">
          <text:p text:style-name="P1">
            <text:span text:style-name="T1">Java Full Stack Program</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icture 13_17" draw:style-name="gr2" draw:text-style-name="P3" draw:layer="layout" svg:width="4.128cm" svg:height="1.093cm" svg:x="23.498cm" svg:y="0.242cm">
          <draw:image xlink:href="Pictures/10000201000001B1000000739256F1844B67C626.png" xlink:type="simple" xlink:show="embed" xlink:actuate="onLoad" loext:mime-type="image/png">
            <text:p/>
          </draw:image>
          <svg:desc>Logo
Description automatically generated</svg:desc>
        </draw:frame>
        <draw:frame draw:style-name="gr43" draw:text-style-name="P9" draw:layer="layout" svg:width="26.8cm" svg:height="3.805cm" svg:x="0.4cm" svg:y="0.4cm">
          <draw:text-box>
            <text:p>
              <text:span text:style-name="T4">3) Network Protocol driver</text:span>
            </text:p>
            <text:p>
              <text:span text:style-name="T4"/>
            </text:p>
            <text:p text:style-name="P8">The Network Protocol driver uses middleware (application server) that converts JDBC calls directly or indirectly into the vendor-specific database protocol. It is fully written in java.</text:p>
          </draw:text-box>
        </draw:frame>
        <draw:frame draw:style-name="gr10" draw:text-style-name="P12" draw:layer="layout" svg:width="17.62cm" svg:height="10.688cm" svg:x="3.78cm" svg:y="4.312cm">
          <draw:image xlink:href="Pictures/100000000000029A0000019410D5496CAFCD0221.png" xlink:type="simple" xlink:show="embed" xlink:actuate="onLoad" loext:mime-type="image/png">
            <text:p/>
          </draw:image>
        </draw:frame>
        <presentation:notes draw:style-name="dp2">
          <draw:page-thumbnail draw:style-name="gr4" draw:layer="layout" svg:width="19.798cm" svg:height="11.136cm" svg:x="0.6cm" svg:y="2.257cm" draw:page-number="16" presentation:class="page"/>
          <draw:frame presentation:style-name="pr1" draw:text-style-name="P6" draw:layer="layout" svg:width="16.799cm" svg:height="13.364cm" svg:x="2.1cm" svg:y="14.107cm" presentation:class="notes" presentation:placeholder="true">
            <draw:text-box/>
          </draw:frame>
        </presentation:notes>
      </draw:page>
      <draw:page draw:name="page17" draw:style-name="dp1" draw:master-page-name="Title_20_Slide" presentation:presentation-page-layout-name="AL1T1">
        <office:forms form:automatic-focus="false" form:apply-design-mode="false"/>
        <draw:custom-shape draw:name="CustomShape 1_17" draw:style-name="gr44" draw:text-style-name="P2" draw:layer="layout" svg:width="8.945cm" svg:height="0.695cm" svg:x="19.2cm" svg:y="15cm">
          <text:p text:style-name="P1">
            <text:span text:style-name="T1">Java Full Stack Program</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icture 13_18" draw:style-name="gr2" draw:text-style-name="P3" draw:layer="layout" svg:width="4.128cm" svg:height="1.093cm" svg:x="23.498cm" svg:y="0.242cm">
          <draw:image xlink:href="Pictures/10000201000001B1000000739256F1844B67C626.png" xlink:type="simple" xlink:show="embed" xlink:actuate="onLoad" loext:mime-type="image/png">
            <text:p/>
          </draw:image>
          <svg:desc>Logo
Description automatically generated</svg:desc>
        </draw:frame>
        <draw:frame draw:style-name="gr45" draw:text-style-name="P9" draw:layer="layout" svg:width="25.4cm" svg:height="11.268cm" svg:x="0.6cm" svg:y="0.6cm">
          <draw:text-box>
            <text:p>
              <text:span text:style-name="T4">Advantage:</text:span>
            </text:p>
            <text:p>
              <text:span text:style-name="T4"/>
            </text:p>
            <text:list text:style-name="L2">
              <text:list-item>
                <text:p text:style-name="P7">No client side library is required because of application server that can perform many tasks like auditing, load balancing, logging etc.</text:p>
                <text:p text:style-name="P7"/>
              </text:list-item>
            </text:list>
            <text:p>
              <text:span text:style-name="T4">Disadvantages:</text:span>
            </text:p>
            <text:p/>
            <text:list text:continue-numbering="true" text:style-name="L2">
              <text:list-item>
                <text:p text:style-name="P8">Network support is required on client machine.</text:p>
              </text:list-item>
              <text:list-item>
                <text:p text:style-name="P8">Requires database-specific coding to be done in the middle tier.</text:p>
              </text:list-item>
              <text:list-item>
                <text:p text:style-name="P8">Maintenance of Network Protocol driver becomes costly because it requires database-specific coding to be done in the middle tier.</text:p>
              </text:list-item>
            </text:list>
            <text:p/>
          </draw:text-box>
        </draw:frame>
        <presentation:notes draw:style-name="dp2">
          <draw:page-thumbnail draw:style-name="gr4" draw:layer="layout" svg:width="19.798cm" svg:height="11.136cm" svg:x="0.6cm" svg:y="2.257cm" draw:page-number="17" presentation:class="page"/>
          <draw:frame presentation:style-name="pr1" draw:text-style-name="P6" draw:layer="layout" svg:width="16.799cm" svg:height="13.364cm" svg:x="2.1cm" svg:y="14.107cm" presentation:class="notes" presentation:placeholder="true">
            <draw:text-box/>
          </draw:frame>
        </presentation:notes>
      </draw:page>
      <draw:page draw:name="page18" draw:style-name="dp1" draw:master-page-name="Title_20_Slide" presentation:presentation-page-layout-name="AL1T1">
        <office:forms form:automatic-focus="false" form:apply-design-mode="false"/>
        <draw:custom-shape draw:name="CustomShape 1_18" draw:style-name="gr46" draw:text-style-name="P2" draw:layer="layout" svg:width="8.945cm" svg:height="0.695cm" svg:x="19.2cm" svg:y="15cm">
          <text:p text:style-name="P1">
            <text:span text:style-name="T1">Java Full Stack Program</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icture 13_19" draw:style-name="gr2" draw:text-style-name="P3" draw:layer="layout" svg:width="4.128cm" svg:height="1.093cm" svg:x="23.498cm" svg:y="0.242cm">
          <draw:image xlink:href="Pictures/10000201000001B1000000739256F1844B67C626.png" xlink:type="simple" xlink:show="embed" xlink:actuate="onLoad" loext:mime-type="image/png">
            <text:p/>
          </draw:image>
          <svg:desc>Logo
Description automatically generated</svg:desc>
        </draw:frame>
        <draw:frame draw:style-name="gr43" draw:text-style-name="P9" draw:layer="layout" svg:width="26.2cm" svg:height="3.805cm" svg:x="0.6cm" svg:y="0.6cm">
          <draw:text-box>
            <text:p>
              <text:span text:style-name="T4">4) Thin driver</text:span>
            </text:p>
            <text:p/>
            <text:p text:style-name="P7">The thin driver converts JDBC calls directly into the vendor-specific database protocol. That is why it is known as thin driver. It is fully written in Java language.</text:p>
          </draw:text-box>
        </draw:frame>
        <draw:frame draw:style-name="gr47" draw:text-style-name="P12" draw:layer="layout" svg:width="13.345cm" svg:height="9.599cm" svg:x="6.8cm" svg:y="4.801cm">
          <draw:image xlink:href="Pictures/1000000000000200000001A25FD82F82BCDBC12C.png" xlink:type="simple" xlink:show="embed" xlink:actuate="onLoad" loext:mime-type="image/png">
            <text:p/>
          </draw:image>
        </draw:frame>
        <presentation:notes draw:style-name="dp2">
          <draw:page-thumbnail draw:style-name="gr4" draw:layer="layout" svg:width="19.798cm" svg:height="11.136cm" svg:x="0.6cm" svg:y="2.257cm" draw:page-number="18" presentation:class="page"/>
          <draw:frame presentation:style-name="pr1" draw:text-style-name="P6" draw:layer="layout" svg:width="16.799cm" svg:height="13.364cm" svg:x="2.1cm" svg:y="14.107cm" presentation:class="notes" presentation:placeholder="true">
            <draw:text-box/>
          </draw:frame>
        </presentation:notes>
      </draw:page>
      <draw:page draw:name="page19" draw:style-name="dp1" draw:master-page-name="Title_20_Slide" presentation:presentation-page-layout-name="AL1T1">
        <office:forms form:automatic-focus="false" form:apply-design-mode="false"/>
        <draw:custom-shape draw:name="CustomShape 1_0" draw:style-name="gr48" draw:text-style-name="P2" draw:layer="layout" svg:width="8.945cm" svg:height="0.695cm" svg:x="19.2cm" svg:y="15cm">
          <text:p text:style-name="P1">
            <text:span text:style-name="T1">Java Full Stack Program</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icture 13_1" draw:style-name="gr2" draw:text-style-name="P3" draw:layer="layout" svg:width="4.128cm" svg:height="1.093cm" svg:x="23.498cm" svg:y="0.242cm">
          <draw:image xlink:href="Pictures/10000201000001B1000000739256F1844B67C626.png" xlink:type="simple" xlink:show="embed" xlink:actuate="onLoad" loext:mime-type="image/png">
            <text:p/>
          </draw:image>
          <svg:desc>Logo
Description automatically generated</svg:desc>
        </draw:frame>
        <draw:frame draw:style-name="gr49" draw:text-style-name="P9" draw:layer="layout" svg:width="25.8cm" svg:height="7.004cm" svg:x="0.8cm" svg:y="1cm">
          <draw:text-box>
            <text:p>
              <text:span text:style-name="T4">Advantage:</text:span>
            </text:p>
            <text:p>
              <text:span text:style-name="T4"/>
            </text:p>
            <text:list text:style-name="L2">
              <text:list-item>
                <text:p text:style-name="P7">Better performance than all other drivers.</text:p>
              </text:list-item>
              <text:list-item>
                <text:p text:style-name="P7">No software is required at client side or server side.</text:p>
                <text:p text:style-name="P7"/>
              </text:list-item>
            </text:list>
            <text:p>
              <text:span text:style-name="T4">Disadvantage:</text:span>
            </text:p>
            <text:p/>
            <text:list text:continue-numbering="true" text:style-name="L2">
              <text:list-item>
                <text:p>Drivers depend on the Database.</text:p>
              </text:list-item>
            </text:list>
          </draw:text-box>
        </draw:frame>
        <presentation:notes draw:style-name="dp2">
          <draw:page-thumbnail draw:style-name="gr4" draw:layer="layout" svg:width="19.798cm" svg:height="11.136cm" svg:x="0.6cm" svg:y="2.257cm" draw:page-number="19" presentation:class="page"/>
          <draw:frame presentation:style-name="pr1" draw:text-style-name="P6" draw:layer="layout" svg:width="16.799cm" svg:height="13.364cm" svg:x="2.1cm" svg:y="14.107cm" presentation:class="notes" presentation:placeholder="true">
            <draw:text-box/>
          </draw:frame>
        </presentation:notes>
      </draw:page>
      <draw:page draw:name="page20" draw:style-name="dp1" draw:master-page-name="Title_20_Slide" presentation:presentation-page-layout-name="AL1T1">
        <office:forms form:automatic-focus="false" form:apply-design-mode="false"/>
        <draw:custom-shape draw:name="CustomShape 1_19" draw:style-name="gr50" draw:text-style-name="P2" draw:layer="layout" svg:width="8.945cm" svg:height="0.695cm" svg:x="19.2cm" svg:y="15cm">
          <text:p text:style-name="P1">
            <text:span text:style-name="T1">Java Full Stack Program</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icture 13_0" draw:style-name="gr2" draw:text-style-name="P3" draw:layer="layout" svg:width="4.128cm" svg:height="1.093cm" svg:x="23.498cm" svg:y="0.242cm">
          <draw:image xlink:href="Pictures/10000201000001B1000000739256F1844B67C626.png" xlink:type="simple" xlink:show="embed" xlink:actuate="onLoad" loext:mime-type="image/png">
            <text:p/>
          </draw:image>
          <svg:desc>Logo
Description automatically generated</svg:desc>
        </draw:frame>
        <draw:frame draw:style-name="gr51" draw:text-style-name="P11" draw:layer="layout" svg:width="21.8cm" svg:height="1.517cm" svg:x="0.6cm" svg:y="0.083cm">
          <draw:text-box>
            <text:p text:style-name="P29">
              <text:span text:style-name="T9">Performing</text:span>
              <text:span text:style-name="T2"> </text:span>
              <text:span text:style-name="T10">CRUD</text:span>
              <text:span text:style-name="T9"> operation</text:span>
            </text:p>
          </draw:text-box>
        </draw:frame>
        <draw:frame draw:style-name="gr52" draw:text-style-name="P30" draw:layer="layout" svg:width="27cm" svg:height="8.779cm" svg:x="0.2cm" svg:y="2.021cm">
          <draw:text-box>
            <text:p text:style-name="P7">
              <text:span text:style-name="T4">What is CRUD?</text:span>
            </text:p>
            <text:p text:style-name="P7"/>
            <text:p text:style-name="P8">
              CRUD is an acronym that comes from the world of computer programming and refers to the four functions that are considered necessary to implement a persistent storage application: 
              <text:span text:style-name="T4">create</text:span>
              , 
              <text:span text:style-name="T4">read</text:span>
              , 
              <text:span text:style-name="T4">update</text:span>
               and 
              <text:span text:style-name="T4">delete</text:span>
              . Persistent storage refers to any data storage device that retains power after the device is powered off, such as a hard disk or a solid-state drive. In contrast, random access memory and internal caching are two examples of volatile memory - they contain data that will be erased when they lose power.
            </text:p>
          </draw:text-box>
        </draw:frame>
        <presentation:notes draw:style-name="dp2">
          <draw:page-thumbnail draw:style-name="gr4" draw:layer="layout" svg:width="19.798cm" svg:height="11.136cm" svg:x="0.6cm" svg:y="2.257cm" draw:page-number="20" presentation:class="page"/>
          <draw:frame presentation:style-name="pr1" draw:text-style-name="P6" draw:layer="layout" svg:width="16.799cm" svg:height="13.364cm" svg:x="2.1cm" svg:y="14.107cm" presentation:class="notes" presentation:placeholder="true">
            <draw:text-box/>
          </draw:frame>
        </presentation:notes>
      </draw:page>
      <draw:page draw:name="page21" draw:style-name="dp1" draw:master-page-name="Title_20_Slide" presentation:presentation-page-layout-name="AL1T1">
        <office:forms form:automatic-focus="false" form:apply-design-mode="false"/>
        <draw:custom-shape draw:name="CustomShape 1_22" draw:style-name="gr53" draw:text-style-name="P2" draw:layer="layout" svg:width="8.945cm" svg:height="0.695cm" svg:x="19.2cm" svg:y="15cm">
          <text:p text:style-name="P1">
            <text:span text:style-name="T1">J</text:span>
            <text:span text:style-name="T1">a</text:span>
            <text:span text:style-name="T1">v</text:span>
            <text:span text:style-name="T1">a</text:span>
            <text:span text:style-name="T1"> </text:span>
            <text:span text:style-name="T1">F</text:span>
            <text:span text:style-name="T1">u</text:span>
            <text:span text:style-name="T1">l</text:span>
            <text:span text:style-name="T1">l</text:span>
            <text:span text:style-name="T1"> </text:span>
            <text:span text:style-name="T1">S</text:span>
            <text:span text:style-name="T1">t</text:span>
            <text:span text:style-name="T1">a</text:span>
            <text:span text:style-name="T1">c</text:span>
            <text:span text:style-name="T1">k</text:span>
            <text:span text:style-name="T1"> </text:span>
            <text:span text:style-name="T1">P</text:span>
            <text:span text:style-name="T1">r</text:span>
            <text:span text:style-name="T1">o</text:span>
            <text:span text:style-name="T1">g</text:span>
            <text:span text:style-name="T1">r</text:span>
            <text:span text:style-name="T1">a</text:span>
            <text:span text:style-name="T1">m</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icture 13_22" draw:style-name="gr2" draw:text-style-name="P3" draw:layer="layout" svg:width="4.128cm" svg:height="1.093cm" svg:x="23.498cm" svg:y="0.242cm">
          <draw:image xlink:href="Pictures/10000201000001B1000000739256F1844B67C626.png" xlink:type="simple" xlink:show="embed" xlink:actuate="onLoad" loext:mime-type="image/png">
            <text:p/>
          </draw:image>
          <svg:desc>Logo
Description automatically generated</svg:desc>
        </draw:frame>
        <draw:frame draw:style-name="gr54" draw:text-style-name="P4" draw:layer="layout" svg:width="21.166cm" svg:height="12.699cm" svg:x="2.4cm" svg:y="2.101cm">
          <draw:image xlink:href="Pictures/1000000000000320000001E0ACA6E6F85D4BF96E.png" xlink:type="simple" xlink:show="embed" xlink:actuate="onLoad" loext:mime-type="image/png">
            <text:p/>
          </draw:image>
        </draw:frame>
        <draw:frame draw:style-name="gr52" draw:text-style-name="P31" draw:layer="layout" svg:width="12cm" svg:height="1.673cm" svg:x="0.4cm" svg:y="0.527cm">
          <draw:text-box>
            <text:p>
              <text:span text:style-name="T5">CRUD operations</text:span>
            </text:p>
            <text:p/>
          </draw:text-box>
        </draw:frame>
        <presentation:notes draw:style-name="dp3">
          <office:forms form:automatic-focus="false" form:apply-design-mode="false"/>
          <draw:page-thumbnail draw:style-name="gr4" draw:layer="layout" svg:width="19.798cm" svg:height="11.136cm" svg:x="0.6cm" svg:y="2.257cm" draw:page-number="21" presentation:class="page"/>
          <draw:frame presentation:style-name="pr1" draw:text-style-name="P6" draw:layer="layout" svg:width="16.799cm" svg:height="13.364cm" svg:x="2.1cm" svg:y="14.107cm" presentation:class="notes" presentation:placeholder="true">
            <draw:text-box/>
          </draw:frame>
        </presentation:notes>
      </draw:page>
      <draw:page draw:name="page22" draw:style-name="dp1" draw:master-page-name="Title_20_Slide" presentation:presentation-page-layout-name="AL1T1">
        <office:forms form:automatic-focus="false" form:apply-design-mode="false"/>
        <draw:custom-shape draw:name="CustomShape 1_20" draw:style-name="gr55" draw:text-style-name="P2" draw:layer="layout" svg:width="8.945cm" svg:height="0.695cm" svg:x="19.2cm" svg:y="15cm">
          <text:p text:style-name="P1">
            <text:span text:style-name="T1">Java Full Stack Program</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icture 13_20" draw:style-name="gr2" draw:text-style-name="P3" draw:layer="layout" svg:width="4.128cm" svg:height="1.093cm" svg:x="23.498cm" svg:y="0.242cm">
          <draw:image xlink:href="Pictures/10000201000001B1000000739256F1844B67C626.png" xlink:type="simple" xlink:show="embed" xlink:actuate="onLoad" loext:mime-type="image/png">
            <text:p/>
          </draw:image>
          <svg:desc>Logo
Description automatically generated</svg:desc>
        </draw:frame>
        <draw:frame draw:style-name="gr52" draw:text-style-name="P33" draw:layer="layout" svg:width="27.4cm" svg:height="10.845cm" svg:x="0.2cm" svg:y="2.955cm">
          <draw:text-box>
            <text:list text:style-name="L2">
              <text:list-item>
                <text:p text:style-name="P32">Organizations that keep track of customer data, accounts, payment information, health data, and other records require data storage hardware and applications that provide persistent storage. </text:p>
              </text:list-item>
              <text:list-item>
                <text:p text:style-name="P32">This data is typically organized into a database, which is simply an organized collection of data that may be viewed electronically. There are many types of databases: hierarchical databases, graph databases, and object-oriented databases to name a few. </text:p>
              </text:list-item>
              <text:list-item>
                <text:p text:style-name="P32">The most commonly implemented type of database is a relational database, which consists of data tabled in rows and columns and connected to other tables with complementary information by a system of keywords that includes primary keys and foreign keys.</text:p>
              </text:list-item>
            </text:list>
          </draw:text-box>
        </draw:frame>
        <draw:frame draw:style-name="gr56" draw:text-style-name="P34" draw:layer="layout" svg:width="9.2cm" svg:height="0.962cm" svg:x="0.8cm" svg:y="1cm">
          <draw:text-box>
            <text:p text:style-name="P28">
              <text:span text:style-name="T5">CRUD operations</text:span>
            </text:p>
          </draw:text-box>
        </draw:frame>
        <presentation:notes draw:style-name="dp2">
          <draw:page-thumbnail draw:style-name="gr4" draw:layer="layout" svg:width="19.798cm" svg:height="11.136cm" svg:x="0.6cm" svg:y="2.257cm" draw:page-number="22" presentation:class="page"/>
          <draw:frame presentation:style-name="pr1" draw:text-style-name="P6" draw:layer="layout" svg:width="16.799cm" svg:height="13.364cm" svg:x="2.1cm" svg:y="14.107cm" presentation:class="notes" presentation:placeholder="true">
            <draw:text-box/>
          </draw:frame>
        </presentation:notes>
      </draw:page>
      <draw:page draw:name="page23" draw:style-name="dp1" draw:master-page-name="Title_20_Slide" presentation:presentation-page-layout-name="AL1T1">
        <office:forms form:automatic-focus="false" form:apply-design-mode="false"/>
        <draw:custom-shape draw:name="CustomShape 1_23" draw:style-name="gr57" draw:text-style-name="P2" draw:layer="layout" svg:width="8.945cm" svg:height="0.695cm" svg:x="19.2cm" svg:y="15cm">
          <text:p text:style-name="P1">
            <text:span text:style-name="T1">Java Full Stack Program</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icture 13_23" draw:style-name="gr2" draw:text-style-name="P3" draw:layer="layout" svg:width="4.128cm" svg:height="1.093cm" svg:x="23.498cm" svg:y="0.242cm">
          <draw:image xlink:href="Pictures/10000201000001B1000000739256F1844B67C626.png" xlink:type="simple" xlink:show="embed" xlink:actuate="onLoad" loext:mime-type="image/png">
            <text:p/>
          </draw:image>
          <svg:desc>Logo
Description automatically generated</svg:desc>
        </draw:frame>
        <draw:frame draw:style-name="gr52" draw:text-style-name="P36" draw:layer="layout" svg:width="27cm" svg:height="0.962cm" svg:x="0.4cm" svg:y="0.4cm">
          <draw:text-box>
            <text:p text:style-name="P35">
              <text:span text:style-name="T5">Four CRUD operations components explained</text:span>
            </text:p>
          </draw:text-box>
        </draw:frame>
        <draw:frame draw:style-name="gr52" draw:text-style-name="P31" draw:layer="layout" svg:width="27.2cm" svg:height="10.279cm" svg:x="0.4cm" svg:y="2.6cm">
          <draw:text-box>
            <text:list text:style-name="L2">
              <text:list-item>
                <text:p text:style-name="P32">A relational database consists of tables with rows and columns. </text:p>
              </text:list-item>
              <text:list-item>
                <text:p text:style-name="P32">In a relational database, each row of a table is known as a tuple or a record. </text:p>
              </text:list-item>
              <text:list-item>
                <text:p text:style-name="P32">Each column of the table represents a specific attribute or field. The four CRUD functions can be called by users to perform different types of operations on selected data within the database. </text:p>
              </text:list-item>
              <text:list-item>
                <text:p text:style-name="P32">This could be accomplished using code or through a graphical user interface. Let's review each of the four components in-depth to fully appreciate their collective importance in facilitating database interactions.</text:p>
              </text:list-item>
            </text:list>
          </draw:text-box>
        </draw:frame>
        <presentation:notes draw:style-name="dp3">
          <office:forms form:automatic-focus="false" form:apply-design-mode="false"/>
          <draw:page-thumbnail draw:style-name="gr4" draw:layer="layout" svg:width="19.798cm" svg:height="11.136cm" svg:x="0.6cm" svg:y="2.257cm" draw:page-number="23" presentation:class="page"/>
          <draw:frame presentation:style-name="pr1" draw:text-style-name="P6" draw:layer="layout" svg:width="16.799cm" svg:height="13.364cm" svg:x="2.1cm" svg:y="14.107cm" presentation:class="notes" presentation:placeholder="true">
            <draw:text-box/>
          </draw:frame>
        </presentation:notes>
      </draw:page>
      <draw:page draw:name="page24" draw:style-name="dp1" draw:master-page-name="Title_20_Slide" presentation:presentation-page-layout-name="AL1T1">
        <office:forms form:automatic-focus="false" form:apply-design-mode="false"/>
        <draw:custom-shape draw:name="CustomShape 1_24" draw:style-name="gr58" draw:text-style-name="P2" draw:layer="layout" svg:width="8.945cm" svg:height="0.695cm" svg:x="19.2cm" svg:y="15cm">
          <text:p text:style-name="P1">
            <text:span text:style-name="T1">Java Full Stack Program</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icture 13_24" draw:style-name="gr2" draw:text-style-name="P3" draw:layer="layout" svg:width="4.128cm" svg:height="1.093cm" svg:x="23.498cm" svg:y="0.242cm">
          <draw:image xlink:href="Pictures/10000201000001B1000000739256F1844B67C626.png" xlink:type="simple" xlink:show="embed" xlink:actuate="onLoad" loext:mime-type="image/png">
            <text:p/>
          </draw:image>
          <svg:desc>Logo
Description automatically generated</svg:desc>
        </draw:frame>
        <draw:frame draw:style-name="gr52" draw:text-style-name="P31" draw:layer="layout" svg:width="27cm" svg:height="7.003cm" svg:x="0.4cm" svg:y="0.6cm">
          <draw:text-box>
            <text:p>
              <text:span text:style-name="T4">Create</text:span>
            </text:p>
            <text:p>
              <text:span text:style-name="T4"/>
            </text:p>
            <text:p text:style-name="P8">The create function allows users to create a new record in the database. In the SQL relational database application, the Create function is called INSERT. In Oracle HCM Cloud, it is called create. Remember that a record is a row and that columns are termed attributes. A user can create a new row and populate it with data that corresponds to each attribute, but only an administrator might be able to add new attributes to the table itself.</text:p>
          </draw:text-box>
        </draw:frame>
        <draw:frame draw:style-name="gr52" draw:text-style-name="P31" draw:layer="layout" svg:width="27.2cm" svg:height="7.003cm" svg:x="0.4cm" svg:y="8.2cm">
          <draw:text-box>
            <text:p>
              <text:span text:style-name="T4">Read</text:span>
            </text:p>
            <text:p>
              <text:span text:style-name="T4"/>
            </text:p>
            <text:p text:style-name="P7">The read function is similar to a search function. It allows users to search and retrieve specific records in the table and read their values. Users may be able to find desired records using keywords, or by filtering the data based on customized criteria. For example, a database of cars might enable users to type in "1996 Toyota Corolla," or it might provide options to filter search results by make, model and year.</text:p>
          </draw:text-box>
        </draw:frame>
        <presentation:notes draw:style-name="dp3">
          <office:forms form:automatic-focus="false" form:apply-design-mode="false"/>
          <draw:page-thumbnail draw:style-name="gr4" draw:layer="layout" svg:width="19.798cm" svg:height="11.136cm" svg:x="0.6cm" svg:y="2.257cm" draw:page-number="24" presentation:class="page"/>
          <draw:frame presentation:style-name="pr1" draw:text-style-name="P6" draw:layer="layout" svg:width="16.799cm" svg:height="13.364cm" svg:x="2.1cm" svg:y="14.107cm" presentation:class="notes" presentation:placeholder="true">
            <draw:text-box/>
          </draw:frame>
        </presentation:notes>
      </draw:page>
      <draw:page draw:name="page25" draw:style-name="dp1" draw:master-page-name="Title_20_Slide" presentation:presentation-page-layout-name="AL1T1">
        <office:forms form:automatic-focus="false" form:apply-design-mode="false"/>
        <draw:custom-shape draw:name="CustomShape 1_25" draw:style-name="gr59" draw:text-style-name="P2" draw:layer="layout" svg:width="8.945cm" svg:height="0.695cm" svg:x="19.2cm" svg:y="15cm">
          <text:p text:style-name="P1">
            <text:span text:style-name="T1">Java Full Stack Program</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icture 13_25" draw:style-name="gr2" draw:text-style-name="P3" draw:layer="layout" svg:width="4.128cm" svg:height="1.093cm" svg:x="23.498cm" svg:y="0.242cm">
          <draw:image xlink:href="Pictures/10000201000001B1000000739256F1844B67C626.png" xlink:type="simple" xlink:show="embed" xlink:actuate="onLoad" loext:mime-type="image/png">
            <text:p/>
          </draw:image>
          <svg:desc>Logo
Description automatically generated</svg:desc>
        </draw:frame>
        <draw:frame draw:style-name="gr52" draw:text-style-name="P31" draw:layer="layout" svg:width="27.4cm" svg:height="13.151cm" svg:x="0.4cm" svg:y="1.2cm">
          <draw:text-box>
            <text:p>
              <text:span text:style-name="T4">Update</text:span>
            </text:p>
            <text:p>
              <text:span text:style-name="T4"/>
            </text:p>
            <text:list text:style-name="L2">
              <text:list-item>
                <text:p text:style-name="P8">The update function is used to modify existing records that exist in the database. </text:p>
              </text:list-item>
              <text:list-item>
                <text:p text:style-name="P8">To fully change a record, users may have to modify information in multiple fields. </text:p>
              </text:list-item>
              <text:list-item>
                <text:p text:style-name="P8">For example, a restaurant that stores recipes for menu items in a database might have a table whose attributes are "dish," "cooking time," "cost" and "price." One day, the chef decides to replace an ingredient in the dish with something different. As a result, the existing record in the database must be changed and all of the attribute values changed to reflect the characteristics of the new dish. </text:p>
              </text:list-item>
              <text:list-item>
                <text:p text:style-name="P8">In both SQL and Oracle HCM cloud, the update function is simply called "Update."</text:p>
              </text:list-item>
            </text:list>
            <text:p text:style-name="P37"/>
            <text:p>
              <text:span text:style-name="T4"/>
            </text:p>
            <text:p/>
            <text:p/>
          </draw:text-box>
        </draw:frame>
        <presentation:notes draw:style-name="dp3">
          <office:forms form:automatic-focus="false" form:apply-design-mode="false"/>
          <draw:page-thumbnail draw:style-name="gr4" draw:layer="layout" svg:width="19.798cm" svg:height="11.136cm" svg:x="0.6cm" svg:y="2.257cm" draw:page-number="25" presentation:class="page"/>
          <draw:frame presentation:style-name="pr1" draw:text-style-name="P6" draw:layer="layout" svg:width="16.799cm" svg:height="13.364cm" svg:x="2.1cm" svg:y="14.107cm" presentation:class="notes" presentation:placeholder="true">
            <draw:text-box/>
          </draw:frame>
        </presentation:notes>
      </draw:page>
      <draw:page draw:name="page26" draw:style-name="dp1" draw:master-page-name="Title_20_Slide" presentation:presentation-page-layout-name="AL1T1">
        <office:forms form:automatic-focus="false" form:apply-design-mode="false"/>
        <draw:custom-shape draw:name="CustomShape 1_26" draw:style-name="gr60" draw:text-style-name="P2" draw:layer="layout" svg:width="8.945cm" svg:height="0.695cm" svg:x="19.2cm" svg:y="15cm">
          <text:p text:style-name="P1">
            <text:span text:style-name="T1">Java Full Stack Program</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icture 13_26" draw:style-name="gr2" draw:text-style-name="P3" draw:layer="layout" svg:width="4.128cm" svg:height="1.093cm" svg:x="23.498cm" svg:y="0.242cm">
          <draw:image xlink:href="Pictures/10000201000001B1000000739256F1844B67C626.png" xlink:type="simple" xlink:show="embed" xlink:actuate="onLoad" loext:mime-type="image/png">
            <text:p/>
          </draw:image>
          <svg:desc>Logo
Description automatically generated</svg:desc>
        </draw:frame>
        <draw:frame draw:style-name="gr61" draw:text-style-name="P38" draw:layer="layout" svg:width="28.264cm" svg:height="10.201cm" svg:x="0cm" svg:y="1.2cm">
          <draw:text-box>
            <text:p>
              <text:span text:style-name="T4">Delete</text:span>
            </text:p>
            <text:p>
              <text:span text:style-name="T4"/>
            </text:p>
            <text:list text:style-name="L2">
              <text:list-item>
                <text:p text:style-name="P8">The delete function allows users to remove records from a database that is no longer needed. Both SQL and Oracle HCM Cloud have a delete function that allows users to delete one or more records from the database. </text:p>
              </text:list-item>
              <text:list-item>
                <text:p text:style-name="P8">Some relational database applications may permit users to perform either a hard delete or a soft delete. </text:p>
              </text:list-item>
              <text:list-item>
                <text:p text:style-name="P8">A hard delete permanently removes records from the database, while a soft delete might simply update the status of a row to indicate that it has been deleted while leaving the data present and intact.</text:p>
              </text:list-item>
            </text:list>
          </draw:text-box>
        </draw:frame>
        <presentation:notes draw:style-name="dp3">
          <office:forms form:automatic-focus="false" form:apply-design-mode="false"/>
          <draw:page-thumbnail draw:style-name="gr4" draw:layer="layout" svg:width="19.798cm" svg:height="11.136cm" svg:x="0.6cm" svg:y="2.257cm" draw:page-number="26" presentation:class="page"/>
          <draw:frame presentation:style-name="pr1" draw:text-style-name="P6" draw:layer="layout" svg:width="16.799cm" svg:height="13.364cm" svg:x="2.1cm" svg:y="14.107cm" presentation:class="notes" presentation:placeholder="true">
            <draw:text-box/>
          </draw:frame>
        </presentation:notes>
      </draw:page>
      <draw:page draw:name="page27" draw:style-name="dp1" draw:master-page-name="Title_20_Slide" presentation:presentation-page-layout-name="AL1T1">
        <office:forms form:automatic-focus="false" form:apply-design-mode="false"/>
        <draw:custom-shape draw:name="CustomShape 1_27" draw:style-name="gr62" draw:text-style-name="P2" draw:layer="layout" svg:width="8.945cm" svg:height="0.695cm" svg:x="19.2cm" svg:y="15cm">
          <text:p text:style-name="P1">
            <text:span text:style-name="T1">Java Full Stack Program</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icture 13_27" draw:style-name="gr2" draw:text-style-name="P3" draw:layer="layout" svg:width="4.128cm" svg:height="1.093cm" svg:x="23.498cm" svg:y="0.242cm">
          <draw:image xlink:href="Pictures/10000201000001B1000000739256F1844B67C626.png" xlink:type="simple" xlink:show="embed" xlink:actuate="onLoad" loext:mime-type="image/png">
            <text:p/>
          </draw:image>
          <svg:desc>Logo
Description automatically generated</svg:desc>
        </draw:frame>
        <draw:frame draw:style-name="gr52" draw:text-style-name="P36" draw:layer="layout" svg:width="11.8cm" svg:height="0.962cm" svg:x="0.2cm" svg:y="0.4cm">
          <draw:text-box>
            <text:p text:style-name="P35">
              <text:span text:style-name="T5">CRUD applications</text:span>
            </text:p>
          </draw:text-box>
        </draw:frame>
        <draw:frame draw:style-name="gr52" draw:text-style-name="P30" draw:layer="layout" svg:width="27.4cm" svg:height="8.779cm" svg:x="0.4cm" svg:y="2.2cm">
          <draw:text-box>
            <text:p text:style-name="P8">CRUD operations are widely used in many applications that are supported by underlying relational databases. These four basic CRUD functions are incredibly versatile in how they can support a variety of important functions across different business models and industry verticals. Let's look at an example of how CRUD is implemented.</text:p>
            <text:p text:style-name="P7"/>
            <text:p text:style-name="P8">An enterprise organization maintains a human resources department that helps manage to staff and keep track of existing employees. The HR department manages a relational database application with various tables that track different types of employee information:</text:p>
          </draw:text-box>
        </draw:frame>
        <presentation:notes draw:style-name="dp3">
          <office:forms form:automatic-focus="false" form:apply-design-mode="false"/>
          <draw:page-thumbnail draw:style-name="gr4" draw:layer="layout" svg:width="19.798cm" svg:height="11.136cm" svg:x="0.6cm" svg:y="2.257cm" draw:page-number="27" presentation:class="page"/>
          <draw:frame presentation:style-name="pr1" draw:text-style-name="P6" draw:layer="layout" svg:width="16.799cm" svg:height="13.364cm" svg:x="2.1cm" svg:y="14.107cm" presentation:class="notes" presentation:placeholder="true">
            <draw:text-box/>
          </draw:frame>
        </presentation:notes>
      </draw:page>
      <draw:page draw:name="page28" draw:style-name="dp1" draw:master-page-name="Title_20_Slide" presentation:presentation-page-layout-name="AL1T1">
        <office:forms form:automatic-focus="false" form:apply-design-mode="false"/>
        <draw:custom-shape draw:name="CustomShape 1_28" draw:style-name="gr63" draw:text-style-name="P2" draw:layer="layout" svg:width="8.945cm" svg:height="0.695cm" svg:x="19.2cm" svg:y="15cm">
          <text:p text:style-name="P1">
            <text:span text:style-name="T1">Java Full Stack Program</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icture 13_28" draw:style-name="gr2" draw:text-style-name="P3" draw:layer="layout" svg:width="4.128cm" svg:height="1.093cm" svg:x="23.498cm" svg:y="0.242cm">
          <draw:image xlink:href="Pictures/10000201000001B1000000739256F1844B67C626.png" xlink:type="simple" xlink:show="embed" xlink:actuate="onLoad" loext:mime-type="image/png">
            <text:p/>
          </draw:image>
          <svg:desc>Logo
Description automatically generated</svg:desc>
        </draw:frame>
        <draw:frame draw:style-name="gr52" draw:text-style-name="P33" draw:layer="layout" svg:width="27cm" svg:height="8.979cm" svg:x="0.6cm" svg:y="3.2cm">
          <draw:text-box>
            <text:list text:style-name="L2">
              <text:list-item>
                <text:p text:style-name="P39">CRUD operations are widely used in many applications that are supported by underlying relational databases. These four basic CRUD functions are incredibly versatile in how they can support a variety of important functions across different business models and industry verticals. Let's look at an example of how CRUD is implemented.</text:p>
                <text:p text:style-name="P39"/>
              </text:list-item>
              <text:list-item>
                <text:p text:style-name="P39">An enterprise organization maintains a human resources department that helps manage to staff and keep track of existing employees. The HR department manages a relational database application with various tables that track different types of employee information:</text:p>
              </text:list-item>
            </text:list>
          </draw:text-box>
        </draw:frame>
        <draw:frame draw:style-name="gr64" draw:text-style-name="P38" draw:layer="layout" svg:width="6.217cm" svg:height="0.963cm" svg:x="1.192cm" svg:y="0.99cm">
          <draw:text-box>
            <text:p>
              <text:span text:style-name="T5">CRUD applications</text:span>
            </text:p>
          </draw:text-box>
        </draw:frame>
        <presentation:notes draw:style-name="dp3">
          <office:forms form:automatic-focus="false" form:apply-design-mode="false"/>
          <draw:page-thumbnail draw:style-name="gr4" draw:layer="layout" svg:width="19.798cm" svg:height="11.136cm" svg:x="0.6cm" svg:y="2.257cm" draw:page-number="28" presentation:class="page"/>
          <draw:frame presentation:style-name="pr1" draw:text-style-name="P6" draw:layer="layout" svg:width="16.799cm" svg:height="13.364cm" svg:x="2.1cm" svg:y="14.107cm" presentation:class="notes" presentation:placeholder="true">
            <draw:text-box/>
          </draw:frame>
        </presentation:notes>
      </draw:page>
      <draw:page draw:name="page29" draw:style-name="dp1" draw:master-page-name="Title_20_Slide" presentation:presentation-page-layout-name="AL1T1">
        <office:forms form:automatic-focus="false" form:apply-design-mode="false"/>
        <draw:custom-shape draw:name="CustomShape 1_29" draw:style-name="gr65" draw:text-style-name="P2" draw:layer="layout" svg:width="8.945cm" svg:height="0.695cm" svg:x="19.2cm" svg:y="15cm">
          <text:p text:style-name="P1">
            <text:span text:style-name="T1">Java Full Stack Program</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icture 13_29" draw:style-name="gr2" draw:text-style-name="P3" draw:layer="layout" svg:width="4.128cm" svg:height="1.093cm" svg:x="23.498cm" svg:y="0.242cm">
          <draw:image xlink:href="Pictures/10000201000001B1000000739256F1844B67C626.png" xlink:type="simple" xlink:show="embed" xlink:actuate="onLoad" loext:mime-type="image/png">
            <text:p/>
          </draw:image>
          <svg:desc>Logo
Description automatically generated</svg:desc>
        </draw:frame>
        <draw:frame draw:style-name="gr52" draw:text-style-name="P33" draw:layer="layout" svg:width="26.6cm" svg:height="8.513cm" svg:x="0.6cm" svg:y="0.6cm">
          <draw:text-box>
            <text:list text:style-name="L2">
              <text:list-item>
                <text:p text:style-name="P40">An Employees Table includes attributes such as first and last name, employee identification number, contact number, home address, work location, and any other relevant personal details.</text:p>
              </text:list-item>
              <text:list-item>
                <text:p text:style-name="P40">An HR Data Table that includes the employee's payroll information, social security number, employee ID and salary.</text:p>
              </text:list-item>
              <text:list-item>
                <text:p text:style-name="P40">A Locations Table that contains attribute data for each of the company's physical locations, including building ID, address, zip code, the name of the manager, etc.</text:p>
              </text:list-item>
            </text:list>
          </draw:text-box>
        </draw:frame>
        <presentation:notes draw:style-name="dp3">
          <office:forms form:automatic-focus="false" form:apply-design-mode="false"/>
          <draw:page-thumbnail draw:style-name="gr4" draw:layer="layout" svg:width="19.798cm" svg:height="11.136cm" svg:x="0.6cm" svg:y="2.257cm" draw:page-number="29" presentation:class="page"/>
          <draw:frame presentation:style-name="pr1" draw:text-style-name="P6" draw:layer="layout" svg:width="16.799cm" svg:height="13.364cm" svg:x="2.1cm" svg:y="14.107cm" presentation:class="notes" presentation:placeholder="true">
            <draw:text-box/>
          </draw:frame>
        </presentation:notes>
      </draw:page>
      <draw:page draw:name="page30" draw:style-name="dp1" draw:master-page-name="Title_20_Slide" presentation:presentation-page-layout-name="AL1T1">
        <office:forms form:automatic-focus="false" form:apply-design-mode="false"/>
        <draw:custom-shape draw:name="CustomShape 1_30" draw:style-name="gr66" draw:text-style-name="P2" draw:layer="layout" svg:width="8.945cm" svg:height="0.695cm" svg:x="19.2cm" svg:y="15cm">
          <text:p text:style-name="P1">
            <text:span text:style-name="T1">Java Full Stack Program</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icture 13_30" draw:style-name="gr2" draw:text-style-name="P3" draw:layer="layout" svg:width="4.128cm" svg:height="1.093cm" svg:x="23.498cm" svg:y="0.242cm">
          <draw:image xlink:href="Pictures/10000201000001B1000000739256F1844B67C626.png" xlink:type="simple" xlink:show="embed" xlink:actuate="onLoad" loext:mime-type="image/png">
            <text:p/>
          </draw:image>
          <svg:desc>Logo
Description automatically generated</svg:desc>
        </draw:frame>
        <draw:frame draw:style-name="gr52" draw:text-style-name="P41" draw:layer="layout" svg:width="27cm" svg:height="12.794cm" svg:x="0.626cm" svg:y="2.07cm">
          <draw:text-box>
            <text:list text:style-name="L2">
              <text:list-item>
                <text:p text:style-name="P8">Many programmers prefer CRUD to ad-hoc SQL statements because of its speed. The execution plan for a stored procedure is saved in SQL Server's procedure cache and reused for all subsequent calls to the procedure.</text:p>
                <text:p text:style-name="P8"/>
              </text:list-item>
              <text:list-item>
                <text:p text:style-name="P8">When SQL Server executes a SQL statement, the relational engine checks the procedure cache to determine if an existing execution plan for that SQL statement exists, and if so, it uses that plan to reduce the need for SQL statement optimization, parsing, and recompiling.</text:p>
                <text:p text:style-name="P37"/>
              </text:list-item>
              <text:list-item>
                <text:p text:style-name="P27">If an execution plan isn't found, SQL Server will generate a new execution plan for the query. Furthermore, when SQL statements are removed from application code, all SQL can be stored in the database, leaving only stored procedure calls in the client application. Using stored procedures can help to reduce database coupling.</text:p>
              </text:list-item>
            </text:list>
          </draw:text-box>
        </draw:frame>
        <draw:frame draw:style-name="gr52" draw:text-style-name="P36" draw:layer="layout" svg:width="14.4cm" svg:height="0.962cm" svg:x="1cm" svg:y="0.6cm">
          <draw:text-box>
            <text:p text:style-name="P35">
              <text:span text:style-name="T5">Benefits of CRUD</text:span>
            </text:p>
          </draw:text-box>
        </draw:frame>
        <presentation:notes draw:style-name="dp3">
          <office:forms form:automatic-focus="false" form:apply-design-mode="false"/>
          <draw:page-thumbnail draw:style-name="gr4" draw:layer="layout" svg:width="19.798cm" svg:height="11.136cm" svg:x="0.6cm" svg:y="2.257cm" draw:page-number="30" presentation:class="page"/>
          <draw:frame presentation:style-name="pr1" draw:text-style-name="P6" draw:layer="layout" svg:width="16.799cm" svg:height="13.364cm" svg:x="2.1cm" svg:y="14.107cm" presentation:class="notes" presentation:placeholder="true">
            <draw:text-box/>
          </draw:frame>
        </presentation:notes>
      </draw:page>
      <draw:page draw:name="page31" draw:style-name="dp1" draw:master-page-name="Title_20_Slide" presentation:presentation-page-layout-name="AL1T1">
        <office:forms form:automatic-focus="false" form:apply-design-mode="false"/>
        <draw:custom-shape draw:name="CustomShape 1_21" draw:style-name="gr67" draw:text-style-name="P2" draw:layer="layout" svg:width="8.945cm" svg:height="0.695cm" svg:x="19.2cm" svg:y="15cm">
          <text:p text:style-name="P1">
            <text:span text:style-name="T1">Java Full Stack Program</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icture 13_21" draw:style-name="gr2" draw:text-style-name="P3" draw:layer="layout" svg:width="4.128cm" svg:height="1.093cm" svg:x="23.498cm" svg:y="0.242cm">
          <draw:image xlink:href="Pictures/10000201000001B1000000739256F1844B67C626.png" xlink:type="simple" xlink:show="embed" xlink:actuate="onLoad" loext:mime-type="image/png">
            <text:p/>
          </draw:image>
          <svg:desc>Logo
Description automatically generated</svg:desc>
        </draw:frame>
        <draw:frame draw:style-name="gr68" draw:text-style-name="P42" draw:layer="layout" svg:width="28.154cm" svg:height="5.94cm" svg:x="0cm" svg:y="1.6cm">
          <draw:text-box>
            <text:list text:style-name="L2">
              <text:list-header>
                <text:p text:style-name="P7"/>
              </text:list-header>
              <text:list-item>
                <text:p text:style-name="P7">Additionally, performing CRUD operations protects against SQL injection attacks. Since all SQL Statements employ stored procedures instead of string concatenation to generate dynamic queries from user input data, everything entered into a parameter is quoted.</text:p>
              </text:list-item>
            </text:list>
          </draw:text-box>
        </draw:frame>
        <draw:frame draw:style-name="gr64" draw:text-style-name="P38" draw:layer="layout" svg:width="5.789cm" svg:height="0.963cm" svg:x="0.6cm" svg:y="0.4cm">
          <draw:text-box>
            <text:p>
              <text:span text:style-name="T5">Benefits of CRUD</text:span>
            </text:p>
          </draw:text-box>
        </draw:frame>
        <presentation:notes draw:style-name="dp2">
          <draw:page-thumbnail draw:style-name="gr4" draw:layer="layout" svg:width="19.798cm" svg:height="11.136cm" svg:x="0.6cm" svg:y="2.257cm" draw:page-number="31" presentation:class="page"/>
          <draw:frame presentation:style-name="pr1" draw:text-style-name="P6" draw:layer="layout" svg:width="16.799cm" svg:height="13.364cm" svg:x="2.1cm" svg:y="14.107cm" presentation:class="notes" presentation:placeholder="true">
            <draw:text-box/>
          </draw:frame>
        </presentation:notes>
      </draw:page>
      <draw:page draw:name="page32" draw:style-name="dp1" draw:master-page-name="Title_20_Slide" presentation:presentation-page-layout-name="AL1T1">
        <office:forms form:automatic-focus="false" form:apply-design-mode="false"/>
        <draw:custom-shape draw:name="CustomShape 1_31" draw:style-name="gr69" draw:text-style-name="P2" draw:layer="layout" svg:width="8.945cm" svg:height="0.695cm" svg:x="19.2cm" svg:y="15cm">
          <text:p text:style-name="P1">
            <text:span text:style-name="T1">Java Full Stack Program</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Picture 13_31" draw:style-name="gr2" draw:text-style-name="P3" draw:layer="layout" svg:width="4.128cm" svg:height="1.093cm" svg:x="23.498cm" svg:y="0.242cm">
          <draw:image xlink:href="Pictures/10000201000001B1000000739256F1844B67C626.png" xlink:type="simple" xlink:show="embed" xlink:actuate="onLoad" loext:mime-type="image/png">
            <text:p/>
          </draw:image>
          <svg:desc>Logo
Description automatically generated</svg:desc>
        </draw:frame>
        <draw:frame draw:style-name="gr52" draw:text-style-name="P44" draw:layer="layout" svg:width="23cm" svg:height="1.826cm" svg:x="2.4cm" svg:y="6.226cm">
          <draw:text-box>
            <text:p text:style-name="P43">
              <text:span text:style-name="T11">THANK YOU</text:span>
            </text:p>
          </draw:text-box>
        </draw:frame>
        <presentation:notes draw:style-name="dp3">
          <office:forms form:automatic-focus="false" form:apply-design-mode="false"/>
          <draw:page-thumbnail draw:style-name="gr4" draw:layer="layout" svg:width="19.798cm" svg:height="11.136cm" svg:x="0.6cm" svg:y="2.257cm" draw:page-number="32" presentation:class="page"/>
          <draw:frame presentation:style-name="pr1" draw:text-style-name="P6" draw:layer="layout" svg:width="16.799cm" svg:height="13.364cm" svg:x="2.1cm" svg:y="14.107cm" presentation:class="notes" presentation:placeholder="true">
            <draw:text-box/>
          </draw:frame>
        </presentation:notes>
      </draw:page>
      <presentation:settings presentation:mouse-visible="false"/>
    </office:presentation>
  </office:body>
</office:document-content>
</file>

<file path=meta.xml><?xml version="1.0" encoding="utf-8"?>
<office:document-meta xmlns:officeooo="http://openoffice.org/2009/office" xmlns:anim="urn:oasis:names:tc:opendocument:xmlns:animation:1.0" xmlns:smil="urn:oasis:names:tc:opendocument:xmlns:smil-compatible:1.0" xmlns:presentation="urn:oasis:names:tc:opendocument:xmlns:presentation:1.0" xmlns:grddl="http://www.w3.org/2003/g/data-view#" xmlns:meta="urn:oasis:names:tc:opendocument:xmlns:meta:1.0" xmlns:xlink="http://www.w3.org/1999/xlink" xmlns:dc="http://purl.org/dc/elements/1.1/" xmlns:ooo="http://openoffice.org/2004/office" xmlns:office="urn:oasis:names:tc:opendocument:xmlns:office:1.0" office:version="1.2">
  <office:meta>
    <meta:creation-date>2023-02-23T17:08:13.435041870</meta:creation-date>
    <dc:date>2023-02-24T12:58:56.914491126</dc:date>
    <meta:editing-duration>PT1H5M12S</meta:editing-duration>
    <meta:editing-cycles>11</meta:editing-cycles>
    <meta:generator>LibreOffice/6.4.7.2$Linux_X86_64 LibreOffice_project/40$Build-2</meta:generator>
    <meta:document-statistic meta:object-count="221"/>
  </office:meta>
</office:document-meta>
</file>

<file path=settings.xml><?xml version="1.0" encoding="utf-8"?>
<office:document-settings xmlns:officeooo="http://openoffice.org/2009/office" xmlns:anim="urn:oasis:names:tc:opendocument:xmlns:animation:1.0" xmlns:smil="urn:oasis:names:tc:opendocument:xmlns:smil-compatible:1.0" xmlns:presentation="urn:oasis:names:tc:opendocument:xmlns:presentation:1.0" xmlns:config="urn:oasis:names:tc:opendocument:xmlns:config:1.0" xmlns:xlink="http://www.w3.org/1999/xlink" xmlns:ooo="http://openoffice.org/2004/office" xmlns:office="urn:oasis:names:tc:opendocument:xmlns:office:1.0" office:version="1.2">
  <office:settings>
    <config:config-item-set config:name="ooo:view-settings">
      <config:config-item config:name="VisibleAreaTop" config:type="int">-247</config:config-item>
      <config:config-item config:name="VisibleAreaLeft" config:type="int">-2787</config:config-item>
      <config:config-item config:name="VisibleAreaWidth" config:type="int">33867</config:config-item>
      <config:config-item config:name="VisibleAreaHeight" config:type="int">16334</config:config-item>
      <config:config-item-map-indexed config:name="Views">
        <config:config-item-map-entry>
          <config:config-item config:name="ViewId" config:type="string">view1</config:config-item>
          <config:config-item config:name="GridIsVisible" config:type="boolean">false</config:config-item>
          <config:config-item config:name="GridIsFront" config:type="boolean">false</config:config-item>
          <config:config-item config:name="IsSnapToGrid" config:type="boolean">true</config:config-item>
          <config:config-item config:name="IsSnapToPageMargins" config:type="boolean">true</config:config-item>
          <config:config-item config:name="IsSnapToSnapLines" config:type="boolean">true</config:config-item>
          <config:config-item config:name="IsSnapToObjectFrame" config:type="boolean">true</config:config-item>
          <config:config-item config:name="IsSnapToObjectPoints" config:type="boolean">false</config:config-item>
          <config:config-item config:name="IsPlusHandlesAlwaysVisible" config:type="boolean">false</config:config-item>
          <config:config-item config:name="IsFrameDragSingles" config:type="boolean">true</config:config-item>
          <config:config-item config:name="EliminatePolyPointLimitAngle" config:type="int">1500</config:config-item>
          <config:config-item config:name="IsEliminatePolyPoints" config:type="boolean">false</config:config-item>
          <config:config-item config:name="VisibleLayers" config:type="base64Binary">Hw==</config:config-item>
          <config:config-item config:name="PrintableLayers" config:type="base64Binary">Hw==</config:config-item>
          <config:config-item config:name="LockedLayers" config:type="base64Binary"/>
          <config:config-item config:name="NoAttribs" config:type="boolean">false</config:config-item>
          <config:config-item config:name="NoColors" config:type="boolean">true</config:config-item>
          <config:config-item config:name="RulerIsVisible" config:type="boolean">true</config:config-item>
          <config:config-item config:name="PageKind" config:type="short">0</config:config-item>
          <config:config-item config:name="SelectedPage" config:type="short">21</config:config-item>
          <config:config-item config:name="IsLayerMode" config:type="boolean">false</config:config-item>
          <config:config-item config:name="IsDoubleClickTextEdit" config:type="boolean">true</config:config-item>
          <config:config-item config:name="IsClickChangeRotation" config:type="boolean">true</config:config-item>
          <config:config-item config:name="SlidesPerRow" config:type="short">4</config:config-item>
          <config:config-item config:name="EditMode" config:type="int">0</config:config-item>
          <config:config-item config:name="VisibleAreaTop" config:type="int">-247</config:config-item>
          <config:config-item config:name="VisibleAreaLeft" config:type="int">-2787</config:config-item>
          <config:config-item config:name="VisibleAreaWidth" config:type="int">33868</config:config-item>
          <config:config-item config:name="VisibleAreaHeight" config:type="int">16335</config:config-item>
          <config:config-item config:name="GridCoarseWidth" config:type="int">2000</config:config-item>
          <config:config-item config:name="GridCoarseHeight" config:type="int">2000</config:config-item>
          <config:config-item config:name="GridFineWidth" config:type="int">200</config:config-item>
          <config:config-item config:name="GridFineHeight" config:type="int">200</config:config-item>
          <config:config-item config:name="GridSnapWidthXNumerator" config:type="int">2000</config:config-item>
          <config:config-item config:name="GridSnapWidthXDenominator" config:type="int">10</config:config-item>
          <config:config-item config:name="GridSnapWidthYNumerator" config:type="int">2000</config:config-item>
          <config:config-item config:name="GridSnapWidthYDenominator" config:type="int">10</config:config-item>
          <config:config-item config:name="IsAngleSnapEnabled" config:type="boolean">false</config:config-item>
          <config:config-item config:name="SnapAngle" config:type="int">1500</config:config-item>
          <config:config-item config:name="ZoomOnPage" config:type="boolean">true</config:config-item>
          <config:config-item config:name="AnchoredTextOverflowLegacy" config:type="boolean">false</config:config-item>
        </config:config-item-map-entry>
      </config:config-item-map-indexed>
    </config:config-item-set>
    <config:config-item-set config:name="ooo:configuration-settings">
      <config:config-item config:name="ApplyUserData" config:type="boolean">true</config:config-item>
      <config:config-item config:name="BitmapTableURL" config:type="string">$(brandbaseurl)/share/palette%3B$(user)/config/standard.sob</config:config-item>
      <config:config-item config:name="CharacterCompressionType" config:type="short">0</config:config-item>
      <config:config-item config:name="ColorTableURL" config:type="string">$(brandbaseurl)/share/palette%3B$(user)/config/standard.soc</config:config-item>
      <config:config-item config:name="DashTableURL" config:type="string">$(brandbaseurl)/share/palette%3B$(user)/config/standard.sod</config:config-item>
      <config:config-item config:name="DefaultTabStop" config:type="int">1250</config:config-item>
      <config:config-item config:name="EmbedAsianScriptFonts" config:type="boolean">true</config:config-item>
      <config:config-item config:name="EmbedComplexScriptFonts" config:type="boolean">true</config:config-item>
      <config:config-item config:name="EmbedFonts" config:type="boolean">false</config:config-item>
      <config:config-item config:name="EmbedLatinScriptFonts" config:type="boolean">true</config:config-item>
      <config:config-item config:name="EmbedOnlyUsedFonts" config:type="boolean">false</config:config-item>
      <config:config-item-map-indexed config:name="ForbiddenCharacters">
        <config:config-item-map-entry>
          <config:config-item config:name="Language" config:type="string">en</config:config-item>
          <config:config-item config:name="Country" config:type="string">IN</config:config-item>
          <config:config-item config:name="Variant" config:type="string"/>
          <config:config-item config:name="BeginLine" config:type="string"/>
          <config:config-item config:name="EndLine" config:type="string"/>
        </config:config-item-map-entry>
      </config:config-item-map-indexed>
      <config:config-item config:name="GradientTableURL" config:type="string">$(brandbaseurl)/share/palette%3B$(user)/config/standard.sog</config:config-item>
      <config:config-item config:name="HandoutsHorizontal" config:type="boolean">true</config:config-item>
      <config:config-item config:name="HatchTableURL" config:type="string">$(brandbaseurl)/share/palette%3B$(user)/config/standard.soh</config:config-item>
      <config:config-item config:name="IsKernAsianPunctuation" config:type="boolean">false</config:config-item>
      <config:config-item config:name="IsPrintBooklet" config:type="boolean">false</config:config-item>
      <config:config-item config:name="IsPrintBookletBack" config:type="boolean">true</config:config-item>
      <config:config-item config:name="IsPrintBookletFront" config:type="boolean">true</config:config-item>
      <config:config-item config:name="IsPrintDate" config:type="boolean">false</config:config-item>
      <config:config-item config:name="IsPrintDrawing" config:type="boolean">true</config:config-item>
      <config:config-item config:name="IsPrintFitPage" config:type="boolean">false</config:config-item>
      <config:config-item config:name="IsPrintHandout" config:type="boolean">false</config:config-item>
      <config:config-item config:name="IsPrintHiddenPages" config:type="boolean">true</config:config-item>
      <config:config-item config:name="IsPrintNotes" config:type="boolean">false</config:config-item>
      <config:config-item config:name="IsPrintOutline" config:type="boolean">false</config:config-item>
      <config:config-item config:name="IsPrintPageName" config:type="boolean">false</config:config-item>
      <config:config-item config:name="IsPrintTilePage" config:type="boolean">false</config:config-item>
      <config:config-item config:name="IsPrintTime" config:type="boolean">false</config:config-item>
      <config:config-item config:name="LineEndTableURL" config:type="string">$(brandbaseurl)/share/palette%3B$(user)/config/standard.soe</config:config-item>
      <config:config-item config:name="LoadReadonly" config:type="boolean">false</config:config-item>
      <config:config-item config:name="PageNumberFormat" config:type="int">4</config:config-item>
      <config:config-item config:name="ParagraphSummation" config:type="boolean">false</config:config-item>
      <config:config-item config:name="PrintQuality" config:type="int">0</config:config-item>
      <config:config-item config:name="PrinterIndependentLayout" config:type="string">low-resolution</config:config-item>
      <config:config-item config:name="PrinterName" config:type="string">Generic Printer</config:config-item>
      <config:config-item config:name="PrinterPaperFromSetup" config:type="boolean">false</config:config-item>
      <config:config-item config:name="PrinterSetup" config:type="base64Binary">kwH+/0dlbmVyaWMgUHJpbnRlcgAAAAAAAAAAAAAAAAAAAAAAAAAAAAAAAAAAAAAAAAAAAAAAAAAAAAAAAAAAAAAAAAAAAAAAAAAAAAAAAAAAAAAAAAAAAAAAAAAAAAAAAAAAAAAAAAAAAAAAAAAAAAAAAAAAAAAAAAAAAAAAAAAAAAAAU0dFTlBSVAAAAAAAAAAAAAAAAAAAAAAAAAAAAAAAAAAWAAMAtAAAAAAAAAAEAAhSAAAEdAAASm9iRGF0YSAxCnByaW50ZXI9R2VuZXJpYyBQcmludGVyCm9yaWVudGF0aW9uPVBvcnRyYWl0CmNvcGllcz0xCmNvbGxhdGU9ZmFsc2UKbWFyZ2luZGFqdXN0bWVudD0wLDAsMCwwCmNvbG9yZGVwdGg9MjQKcHNsZXZlbD0wCnBkZmRldmljZT0xCmNvbG9yZGV2aWNlPTAKUFBEQ29udGV4RGF0YQpQYWdlU2l6ZTpBNAAAEgBDT01QQVRfRFVQTEVYX01PREUPAER1cGxleE1vZGU6Ok9mZg==</config:config-item>
      <config:config-item config:name="SaveThumbnail" config:type="boolean">true</config:config-item>
      <config:config-item config:name="SaveVersionOnClose" config:type="boolean">false</config:config-item>
      <config:config-item config:name="SlidesPerHandout" config:type="short">6</config:config-item>
      <config:config-item config:name="UpdateFromTemplate" config:type="boolean">true</config:config-item>
    </config:config-item-set>
  </office:settings>
</office:document-settings>
</file>

<file path=styles.xml><?xml version="1.0" encoding="utf-8"?>
<office:document-styles xmlns:officeooo="http://openoffice.org/2009/office" xmlns:anim="urn:oasis:names:tc:opendocument:xmlns:animation:1.0" xmlns:smil="urn:oasis:names:tc:opendocument:xmlns:smil-compatible:1.0" xmlns:presentation="urn:oasis:names:tc:opendocument:xmlns:presentation:1.0" xmlns:css3t="http://www.w3.org/TR/css3-text/" xmlns:chart="urn:oasis:names:tc:opendocument:xmlns:chart:1.0" xmlns:svg="urn:oasis:names:tc:opendocument:xmlns:svg-compatible:1.0" xmlns:draw="urn:oasis:names:tc:opendocument:xmlns:drawing:1.0" xmlns:rpt="http://openoffice.org/2005/report" xmlns:text="urn:oasis:names:tc:opendocument:xmlns:text:1.0" xmlns:style="urn:oasis:names:tc:opendocument:xmlns:style:1.0" xmlns:meta="urn:oasis:names:tc:opendocument:xmlns:meta:1.0" xmlns:xlink="http://www.w3.org/1999/xlink" xmlns:xhtml="http://www.w3.org/1999/xhtml" xmlns:fo="urn:oasis:names:tc:opendocument:xmlns:xsl-fo-compatible:1.0" xmlns:of="urn:oasis:names:tc:opendocument:xmlns:of:1.2" xmlns:dc="http://purl.org/dc/elements/1.1/" xmlns:grddl="http://www.w3.org/2003/g/data-view#" xmlns:ooo="http://openoffice.org/2004/office" xmlns:dr3d="urn:oasis:names:tc:opendocument:xmlns:dr3d:1.0" xmlns:calcext="urn:org:documentfoundation:names:experimental:calc:xmlns:calcext:1.0" xmlns:drawooo="http://openoffice.org/2010/draw" xmlns:field="urn:openoffice:names:experimental:ooo-ms-interop:xmlns:field:1.0" xmlns:office="urn:oasis:names:tc:opendocument:xmlns:office:1.0" xmlns:table="urn:oasis:names:tc:opendocument:xmlns:table:1.0" xmlns:number="urn:oasis:names:tc:opendocument:xmlns:datastyle:1.0" xmlns:ooow="http://openoffice.org/2004/writer" xmlns:oooc="http://openoffice.org/2004/calc" xmlns:tableooo="http://openoffice.org/2009/table" xmlns:loext="urn:org:documentfoundation:names:experimental:office:xmlns:loext:1.0" xmlns:math="http://www.w3.org/1998/Math/MathML" xmlns:form="urn:oasis:names:tc:opendocument:xmlns:form:1.0" xmlns:script="urn:oasis:names:tc:opendocument:xmlns:script:1.0" xmlns:dom="http://www.w3.org/2001/xml-events" office:version="1.2">
  <office:font-face-decls>
    <style:font-face style:name="DejaVu Sans2" svg:font-family="'DejaVu Sans'"/>
    <style:font-face style:name="Roboto1" svg:font-family="Roboto"/>
    <style:font-face style:name="DejaVu Sans1" svg:font-family="'DejaVu Sans'" style:font-pitch="variable"/>
    <style:font-face style:name="Liberation Sans1" svg:font-family="'Liberation Sans'" style:font-pitch="variable"/>
    <style:font-face style:name="Lohit Devanagari1" svg:font-family="'Lohit Devanagari'" style:font-pitch="variable"/>
    <style:font-face style:name="Noto Sans CJK SC1" svg:font-family="'Noto Sans CJK SC'" style:font-pitch="variable"/>
    <style:font-face style:name="Roboto" svg:font-family="Roboto" style:font-pitch="variable"/>
    <style:font-face style:name="Liberation Sans" svg:font-family="'Liberation Sans'" style:font-family-generic="roman" style:font-pitch="variable"/>
    <style:font-face style:name="Liberation Serif" svg:font-family="'Liberation Serif'" style:font-family-generic="roman" style:font-pitch="variable"/>
    <style:font-face style:name="Noto Sans" svg:font-family="'Noto Sans'" style:font-family-generic="roman" style:font-pitch="variable"/>
    <style:font-face style:name="DejaVu Sans" svg:font-family="'DejaVu Sans'" style:font-family-generic="system" style:font-pitch="variable"/>
    <style:font-face style:name="Lohit Devanagari" svg:font-family="'Lohit Devanagari'" style:font-family-generic="system" style:font-pitch="variable"/>
    <style:font-face style:name="Noto Sans CJK SC" svg:font-family="'Noto Sans CJK SC'" style:font-family-generic="system" style:font-pitch="variable"/>
  </office:font-face-decls>
  <office:styles>
    <draw:gradient draw:name="Filled" draw:style="linear" draw:start-color="#ffffff" draw:end-color="#cccccc" draw:start-intensity="100%" draw:end-intensity="100%" draw:angle="300" draw:border="0%"/>
    <draw:gradient draw:name="Filled_20_Blue" draw:display-name="Filled Blue" draw:style="linear" draw:start-color="#729fcf" draw:end-color="#355269" draw:start-intensity="100%" draw:end-intensity="100%" draw:angle="300" draw:border="0%"/>
    <draw:gradient draw:name="Filled_20_Green" draw:display-name="Filled Green" draw:style="linear" draw:start-color="#77bc65" draw:end-color="#127622" draw:start-intensity="100%" draw:end-intensity="100%" draw:angle="300" draw:border="0%"/>
    <draw:gradient draw:name="Filled_20_Red" draw:display-name="Filled Red" draw:style="linear" draw:start-color="#ff6d6d" draw:end-color="#c9211e" draw:start-intensity="100%" draw:end-intensity="100%" draw:angle="300" draw:border="0%"/>
    <draw:gradient draw:name="Filled_20_Yellow" draw:display-name="Filled Yellow" draw:style="linear" draw:start-color="#ffde59" draw:end-color="#b47804" draw:start-intensity="100%" draw:end-intensity="100%" draw:angle="300" draw:border="0%"/>
    <draw:gradient draw:name="Shapes" draw:style="rectangular" draw:cx="50%" draw:cy="50%" draw:start-color="#cccccc" draw:end-color="#ffffff" draw:start-intensity="100%" draw:end-intensity="100%" draw:angle="0" draw:border="0%"/>
    <draw:marker draw:name="Arrow" svg:viewBox="0 0 20 30" svg:d="M10 0l-10 30h20z"/>
    <style:default-style style:family="graphic">
      <style:graphic-properties svg:stroke-color="#3465a4" draw:fill-color="#729fcf" fo:wrap-option="no-wrap"/>
      <style:paragraph-properties style:text-autospace="ideograph-alpha" style:punctuation-wrap="simple" style:line-break="strict" style:font-independent-line-spacing="false">
        <style:tab-stops/>
      </style:paragraph-properties>
      <style:text-properties style:use-window-font-color="true" style:font-name="Liberation Serif" fo:font-size="24pt" fo:language="en" fo:country="IN" style:font-name-asian="DejaVu Sans" style:font-size-asian="24pt" style:language-asian="zh" style:country-asian="CN" style:font-name-complex="DejaVu Sans" style:font-size-complex="24pt" style:language-complex="hi" style:country-complex="IN"/>
    </style:default-style>
    <style:style style:name="standard" style:family="graphic">
      <style:graphic-properties draw:stroke="solid" svg:stroke-width="0cm" svg:stroke-color="#3465a4" draw:marker-start-width="0.2cm" draw:marker-start-center="false" draw:marker-end-width="0.2cm" draw:marker-end-center="false" draw:fill="solid" draw:fill-color="#729fcf" draw:textarea-horizontal-align="justify" fo:padding-top="0.125cm" fo:padding-bottom="0.125cm" fo:padding-left="0.25cm" fo:padding-right="0.25cm" draw:shadow="hidden" draw:shadow-offset-x="0.2cm" draw:shadow-offset-y="0.2cm" draw:shadow-color="#808080">
        <text:list-style style:name="standard">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margin-top="0cm" fo:margin-bottom="0cm" fo:line-height="100%" fo:text-indent="0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18pt" fo:font-style="normal" fo:text-shadow="none" style:text-underline-style="none" fo:font-weight="normal" style:letter-kerning="true" style:font-name-asian="Noto Sans CJK SC" style:font-family-asian="'Noto Sans CJK SC'" style:font-family-generic-asian="system" style:font-pitch-asian="variable" style:font-size-asian="18pt" style:font-style-asian="normal" style:font-weight-asian="normal" style:font-name-complex="Lohit Devanagari" style:font-family-complex="'Lohit Devanagari'" style:font-family-generic-complex="system" style:font-pitch-complex="variable" style:font-size-complex="18pt" style:font-style-complex="normal" style:font-weight-complex="normal" style:text-emphasize="none" style:font-relief="none" style:text-overline-style="none" style:text-overline-color="font-color"/>
    </style:style>
    <style:style style:name="objectwithoutfill" style:family="graphic" style:parent-style-name="standard"/>
    <style:style style:name="Object_20_with_20_no_20_fill_20_and_20_no_20_line" style:display-name="Object with no fill and no line" style:family="graphic" style:parent-style-name="standard">
      <style:graphic-properties draw:stroke="none" draw:fill="none"/>
    </style:style>
    <style:style style:name="Text" style:family="graphic">
      <style:graphic-properties draw:stroke="solid" svg:stroke-color="#cccccc" draw:fill="solid" draw:fill-color="#eeeeee"/>
      <style:text-properties style:font-name="Noto Sans" fo:font-family="'Noto Sans'" style:font-family-generic="roman" style:font-pitch="variable"/>
    </style:style>
    <style:style style:name="A4" style:family="graphic" style:parent-style-name="Text">
      <style:graphic-properties draw:fill="none"/>
      <style:text-properties fo:font-size="18pt"/>
    </style:style>
    <style:style style:name="Title_20_A4" style:display-name="Title A4" style:family="graphic" style:parent-style-name="A4">
      <style:graphic-properties draw:stroke="none"/>
      <style:text-properties fo:font-size="44pt"/>
    </style:style>
    <style:style style:name="Heading_20_A4" style:display-name="Heading A4" style:family="graphic" style:parent-style-name="A4">
      <style:graphic-properties draw:stroke="none"/>
      <style:text-properties fo:font-size="24pt"/>
    </style:style>
    <style:style style:name="Text_20_A4" style:display-name="Text A4" style:family="graphic" style:parent-style-name="A4">
      <style:graphic-properties draw:stroke="none"/>
    </style:style>
    <style:style style:name="A4" style:family="graphic" style:parent-style-name="Text">
      <style:graphic-properties draw:fill="none"/>
      <style:text-properties fo:font-size="18pt"/>
    </style:style>
    <style:style style:name="Title_20_A0" style:display-name="Title A0" style:family="graphic" style:parent-style-name="A4">
      <style:graphic-properties draw:stroke="none"/>
      <style:text-properties fo:font-size="96pt"/>
    </style:style>
    <style:style style:name="Heading_20_A0" style:display-name="Heading A0" style:family="graphic" style:parent-style-name="A4">
      <style:graphic-properties draw:stroke="none"/>
      <style:text-properties fo:font-size="72pt"/>
    </style:style>
    <style:style style:name="Text_20_A0" style:display-name="Text A0" style:family="graphic" style:parent-style-name="A4">
      <style:graphic-properties draw:stroke="none"/>
    </style:style>
    <style:style style:name="Graphic" style:family="graphic">
      <style:graphic-properties draw:fill="solid" draw:fill-color="#ffffff"/>
      <style:text-properties style:font-name="Liberation Sans" fo:font-family="'Liberation Sans'" style:font-family-generic="roman" style:font-pitch="variable" fo:font-size="18pt"/>
    </style:style>
    <style:style style:name="Shapes" style:family="graphic" style:parent-style-name="Graphic">
      <style:graphic-properties draw:stroke="none" draw:fill="gradient" draw:fill-gradient-name="Shapes"/>
      <style:text-properties fo:font-size="14pt" fo:font-weight="bold"/>
    </style:style>
    <style:style style:name="Filled" style:family="graphic" style:parent-style-name="Shapes">
      <style:graphic-properties draw:fill="gradient" draw:fill-gradient-name="Filled"/>
    </style:style>
    <style:style style:name="Filled_20_Blue" style:display-name="Filled Blue" style:family="graphic" style:parent-style-name="Filled">
      <style:graphic-properties draw:fill-gradient-name="Filled_20_Blue"/>
      <style:text-properties fo:color="#ffffff"/>
    </style:style>
    <style:style style:name="Filled_20_Green" style:display-name="Filled Green" style:family="graphic" style:parent-style-name="Filled">
      <style:graphic-properties draw:fill-gradient-name="Filled_20_Green"/>
      <style:text-properties fo:color="#ffffff" style:font-name="Liberation Sans" fo:font-family="'Liberation Sans'" style:font-family-generic="roman" style:font-pitch="variable"/>
    </style:style>
    <style:style style:name="Filled_20_Red" style:display-name="Filled Red" style:family="graphic" style:parent-style-name="Filled">
      <style:graphic-properties draw:fill-gradient-name="Filled_20_Red"/>
      <style:text-properties fo:color="#ffffff"/>
    </style:style>
    <style:style style:name="Filled_20_Yellow" style:display-name="Filled Yellow" style:family="graphic" style:parent-style-name="Filled">
      <style:graphic-properties draw:fill-gradient-name="Filled_20_Yellow"/>
      <style:text-properties fo:color="#ffffff"/>
    </style:style>
    <style:style style:name="Outlined" style:family="graphic" style:parent-style-name="Shapes">
      <style:graphic-properties draw:stroke="solid" svg:stroke-width="0.081cm" svg:stroke-color="#000000" draw:fill="none"/>
    </style:style>
    <style:style style:name="Outlined_20_Blue" style:display-name="Outlined Blue" style:family="graphic" style:parent-style-name="Outlined">
      <style:graphic-properties svg:stroke-color="#355269"/>
      <style:text-properties fo:color="#355269"/>
    </style:style>
    <style:style style:name="Outlined_20_Green" style:display-name="Outlined Green" style:family="graphic" style:parent-style-name="Outlined">
      <style:graphic-properties svg:stroke-color="#127622"/>
      <style:text-properties fo:color="#127622"/>
    </style:style>
    <style:style style:name="Outlined_20_Red" style:display-name="Outlined Red" style:family="graphic" style:parent-style-name="Outlined">
      <style:graphic-properties svg:stroke-color="#c9211e"/>
      <style:text-properties fo:color="#c9211e"/>
    </style:style>
    <style:style style:name="Outlined_20_Yellow" style:display-name="Outlined Yellow" style:family="graphic" style:parent-style-name="Outlined">
      <style:graphic-properties draw:stroke="solid" svg:stroke-color="#b47804"/>
      <style:text-properties fo:color="#b47804"/>
    </style:style>
    <style:style style:name="Lines" style:family="graphic" style:parent-style-name="Graphic">
      <style:graphic-properties draw:stroke="solid" svg:stroke-color="#000000" draw:fill="none"/>
    </style:style>
    <style:style style:name="Arrow_20_Line" style:display-name="Arrow Line" style:family="graphic" style:parent-style-name="Lines">
      <style:graphic-properties draw:marker-start="Arrow" draw:marker-start-width="0.2cm" draw:marker-end="Arrow" draw:marker-end-width="0.2cm" draw:show-unit="true"/>
    </style:style>
    <style:style style:name="Arrow_20_Dashed" style:display-name="Arrow Dashed" style:family="graphic" style:parent-style-name="Lines">
      <style:graphic-properties draw:stroke="dash"/>
    </style:style>
    <style:style style:name="Default_5f_1" style:display-name="Default_1" style:family="graphic">
      <style:graphic-properties draw:stroke="solid" svg:stroke-width="0cm" svg:stroke-color="#3465a4" draw:marker-start-width="0.2cm" draw:marker-start-center="false" draw:marker-end-width="0.2cm" draw:marker-end-center="false" draw:fill="solid" draw:fill-color="#729fcf" draw:textarea-horizontal-align="justify" fo:padding-top="0.125cm" fo:padding-bottom="0.125cm" fo:padding-left="0.25cm" fo:padding-right="0.25cm" draw:shadow="hidden" draw:shadow-offset-x="0.2cm" draw:shadow-offset-y="0.2cm" draw:shadow-color="#808080">
        <text:list-style style:name="Default_5f_1" style:display-name="Default_1">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margin-top="0cm" fo:margin-bottom="0cm" fo:line-height="100%" fo:text-indent="0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18pt" fo:font-style="normal" fo:text-shadow="none" style:text-underline-style="none" fo:font-weight="normal" style:letter-kerning="true" style:font-name-asian="Noto Sans CJK SC" style:font-family-asian="'Noto Sans CJK SC'" style:font-family-generic-asian="system" style:font-pitch-asian="variable" style:font-size-asian="18pt" style:font-style-asian="normal" style:font-weight-asian="normal" style:font-name-complex="Lohit Devanagari" style:font-family-complex="'Lohit Devanagari'" style:font-family-generic-complex="system" style:font-pitch-complex="variable" style:font-size-complex="18pt" style:font-style-complex="normal" style:font-weight-complex="normal" style:text-emphasize="none" style:font-relief="none" style:text-overline-style="none" style:text-overline-color="font-color"/>
    </style:style>
    <style:style style:name="Default_5f_1_5f_1" style:display-name="Default_1_1" style:family="graphic">
      <style:graphic-properties draw:stroke="solid" svg:stroke-width="0cm" svg:stroke-color="#3465a4" draw:marker-start-width="0.2cm" draw:marker-start-center="false" draw:marker-end-width="0.2cm" draw:marker-end-center="false" draw:fill="solid" draw:fill-color="#729fcf" draw:textarea-horizontal-align="justify" fo:padding-top="0.125cm" fo:padding-bottom="0.125cm" fo:padding-left="0.25cm" fo:padding-right="0.25cm" draw:shadow="hidden" draw:shadow-offset-x="0.2cm" draw:shadow-offset-y="0.2cm" draw:shadow-color="#808080">
        <text:list-style style:name="Default_5f_1_5f_1" style:display-name="Default_1_1">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margin-top="0cm" fo:margin-bottom="0cm" fo:line-height="100%" fo:text-indent="0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18pt" fo:font-style="normal" fo:text-shadow="none" style:text-underline-style="none" fo:font-weight="normal" style:letter-kerning="true" style:font-name-asian="Noto Sans CJK SC" style:font-family-asian="'Noto Sans CJK SC'" style:font-family-generic-asian="system" style:font-pitch-asian="variable" style:font-size-asian="18pt" style:font-style-asian="normal" style:font-weight-asian="normal" style:font-name-complex="Lohit Devanagari" style:font-family-complex="'Lohit Devanagari'" style:font-family-generic-complex="system" style:font-pitch-complex="variable" style:font-size-complex="18pt" style:font-style-complex="normal" style:font-weight-complex="normal" style:text-emphasize="none" style:font-relief="none" style:text-overline-style="none" style:text-overline-color="font-color"/>
    </style:style>
    <style:style style:name="Default-background" style:family="presentation">
      <style:graphic-properties draw:stroke="none" draw:fill="none"/>
      <style:text-properties style:letter-kerning="true"/>
    </style:style>
    <style:style style:name="Default-backgroundobjects" style:family="presentation">
      <style:graphic-properties draw:textarea-horizontal-align="justify" draw:shadow="hidden" draw:shadow-offset-x="0.2cm" draw:shadow-offset-y="0.2cm" draw:shadow-color="#808080"/>
      <style:text-properties style:letter-kerning="true"/>
    </style:style>
    <style:style style:name="Default-notes" style:family="presentation">
      <style:graphic-properties draw:stroke="none" draw:fill="none"/>
      <style:paragraph-properties fo:margin-left="0.6cm" fo:margin-right="0cm" fo:text-indent="-0.6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20pt" style:font-style-asian="normal" style:font-weight-asian="normal" style:font-name-complex="Lohit Devanagari" style:font-family-complex="'Lohit Devanagari'"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Default-outline1" style:family="presentation">
      <style:graphic-properties draw:stroke="none" draw:fill="none" draw:auto-grow-height="false" draw:fit-to-size="shrink-to-fit" style:shrink-to-fit="true">
        <text:list-style style:name="Default-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top="0.5cm" fo:margin-bottom="0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Lohit Devanagari" style:font-family-complex="'Lohit Devanagari'"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Default-outline2" style:family="presentation" style:parent-style-name="Default-outline1">
      <style:paragraph-properties fo:margin-top="0.4cm" fo:margin-bottom="0cm"/>
      <style:text-properties fo:font-size="28pt" style:font-size-asian="28pt" style:font-size-complex="28pt"/>
    </style:style>
    <style:style style:name="Default-outline3" style:family="presentation" style:parent-style-name="Default-outline2">
      <style:paragraph-properties fo:margin-top="0.3cm" fo:margin-bottom="0cm"/>
      <style:text-properties fo:font-size="24pt" style:font-size-asian="24pt" style:font-size-complex="24pt"/>
    </style:style>
    <style:style style:name="Default-outline4" style:family="presentation" style:parent-style-name="Default-outline3">
      <style:paragraph-properties fo:margin-top="0.2cm" fo:margin-bottom="0cm"/>
      <style:text-properties fo:font-size="20pt" style:font-size-asian="20pt" style:font-size-complex="20pt"/>
    </style:style>
    <style:style style:name="Default-outline5" style:family="presentation" style:parent-style-name="Default-outline4">
      <style:paragraph-properties fo:margin-top="0.1cm" fo:margin-bottom="0cm"/>
      <style:text-properties fo:font-size="20pt" style:font-size-asian="20pt" style:font-size-complex="20pt"/>
    </style:style>
    <style:style style:name="Default-outline6" style:family="presentation" style:parent-style-name="Default-outline5">
      <style:paragraph-properties fo:margin-top="0.1cm" fo:margin-bottom="0cm"/>
      <style:text-properties fo:font-size="20pt" style:font-size-asian="20pt" style:font-size-complex="20pt"/>
    </style:style>
    <style:style style:name="Default-outline7" style:family="presentation" style:parent-style-name="Default-outline6">
      <style:paragraph-properties fo:margin-top="0.1cm" fo:margin-bottom="0cm"/>
      <style:text-properties fo:font-size="20pt" style:font-size-asian="20pt" style:font-size-complex="20pt"/>
    </style:style>
    <style:style style:name="Default-outline8" style:family="presentation" style:parent-style-name="Default-outline7">
      <style:paragraph-properties fo:margin-top="0.1cm" fo:margin-bottom="0cm"/>
      <style:text-properties fo:font-size="20pt" style:font-size-asian="20pt" style:font-size-complex="20pt"/>
    </style:style>
    <style:style style:name="Default-outline9" style:family="presentation" style:parent-style-name="Default-outline8">
      <style:paragraph-properties fo:margin-top="0.1cm" fo:margin-bottom="0cm"/>
      <style:text-properties fo:font-size="20pt" style:font-size-asian="20pt" style:font-size-complex="20pt"/>
    </style:style>
    <style:style style:name="Default-subtitle" style:family="presentation">
      <style:graphic-properties draw:stroke="none" draw:fill="none" draw:textarea-vertical-align="middle">
        <text:list-style style:name="Default-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Lohit Devanagari" style:font-family-complex="'Lohit Devanagari'"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Default-title" style:family="presentation">
      <style:graphic-properties draw:stroke="none" draw:fill="none" draw:textarea-vertical-align="middle">
        <text:list-style style:name="Default-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center"/>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44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44pt" style:font-style-asian="normal" style:font-weight-asian="normal" style:font-name-complex="Lohit Devanagari" style:font-family-complex="'Lohit Devanagari'" style:font-family-generic-complex="system" style:font-pitch-complex="variable" style:font-size-complex="44pt" style:font-style-complex="normal" style:font-weight-complex="normal" style:text-emphasize="none" style:font-relief="none" style:text-overline-style="none" style:text-overline-color="font-color"/>
    </style:style>
    <style:style style:name="Title_20_Slide-background" style:display-name="Title Slide-background" style:family="presentation">
      <style:graphic-properties draw:stroke="none" draw:fill="solid" draw:fill-color="#ffffff"/>
      <style:text-properties style:letter-kerning="true"/>
    </style:style>
    <style:style style:name="Title_20_Slide-backgroundobjects" style:display-name="Title Slide-backgroundobjects" style:family="presentation">
      <style:graphic-properties draw:textarea-horizontal-align="justify" draw:shadow="hidden" draw:shadow-offset-x="0.2cm" draw:shadow-offset-y="0.2cm" draw:shadow-color="#808080"/>
      <style:text-properties style:letter-kerning="true"/>
    </style:style>
    <style:style style:name="Title_20_Slide-notes" style:display-name="Title Slide-notes" style:family="presentation">
      <style:graphic-properties draw:stroke="none" draw:fill="none"/>
      <style:paragraph-properties fo:margin-left="0.6cm" fo:margin-right="0cm" fo:text-indent="-0.6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28.1000003814697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28.1000003814697pt" style:font-style-asian="normal" style:font-weight-asian="normal" style:font-name-complex="Lohit Devanagari" style:font-family-complex="'Lohit Devanagari'" style:font-family-generic-complex="system" style:font-pitch-complex="variable" style:font-size-complex="28.1000003814697pt" style:font-style-complex="normal" style:font-weight-complex="normal" style:text-emphasize="none" style:font-relief="none" style:text-overline-style="none" style:text-overline-color="font-color"/>
    </style:style>
    <style:style style:name="Title_20_Slide-outline1" style:display-name="Title Slide-outline1" style:family="presentation">
      <style:graphic-properties draw:stroke="none" draw:fill="none" draw:auto-grow-height="false" draw:fit-to-size="shrink-to-fit" style:shrink-to-fit="true">
        <text:list-style style:name="Title_20_Slide-outline1" style:display-name="Title Slide-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413cm" fo:margin-bottom="0cm" fo:text-indent="0cm"/>
      <style:text-properties fo:font-variant="normal" fo:text-transform="none" style:use-window-font-color="true" style:text-outline="false" style:text-line-through-style="none" style:text-line-through-type="none" style:text-position="0% 100%" style:font-name="Liberation Sans" fo:font-family="'Liberation Sans'" style:font-family-generic="roman" style:font-pitch="variable" fo:font-size="26.3999996185303pt" fo:letter-spacing="normal"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Lohit Devanagari" style:font-family-complex="'Lohit Devanagari'"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Title_20_Slide-outline2" style:display-name="Title Slide-outline2" style:family="presentation" style:parent-style-name="Title_20_Slide-outline1">
      <style:paragraph-properties fo:margin-left="0cm" fo:margin-right="0cm" fo:margin-top="0.33cm" fo:margin-bottom="0cm" fo:text-indent="0cm"/>
      <style:text-properties fo:font-variant="normal" fo:text-transform="none" style:text-line-through-style="none" style:text-line-through-type="none" style:text-position="0% 100%" fo:font-size="23.2000007629395pt" fo:letter-spacing="normal" fo:font-style="normal" style:text-underline-style="none" fo:font-weight="normal" style:font-size-asian="28pt" style:font-style-asian="normal" style:font-weight-asian="normal" style:font-size-complex="28pt" style:font-style-complex="normal" style:font-weight-complex="normal"/>
    </style:style>
    <style:style style:name="Title_20_Slide-outline3" style:display-name="Title Slide-outline3" style:family="presentation" style:parent-style-name="Title_20_Slide-outline2">
      <style:paragraph-properties fo:margin-left="0cm" fo:margin-right="0cm" fo:margin-top="0.247cm" fo:margin-bottom="0cm" fo:text-indent="0cm"/>
      <style:text-properties fo:font-variant="normal" fo:text-transform="none" style:text-line-through-style="none" style:text-line-through-type="none" style:text-position="0% 100%" fo:font-size="19.7999992370605pt" fo:letter-spacing="normal" fo:font-style="normal" style:text-underline-style="none" fo:font-weight="normal" style:font-size-asian="24pt" style:font-style-asian="normal" style:font-weight-asian="normal" style:font-size-complex="24pt" style:font-style-complex="normal" style:font-weight-complex="normal"/>
    </style:style>
    <style:style style:name="Title_20_Slide-outline4" style:display-name="Title Slide-outline4" style:family="presentation" style:parent-style-name="Title_20_Slide-outline3">
      <style:paragraph-properties fo:margin-left="0cm" fo:margin-right="0cm" fo:margin-top="0.165cm" fo:margin-bottom="0cm" fo:text-indent="0cm"/>
      <style:text-properties fo:font-variant="normal" fo:text-transform="none" style:text-line-through-style="none" style:text-line-through-type="none" style:text-position="0% 100%" fo:font-size="16.5pt" fo:letter-spacing="normal" fo:font-style="normal" style:text-underline-style="none" fo:font-weight="normal" style:font-size-asian="20pt" style:font-style-asian="normal" style:font-weight-asian="normal" style:font-size-complex="20pt" style:font-style-complex="normal" style:font-weight-complex="normal"/>
    </style:style>
    <style:style style:name="Title_20_Slide-outline5" style:display-name="Title Slide-outline5" style:family="presentation" style:parent-style-name="Title_20_Slide-outline4">
      <style:paragraph-properties fo:margin-left="0cm" fo:margin-right="0cm" fo:margin-top="0.082cm" fo:margin-bottom="0cm" fo:text-indent="0cm"/>
      <style:text-properties fo:font-size="16.5pt" style:font-size-asian="20pt" style:font-size-complex="20pt"/>
    </style:style>
    <style:style style:name="Title_20_Slide-outline6" style:display-name="Title Slide-outline6" style:family="presentation" style:parent-style-name="Title_20_Slide-outline5">
      <style:paragraph-properties fo:margin-left="0cm" fo:margin-right="0cm" fo:margin-top="0.082cm" fo:margin-bottom="0cm" fo:text-indent="0cm"/>
      <style:text-properties fo:font-size="16.5pt" style:font-size-asian="20pt" style:font-size-complex="20pt"/>
    </style:style>
    <style:style style:name="Title_20_Slide-outline7" style:display-name="Title Slide-outline7" style:family="presentation" style:parent-style-name="Title_20_Slide-outline6">
      <style:paragraph-properties fo:margin-left="0cm" fo:margin-right="0cm" fo:margin-top="0.082cm" fo:margin-bottom="0cm" fo:text-indent="0cm"/>
      <style:text-properties fo:font-size="16.5pt" style:font-size-asian="20pt" style:font-size-complex="20pt"/>
    </style:style>
    <style:style style:name="Title_20_Slide-outline8" style:display-name="Title Slide-outline8" style:family="presentation" style:parent-style-name="Title_20_Slide-outline7">
      <style:paragraph-properties fo:margin-left="0cm" fo:margin-right="0cm" fo:margin-top="0.082cm" fo:margin-bottom="0cm" fo:text-indent="0cm"/>
      <style:text-properties fo:font-size="16.5pt" style:font-size-asian="20pt" style:font-size-complex="20pt"/>
    </style:style>
    <style:style style:name="Title_20_Slide-outline9" style:display-name="Title Slide-outline9" style:family="presentation" style:parent-style-name="Title_20_Slide-outline8">
      <style:paragraph-properties fo:margin-left="0cm" fo:margin-right="0cm" fo:margin-top="0.082cm" fo:margin-bottom="0cm" fo:text-indent="0cm"/>
      <style:text-properties fo:font-size="16.5pt" style:font-size-asian="20pt" style:font-size-complex="20pt"/>
    </style:style>
    <style:style style:name="Title_20_Slide-subtitle" style:display-name="Title Slide-subtitle" style:family="presentation">
      <style:graphic-properties draw:stroke="none" draw:fill="none" draw:textarea-vertical-align="middle">
        <text:list-style style:name="Title_20_Slide-subtitle" style:display-name="Title Slide-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Lohit Devanagari" style:font-family-complex="'Lohit Devanagari'"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Title_20_Slide-title" style:display-name="Title Slide-title" style:family="presentation">
      <style:graphic-properties draw:stroke="none" draw:fill="none" draw:textarea-vertical-align="middle">
        <text:list-style style:name="Title_20_Slide-title" style:display-name="Title Slide-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center"/>
      <style:text-properties fo:font-variant="normal" fo:text-transform="none" style:use-window-font-color="true" style:text-outline="false" style:text-line-through-style="none" style:text-line-through-type="none" style:text-position="0% 100%" style:font-name="Liberation Sans" fo:font-family="'Liberation Sans'" style:font-family-generic="roman" style:font-pitch="variable" fo:font-size="36.4000015258789pt" fo:letter-spacing="normal"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44pt" style:font-style-asian="normal" style:font-weight-asian="normal" style:font-name-complex="Lohit Devanagari" style:font-family-complex="'Lohit Devanagari'" style:font-family-generic-complex="system" style:font-pitch-complex="variable" style:font-size-complex="44pt" style:font-style-complex="normal" style:font-weight-complex="normal" style:text-emphasize="none" style:font-relief="none" style:text-overline-style="none" style:text-overline-color="font-color"/>
    </style:style>
    <style:presentation-page-layout style:name="AL0T26">
      <presentation:placeholder presentation:object="handout" svg:x="2.058cm" svg:y="1.743cm" svg:width="10.556cm" svg:height="-0.233cm"/>
      <presentation:placeholder presentation:object="handout" svg:x="15.414cm" svg:y="1.743cm" svg:width="10.556cm" svg:height="-0.233cm"/>
      <presentation:placeholder presentation:object="handout" svg:x="2.058cm" svg:y="3.612cm" svg:width="10.556cm" svg:height="-0.233cm"/>
      <presentation:placeholder presentation:object="handout" svg:x="15.414cm" svg:y="3.612cm" svg:width="10.556cm" svg:height="-0.233cm"/>
      <presentation:placeholder presentation:object="handout" svg:x="2.058cm" svg:y="5.481cm" svg:width="10.556cm" svg:height="-0.233cm"/>
      <presentation:placeholder presentation:object="handout" svg:x="15.414cm" svg:y="5.481cm" svg:width="10.556cm" svg:height="-0.233cm"/>
    </style:presentation-page-layout>
    <style:presentation-page-layout style:name="AL1T1">
      <presentation:placeholder presentation:object="title" svg:x="2.058cm" svg:y="1.743cm" svg:width="23.912cm" svg:height="3.507cm"/>
      <presentation:placeholder presentation:object="outline" svg:x="2.058cm" svg:y="5.838cm" svg:width="23.912cm" svg:height="13.23cm"/>
    </style:presentation-page-layout>
  </office:styles>
  <office:automatic-styles>
    <style:page-layout style:name="PM0">
      <style:page-layout-properties fo:margin-top="0cm" fo:margin-bottom="0cm" fo:margin-left="0cm" fo:margin-right="0cm" fo:page-width="21cm" fo:page-height="29.7cm" style:print-orientation="portrait"/>
    </style:page-layout>
    <style:page-layout style:name="PM1">
      <style:page-layout-properties fo:margin-top="0cm" fo:margin-bottom="0cm" fo:margin-left="0cm" fo:margin-right="0cm" fo:page-width="28cm" fo:page-height="15.75cm" style:print-orientation="landscape"/>
    </style:page-layout>
    <style:style style:name="Mdp1" style:family="drawing-page">
      <style:drawing-page-properties draw:background-size="border" draw:fill="none"/>
    </style:style>
    <style:style style:name="Mdp2" style:family="drawing-page">
      <style:drawing-page-properties draw:background-size="border" draw:fill="solid" draw:fill-color="#ffffff"/>
    </style:style>
    <style:style style:name="Mdp3" style:family="drawing-page">
      <style:drawing-page-properties presentation:display-header="true" presentation:display-footer="true" presentation:display-page-number="false" presentation:display-date-time="true"/>
    </style:style>
    <style:style style:name="Mgr1" style:family="graphic" style:parent-style-name="standard">
      <style:graphic-properties draw:stroke="none" draw:fill="none" draw:fill-color="#ffffff" draw:auto-grow-height="false" fo:min-height="1.485cm"/>
      <style:paragraph-properties style:writing-mode="lr-tb"/>
    </style:style>
    <style:style style:name="Mgr2" style:family="graphic" style:parent-style-name="standard">
      <style:graphic-properties draw:stroke="none" draw:fill="none" draw:fill-color="#ffffff" draw:textarea-vertical-align="bottom" draw:auto-grow-height="false" fo:min-height="1.485cm"/>
      <style:paragraph-properties style:writing-mode="lr-tb"/>
    </style:style>
    <style:style style:name="Mgr3" style:family="graphic" style:parent-style-name="Object_20_with_20_no_20_fill_20_and_20_no_20_line">
      <style:graphic-properties draw:stroke="none" svg:stroke-width="0cm" draw:fill="none" draw:textarea-horizontal-align="center" draw:textarea-vertical-align="top" draw:auto-grow-height="false" fo:padding-top="0.125cm" fo:padding-bottom="0.125cm" fo:padding-left="0.25cm" fo:padding-right="0.25cm" fo:wrap-option="wrap" draw:color-mode="standard" draw:luminance="0%" draw:contrast="0%" draw:gamma="100%" draw:red="0%" draw:green="0%" draw:blue="0%" fo:clip="rect(0cm, 0cm, 0cm, 0cm)" draw:image-opacity="100%" style:mirror="none"/>
    </style:style>
    <style:style style:name="Mpr1" style:family="presentation" style:parent-style-name="Default-backgroundobjects">
      <style:graphic-properties draw:stroke="none" draw:fill="none" draw:fill-color="#ffffff" draw:auto-grow-height="false" fo:min-height="1.086cm"/>
      <style:paragraph-properties style:writing-mode="lr-tb"/>
    </style:style>
    <style:style style:name="Mpr2" style:family="presentation" style:parent-style-name="Default-backgroundobjects">
      <style:graphic-properties draw:stroke="none" draw:fill="none" draw:fill-color="#ffffff" draw:auto-grow-height="false" fo:min-height="1.485cm"/>
      <style:paragraph-properties style:writing-mode="lr-tb"/>
    </style:style>
    <style:style style:name="Mpr3" style:family="presentation" style:parent-style-name="Default-backgroundobjects">
      <style:graphic-properties draw:stroke="none" draw:fill="none" draw:fill-color="#ffffff" draw:textarea-vertical-align="bottom" draw:auto-grow-height="false" fo:min-height="1.485cm"/>
      <style:paragraph-properties style:writing-mode="lr-tb"/>
    </style:style>
    <style:style style:name="Mpr4" style:family="presentation" style:parent-style-name="Title_20_Slide-backgroundobjects">
      <style:graphic-properties draw:stroke="none" draw:fill="none" draw:fill-color="#ffffff" draw:auto-grow-height="false" fo:min-height="1.485cm"/>
      <style:paragraph-properties style:writing-mode="lr-tb"/>
    </style:style>
    <style:style style:name="Mpr5" style:family="presentation" style:parent-style-name="Title_20_Slide-backgroundobjects">
      <style:graphic-properties draw:stroke="none" draw:fill="none" draw:fill-color="#ffffff" draw:textarea-vertical-align="bottom" draw:auto-grow-height="false" fo:min-height="1.485cm"/>
      <style:paragraph-properties style:writing-mode="lr-tb"/>
    </style:style>
    <style:style style:name="MP1" style:family="paragraph">
      <style:paragraph-properties style:writing-mode="lr-tb"/>
      <style:text-properties fo:font-size="14pt" style:font-size-asian="14pt" style:font-size-complex="14pt"/>
    </style:style>
    <style:style style:name="MP2" style:family="paragraph">
      <loext:graphic-properties draw:fill="none" draw:fill-color="#ffffff"/>
      <style:paragraph-properties style:writing-mode="lr-tb"/>
      <style:text-properties fo:font-size="14pt" style:font-size-asian="14pt" style:font-size-complex="14pt"/>
    </style:style>
    <style:style style:name="MP3" style:family="paragraph">
      <style:paragraph-properties fo:text-align="end" style:writing-mode="lr-tb"/>
      <style:text-properties fo:font-size="14pt" style:font-size-asian="14pt" style:font-size-complex="14pt"/>
    </style:style>
    <style:style style:name="MP4" style:family="paragraph">
      <loext:graphic-properties draw:fill="none" draw:fill-color="#ffffff"/>
      <style:paragraph-properties fo:text-align="end" style:writing-mode="lr-tb"/>
      <style:text-properties fo:font-size="14pt" style:font-size-asian="14pt" style:font-size-complex="14pt"/>
    </style:style>
    <style:style style:name="MP5" style:family="paragraph">
      <style:paragraph-properties fo:text-align="center" style:writing-mode="lr-tb"/>
      <style:text-properties fo:font-size="14pt" style:font-size-asian="14pt" style:font-size-complex="14pt"/>
    </style:style>
    <style:style style:name="MP6" style:family="paragraph">
      <loext:graphic-properties draw:fill="none" draw:fill-color="#ffffff"/>
      <style:paragraph-properties fo:text-align="center" style:writing-mode="lr-tb"/>
      <style:text-properties fo:font-size="14pt" style:font-size-asian="14pt" style:font-size-complex="14pt"/>
    </style:style>
    <style:style style:name="MP7" style:family="paragraph">
      <loext:graphic-properties draw:fill="none"/>
      <style:paragraph-properties fo:text-align="start"/>
      <style:text-properties fo:font-size="18pt"/>
    </style:style>
    <style:style style:name="MT1" style:family="text">
      <style:text-properties fo:font-size="14pt" style:font-size-asian="14pt" style:font-size-complex="14pt"/>
    </style:style>
    <text:list-style style:name="ML1">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ML2">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office:automatic-styles>
  <office:master-styles>
    <draw:layer-set>
      <draw:layer draw:name="layout"/>
      <draw:layer draw:name="background"/>
      <draw:layer draw:name="backgroundobjects"/>
      <draw:layer draw:name="controls"/>
      <draw:layer draw:name="measurelines"/>
    </draw:layer-set>
    <style:handout-master presentation:presentation-page-layout-name="AL0T26" style:page-layout-name="PM0" draw:style-name="Mdp3">
      <draw:page-thumbnail draw:layer="backgroundobjects" svg:width="8.999cm" svg:height="5.061cm" svg:x="1cm" svg:y="3.742cm"/>
      <draw:page-thumbnail draw:layer="backgroundobjects" svg:width="8.999cm" svg:height="5.061cm" svg:x="1cm" svg:y="12.318cm"/>
      <draw:page-thumbnail draw:layer="backgroundobjects" svg:width="8.999cm" svg:height="5.061cm" svg:x="1cm" svg:y="20.894cm"/>
      <draw:page-thumbnail draw:layer="backgroundobjects" svg:width="8.999cm" svg:height="5.061cm" svg:x="11cm" svg:y="3.742cm"/>
      <draw:page-thumbnail draw:layer="backgroundobjects" svg:width="8.999cm" svg:height="5.061cm" svg:x="11cm" svg:y="12.318cm"/>
      <draw:page-thumbnail draw:layer="backgroundobjects" svg:width="8.999cm" svg:height="5.061cm" svg:x="11cm" svg:y="20.894cm"/>
      <draw:frame draw:style-name="Mgr1" draw:text-style-name="MP2" draw:layer="backgroundobjects" svg:width="9.113cm" svg:height="1.484cm" svg:x="0cm" svg:y="0cm" presentation:class="header">
        <draw:text-box>
          <text:p text:style-name="MP1">
            <text:span text:style-name="MT1">
              <presentation:header/>
            </text:span>
          </text:p>
        </draw:text-box>
      </draw:frame>
      <draw:frame draw:style-name="Mgr1" draw:text-style-name="MP4" draw:layer="backgroundobjects" svg:width="9.113cm" svg:height="1.484cm" svg:x="11.886cm" svg:y="0cm" presentation:class="date-time">
        <draw:text-box>
          <text:p text:style-name="MP3">
            <text:span text:style-name="MT1">
              <presentation:date-time/>
            </text:span>
          </text:p>
        </draw:text-box>
      </draw:frame>
      <draw:frame draw:style-name="Mgr2" draw:text-style-name="MP2" draw:layer="backgroundobjects" svg:width="9.113cm" svg:height="1.484cm" svg:x="0cm" svg:y="28.215cm" presentation:class="footer">
        <draw:text-box>
          <text:p text:style-name="MP1">
            <text:span text:style-name="MT1">
              <presentation:footer/>
            </text:span>
          </text:p>
        </draw:text-box>
      </draw:frame>
      <draw:frame draw:style-name="Mgr2" draw:text-style-name="MP4" draw:layer="backgroundobjects" svg:width="9.113cm" svg:height="1.484cm" svg:x="11.886cm" svg:y="28.215cm" presentation:class="page-number">
        <draw:text-box>
          <text:p text:style-name="MP3">
            <text:span text:style-name="MT1">
              <text:page-number>&lt;number&gt;</text:page-number>
            </text:span>
          </text:p>
        </draw:text-box>
      </draw:frame>
    </style:handout-master>
    <style:master-page style:name="Default" style:page-layout-name="PM1" draw:style-name="Mdp1">
      <draw:frame presentation:style-name="Default-title" draw:layer="backgroundobjects" svg:width="25.199cm" svg:height="2.629cm" svg:x="1.4cm" svg:y="0.628cm" presentation:class="title" presentation:placeholder="true">
        <draw:text-box/>
      </draw:frame>
      <draw:frame presentation:style-name="Default-outline1" draw:layer="backgroundobjects" svg:width="25.199cm" svg:height="9.134cm" svg:x="1.4cm" svg:y="3.685cm" presentation:class="outline" presentation:placeholder="true">
        <draw:text-box/>
      </draw:frame>
      <draw:frame presentation:style-name="Mpr1" draw:text-style-name="MP2" draw:layer="backgroundobjects" svg:width="6.523cm" svg:height="1.085cm" svg:x="1.4cm" svg:y="14.348cm" presentation:class="date-time">
        <draw:text-box>
          <text:p text:style-name="MP1">
            <text:span text:style-name="MT1">
              <presentation:date-time/>
            </text:span>
          </text:p>
        </draw:text-box>
      </draw:frame>
      <draw:frame presentation:style-name="Mpr1" draw:text-style-name="MP6" draw:layer="backgroundobjects" svg:width="8.875cm" svg:height="1.085cm" svg:x="9.576cm" svg:y="14.348cm" presentation:class="footer">
        <draw:text-box>
          <text:p text:style-name="MP5">
            <text:span text:style-name="MT1">
              <presentation:footer/>
            </text:span>
          </text:p>
        </draw:text-box>
      </draw:frame>
      <draw:frame presentation:style-name="Mpr1" draw:text-style-name="MP4" draw:layer="backgroundobjects" svg:width="6.523cm" svg:height="1.085cm" svg:x="20.076cm" svg:y="14.348cm" presentation:class="page-number">
        <draw:text-box>
          <text:p text:style-name="MP3">
            <text:span text:style-name="MT1">
              <text:page-number>&lt;number&gt;</text:page-number>
            </text:span>
          </text:p>
        </draw:text-box>
      </draw:frame>
      <presentation:notes style:page-layout-name="PM0">
        <draw:page-thumbnail presentation:style-name="Default-title" draw:layer="backgroundobjects" svg:width="19.798cm" svg:height="11.136cm" svg:x="0.6cm" svg:y="2.257cm" presentation:class="page"/>
        <draw:frame presentation:style-name="Default-notes" draw:layer="backgroundobjects" svg:width="16.799cm" svg:height="13.364cm" svg:x="2.1cm" svg:y="14.107cm" presentation:class="notes" presentation:placeholder="true">
          <draw:text-box/>
        </draw:frame>
        <draw:frame presentation:style-name="Mpr2" draw:text-style-name="MP2" draw:layer="backgroundobjects" svg:width="9.113cm" svg:height="1.484cm" svg:x="0cm" svg:y="0cm" presentation:class="header">
          <draw:text-box>
            <text:p text:style-name="MP1">
              <text:span text:style-name="MT1">
                <presentation:header/>
              </text:span>
            </text:p>
          </draw:text-box>
        </draw:frame>
        <draw:frame presentation:style-name="Mpr2" draw:text-style-name="MP4" draw:layer="backgroundobjects" svg:width="9.113cm" svg:height="1.484cm" svg:x="11.886cm" svg:y="0cm" presentation:class="date-time">
          <draw:text-box>
            <text:p text:style-name="MP3">
              <text:span text:style-name="MT1">
                <presentation:date-time/>
              </text:span>
            </text:p>
          </draw:text-box>
        </draw:frame>
        <draw:frame presentation:style-name="Mpr3" draw:text-style-name="MP2" draw:layer="backgroundobjects" svg:width="9.113cm" svg:height="1.484cm" svg:x="0cm" svg:y="28.215cm" presentation:class="footer">
          <draw:text-box>
            <text:p text:style-name="MP1">
              <text:span text:style-name="MT1">
                <presentation:footer/>
              </text:span>
            </text:p>
          </draw:text-box>
        </draw:frame>
        <draw:frame presentation:style-name="Mpr3" draw:text-style-name="MP4" draw:layer="backgroundobjects" svg:width="9.113cm" svg:height="1.484cm" svg:x="11.886cm" svg:y="28.215cm" presentation:class="page-number">
          <draw:text-box>
            <text:p text:style-name="MP3">
              <text:span text:style-name="MT1">
                <text:page-number>&lt;number&gt;</text:page-number>
              </text:span>
            </text:p>
          </draw:text-box>
        </draw:frame>
      </presentation:notes>
    </style:master-page>
    <style:master-page style:name="Title_20_Slide" style:display-name="Title Slide" style:page-layout-name="PM1" draw:style-name="Mdp2">
      <draw:frame draw:name="Picture 7" draw:style-name="Mgr3" draw:text-style-name="MP7" draw:layer="backgroundobjects" svg:width="27.991cm" svg:height="15.748cm" svg:x="0.003cm" svg:y="0cm">
        <draw:image xlink:href="Pictures/1000020100000535000002EE1222C1A8B2550B36.png" xlink:type="simple" xlink:show="embed" xlink:actuate="onLoad" loext:mime-type="image/png">
          <text:p/>
        </draw:image>
        <svg:desc>A picture containing shape
Description automatically generated</svg:desc>
      </draw:frame>
      <draw:frame draw:name="PlaceHolder 1" presentation:style-name="Title_20_Slide-title" draw:layer="backgroundobjects" svg:width="20.998cm" svg:height="5.481cm" svg:x="3.499cm" svg:y="2.577cm" presentation:class="title" presentation:placeholder="true" presentation:user-transformed="true">
        <draw:text-box/>
      </draw:frame>
      <draw:frame presentation:style-name="Title_20_Slide-outline1" draw:layer="backgroundobjects" svg:width="25.199cm" svg:height="9.134cm" svg:x="1.399cm" svg:y="3.684cm" presentation:class="outline" presentation:placeholder="true">
        <draw:text-box/>
      </draw:frame>
      <presentation:notes style:page-layout-name="PM0">
        <office:forms form:automatic-focus="false" form:apply-design-mode="false"/>
        <draw:page-thumbnail presentation:style-name="Title_20_Slide-title" draw:layer="backgroundobjects" svg:width="19.798cm" svg:height="11.136cm" svg:x="0.6cm" svg:y="2.257cm" presentation:class="page"/>
        <draw:frame presentation:style-name="Title_20_Slide-notes" draw:layer="backgroundobjects" svg:width="16.799cm" svg:height="13.364cm" svg:x="2.1cm" svg:y="14.107cm" presentation:class="notes" presentation:placeholder="true">
          <draw:text-box/>
        </draw:frame>
        <draw:frame presentation:style-name="Mpr4" draw:text-style-name="MP2" draw:layer="backgroundobjects" svg:width="9.113cm" svg:height="1.484cm" svg:x="0cm" svg:y="0cm" presentation:class="header">
          <draw:text-box>
            <text:p text:style-name="MP1">
              <text:span text:style-name="MT1">
                <presentation:header/>
              </text:span>
            </text:p>
          </draw:text-box>
        </draw:frame>
        <draw:frame presentation:style-name="Mpr4" draw:text-style-name="MP4" draw:layer="backgroundobjects" svg:width="9.113cm" svg:height="1.484cm" svg:x="11.886cm" svg:y="0cm" presentation:class="date-time">
          <draw:text-box>
            <text:p text:style-name="MP3">
              <text:span text:style-name="MT1">
                <presentation:date-time/>
              </text:span>
            </text:p>
          </draw:text-box>
        </draw:frame>
        <draw:frame presentation:style-name="Mpr5" draw:text-style-name="MP2" draw:layer="backgroundobjects" svg:width="9.113cm" svg:height="1.484cm" svg:x="0cm" svg:y="28.215cm" presentation:class="footer">
          <draw:text-box>
            <text:p text:style-name="MP1">
              <text:span text:style-name="MT1">
                <presentation:footer/>
              </text:span>
            </text:p>
          </draw:text-box>
        </draw:frame>
        <draw:frame presentation:style-name="Mpr5" draw:text-style-name="MP4" draw:layer="backgroundobjects" svg:width="9.113cm" svg:height="1.484cm" svg:x="11.886cm" svg:y="28.215cm" presentation:class="page-number">
          <draw:text-box>
            <text:p text:style-name="MP3">
              <text:span text:style-name="MT1">
                <text:page-number>&lt;number&gt;</text:page-number>
              </text:span>
            </text:p>
          </draw:text-box>
        </draw:frame>
      </presentation:notes>
    </style:master-page>
  </office:master-styles>
</office:document-styles>
</file>