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56.png" ContentType="image/png"/>
  <Override PartName="/ppt/media/image55.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0.png" ContentType="image/png"/>
  <Override PartName="/ppt/media/image39.png" ContentType="image/png"/>
  <Override PartName="/ppt/media/image9.png" ContentType="image/png"/>
  <Override PartName="/ppt/media/image86.png" ContentType="image/png"/>
  <Override PartName="/ppt/media/image13.png" ContentType="image/png"/>
  <Override PartName="/ppt/media/image1.png" ContentType="image/png"/>
  <Override PartName="/ppt/media/image38.png" ContentType="image/png"/>
  <Override PartName="/ppt/media/image8.png" ContentType="image/png"/>
  <Override PartName="/ppt/media/image85.png" ContentType="image/png"/>
  <Override PartName="/ppt/media/image49.png" ContentType="image/png"/>
  <Override PartName="/ppt/media/image12.png" ContentType="image/png"/>
  <Override PartName="/ppt/media/image37.png" ContentType="image/png"/>
  <Override PartName="/ppt/media/image7.png" ContentType="image/png"/>
  <Override PartName="/ppt/media/image19.png" ContentType="image/png"/>
  <Override PartName="/ppt/media/image84.png" ContentType="image/png"/>
  <Override PartName="/ppt/media/image20.png" ContentType="image/png"/>
  <Override PartName="/ppt/media/image57.png" ContentType="image/png"/>
  <Override PartName="/ppt/media/image21.png" ContentType="image/png"/>
  <Override PartName="/ppt/media/image58.png" ContentType="image/png"/>
  <Override PartName="/ppt/media/image22.png" ContentType="image/png"/>
  <Override PartName="/ppt/media/image59.png" ContentType="image/png"/>
  <Override PartName="/ppt/media/image23.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88.png" ContentType="image/png"/>
  <Override PartName="/ppt/media/image76.png" ContentType="image/png"/>
  <Override PartName="/ppt/media/image87.png" ContentType="image/png"/>
  <Override PartName="/ppt/media/image75.png" ContentType="image/png"/>
  <Override PartName="/ppt/media/image79.png" ContentType="image/png"/>
  <Override PartName="/ppt/media/image78.png" ContentType="image/png"/>
  <Override PartName="/ppt/media/image77.png" ContentType="image/png"/>
  <Override PartName="/ppt/media/image74.png" ContentType="image/png"/>
  <Override PartName="/ppt/media/image73.png" ContentType="image/png"/>
  <Override PartName="/ppt/media/image72.png" ContentType="image/png"/>
  <Override PartName="/ppt/media/image68.png" ContentType="image/png"/>
  <Override PartName="/ppt/media/image31.png" ContentType="image/png"/>
  <Override PartName="/ppt/media/image70.png" ContentType="image/png"/>
  <Override PartName="/ppt/media/image28.png" ContentType="image/png"/>
  <Override PartName="/ppt/media/image71.png" ContentType="image/png"/>
  <Override PartName="/ppt/media/image29.png" ContentType="image/png"/>
  <Override PartName="/ppt/media/image69.png" ContentType="image/png"/>
  <Override PartName="/ppt/media/image32.png" ContentType="image/png"/>
  <Override PartName="/ppt/media/image24.png" ContentType="image/png"/>
  <Override PartName="/ppt/media/image25.png" ContentType="image/png"/>
  <Override PartName="/ppt/media/image2.png" ContentType="image/png"/>
  <Override PartName="/ppt/media/image14.png" ContentType="image/png"/>
  <Override PartName="/ppt/media/image26.png" ContentType="image/png"/>
  <Override PartName="/ppt/media/image80.png" ContentType="image/png"/>
  <Override PartName="/ppt/media/image15.png" ContentType="image/png"/>
  <Override PartName="/ppt/media/image3.png" ContentType="image/png"/>
  <Override PartName="/ppt/media/image33.png" ContentType="image/png"/>
  <Override PartName="/ppt/media/image27.png" ContentType="image/png"/>
  <Override PartName="/ppt/media/image81.png" ContentType="image/png"/>
  <Override PartName="/ppt/media/image16.png" ContentType="image/png"/>
  <Override PartName="/ppt/media/image4.png" ContentType="image/png"/>
  <Override PartName="/ppt/media/image34.png" ContentType="image/png"/>
  <Override PartName="/ppt/media/image82.png" ContentType="image/png"/>
  <Override PartName="/ppt/media/image17.png" ContentType="image/png"/>
  <Override PartName="/ppt/media/image5.png" ContentType="image/png"/>
  <Override PartName="/ppt/media/image35.png" ContentType="image/png"/>
  <Override PartName="/ppt/media/image10.png" ContentType="image/png"/>
  <Override PartName="/ppt/media/image47.png" ContentType="image/png"/>
  <Override PartName="/ppt/media/image18.png" ContentType="image/png"/>
  <Override PartName="/ppt/media/image83.png" ContentType="image/png"/>
  <Override PartName="/ppt/media/image6.png" ContentType="image/png"/>
  <Override PartName="/ppt/media/image36.png" ContentType="image/png"/>
  <Override PartName="/ppt/media/image11.png" ContentType="image/png"/>
  <Override PartName="/ppt/media/image48.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6080"/>
            <a:ext cx="9071280" cy="946080"/>
          </a:xfrm>
          <a:prstGeom prst="rect">
            <a:avLst/>
          </a:prstGeom>
        </p:spPr>
        <p:txBody>
          <a:bodyPr lIns="0" rIns="0" tIns="0" bIns="0" anchor="ctr">
            <a:noAutofit/>
          </a:bodyPr>
          <a:p>
            <a:pPr algn="ctr"/>
            <a:endParaRPr b="0" lang="en-IN" sz="3640" spc="-1" strike="noStrike">
              <a:latin typeface="Arial"/>
            </a:endParaRPr>
          </a:p>
        </p:txBody>
      </p:sp>
      <p:sp>
        <p:nvSpPr>
          <p:cNvPr id="27" name="PlaceHolder 2"/>
          <p:cNvSpPr>
            <a:spLocks noGrp="1"/>
          </p:cNvSpPr>
          <p:nvPr>
            <p:ph type="body"/>
          </p:nvPr>
        </p:nvSpPr>
        <p:spPr>
          <a:xfrm>
            <a:off x="503640" y="1326240"/>
            <a:ext cx="9071640" cy="1568160"/>
          </a:xfrm>
          <a:prstGeom prst="rect">
            <a:avLst/>
          </a:prstGeom>
        </p:spPr>
        <p:txBody>
          <a:bodyPr lIns="0" rIns="0" tIns="0" bIns="0">
            <a:normAutofit/>
          </a:bodyPr>
          <a:p>
            <a:endParaRPr b="0" lang="en-IN" sz="2640" spc="-1" strike="noStrike">
              <a:latin typeface="Arial"/>
            </a:endParaRPr>
          </a:p>
        </p:txBody>
      </p:sp>
      <p:sp>
        <p:nvSpPr>
          <p:cNvPr id="28" name="PlaceHolder 3"/>
          <p:cNvSpPr>
            <a:spLocks noGrp="1"/>
          </p:cNvSpPr>
          <p:nvPr>
            <p:ph type="body"/>
          </p:nvPr>
        </p:nvSpPr>
        <p:spPr>
          <a:xfrm>
            <a:off x="503640" y="3043800"/>
            <a:ext cx="907164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226080"/>
            <a:ext cx="9071280" cy="946080"/>
          </a:xfrm>
          <a:prstGeom prst="rect">
            <a:avLst/>
          </a:prstGeom>
        </p:spPr>
        <p:txBody>
          <a:bodyPr lIns="0" rIns="0" tIns="0" bIns="0" anchor="ctr">
            <a:noAutofit/>
          </a:bodyPr>
          <a:p>
            <a:pPr algn="ctr"/>
            <a:endParaRPr b="0" lang="en-IN" sz="3640" spc="-1" strike="noStrike">
              <a:latin typeface="Arial"/>
            </a:endParaRPr>
          </a:p>
        </p:txBody>
      </p:sp>
      <p:sp>
        <p:nvSpPr>
          <p:cNvPr id="30" name="PlaceHolder 2"/>
          <p:cNvSpPr>
            <a:spLocks noGrp="1"/>
          </p:cNvSpPr>
          <p:nvPr>
            <p:ph type="body"/>
          </p:nvPr>
        </p:nvSpPr>
        <p:spPr>
          <a:xfrm>
            <a:off x="503640" y="1326240"/>
            <a:ext cx="4426920" cy="1568160"/>
          </a:xfrm>
          <a:prstGeom prst="rect">
            <a:avLst/>
          </a:prstGeom>
        </p:spPr>
        <p:txBody>
          <a:bodyPr lIns="0" rIns="0" tIns="0" bIns="0">
            <a:normAutofit/>
          </a:bodyPr>
          <a:p>
            <a:endParaRPr b="0" lang="en-IN" sz="2640" spc="-1" strike="noStrike">
              <a:latin typeface="Arial"/>
            </a:endParaRPr>
          </a:p>
        </p:txBody>
      </p:sp>
      <p:sp>
        <p:nvSpPr>
          <p:cNvPr id="31" name="PlaceHolder 3"/>
          <p:cNvSpPr>
            <a:spLocks noGrp="1"/>
          </p:cNvSpPr>
          <p:nvPr>
            <p:ph type="body"/>
          </p:nvPr>
        </p:nvSpPr>
        <p:spPr>
          <a:xfrm>
            <a:off x="5152320" y="1326240"/>
            <a:ext cx="4426920" cy="1568160"/>
          </a:xfrm>
          <a:prstGeom prst="rect">
            <a:avLst/>
          </a:prstGeom>
        </p:spPr>
        <p:txBody>
          <a:bodyPr lIns="0" rIns="0" tIns="0" bIns="0">
            <a:normAutofit/>
          </a:bodyPr>
          <a:p>
            <a:endParaRPr b="0" lang="en-IN" sz="2640" spc="-1" strike="noStrike">
              <a:latin typeface="Arial"/>
            </a:endParaRPr>
          </a:p>
        </p:txBody>
      </p:sp>
      <p:sp>
        <p:nvSpPr>
          <p:cNvPr id="32" name="PlaceHolder 4"/>
          <p:cNvSpPr>
            <a:spLocks noGrp="1"/>
          </p:cNvSpPr>
          <p:nvPr>
            <p:ph type="body"/>
          </p:nvPr>
        </p:nvSpPr>
        <p:spPr>
          <a:xfrm>
            <a:off x="503640" y="3043800"/>
            <a:ext cx="4426920" cy="1568160"/>
          </a:xfrm>
          <a:prstGeom prst="rect">
            <a:avLst/>
          </a:prstGeom>
        </p:spPr>
        <p:txBody>
          <a:bodyPr lIns="0" rIns="0" tIns="0" bIns="0">
            <a:normAutofit/>
          </a:bodyPr>
          <a:p>
            <a:endParaRPr b="0" lang="en-IN" sz="2640" spc="-1" strike="noStrike">
              <a:latin typeface="Arial"/>
            </a:endParaRPr>
          </a:p>
        </p:txBody>
      </p:sp>
      <p:sp>
        <p:nvSpPr>
          <p:cNvPr id="33" name="PlaceHolder 5"/>
          <p:cNvSpPr>
            <a:spLocks noGrp="1"/>
          </p:cNvSpPr>
          <p:nvPr>
            <p:ph type="body"/>
          </p:nvPr>
        </p:nvSpPr>
        <p:spPr>
          <a:xfrm>
            <a:off x="5152320" y="3043800"/>
            <a:ext cx="442692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226080"/>
            <a:ext cx="9071280" cy="946080"/>
          </a:xfrm>
          <a:prstGeom prst="rect">
            <a:avLst/>
          </a:prstGeom>
        </p:spPr>
        <p:txBody>
          <a:bodyPr lIns="0" rIns="0" tIns="0" bIns="0" anchor="ctr">
            <a:noAutofit/>
          </a:bodyPr>
          <a:p>
            <a:pPr algn="ctr"/>
            <a:endParaRPr b="0" lang="en-IN" sz="3640" spc="-1" strike="noStrike">
              <a:latin typeface="Arial"/>
            </a:endParaRPr>
          </a:p>
        </p:txBody>
      </p:sp>
      <p:sp>
        <p:nvSpPr>
          <p:cNvPr id="35" name="PlaceHolder 2"/>
          <p:cNvSpPr>
            <a:spLocks noGrp="1"/>
          </p:cNvSpPr>
          <p:nvPr>
            <p:ph type="body"/>
          </p:nvPr>
        </p:nvSpPr>
        <p:spPr>
          <a:xfrm>
            <a:off x="503640" y="1326240"/>
            <a:ext cx="2920680" cy="1568160"/>
          </a:xfrm>
          <a:prstGeom prst="rect">
            <a:avLst/>
          </a:prstGeom>
        </p:spPr>
        <p:txBody>
          <a:bodyPr lIns="0" rIns="0" tIns="0" bIns="0">
            <a:normAutofit/>
          </a:bodyPr>
          <a:p>
            <a:endParaRPr b="0" lang="en-IN" sz="2640" spc="-1" strike="noStrike">
              <a:latin typeface="Arial"/>
            </a:endParaRPr>
          </a:p>
        </p:txBody>
      </p:sp>
      <p:sp>
        <p:nvSpPr>
          <p:cNvPr id="36" name="PlaceHolder 3"/>
          <p:cNvSpPr>
            <a:spLocks noGrp="1"/>
          </p:cNvSpPr>
          <p:nvPr>
            <p:ph type="body"/>
          </p:nvPr>
        </p:nvSpPr>
        <p:spPr>
          <a:xfrm>
            <a:off x="3570840" y="1326240"/>
            <a:ext cx="2920680" cy="1568160"/>
          </a:xfrm>
          <a:prstGeom prst="rect">
            <a:avLst/>
          </a:prstGeom>
        </p:spPr>
        <p:txBody>
          <a:bodyPr lIns="0" rIns="0" tIns="0" bIns="0">
            <a:normAutofit/>
          </a:bodyPr>
          <a:p>
            <a:endParaRPr b="0" lang="en-IN" sz="2640" spc="-1" strike="noStrike">
              <a:latin typeface="Arial"/>
            </a:endParaRPr>
          </a:p>
        </p:txBody>
      </p:sp>
      <p:sp>
        <p:nvSpPr>
          <p:cNvPr id="37" name="PlaceHolder 4"/>
          <p:cNvSpPr>
            <a:spLocks noGrp="1"/>
          </p:cNvSpPr>
          <p:nvPr>
            <p:ph type="body"/>
          </p:nvPr>
        </p:nvSpPr>
        <p:spPr>
          <a:xfrm>
            <a:off x="6637680" y="1326240"/>
            <a:ext cx="2920680" cy="1568160"/>
          </a:xfrm>
          <a:prstGeom prst="rect">
            <a:avLst/>
          </a:prstGeom>
        </p:spPr>
        <p:txBody>
          <a:bodyPr lIns="0" rIns="0" tIns="0" bIns="0">
            <a:normAutofit/>
          </a:bodyPr>
          <a:p>
            <a:endParaRPr b="0" lang="en-IN" sz="2640" spc="-1" strike="noStrike">
              <a:latin typeface="Arial"/>
            </a:endParaRPr>
          </a:p>
        </p:txBody>
      </p:sp>
      <p:sp>
        <p:nvSpPr>
          <p:cNvPr id="38" name="PlaceHolder 5"/>
          <p:cNvSpPr>
            <a:spLocks noGrp="1"/>
          </p:cNvSpPr>
          <p:nvPr>
            <p:ph type="body"/>
          </p:nvPr>
        </p:nvSpPr>
        <p:spPr>
          <a:xfrm>
            <a:off x="503640" y="3043800"/>
            <a:ext cx="2920680" cy="1568160"/>
          </a:xfrm>
          <a:prstGeom prst="rect">
            <a:avLst/>
          </a:prstGeom>
        </p:spPr>
        <p:txBody>
          <a:bodyPr lIns="0" rIns="0" tIns="0" bIns="0">
            <a:normAutofit/>
          </a:bodyPr>
          <a:p>
            <a:endParaRPr b="0" lang="en-IN" sz="2640" spc="-1" strike="noStrike">
              <a:latin typeface="Arial"/>
            </a:endParaRPr>
          </a:p>
        </p:txBody>
      </p:sp>
      <p:sp>
        <p:nvSpPr>
          <p:cNvPr id="39" name="PlaceHolder 6"/>
          <p:cNvSpPr>
            <a:spLocks noGrp="1"/>
          </p:cNvSpPr>
          <p:nvPr>
            <p:ph type="body"/>
          </p:nvPr>
        </p:nvSpPr>
        <p:spPr>
          <a:xfrm>
            <a:off x="3570840" y="3043800"/>
            <a:ext cx="2920680" cy="1568160"/>
          </a:xfrm>
          <a:prstGeom prst="rect">
            <a:avLst/>
          </a:prstGeom>
        </p:spPr>
        <p:txBody>
          <a:bodyPr lIns="0" rIns="0" tIns="0" bIns="0">
            <a:normAutofit/>
          </a:bodyPr>
          <a:p>
            <a:endParaRPr b="0" lang="en-IN" sz="2640" spc="-1" strike="noStrike">
              <a:latin typeface="Arial"/>
            </a:endParaRPr>
          </a:p>
        </p:txBody>
      </p:sp>
      <p:sp>
        <p:nvSpPr>
          <p:cNvPr id="40" name="PlaceHolder 7"/>
          <p:cNvSpPr>
            <a:spLocks noGrp="1"/>
          </p:cNvSpPr>
          <p:nvPr>
            <p:ph type="body"/>
          </p:nvPr>
        </p:nvSpPr>
        <p:spPr>
          <a:xfrm>
            <a:off x="6637680" y="3043800"/>
            <a:ext cx="292068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3640" y="226080"/>
            <a:ext cx="9071280" cy="946080"/>
          </a:xfrm>
          <a:prstGeom prst="rect">
            <a:avLst/>
          </a:prstGeom>
        </p:spPr>
        <p:txBody>
          <a:bodyPr lIns="0" rIns="0" tIns="0" bIns="0" anchor="ctr">
            <a:noAutofit/>
          </a:bodyPr>
          <a:p>
            <a:pPr algn="ctr"/>
            <a:endParaRPr b="0" lang="en-IN" sz="3640" spc="-1" strike="noStrike">
              <a:latin typeface="Arial"/>
            </a:endParaRPr>
          </a:p>
        </p:txBody>
      </p:sp>
      <p:sp>
        <p:nvSpPr>
          <p:cNvPr id="45" name="PlaceHolder 2"/>
          <p:cNvSpPr>
            <a:spLocks noGrp="1"/>
          </p:cNvSpPr>
          <p:nvPr>
            <p:ph type="subTitle"/>
          </p:nvPr>
        </p:nvSpPr>
        <p:spPr>
          <a:xfrm>
            <a:off x="503640" y="1326240"/>
            <a:ext cx="907164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226080"/>
            <a:ext cx="9071280" cy="946080"/>
          </a:xfrm>
          <a:prstGeom prst="rect">
            <a:avLst/>
          </a:prstGeom>
        </p:spPr>
        <p:txBody>
          <a:bodyPr lIns="0" rIns="0" tIns="0" bIns="0" anchor="ctr">
            <a:noAutofit/>
          </a:bodyPr>
          <a:p>
            <a:pPr algn="ctr"/>
            <a:endParaRPr b="0" lang="en-IN" sz="3640" spc="-1" strike="noStrike">
              <a:latin typeface="Arial"/>
            </a:endParaRPr>
          </a:p>
        </p:txBody>
      </p:sp>
      <p:sp>
        <p:nvSpPr>
          <p:cNvPr id="47" name="PlaceHolder 2"/>
          <p:cNvSpPr>
            <a:spLocks noGrp="1"/>
          </p:cNvSpPr>
          <p:nvPr>
            <p:ph type="body"/>
          </p:nvPr>
        </p:nvSpPr>
        <p:spPr>
          <a:xfrm>
            <a:off x="503640" y="1326240"/>
            <a:ext cx="9071640" cy="3288240"/>
          </a:xfrm>
          <a:prstGeom prst="rect">
            <a:avLst/>
          </a:prstGeom>
        </p:spPr>
        <p:txBody>
          <a:bodyPr lIns="0" rIns="0" tIns="0" bIns="0">
            <a:normAutofit/>
          </a:bodyPr>
          <a:p>
            <a:endParaRPr b="0" lang="en-IN" sz="264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226080"/>
            <a:ext cx="9071280" cy="946080"/>
          </a:xfrm>
          <a:prstGeom prst="rect">
            <a:avLst/>
          </a:prstGeom>
        </p:spPr>
        <p:txBody>
          <a:bodyPr lIns="0" rIns="0" tIns="0" bIns="0" anchor="ctr">
            <a:noAutofit/>
          </a:bodyPr>
          <a:p>
            <a:pPr algn="ctr"/>
            <a:endParaRPr b="0" lang="en-IN" sz="3640" spc="-1" strike="noStrike">
              <a:latin typeface="Arial"/>
            </a:endParaRPr>
          </a:p>
        </p:txBody>
      </p:sp>
      <p:sp>
        <p:nvSpPr>
          <p:cNvPr id="49" name="PlaceHolder 2"/>
          <p:cNvSpPr>
            <a:spLocks noGrp="1"/>
          </p:cNvSpPr>
          <p:nvPr>
            <p:ph type="body"/>
          </p:nvPr>
        </p:nvSpPr>
        <p:spPr>
          <a:xfrm>
            <a:off x="503640" y="1326240"/>
            <a:ext cx="4426920" cy="3288240"/>
          </a:xfrm>
          <a:prstGeom prst="rect">
            <a:avLst/>
          </a:prstGeom>
        </p:spPr>
        <p:txBody>
          <a:bodyPr lIns="0" rIns="0" tIns="0" bIns="0">
            <a:normAutofit/>
          </a:bodyPr>
          <a:p>
            <a:endParaRPr b="0" lang="en-IN" sz="2640" spc="-1" strike="noStrike">
              <a:latin typeface="Arial"/>
            </a:endParaRPr>
          </a:p>
        </p:txBody>
      </p:sp>
      <p:sp>
        <p:nvSpPr>
          <p:cNvPr id="50" name="PlaceHolder 3"/>
          <p:cNvSpPr>
            <a:spLocks noGrp="1"/>
          </p:cNvSpPr>
          <p:nvPr>
            <p:ph type="body"/>
          </p:nvPr>
        </p:nvSpPr>
        <p:spPr>
          <a:xfrm>
            <a:off x="5152320" y="1326240"/>
            <a:ext cx="4426920" cy="3288240"/>
          </a:xfrm>
          <a:prstGeom prst="rect">
            <a:avLst/>
          </a:prstGeom>
        </p:spPr>
        <p:txBody>
          <a:bodyPr lIns="0" rIns="0" tIns="0" bIns="0">
            <a:normAutofit/>
          </a:bodyPr>
          <a:p>
            <a:endParaRPr b="0" lang="en-IN" sz="264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3640" y="226080"/>
            <a:ext cx="9071280" cy="946080"/>
          </a:xfrm>
          <a:prstGeom prst="rect">
            <a:avLst/>
          </a:prstGeom>
        </p:spPr>
        <p:txBody>
          <a:bodyPr lIns="0" rIns="0" tIns="0" bIns="0" anchor="ctr">
            <a:noAutofit/>
          </a:bodyPr>
          <a:p>
            <a:pPr algn="ctr"/>
            <a:endParaRPr b="0" lang="en-IN" sz="364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3640" y="226080"/>
            <a:ext cx="9071280" cy="4386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226080"/>
            <a:ext cx="9071280" cy="946080"/>
          </a:xfrm>
          <a:prstGeom prst="rect">
            <a:avLst/>
          </a:prstGeom>
        </p:spPr>
        <p:txBody>
          <a:bodyPr lIns="0" rIns="0" tIns="0" bIns="0" anchor="ctr">
            <a:noAutofit/>
          </a:bodyPr>
          <a:p>
            <a:pPr algn="ctr"/>
            <a:endParaRPr b="0" lang="en-IN" sz="3640" spc="-1" strike="noStrike">
              <a:latin typeface="Arial"/>
            </a:endParaRPr>
          </a:p>
        </p:txBody>
      </p:sp>
      <p:sp>
        <p:nvSpPr>
          <p:cNvPr id="54" name="PlaceHolder 2"/>
          <p:cNvSpPr>
            <a:spLocks noGrp="1"/>
          </p:cNvSpPr>
          <p:nvPr>
            <p:ph type="body"/>
          </p:nvPr>
        </p:nvSpPr>
        <p:spPr>
          <a:xfrm>
            <a:off x="503640" y="1326240"/>
            <a:ext cx="4426920" cy="1568160"/>
          </a:xfrm>
          <a:prstGeom prst="rect">
            <a:avLst/>
          </a:prstGeom>
        </p:spPr>
        <p:txBody>
          <a:bodyPr lIns="0" rIns="0" tIns="0" bIns="0">
            <a:normAutofit/>
          </a:bodyPr>
          <a:p>
            <a:endParaRPr b="0" lang="en-IN" sz="2640" spc="-1" strike="noStrike">
              <a:latin typeface="Arial"/>
            </a:endParaRPr>
          </a:p>
        </p:txBody>
      </p:sp>
      <p:sp>
        <p:nvSpPr>
          <p:cNvPr id="55" name="PlaceHolder 3"/>
          <p:cNvSpPr>
            <a:spLocks noGrp="1"/>
          </p:cNvSpPr>
          <p:nvPr>
            <p:ph type="body"/>
          </p:nvPr>
        </p:nvSpPr>
        <p:spPr>
          <a:xfrm>
            <a:off x="5152320" y="1326240"/>
            <a:ext cx="4426920" cy="3288240"/>
          </a:xfrm>
          <a:prstGeom prst="rect">
            <a:avLst/>
          </a:prstGeom>
        </p:spPr>
        <p:txBody>
          <a:bodyPr lIns="0" rIns="0" tIns="0" bIns="0">
            <a:normAutofit/>
          </a:bodyPr>
          <a:p>
            <a:endParaRPr b="0" lang="en-IN" sz="2640" spc="-1" strike="noStrike">
              <a:latin typeface="Arial"/>
            </a:endParaRPr>
          </a:p>
        </p:txBody>
      </p:sp>
      <p:sp>
        <p:nvSpPr>
          <p:cNvPr id="56" name="PlaceHolder 4"/>
          <p:cNvSpPr>
            <a:spLocks noGrp="1"/>
          </p:cNvSpPr>
          <p:nvPr>
            <p:ph type="body"/>
          </p:nvPr>
        </p:nvSpPr>
        <p:spPr>
          <a:xfrm>
            <a:off x="503640" y="3043800"/>
            <a:ext cx="442692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6080"/>
            <a:ext cx="9071280" cy="946080"/>
          </a:xfrm>
          <a:prstGeom prst="rect">
            <a:avLst/>
          </a:prstGeom>
        </p:spPr>
        <p:txBody>
          <a:bodyPr lIns="0" rIns="0" tIns="0" bIns="0" anchor="ctr">
            <a:noAutofit/>
          </a:bodyPr>
          <a:p>
            <a:pPr algn="ctr"/>
            <a:endParaRPr b="0" lang="en-IN" sz="3640" spc="-1" strike="noStrike">
              <a:latin typeface="Arial"/>
            </a:endParaRPr>
          </a:p>
        </p:txBody>
      </p:sp>
      <p:sp>
        <p:nvSpPr>
          <p:cNvPr id="6" name="PlaceHolder 2"/>
          <p:cNvSpPr>
            <a:spLocks noGrp="1"/>
          </p:cNvSpPr>
          <p:nvPr>
            <p:ph type="subTitle"/>
          </p:nvPr>
        </p:nvSpPr>
        <p:spPr>
          <a:xfrm>
            <a:off x="503640" y="1326240"/>
            <a:ext cx="907164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640" y="226080"/>
            <a:ext cx="9071280" cy="946080"/>
          </a:xfrm>
          <a:prstGeom prst="rect">
            <a:avLst/>
          </a:prstGeom>
        </p:spPr>
        <p:txBody>
          <a:bodyPr lIns="0" rIns="0" tIns="0" bIns="0" anchor="ctr">
            <a:noAutofit/>
          </a:bodyPr>
          <a:p>
            <a:pPr algn="ctr"/>
            <a:endParaRPr b="0" lang="en-IN" sz="3640" spc="-1" strike="noStrike">
              <a:latin typeface="Arial"/>
            </a:endParaRPr>
          </a:p>
        </p:txBody>
      </p:sp>
      <p:sp>
        <p:nvSpPr>
          <p:cNvPr id="58" name="PlaceHolder 2"/>
          <p:cNvSpPr>
            <a:spLocks noGrp="1"/>
          </p:cNvSpPr>
          <p:nvPr>
            <p:ph type="body"/>
          </p:nvPr>
        </p:nvSpPr>
        <p:spPr>
          <a:xfrm>
            <a:off x="503640" y="1326240"/>
            <a:ext cx="4426920" cy="3288240"/>
          </a:xfrm>
          <a:prstGeom prst="rect">
            <a:avLst/>
          </a:prstGeom>
        </p:spPr>
        <p:txBody>
          <a:bodyPr lIns="0" rIns="0" tIns="0" bIns="0">
            <a:normAutofit/>
          </a:bodyPr>
          <a:p>
            <a:endParaRPr b="0" lang="en-IN" sz="2640" spc="-1" strike="noStrike">
              <a:latin typeface="Arial"/>
            </a:endParaRPr>
          </a:p>
        </p:txBody>
      </p:sp>
      <p:sp>
        <p:nvSpPr>
          <p:cNvPr id="59" name="PlaceHolder 3"/>
          <p:cNvSpPr>
            <a:spLocks noGrp="1"/>
          </p:cNvSpPr>
          <p:nvPr>
            <p:ph type="body"/>
          </p:nvPr>
        </p:nvSpPr>
        <p:spPr>
          <a:xfrm>
            <a:off x="5152320" y="1326240"/>
            <a:ext cx="4426920" cy="1568160"/>
          </a:xfrm>
          <a:prstGeom prst="rect">
            <a:avLst/>
          </a:prstGeom>
        </p:spPr>
        <p:txBody>
          <a:bodyPr lIns="0" rIns="0" tIns="0" bIns="0">
            <a:normAutofit/>
          </a:bodyPr>
          <a:p>
            <a:endParaRPr b="0" lang="en-IN" sz="2640" spc="-1" strike="noStrike">
              <a:latin typeface="Arial"/>
            </a:endParaRPr>
          </a:p>
        </p:txBody>
      </p:sp>
      <p:sp>
        <p:nvSpPr>
          <p:cNvPr id="60" name="PlaceHolder 4"/>
          <p:cNvSpPr>
            <a:spLocks noGrp="1"/>
          </p:cNvSpPr>
          <p:nvPr>
            <p:ph type="body"/>
          </p:nvPr>
        </p:nvSpPr>
        <p:spPr>
          <a:xfrm>
            <a:off x="5152320" y="3043800"/>
            <a:ext cx="442692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640" y="226080"/>
            <a:ext cx="9071280" cy="946080"/>
          </a:xfrm>
          <a:prstGeom prst="rect">
            <a:avLst/>
          </a:prstGeom>
        </p:spPr>
        <p:txBody>
          <a:bodyPr lIns="0" rIns="0" tIns="0" bIns="0" anchor="ctr">
            <a:noAutofit/>
          </a:bodyPr>
          <a:p>
            <a:pPr algn="ctr"/>
            <a:endParaRPr b="0" lang="en-IN" sz="3640" spc="-1" strike="noStrike">
              <a:latin typeface="Arial"/>
            </a:endParaRPr>
          </a:p>
        </p:txBody>
      </p:sp>
      <p:sp>
        <p:nvSpPr>
          <p:cNvPr id="62" name="PlaceHolder 2"/>
          <p:cNvSpPr>
            <a:spLocks noGrp="1"/>
          </p:cNvSpPr>
          <p:nvPr>
            <p:ph type="body"/>
          </p:nvPr>
        </p:nvSpPr>
        <p:spPr>
          <a:xfrm>
            <a:off x="503640" y="1326240"/>
            <a:ext cx="4426920" cy="1568160"/>
          </a:xfrm>
          <a:prstGeom prst="rect">
            <a:avLst/>
          </a:prstGeom>
        </p:spPr>
        <p:txBody>
          <a:bodyPr lIns="0" rIns="0" tIns="0" bIns="0">
            <a:normAutofit/>
          </a:bodyPr>
          <a:p>
            <a:endParaRPr b="0" lang="en-IN" sz="2640" spc="-1" strike="noStrike">
              <a:latin typeface="Arial"/>
            </a:endParaRPr>
          </a:p>
        </p:txBody>
      </p:sp>
      <p:sp>
        <p:nvSpPr>
          <p:cNvPr id="63" name="PlaceHolder 3"/>
          <p:cNvSpPr>
            <a:spLocks noGrp="1"/>
          </p:cNvSpPr>
          <p:nvPr>
            <p:ph type="body"/>
          </p:nvPr>
        </p:nvSpPr>
        <p:spPr>
          <a:xfrm>
            <a:off x="5152320" y="1326240"/>
            <a:ext cx="4426920" cy="1568160"/>
          </a:xfrm>
          <a:prstGeom prst="rect">
            <a:avLst/>
          </a:prstGeom>
        </p:spPr>
        <p:txBody>
          <a:bodyPr lIns="0" rIns="0" tIns="0" bIns="0">
            <a:normAutofit/>
          </a:bodyPr>
          <a:p>
            <a:endParaRPr b="0" lang="en-IN" sz="2640" spc="-1" strike="noStrike">
              <a:latin typeface="Arial"/>
            </a:endParaRPr>
          </a:p>
        </p:txBody>
      </p:sp>
      <p:sp>
        <p:nvSpPr>
          <p:cNvPr id="64" name="PlaceHolder 4"/>
          <p:cNvSpPr>
            <a:spLocks noGrp="1"/>
          </p:cNvSpPr>
          <p:nvPr>
            <p:ph type="body"/>
          </p:nvPr>
        </p:nvSpPr>
        <p:spPr>
          <a:xfrm>
            <a:off x="503640" y="3043800"/>
            <a:ext cx="907164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640" y="226080"/>
            <a:ext cx="9071280" cy="946080"/>
          </a:xfrm>
          <a:prstGeom prst="rect">
            <a:avLst/>
          </a:prstGeom>
        </p:spPr>
        <p:txBody>
          <a:bodyPr lIns="0" rIns="0" tIns="0" bIns="0" anchor="ctr">
            <a:noAutofit/>
          </a:bodyPr>
          <a:p>
            <a:pPr algn="ctr"/>
            <a:endParaRPr b="0" lang="en-IN" sz="3640" spc="-1" strike="noStrike">
              <a:latin typeface="Arial"/>
            </a:endParaRPr>
          </a:p>
        </p:txBody>
      </p:sp>
      <p:sp>
        <p:nvSpPr>
          <p:cNvPr id="66" name="PlaceHolder 2"/>
          <p:cNvSpPr>
            <a:spLocks noGrp="1"/>
          </p:cNvSpPr>
          <p:nvPr>
            <p:ph type="body"/>
          </p:nvPr>
        </p:nvSpPr>
        <p:spPr>
          <a:xfrm>
            <a:off x="503640" y="1326240"/>
            <a:ext cx="9071640" cy="1568160"/>
          </a:xfrm>
          <a:prstGeom prst="rect">
            <a:avLst/>
          </a:prstGeom>
        </p:spPr>
        <p:txBody>
          <a:bodyPr lIns="0" rIns="0" tIns="0" bIns="0">
            <a:normAutofit/>
          </a:bodyPr>
          <a:p>
            <a:endParaRPr b="0" lang="en-IN" sz="2640" spc="-1" strike="noStrike">
              <a:latin typeface="Arial"/>
            </a:endParaRPr>
          </a:p>
        </p:txBody>
      </p:sp>
      <p:sp>
        <p:nvSpPr>
          <p:cNvPr id="67" name="PlaceHolder 3"/>
          <p:cNvSpPr>
            <a:spLocks noGrp="1"/>
          </p:cNvSpPr>
          <p:nvPr>
            <p:ph type="body"/>
          </p:nvPr>
        </p:nvSpPr>
        <p:spPr>
          <a:xfrm>
            <a:off x="503640" y="3043800"/>
            <a:ext cx="907164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3640" y="226080"/>
            <a:ext cx="9071280" cy="946080"/>
          </a:xfrm>
          <a:prstGeom prst="rect">
            <a:avLst/>
          </a:prstGeom>
        </p:spPr>
        <p:txBody>
          <a:bodyPr lIns="0" rIns="0" tIns="0" bIns="0" anchor="ctr">
            <a:noAutofit/>
          </a:bodyPr>
          <a:p>
            <a:pPr algn="ctr"/>
            <a:endParaRPr b="0" lang="en-IN" sz="3640" spc="-1" strike="noStrike">
              <a:latin typeface="Arial"/>
            </a:endParaRPr>
          </a:p>
        </p:txBody>
      </p:sp>
      <p:sp>
        <p:nvSpPr>
          <p:cNvPr id="69" name="PlaceHolder 2"/>
          <p:cNvSpPr>
            <a:spLocks noGrp="1"/>
          </p:cNvSpPr>
          <p:nvPr>
            <p:ph type="body"/>
          </p:nvPr>
        </p:nvSpPr>
        <p:spPr>
          <a:xfrm>
            <a:off x="503640" y="1326240"/>
            <a:ext cx="4426920" cy="1568160"/>
          </a:xfrm>
          <a:prstGeom prst="rect">
            <a:avLst/>
          </a:prstGeom>
        </p:spPr>
        <p:txBody>
          <a:bodyPr lIns="0" rIns="0" tIns="0" bIns="0">
            <a:normAutofit/>
          </a:bodyPr>
          <a:p>
            <a:endParaRPr b="0" lang="en-IN" sz="2640" spc="-1" strike="noStrike">
              <a:latin typeface="Arial"/>
            </a:endParaRPr>
          </a:p>
        </p:txBody>
      </p:sp>
      <p:sp>
        <p:nvSpPr>
          <p:cNvPr id="70" name="PlaceHolder 3"/>
          <p:cNvSpPr>
            <a:spLocks noGrp="1"/>
          </p:cNvSpPr>
          <p:nvPr>
            <p:ph type="body"/>
          </p:nvPr>
        </p:nvSpPr>
        <p:spPr>
          <a:xfrm>
            <a:off x="5152320" y="1326240"/>
            <a:ext cx="4426920" cy="1568160"/>
          </a:xfrm>
          <a:prstGeom prst="rect">
            <a:avLst/>
          </a:prstGeom>
        </p:spPr>
        <p:txBody>
          <a:bodyPr lIns="0" rIns="0" tIns="0" bIns="0">
            <a:normAutofit/>
          </a:bodyPr>
          <a:p>
            <a:endParaRPr b="0" lang="en-IN" sz="2640" spc="-1" strike="noStrike">
              <a:latin typeface="Arial"/>
            </a:endParaRPr>
          </a:p>
        </p:txBody>
      </p:sp>
      <p:sp>
        <p:nvSpPr>
          <p:cNvPr id="71" name="PlaceHolder 4"/>
          <p:cNvSpPr>
            <a:spLocks noGrp="1"/>
          </p:cNvSpPr>
          <p:nvPr>
            <p:ph type="body"/>
          </p:nvPr>
        </p:nvSpPr>
        <p:spPr>
          <a:xfrm>
            <a:off x="503640" y="3043800"/>
            <a:ext cx="4426920" cy="1568160"/>
          </a:xfrm>
          <a:prstGeom prst="rect">
            <a:avLst/>
          </a:prstGeom>
        </p:spPr>
        <p:txBody>
          <a:bodyPr lIns="0" rIns="0" tIns="0" bIns="0">
            <a:normAutofit/>
          </a:bodyPr>
          <a:p>
            <a:endParaRPr b="0" lang="en-IN" sz="2640" spc="-1" strike="noStrike">
              <a:latin typeface="Arial"/>
            </a:endParaRPr>
          </a:p>
        </p:txBody>
      </p:sp>
      <p:sp>
        <p:nvSpPr>
          <p:cNvPr id="72" name="PlaceHolder 5"/>
          <p:cNvSpPr>
            <a:spLocks noGrp="1"/>
          </p:cNvSpPr>
          <p:nvPr>
            <p:ph type="body"/>
          </p:nvPr>
        </p:nvSpPr>
        <p:spPr>
          <a:xfrm>
            <a:off x="5152320" y="3043800"/>
            <a:ext cx="442692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3640" y="226080"/>
            <a:ext cx="9071280" cy="946080"/>
          </a:xfrm>
          <a:prstGeom prst="rect">
            <a:avLst/>
          </a:prstGeom>
        </p:spPr>
        <p:txBody>
          <a:bodyPr lIns="0" rIns="0" tIns="0" bIns="0" anchor="ctr">
            <a:noAutofit/>
          </a:bodyPr>
          <a:p>
            <a:pPr algn="ctr"/>
            <a:endParaRPr b="0" lang="en-IN" sz="3640" spc="-1" strike="noStrike">
              <a:latin typeface="Arial"/>
            </a:endParaRPr>
          </a:p>
        </p:txBody>
      </p:sp>
      <p:sp>
        <p:nvSpPr>
          <p:cNvPr id="74" name="PlaceHolder 2"/>
          <p:cNvSpPr>
            <a:spLocks noGrp="1"/>
          </p:cNvSpPr>
          <p:nvPr>
            <p:ph type="body"/>
          </p:nvPr>
        </p:nvSpPr>
        <p:spPr>
          <a:xfrm>
            <a:off x="503640" y="1326240"/>
            <a:ext cx="2920680" cy="1568160"/>
          </a:xfrm>
          <a:prstGeom prst="rect">
            <a:avLst/>
          </a:prstGeom>
        </p:spPr>
        <p:txBody>
          <a:bodyPr lIns="0" rIns="0" tIns="0" bIns="0">
            <a:normAutofit/>
          </a:bodyPr>
          <a:p>
            <a:endParaRPr b="0" lang="en-IN" sz="2640" spc="-1" strike="noStrike">
              <a:latin typeface="Arial"/>
            </a:endParaRPr>
          </a:p>
        </p:txBody>
      </p:sp>
      <p:sp>
        <p:nvSpPr>
          <p:cNvPr id="75" name="PlaceHolder 3"/>
          <p:cNvSpPr>
            <a:spLocks noGrp="1"/>
          </p:cNvSpPr>
          <p:nvPr>
            <p:ph type="body"/>
          </p:nvPr>
        </p:nvSpPr>
        <p:spPr>
          <a:xfrm>
            <a:off x="3570840" y="1326240"/>
            <a:ext cx="2920680" cy="1568160"/>
          </a:xfrm>
          <a:prstGeom prst="rect">
            <a:avLst/>
          </a:prstGeom>
        </p:spPr>
        <p:txBody>
          <a:bodyPr lIns="0" rIns="0" tIns="0" bIns="0">
            <a:normAutofit/>
          </a:bodyPr>
          <a:p>
            <a:endParaRPr b="0" lang="en-IN" sz="2640" spc="-1" strike="noStrike">
              <a:latin typeface="Arial"/>
            </a:endParaRPr>
          </a:p>
        </p:txBody>
      </p:sp>
      <p:sp>
        <p:nvSpPr>
          <p:cNvPr id="76" name="PlaceHolder 4"/>
          <p:cNvSpPr>
            <a:spLocks noGrp="1"/>
          </p:cNvSpPr>
          <p:nvPr>
            <p:ph type="body"/>
          </p:nvPr>
        </p:nvSpPr>
        <p:spPr>
          <a:xfrm>
            <a:off x="6637680" y="1326240"/>
            <a:ext cx="2920680" cy="1568160"/>
          </a:xfrm>
          <a:prstGeom prst="rect">
            <a:avLst/>
          </a:prstGeom>
        </p:spPr>
        <p:txBody>
          <a:bodyPr lIns="0" rIns="0" tIns="0" bIns="0">
            <a:normAutofit/>
          </a:bodyPr>
          <a:p>
            <a:endParaRPr b="0" lang="en-IN" sz="2640" spc="-1" strike="noStrike">
              <a:latin typeface="Arial"/>
            </a:endParaRPr>
          </a:p>
        </p:txBody>
      </p:sp>
      <p:sp>
        <p:nvSpPr>
          <p:cNvPr id="77" name="PlaceHolder 5"/>
          <p:cNvSpPr>
            <a:spLocks noGrp="1"/>
          </p:cNvSpPr>
          <p:nvPr>
            <p:ph type="body"/>
          </p:nvPr>
        </p:nvSpPr>
        <p:spPr>
          <a:xfrm>
            <a:off x="503640" y="3043800"/>
            <a:ext cx="2920680" cy="1568160"/>
          </a:xfrm>
          <a:prstGeom prst="rect">
            <a:avLst/>
          </a:prstGeom>
        </p:spPr>
        <p:txBody>
          <a:bodyPr lIns="0" rIns="0" tIns="0" bIns="0">
            <a:normAutofit/>
          </a:bodyPr>
          <a:p>
            <a:endParaRPr b="0" lang="en-IN" sz="2640" spc="-1" strike="noStrike">
              <a:latin typeface="Arial"/>
            </a:endParaRPr>
          </a:p>
        </p:txBody>
      </p:sp>
      <p:sp>
        <p:nvSpPr>
          <p:cNvPr id="78" name="PlaceHolder 6"/>
          <p:cNvSpPr>
            <a:spLocks noGrp="1"/>
          </p:cNvSpPr>
          <p:nvPr>
            <p:ph type="body"/>
          </p:nvPr>
        </p:nvSpPr>
        <p:spPr>
          <a:xfrm>
            <a:off x="3570840" y="3043800"/>
            <a:ext cx="2920680" cy="1568160"/>
          </a:xfrm>
          <a:prstGeom prst="rect">
            <a:avLst/>
          </a:prstGeom>
        </p:spPr>
        <p:txBody>
          <a:bodyPr lIns="0" rIns="0" tIns="0" bIns="0">
            <a:normAutofit/>
          </a:bodyPr>
          <a:p>
            <a:endParaRPr b="0" lang="en-IN" sz="2640" spc="-1" strike="noStrike">
              <a:latin typeface="Arial"/>
            </a:endParaRPr>
          </a:p>
        </p:txBody>
      </p:sp>
      <p:sp>
        <p:nvSpPr>
          <p:cNvPr id="79" name="PlaceHolder 7"/>
          <p:cNvSpPr>
            <a:spLocks noGrp="1"/>
          </p:cNvSpPr>
          <p:nvPr>
            <p:ph type="body"/>
          </p:nvPr>
        </p:nvSpPr>
        <p:spPr>
          <a:xfrm>
            <a:off x="6637680" y="3043800"/>
            <a:ext cx="292068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226080"/>
            <a:ext cx="9071280" cy="946080"/>
          </a:xfrm>
          <a:prstGeom prst="rect">
            <a:avLst/>
          </a:prstGeom>
        </p:spPr>
        <p:txBody>
          <a:bodyPr lIns="0" rIns="0" tIns="0" bIns="0" anchor="ctr">
            <a:noAutofit/>
          </a:bodyPr>
          <a:p>
            <a:pPr algn="ctr"/>
            <a:endParaRPr b="0" lang="en-IN" sz="3640" spc="-1" strike="noStrike">
              <a:latin typeface="Arial"/>
            </a:endParaRPr>
          </a:p>
        </p:txBody>
      </p:sp>
      <p:sp>
        <p:nvSpPr>
          <p:cNvPr id="8" name="PlaceHolder 2"/>
          <p:cNvSpPr>
            <a:spLocks noGrp="1"/>
          </p:cNvSpPr>
          <p:nvPr>
            <p:ph type="body"/>
          </p:nvPr>
        </p:nvSpPr>
        <p:spPr>
          <a:xfrm>
            <a:off x="503640" y="1326240"/>
            <a:ext cx="9071640" cy="3288240"/>
          </a:xfrm>
          <a:prstGeom prst="rect">
            <a:avLst/>
          </a:prstGeom>
        </p:spPr>
        <p:txBody>
          <a:bodyPr lIns="0" rIns="0" tIns="0" bIns="0">
            <a:normAutofit/>
          </a:bodyPr>
          <a:p>
            <a:endParaRPr b="0" lang="en-IN" sz="264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6080"/>
            <a:ext cx="9071280" cy="946080"/>
          </a:xfrm>
          <a:prstGeom prst="rect">
            <a:avLst/>
          </a:prstGeom>
        </p:spPr>
        <p:txBody>
          <a:bodyPr lIns="0" rIns="0" tIns="0" bIns="0" anchor="ctr">
            <a:noAutofit/>
          </a:bodyPr>
          <a:p>
            <a:pPr algn="ctr"/>
            <a:endParaRPr b="0" lang="en-IN" sz="3640" spc="-1" strike="noStrike">
              <a:latin typeface="Arial"/>
            </a:endParaRPr>
          </a:p>
        </p:txBody>
      </p:sp>
      <p:sp>
        <p:nvSpPr>
          <p:cNvPr id="10" name="PlaceHolder 2"/>
          <p:cNvSpPr>
            <a:spLocks noGrp="1"/>
          </p:cNvSpPr>
          <p:nvPr>
            <p:ph type="body"/>
          </p:nvPr>
        </p:nvSpPr>
        <p:spPr>
          <a:xfrm>
            <a:off x="503640" y="1326240"/>
            <a:ext cx="4426920" cy="3288240"/>
          </a:xfrm>
          <a:prstGeom prst="rect">
            <a:avLst/>
          </a:prstGeom>
        </p:spPr>
        <p:txBody>
          <a:bodyPr lIns="0" rIns="0" tIns="0" bIns="0">
            <a:normAutofit/>
          </a:bodyPr>
          <a:p>
            <a:endParaRPr b="0" lang="en-IN" sz="2640" spc="-1" strike="noStrike">
              <a:latin typeface="Arial"/>
            </a:endParaRPr>
          </a:p>
        </p:txBody>
      </p:sp>
      <p:sp>
        <p:nvSpPr>
          <p:cNvPr id="11" name="PlaceHolder 3"/>
          <p:cNvSpPr>
            <a:spLocks noGrp="1"/>
          </p:cNvSpPr>
          <p:nvPr>
            <p:ph type="body"/>
          </p:nvPr>
        </p:nvSpPr>
        <p:spPr>
          <a:xfrm>
            <a:off x="5152320" y="1326240"/>
            <a:ext cx="4426920" cy="3288240"/>
          </a:xfrm>
          <a:prstGeom prst="rect">
            <a:avLst/>
          </a:prstGeom>
        </p:spPr>
        <p:txBody>
          <a:bodyPr lIns="0" rIns="0" tIns="0" bIns="0">
            <a:normAutofit/>
          </a:bodyPr>
          <a:p>
            <a:endParaRPr b="0" lang="en-IN" sz="264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226080"/>
            <a:ext cx="9071280" cy="946080"/>
          </a:xfrm>
          <a:prstGeom prst="rect">
            <a:avLst/>
          </a:prstGeom>
        </p:spPr>
        <p:txBody>
          <a:bodyPr lIns="0" rIns="0" tIns="0" bIns="0" anchor="ctr">
            <a:noAutofit/>
          </a:bodyPr>
          <a:p>
            <a:pPr algn="ctr"/>
            <a:endParaRPr b="0" lang="en-IN" sz="364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640" y="226080"/>
            <a:ext cx="9071280" cy="4386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226080"/>
            <a:ext cx="9071280" cy="946080"/>
          </a:xfrm>
          <a:prstGeom prst="rect">
            <a:avLst/>
          </a:prstGeom>
        </p:spPr>
        <p:txBody>
          <a:bodyPr lIns="0" rIns="0" tIns="0" bIns="0" anchor="ctr">
            <a:noAutofit/>
          </a:bodyPr>
          <a:p>
            <a:pPr algn="ctr"/>
            <a:endParaRPr b="0" lang="en-IN" sz="3640" spc="-1" strike="noStrike">
              <a:latin typeface="Arial"/>
            </a:endParaRPr>
          </a:p>
        </p:txBody>
      </p:sp>
      <p:sp>
        <p:nvSpPr>
          <p:cNvPr id="15" name="PlaceHolder 2"/>
          <p:cNvSpPr>
            <a:spLocks noGrp="1"/>
          </p:cNvSpPr>
          <p:nvPr>
            <p:ph type="body"/>
          </p:nvPr>
        </p:nvSpPr>
        <p:spPr>
          <a:xfrm>
            <a:off x="503640" y="1326240"/>
            <a:ext cx="4426920" cy="1568160"/>
          </a:xfrm>
          <a:prstGeom prst="rect">
            <a:avLst/>
          </a:prstGeom>
        </p:spPr>
        <p:txBody>
          <a:bodyPr lIns="0" rIns="0" tIns="0" bIns="0">
            <a:normAutofit/>
          </a:bodyPr>
          <a:p>
            <a:endParaRPr b="0" lang="en-IN" sz="2640" spc="-1" strike="noStrike">
              <a:latin typeface="Arial"/>
            </a:endParaRPr>
          </a:p>
        </p:txBody>
      </p:sp>
      <p:sp>
        <p:nvSpPr>
          <p:cNvPr id="16" name="PlaceHolder 3"/>
          <p:cNvSpPr>
            <a:spLocks noGrp="1"/>
          </p:cNvSpPr>
          <p:nvPr>
            <p:ph type="body"/>
          </p:nvPr>
        </p:nvSpPr>
        <p:spPr>
          <a:xfrm>
            <a:off x="5152320" y="1326240"/>
            <a:ext cx="4426920" cy="3288240"/>
          </a:xfrm>
          <a:prstGeom prst="rect">
            <a:avLst/>
          </a:prstGeom>
        </p:spPr>
        <p:txBody>
          <a:bodyPr lIns="0" rIns="0" tIns="0" bIns="0">
            <a:normAutofit/>
          </a:bodyPr>
          <a:p>
            <a:endParaRPr b="0" lang="en-IN" sz="2640" spc="-1" strike="noStrike">
              <a:latin typeface="Arial"/>
            </a:endParaRPr>
          </a:p>
        </p:txBody>
      </p:sp>
      <p:sp>
        <p:nvSpPr>
          <p:cNvPr id="17" name="PlaceHolder 4"/>
          <p:cNvSpPr>
            <a:spLocks noGrp="1"/>
          </p:cNvSpPr>
          <p:nvPr>
            <p:ph type="body"/>
          </p:nvPr>
        </p:nvSpPr>
        <p:spPr>
          <a:xfrm>
            <a:off x="503640" y="3043800"/>
            <a:ext cx="442692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226080"/>
            <a:ext cx="9071280" cy="946080"/>
          </a:xfrm>
          <a:prstGeom prst="rect">
            <a:avLst/>
          </a:prstGeom>
        </p:spPr>
        <p:txBody>
          <a:bodyPr lIns="0" rIns="0" tIns="0" bIns="0" anchor="ctr">
            <a:noAutofit/>
          </a:bodyPr>
          <a:p>
            <a:pPr algn="ctr"/>
            <a:endParaRPr b="0" lang="en-IN" sz="3640" spc="-1" strike="noStrike">
              <a:latin typeface="Arial"/>
            </a:endParaRPr>
          </a:p>
        </p:txBody>
      </p:sp>
      <p:sp>
        <p:nvSpPr>
          <p:cNvPr id="19" name="PlaceHolder 2"/>
          <p:cNvSpPr>
            <a:spLocks noGrp="1"/>
          </p:cNvSpPr>
          <p:nvPr>
            <p:ph type="body"/>
          </p:nvPr>
        </p:nvSpPr>
        <p:spPr>
          <a:xfrm>
            <a:off x="503640" y="1326240"/>
            <a:ext cx="4426920" cy="3288240"/>
          </a:xfrm>
          <a:prstGeom prst="rect">
            <a:avLst/>
          </a:prstGeom>
        </p:spPr>
        <p:txBody>
          <a:bodyPr lIns="0" rIns="0" tIns="0" bIns="0">
            <a:normAutofit/>
          </a:bodyPr>
          <a:p>
            <a:endParaRPr b="0" lang="en-IN" sz="2640" spc="-1" strike="noStrike">
              <a:latin typeface="Arial"/>
            </a:endParaRPr>
          </a:p>
        </p:txBody>
      </p:sp>
      <p:sp>
        <p:nvSpPr>
          <p:cNvPr id="20" name="PlaceHolder 3"/>
          <p:cNvSpPr>
            <a:spLocks noGrp="1"/>
          </p:cNvSpPr>
          <p:nvPr>
            <p:ph type="body"/>
          </p:nvPr>
        </p:nvSpPr>
        <p:spPr>
          <a:xfrm>
            <a:off x="5152320" y="1326240"/>
            <a:ext cx="4426920" cy="1568160"/>
          </a:xfrm>
          <a:prstGeom prst="rect">
            <a:avLst/>
          </a:prstGeom>
        </p:spPr>
        <p:txBody>
          <a:bodyPr lIns="0" rIns="0" tIns="0" bIns="0">
            <a:normAutofit/>
          </a:bodyPr>
          <a:p>
            <a:endParaRPr b="0" lang="en-IN" sz="2640" spc="-1" strike="noStrike">
              <a:latin typeface="Arial"/>
            </a:endParaRPr>
          </a:p>
        </p:txBody>
      </p:sp>
      <p:sp>
        <p:nvSpPr>
          <p:cNvPr id="21" name="PlaceHolder 4"/>
          <p:cNvSpPr>
            <a:spLocks noGrp="1"/>
          </p:cNvSpPr>
          <p:nvPr>
            <p:ph type="body"/>
          </p:nvPr>
        </p:nvSpPr>
        <p:spPr>
          <a:xfrm>
            <a:off x="5152320" y="3043800"/>
            <a:ext cx="442692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226080"/>
            <a:ext cx="9071280" cy="946080"/>
          </a:xfrm>
          <a:prstGeom prst="rect">
            <a:avLst/>
          </a:prstGeom>
        </p:spPr>
        <p:txBody>
          <a:bodyPr lIns="0" rIns="0" tIns="0" bIns="0" anchor="ctr">
            <a:noAutofit/>
          </a:bodyPr>
          <a:p>
            <a:pPr algn="ctr"/>
            <a:endParaRPr b="0" lang="en-IN" sz="3640" spc="-1" strike="noStrike">
              <a:latin typeface="Arial"/>
            </a:endParaRPr>
          </a:p>
        </p:txBody>
      </p:sp>
      <p:sp>
        <p:nvSpPr>
          <p:cNvPr id="23" name="PlaceHolder 2"/>
          <p:cNvSpPr>
            <a:spLocks noGrp="1"/>
          </p:cNvSpPr>
          <p:nvPr>
            <p:ph type="body"/>
          </p:nvPr>
        </p:nvSpPr>
        <p:spPr>
          <a:xfrm>
            <a:off x="503640" y="1326240"/>
            <a:ext cx="4426920" cy="1568160"/>
          </a:xfrm>
          <a:prstGeom prst="rect">
            <a:avLst/>
          </a:prstGeom>
        </p:spPr>
        <p:txBody>
          <a:bodyPr lIns="0" rIns="0" tIns="0" bIns="0">
            <a:normAutofit/>
          </a:bodyPr>
          <a:p>
            <a:endParaRPr b="0" lang="en-IN" sz="2640" spc="-1" strike="noStrike">
              <a:latin typeface="Arial"/>
            </a:endParaRPr>
          </a:p>
        </p:txBody>
      </p:sp>
      <p:sp>
        <p:nvSpPr>
          <p:cNvPr id="24" name="PlaceHolder 3"/>
          <p:cNvSpPr>
            <a:spLocks noGrp="1"/>
          </p:cNvSpPr>
          <p:nvPr>
            <p:ph type="body"/>
          </p:nvPr>
        </p:nvSpPr>
        <p:spPr>
          <a:xfrm>
            <a:off x="5152320" y="1326240"/>
            <a:ext cx="4426920" cy="1568160"/>
          </a:xfrm>
          <a:prstGeom prst="rect">
            <a:avLst/>
          </a:prstGeom>
        </p:spPr>
        <p:txBody>
          <a:bodyPr lIns="0" rIns="0" tIns="0" bIns="0">
            <a:normAutofit/>
          </a:bodyPr>
          <a:p>
            <a:endParaRPr b="0" lang="en-IN" sz="2640" spc="-1" strike="noStrike">
              <a:latin typeface="Arial"/>
            </a:endParaRPr>
          </a:p>
        </p:txBody>
      </p:sp>
      <p:sp>
        <p:nvSpPr>
          <p:cNvPr id="25" name="PlaceHolder 4"/>
          <p:cNvSpPr>
            <a:spLocks noGrp="1"/>
          </p:cNvSpPr>
          <p:nvPr>
            <p:ph type="body"/>
          </p:nvPr>
        </p:nvSpPr>
        <p:spPr>
          <a:xfrm>
            <a:off x="503640" y="3043800"/>
            <a:ext cx="9071640" cy="1568160"/>
          </a:xfrm>
          <a:prstGeom prst="rect">
            <a:avLst/>
          </a:prstGeom>
        </p:spPr>
        <p:txBody>
          <a:bodyPr lIns="0" rIns="0" tIns="0" bIns="0">
            <a:normAutofit/>
          </a:bodyPr>
          <a:p>
            <a:endParaRPr b="0" lang="en-IN" sz="264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IN" sz="4400" spc="-1" strike="noStrike">
                <a:latin typeface="Arial"/>
              </a:rPr>
              <a:t>Click to </a:t>
            </a:r>
            <a:r>
              <a:rPr b="0" lang="en-IN" sz="4400" spc="-1" strike="noStrike">
                <a:latin typeface="Arial"/>
              </a:rPr>
              <a:t>edit the </a:t>
            </a:r>
            <a:r>
              <a:rPr b="0" lang="en-IN" sz="4400" spc="-1" strike="noStrike">
                <a:latin typeface="Arial"/>
              </a:rPr>
              <a:t>title text </a:t>
            </a:r>
            <a:r>
              <a:rPr b="0" lang="en-IN" sz="4400" spc="-1" strike="noStrike">
                <a:latin typeface="Arial"/>
              </a:rPr>
              <a:t>format</a:t>
            </a:r>
            <a:endParaRPr b="0" lang="en-IN"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A265C1B3-4973-4A42-90FC-4F7B12091EBB}"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Picture 7" descr="A picture containing shape&#10;&#10;Description automatically generated"/>
          <p:cNvPicPr/>
          <p:nvPr/>
        </p:nvPicPr>
        <p:blipFill>
          <a:blip r:embed="rId2"/>
          <a:stretch/>
        </p:blipFill>
        <p:spPr>
          <a:xfrm>
            <a:off x="1080" y="0"/>
            <a:ext cx="10074960" cy="5667480"/>
          </a:xfrm>
          <a:prstGeom prst="rect">
            <a:avLst/>
          </a:prstGeom>
          <a:ln>
            <a:noFill/>
          </a:ln>
        </p:spPr>
      </p:pic>
      <p:sp>
        <p:nvSpPr>
          <p:cNvPr id="42" name="PlaceHolder 1"/>
          <p:cNvSpPr>
            <a:spLocks noGrp="1"/>
          </p:cNvSpPr>
          <p:nvPr>
            <p:ph type="title"/>
          </p:nvPr>
        </p:nvSpPr>
        <p:spPr>
          <a:xfrm>
            <a:off x="503640" y="226080"/>
            <a:ext cx="9071280" cy="946080"/>
          </a:xfrm>
          <a:prstGeom prst="rect">
            <a:avLst/>
          </a:prstGeom>
        </p:spPr>
        <p:txBody>
          <a:bodyPr lIns="0" rIns="0" tIns="0" bIns="0" anchor="ctr">
            <a:noAutofit/>
          </a:bodyPr>
          <a:p>
            <a:pPr algn="ctr"/>
            <a:r>
              <a:rPr b="0" lang="en-IN" sz="3640" spc="-1" strike="noStrike">
                <a:latin typeface="Arial"/>
              </a:rPr>
              <a:t>Click to edit the title text format</a:t>
            </a:r>
            <a:endParaRPr b="0" lang="en-IN" sz="3640" spc="-1" strike="noStrike">
              <a:latin typeface="Arial"/>
            </a:endParaRPr>
          </a:p>
        </p:txBody>
      </p:sp>
      <p:sp>
        <p:nvSpPr>
          <p:cNvPr id="43" name="PlaceHolder 2"/>
          <p:cNvSpPr>
            <a:spLocks noGrp="1"/>
          </p:cNvSpPr>
          <p:nvPr>
            <p:ph type="body"/>
          </p:nvPr>
        </p:nvSpPr>
        <p:spPr>
          <a:xfrm>
            <a:off x="503640" y="1326240"/>
            <a:ext cx="9071640" cy="3288240"/>
          </a:xfrm>
          <a:prstGeom prst="rect">
            <a:avLst/>
          </a:prstGeom>
        </p:spPr>
        <p:txBody>
          <a:bodyPr lIns="0" rIns="0" tIns="0" bIns="0">
            <a:normAutofit/>
          </a:bodyPr>
          <a:p>
            <a:pPr marL="432000" indent="-324000">
              <a:spcBef>
                <a:spcPts val="1171"/>
              </a:spcBef>
              <a:buClr>
                <a:srgbClr val="000000"/>
              </a:buClr>
              <a:buSzPct val="45000"/>
              <a:buFont typeface="Wingdings" charset="2"/>
              <a:buChar char=""/>
            </a:pPr>
            <a:r>
              <a:rPr b="0" lang="en-IN" sz="2640" spc="-1" strike="noStrike">
                <a:latin typeface="Arial"/>
              </a:rPr>
              <a:t>Click to edit the outline text format</a:t>
            </a:r>
            <a:endParaRPr b="0" lang="en-IN" sz="2640" spc="-1" strike="noStrike">
              <a:latin typeface="Arial"/>
            </a:endParaRPr>
          </a:p>
          <a:p>
            <a:pPr lvl="1" marL="864000" indent="-324000">
              <a:spcBef>
                <a:spcPts val="935"/>
              </a:spcBef>
              <a:buClr>
                <a:srgbClr val="000000"/>
              </a:buClr>
              <a:buSzPct val="75000"/>
              <a:buFont typeface="Symbol" charset="2"/>
              <a:buChar char=""/>
            </a:pPr>
            <a:r>
              <a:rPr b="0" lang="en-IN" sz="2320" spc="-1" strike="noStrike">
                <a:latin typeface="Arial"/>
              </a:rPr>
              <a:t>Second Outline Level</a:t>
            </a:r>
            <a:endParaRPr b="0" lang="en-IN" sz="2320" spc="-1" strike="noStrike">
              <a:latin typeface="Arial"/>
            </a:endParaRPr>
          </a:p>
          <a:p>
            <a:pPr lvl="2" marL="1296000" indent="-288000">
              <a:spcBef>
                <a:spcPts val="700"/>
              </a:spcBef>
              <a:buClr>
                <a:srgbClr val="000000"/>
              </a:buClr>
              <a:buSzPct val="45000"/>
              <a:buFont typeface="Wingdings" charset="2"/>
              <a:buChar char=""/>
            </a:pPr>
            <a:r>
              <a:rPr b="0" lang="en-IN" sz="1979" spc="-1" strike="noStrike">
                <a:latin typeface="Arial"/>
              </a:rPr>
              <a:t>Third Outline Level</a:t>
            </a:r>
            <a:endParaRPr b="0" lang="en-IN" sz="1979" spc="-1" strike="noStrike">
              <a:latin typeface="Arial"/>
            </a:endParaRPr>
          </a:p>
          <a:p>
            <a:pPr lvl="3" marL="1728000" indent="-216000">
              <a:spcBef>
                <a:spcPts val="468"/>
              </a:spcBef>
              <a:buClr>
                <a:srgbClr val="000000"/>
              </a:buClr>
              <a:buSzPct val="75000"/>
              <a:buFont typeface="Symbol" charset="2"/>
              <a:buChar char=""/>
            </a:pPr>
            <a:r>
              <a:rPr b="0" lang="en-IN" sz="1650" spc="-1" strike="noStrike">
                <a:latin typeface="Arial"/>
              </a:rPr>
              <a:t>Fourth Outline Level</a:t>
            </a:r>
            <a:endParaRPr b="0" lang="en-IN" sz="1650" spc="-1" strike="noStrike">
              <a:latin typeface="Arial"/>
            </a:endParaRPr>
          </a:p>
          <a:p>
            <a:pPr lvl="4" marL="2160000" indent="-216000">
              <a:spcBef>
                <a:spcPts val="232"/>
              </a:spcBef>
              <a:buClr>
                <a:srgbClr val="000000"/>
              </a:buClr>
              <a:buSzPct val="45000"/>
              <a:buFont typeface="Wingdings" charset="2"/>
              <a:buChar char=""/>
            </a:pPr>
            <a:r>
              <a:rPr b="0" lang="en-IN" sz="1650" spc="-1" strike="noStrike">
                <a:latin typeface="Arial"/>
              </a:rPr>
              <a:t>Fifth Outline Level</a:t>
            </a:r>
            <a:endParaRPr b="0" lang="en-IN" sz="1650" spc="-1" strike="noStrike">
              <a:latin typeface="Arial"/>
            </a:endParaRPr>
          </a:p>
          <a:p>
            <a:pPr lvl="5" marL="2592000" indent="-216000">
              <a:spcBef>
                <a:spcPts val="232"/>
              </a:spcBef>
              <a:buClr>
                <a:srgbClr val="000000"/>
              </a:buClr>
              <a:buSzPct val="45000"/>
              <a:buFont typeface="Wingdings" charset="2"/>
              <a:buChar char=""/>
            </a:pPr>
            <a:r>
              <a:rPr b="0" lang="en-IN" sz="1650" spc="-1" strike="noStrike">
                <a:latin typeface="Arial"/>
              </a:rPr>
              <a:t>Sixth Outline Level</a:t>
            </a:r>
            <a:endParaRPr b="0" lang="en-IN" sz="1650" spc="-1" strike="noStrike">
              <a:latin typeface="Arial"/>
            </a:endParaRPr>
          </a:p>
          <a:p>
            <a:pPr lvl="6" marL="3024000" indent="-216000">
              <a:spcBef>
                <a:spcPts val="232"/>
              </a:spcBef>
              <a:buClr>
                <a:srgbClr val="000000"/>
              </a:buClr>
              <a:buSzPct val="45000"/>
              <a:buFont typeface="Wingdings" charset="2"/>
              <a:buChar char=""/>
            </a:pPr>
            <a:r>
              <a:rPr b="0" lang="en-IN" sz="1650" spc="-1" strike="noStrike">
                <a:latin typeface="Arial"/>
              </a:rPr>
              <a:t>Seventh Outline Level</a:t>
            </a:r>
            <a:endParaRPr b="0" lang="en-IN" sz="165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7.xml"/>
</Relationships>
</file>

<file path=ppt/slides/_rels/slide1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slideLayout" Target="../slideLayouts/slideLayout17.xml"/>
</Relationships>
</file>

<file path=ppt/slides/_rels/slide14.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image" Target="../media/image48.png"/><Relationship Id="rId4" Type="http://schemas.openxmlformats.org/officeDocument/2006/relationships/slideLayout" Target="../slideLayouts/slideLayout17.xml"/>
</Relationships>
</file>

<file path=ppt/slides/_rels/slide16.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image" Target="../media/image51.png"/><Relationship Id="rId4"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slideLayout" Target="../slideLayouts/slideLayout17.xml"/>
</Relationships>
</file>

<file path=ppt/slides/_rels/slide18.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slideLayout" Target="../slideLayouts/slideLayout17.xml"/>
</Relationships>
</file>

<file path=ppt/slides/_rels/slide19.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image" Target="../media/image61.png"/><Relationship Id="rId4"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image" Target="../media/image64.png"/><Relationship Id="rId4" Type="http://schemas.openxmlformats.org/officeDocument/2006/relationships/slideLayout" Target="../slideLayouts/slideLayout17.xml"/>
</Relationships>
</file>

<file path=ppt/slides/_rels/slide21.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image" Target="../media/image67.png"/><Relationship Id="rId4" Type="http://schemas.openxmlformats.org/officeDocument/2006/relationships/slideLayout" Target="../slideLayouts/slideLayout17.xml"/>
</Relationships>
</file>

<file path=ppt/slides/_rels/slide22.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69.png"/><Relationship Id="rId3" Type="http://schemas.openxmlformats.org/officeDocument/2006/relationships/image" Target="../media/image70.png"/><Relationship Id="rId4" Type="http://schemas.openxmlformats.org/officeDocument/2006/relationships/slideLayout" Target="../slideLayouts/slideLayout17.xml"/>
</Relationships>
</file>

<file path=ppt/slides/_rels/slide23.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slideLayout" Target="../slideLayouts/slideLayout17.xml"/>
</Relationships>
</file>

<file path=ppt/slides/_rels/slide24.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image" Target="../media/image75.png"/><Relationship Id="rId3" Type="http://schemas.openxmlformats.org/officeDocument/2006/relationships/image" Target="../media/image76.png"/><Relationship Id="rId4" Type="http://schemas.openxmlformats.org/officeDocument/2006/relationships/slideLayout" Target="../slideLayouts/slideLayout17.xml"/>
</Relationships>
</file>

<file path=ppt/slides/_rels/slide25.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image" Target="../media/image78.png"/><Relationship Id="rId3" Type="http://schemas.openxmlformats.org/officeDocument/2006/relationships/image" Target="../media/image79.png"/><Relationship Id="rId4" Type="http://schemas.openxmlformats.org/officeDocument/2006/relationships/slideLayout" Target="../slideLayouts/slideLayout17.xml"/>
</Relationships>
</file>

<file path=ppt/slides/_rels/slide26.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image" Target="../media/image81.png"/><Relationship Id="rId3" Type="http://schemas.openxmlformats.org/officeDocument/2006/relationships/image" Target="../media/image82.png"/><Relationship Id="rId4" Type="http://schemas.openxmlformats.org/officeDocument/2006/relationships/slideLayout" Target="../slideLayouts/slideLayout17.xml"/>
</Relationships>
</file>

<file path=ppt/slides/_rels/slide27.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image" Target="../media/image84.png"/><Relationship Id="rId3" Type="http://schemas.openxmlformats.org/officeDocument/2006/relationships/image" Target="../media/image85.png"/><Relationship Id="rId4" Type="http://schemas.openxmlformats.org/officeDocument/2006/relationships/slideLayout" Target="../slideLayouts/slideLayout17.xml"/>
</Relationships>
</file>

<file path=ppt/slides/_rels/slide28.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image" Target="../media/image87.png"/><Relationship Id="rId3" Type="http://schemas.openxmlformats.org/officeDocument/2006/relationships/image" Target="../media/image88.png"/><Relationship Id="rId4"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81" name="CustomShape 2"/>
          <p:cNvSpPr/>
          <p:nvPr/>
        </p:nvSpPr>
        <p:spPr>
          <a:xfrm>
            <a:off x="118800" y="1056600"/>
            <a:ext cx="9462600" cy="4350960"/>
          </a:xfrm>
          <a:prstGeom prst="rect">
            <a:avLst/>
          </a:prstGeom>
          <a:noFill/>
          <a:ln>
            <a:noFill/>
          </a:ln>
        </p:spPr>
        <p:style>
          <a:lnRef idx="0"/>
          <a:fillRef idx="0"/>
          <a:effectRef idx="0"/>
          <a:fontRef idx="minor"/>
        </p:style>
      </p:sp>
      <p:sp>
        <p:nvSpPr>
          <p:cNvPr id="82"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83" name="Picture 13_3" descr="Logo&#10;&#10;Description automatically generated"/>
          <p:cNvPicPr/>
          <p:nvPr/>
        </p:nvPicPr>
        <p:blipFill>
          <a:blip r:embed="rId1"/>
          <a:stretch/>
        </p:blipFill>
        <p:spPr>
          <a:xfrm>
            <a:off x="8459280" y="87120"/>
            <a:ext cx="1484280" cy="391680"/>
          </a:xfrm>
          <a:prstGeom prst="rect">
            <a:avLst/>
          </a:prstGeom>
          <a:ln>
            <a:noFill/>
          </a:ln>
        </p:spPr>
      </p:pic>
      <p:sp>
        <p:nvSpPr>
          <p:cNvPr id="84" name="CustomShape 4"/>
          <p:cNvSpPr/>
          <p:nvPr/>
        </p:nvSpPr>
        <p:spPr>
          <a:xfrm>
            <a:off x="314640" y="945000"/>
            <a:ext cx="9266760" cy="4462920"/>
          </a:xfrm>
          <a:prstGeom prst="rect">
            <a:avLst/>
          </a:prstGeom>
          <a:noFill/>
          <a:ln>
            <a:noFill/>
          </a:ln>
        </p:spPr>
        <p:style>
          <a:lnRef idx="0"/>
          <a:fillRef idx="0"/>
          <a:effectRef idx="0"/>
          <a:fontRef idx="minor"/>
        </p:style>
      </p:sp>
      <p:sp>
        <p:nvSpPr>
          <p:cNvPr id="85" name="CustomShape 5"/>
          <p:cNvSpPr/>
          <p:nvPr/>
        </p:nvSpPr>
        <p:spPr>
          <a:xfrm>
            <a:off x="441000" y="213840"/>
            <a:ext cx="7432920" cy="667080"/>
          </a:xfrm>
          <a:prstGeom prst="rect">
            <a:avLst/>
          </a:prstGeom>
          <a:noFill/>
          <a:ln>
            <a:noFill/>
          </a:ln>
        </p:spPr>
        <p:style>
          <a:lnRef idx="0"/>
          <a:fillRef idx="0"/>
          <a:effectRef idx="0"/>
          <a:fontRef idx="minor"/>
        </p:style>
      </p:sp>
      <p:pic>
        <p:nvPicPr>
          <p:cNvPr id="86" name="Picture 13_4" descr="Logo&#10;&#10;Description automatically generated"/>
          <p:cNvPicPr/>
          <p:nvPr/>
        </p:nvPicPr>
        <p:blipFill>
          <a:blip r:embed="rId2"/>
          <a:stretch/>
        </p:blipFill>
        <p:spPr>
          <a:xfrm>
            <a:off x="8459640" y="87120"/>
            <a:ext cx="1484280" cy="391680"/>
          </a:xfrm>
          <a:prstGeom prst="rect">
            <a:avLst/>
          </a:prstGeom>
          <a:ln>
            <a:noFill/>
          </a:ln>
        </p:spPr>
      </p:pic>
      <p:pic>
        <p:nvPicPr>
          <p:cNvPr id="87" name="Picture 13_5" descr="Logo&#10;&#10;Description automatically generated"/>
          <p:cNvPicPr/>
          <p:nvPr/>
        </p:nvPicPr>
        <p:blipFill>
          <a:blip r:embed="rId3"/>
          <a:stretch/>
        </p:blipFill>
        <p:spPr>
          <a:xfrm>
            <a:off x="8459640" y="87120"/>
            <a:ext cx="1484280" cy="391680"/>
          </a:xfrm>
          <a:prstGeom prst="rect">
            <a:avLst/>
          </a:prstGeom>
          <a:ln>
            <a:noFill/>
          </a:ln>
        </p:spPr>
      </p:pic>
      <p:sp>
        <p:nvSpPr>
          <p:cNvPr id="88" name="CustomShape 6"/>
          <p:cNvSpPr/>
          <p:nvPr/>
        </p:nvSpPr>
        <p:spPr>
          <a:xfrm>
            <a:off x="475920" y="2083320"/>
            <a:ext cx="9070920" cy="945720"/>
          </a:xfrm>
          <a:prstGeom prst="rect">
            <a:avLst/>
          </a:prstGeom>
          <a:noFill/>
          <a:ln>
            <a:noFill/>
          </a:ln>
        </p:spPr>
        <p:style>
          <a:lnRef idx="0"/>
          <a:fillRef idx="0"/>
          <a:effectRef idx="0"/>
          <a:fontRef idx="minor"/>
        </p:style>
      </p:sp>
      <p:sp>
        <p:nvSpPr>
          <p:cNvPr id="89" name="TextShape 7"/>
          <p:cNvSpPr txBox="1"/>
          <p:nvPr/>
        </p:nvSpPr>
        <p:spPr>
          <a:xfrm>
            <a:off x="936000" y="2448000"/>
            <a:ext cx="8424000" cy="995400"/>
          </a:xfrm>
          <a:prstGeom prst="rect">
            <a:avLst/>
          </a:prstGeom>
          <a:noFill/>
          <a:ln>
            <a:noFill/>
          </a:ln>
        </p:spPr>
        <p:txBody>
          <a:bodyPr lIns="90000" rIns="90000" tIns="45000" bIns="45000">
            <a:noAutofit/>
          </a:bodyPr>
          <a:p>
            <a:pPr algn="ctr"/>
            <a:r>
              <a:rPr b="1" lang="en-IN" sz="3200" spc="-1" strike="noStrike">
                <a:solidFill>
                  <a:srgbClr val="c9211e"/>
                </a:solidFill>
                <a:latin typeface="Arial"/>
              </a:rPr>
              <a:t>Software Engineering / Coding </a:t>
            </a:r>
            <a:r>
              <a:rPr b="1" lang="en-IN" sz="3200" spc="-1" strike="noStrike">
                <a:solidFill>
                  <a:srgbClr val="c9211e"/>
                </a:solidFill>
                <a:latin typeface="Arial"/>
              </a:rPr>
              <a:t>Practices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178" name="CustomShape 2"/>
          <p:cNvSpPr/>
          <p:nvPr/>
        </p:nvSpPr>
        <p:spPr>
          <a:xfrm>
            <a:off x="118800" y="1056600"/>
            <a:ext cx="9462600" cy="4350960"/>
          </a:xfrm>
          <a:prstGeom prst="rect">
            <a:avLst/>
          </a:prstGeom>
          <a:noFill/>
          <a:ln>
            <a:noFill/>
          </a:ln>
        </p:spPr>
        <p:style>
          <a:lnRef idx="0"/>
          <a:fillRef idx="0"/>
          <a:effectRef idx="0"/>
          <a:fontRef idx="minor"/>
        </p:style>
      </p:sp>
      <p:sp>
        <p:nvSpPr>
          <p:cNvPr id="179"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180" name="Picture 13_33" descr="Logo&#10;&#10;Description automatically generated"/>
          <p:cNvPicPr/>
          <p:nvPr/>
        </p:nvPicPr>
        <p:blipFill>
          <a:blip r:embed="rId1"/>
          <a:stretch/>
        </p:blipFill>
        <p:spPr>
          <a:xfrm>
            <a:off x="8459280" y="87120"/>
            <a:ext cx="1484280" cy="391680"/>
          </a:xfrm>
          <a:prstGeom prst="rect">
            <a:avLst/>
          </a:prstGeom>
          <a:ln>
            <a:noFill/>
          </a:ln>
        </p:spPr>
      </p:pic>
      <p:sp>
        <p:nvSpPr>
          <p:cNvPr id="181" name="CustomShape 4"/>
          <p:cNvSpPr/>
          <p:nvPr/>
        </p:nvSpPr>
        <p:spPr>
          <a:xfrm>
            <a:off x="314640" y="945000"/>
            <a:ext cx="9266760" cy="4462920"/>
          </a:xfrm>
          <a:prstGeom prst="rect">
            <a:avLst/>
          </a:prstGeom>
          <a:noFill/>
          <a:ln>
            <a:noFill/>
          </a:ln>
        </p:spPr>
        <p:style>
          <a:lnRef idx="0"/>
          <a:fillRef idx="0"/>
          <a:effectRef idx="0"/>
          <a:fontRef idx="minor"/>
        </p:style>
      </p:sp>
      <p:sp>
        <p:nvSpPr>
          <p:cNvPr id="182" name="CustomShape 5"/>
          <p:cNvSpPr/>
          <p:nvPr/>
        </p:nvSpPr>
        <p:spPr>
          <a:xfrm>
            <a:off x="441000" y="213840"/>
            <a:ext cx="7432920" cy="667080"/>
          </a:xfrm>
          <a:prstGeom prst="rect">
            <a:avLst/>
          </a:prstGeom>
          <a:noFill/>
          <a:ln>
            <a:noFill/>
          </a:ln>
        </p:spPr>
        <p:style>
          <a:lnRef idx="0"/>
          <a:fillRef idx="0"/>
          <a:effectRef idx="0"/>
          <a:fontRef idx="minor"/>
        </p:style>
      </p:sp>
      <p:pic>
        <p:nvPicPr>
          <p:cNvPr id="183" name="Picture 13_34" descr="Logo&#10;&#10;Description automatically generated"/>
          <p:cNvPicPr/>
          <p:nvPr/>
        </p:nvPicPr>
        <p:blipFill>
          <a:blip r:embed="rId2"/>
          <a:stretch/>
        </p:blipFill>
        <p:spPr>
          <a:xfrm>
            <a:off x="8459640" y="87120"/>
            <a:ext cx="1484280" cy="391680"/>
          </a:xfrm>
          <a:prstGeom prst="rect">
            <a:avLst/>
          </a:prstGeom>
          <a:ln>
            <a:noFill/>
          </a:ln>
        </p:spPr>
      </p:pic>
      <p:pic>
        <p:nvPicPr>
          <p:cNvPr id="184" name="Picture 13_35" descr="Logo&#10;&#10;Description automatically generated"/>
          <p:cNvPicPr/>
          <p:nvPr/>
        </p:nvPicPr>
        <p:blipFill>
          <a:blip r:embed="rId3"/>
          <a:stretch/>
        </p:blipFill>
        <p:spPr>
          <a:xfrm>
            <a:off x="8459640" y="87120"/>
            <a:ext cx="1484280" cy="391680"/>
          </a:xfrm>
          <a:prstGeom prst="rect">
            <a:avLst/>
          </a:prstGeom>
          <a:ln>
            <a:noFill/>
          </a:ln>
        </p:spPr>
      </p:pic>
      <p:sp>
        <p:nvSpPr>
          <p:cNvPr id="185" name="CustomShape 6"/>
          <p:cNvSpPr/>
          <p:nvPr/>
        </p:nvSpPr>
        <p:spPr>
          <a:xfrm>
            <a:off x="475920" y="2083320"/>
            <a:ext cx="9070920" cy="945720"/>
          </a:xfrm>
          <a:prstGeom prst="rect">
            <a:avLst/>
          </a:prstGeom>
          <a:noFill/>
          <a:ln>
            <a:noFill/>
          </a:ln>
        </p:spPr>
        <p:style>
          <a:lnRef idx="0"/>
          <a:fillRef idx="0"/>
          <a:effectRef idx="0"/>
          <a:fontRef idx="minor"/>
        </p:style>
      </p:sp>
      <p:sp>
        <p:nvSpPr>
          <p:cNvPr id="186" name="TextShape 7"/>
          <p:cNvSpPr txBox="1"/>
          <p:nvPr/>
        </p:nvSpPr>
        <p:spPr>
          <a:xfrm>
            <a:off x="72000" y="367560"/>
            <a:ext cx="7704000" cy="4143960"/>
          </a:xfrm>
          <a:prstGeom prst="rect">
            <a:avLst/>
          </a:prstGeom>
          <a:noFill/>
          <a:ln>
            <a:noFill/>
          </a:ln>
        </p:spPr>
        <p:txBody>
          <a:bodyPr lIns="90000" rIns="90000" tIns="45000" bIns="45000">
            <a:noAutofit/>
          </a:bodyPr>
          <a:p>
            <a:pPr marL="216000" indent="-216000" algn="just">
              <a:lnSpc>
                <a:spcPct val="150000"/>
              </a:lnSpc>
              <a:spcBef>
                <a:spcPts val="850"/>
              </a:spcBef>
              <a:spcAft>
                <a:spcPts val="850"/>
              </a:spcAft>
              <a:buClr>
                <a:srgbClr val="000000"/>
              </a:buClr>
              <a:buSzPct val="45000"/>
              <a:buFont typeface="Wingdings" charset="2"/>
              <a:buChar char=""/>
            </a:pPr>
            <a:r>
              <a:rPr b="1" lang="en-IN" sz="1800" spc="-1" strike="noStrike">
                <a:latin typeface="Arial"/>
              </a:rPr>
              <a:t>Reliable software</a:t>
            </a:r>
            <a:r>
              <a:rPr b="0" lang="en-IN" sz="1800" spc="-1" strike="noStrike">
                <a:latin typeface="Arial"/>
              </a:rPr>
              <a:t>: </a:t>
            </a:r>
            <a:r>
              <a:rPr b="0" lang="en-IN" sz="1800" spc="-1" strike="noStrike">
                <a:latin typeface="Arial"/>
              </a:rPr>
              <a:t>Software should be </a:t>
            </a:r>
            <a:r>
              <a:rPr b="0" lang="en-IN" sz="1800" spc="-1" strike="noStrike">
                <a:latin typeface="Arial"/>
              </a:rPr>
              <a:t>secure, means if you </a:t>
            </a:r>
            <a:r>
              <a:rPr b="0" lang="en-IN" sz="1800" spc="-1" strike="noStrike">
                <a:latin typeface="Arial"/>
              </a:rPr>
              <a:t>have delivered the </a:t>
            </a:r>
            <a:r>
              <a:rPr b="0" lang="en-IN" sz="1800" spc="-1" strike="noStrike">
                <a:latin typeface="Arial"/>
              </a:rPr>
              <a:t>software, then it should </a:t>
            </a:r>
            <a:r>
              <a:rPr b="0" lang="en-IN" sz="1800" spc="-1" strike="noStrike">
                <a:latin typeface="Arial"/>
              </a:rPr>
              <a:t>work for at least its given </a:t>
            </a:r>
            <a:r>
              <a:rPr b="0" lang="en-IN" sz="1800" spc="-1" strike="noStrike">
                <a:latin typeface="Arial"/>
              </a:rPr>
              <a:t>time or subscription. And </a:t>
            </a:r>
            <a:r>
              <a:rPr b="0" lang="en-IN" sz="1800" spc="-1" strike="noStrike">
                <a:latin typeface="Arial"/>
              </a:rPr>
              <a:t>if any bugs come in the </a:t>
            </a:r>
            <a:r>
              <a:rPr b="0" lang="en-IN" sz="1800" spc="-1" strike="noStrike">
                <a:latin typeface="Arial"/>
              </a:rPr>
              <a:t>software, the company is </a:t>
            </a:r>
            <a:r>
              <a:rPr b="0" lang="en-IN" sz="1800" spc="-1" strike="noStrike">
                <a:latin typeface="Arial"/>
              </a:rPr>
              <a:t>responsible for solving all </a:t>
            </a:r>
            <a:r>
              <a:rPr b="0" lang="en-IN" sz="1800" spc="-1" strike="noStrike">
                <a:latin typeface="Arial"/>
              </a:rPr>
              <a:t>these bugs. Because in </a:t>
            </a:r>
            <a:r>
              <a:rPr b="0" lang="en-IN" sz="1800" spc="-1" strike="noStrike">
                <a:latin typeface="Arial"/>
              </a:rPr>
              <a:t>software engineering, </a:t>
            </a:r>
            <a:r>
              <a:rPr b="0" lang="en-IN" sz="1800" spc="-1" strike="noStrike">
                <a:latin typeface="Arial"/>
              </a:rPr>
              <a:t>testing and maintenance </a:t>
            </a:r>
            <a:r>
              <a:rPr b="0" lang="en-IN" sz="1800" spc="-1" strike="noStrike">
                <a:latin typeface="Arial"/>
              </a:rPr>
              <a:t>are given, so there is no </a:t>
            </a:r>
            <a:r>
              <a:rPr b="0" lang="en-IN" sz="1800" spc="-1" strike="noStrike">
                <a:latin typeface="Arial"/>
              </a:rPr>
              <a:t>worry of its reliability.</a:t>
            </a:r>
            <a:endParaRPr b="0" lang="en-IN" sz="1800" spc="-1" strike="noStrike">
              <a:latin typeface="Arial"/>
              <a:ea typeface="Noto Sans CJK SC"/>
            </a:endParaRPr>
          </a:p>
          <a:p>
            <a:pPr marL="216000" indent="-216000" algn="just">
              <a:lnSpc>
                <a:spcPct val="150000"/>
              </a:lnSpc>
              <a:spcBef>
                <a:spcPts val="850"/>
              </a:spcBef>
              <a:spcAft>
                <a:spcPts val="850"/>
              </a:spcAft>
              <a:buClr>
                <a:srgbClr val="000000"/>
              </a:buClr>
              <a:buSzPct val="45000"/>
              <a:buFont typeface="Wingdings" charset="2"/>
              <a:buChar char=""/>
            </a:pPr>
            <a:r>
              <a:rPr b="1" lang="en-IN" sz="1800" spc="-1" strike="noStrike">
                <a:latin typeface="Arial"/>
              </a:rPr>
              <a:t>Effectiveness</a:t>
            </a:r>
            <a:r>
              <a:rPr b="0" lang="en-IN" sz="1800" spc="-1" strike="noStrike">
                <a:latin typeface="Arial"/>
              </a:rPr>
              <a:t>: </a:t>
            </a:r>
            <a:r>
              <a:rPr b="0" lang="en-IN" sz="1800" spc="-1" strike="noStrike">
                <a:latin typeface="Arial"/>
              </a:rPr>
              <a:t>Effectiveness comes if </a:t>
            </a:r>
            <a:r>
              <a:rPr b="0" lang="en-IN" sz="1800" spc="-1" strike="noStrike">
                <a:latin typeface="Arial"/>
              </a:rPr>
              <a:t>anything has made </a:t>
            </a:r>
            <a:r>
              <a:rPr b="0" lang="en-IN" sz="1800" spc="-1" strike="noStrike">
                <a:latin typeface="Arial"/>
              </a:rPr>
              <a:t>according to the </a:t>
            </a:r>
            <a:r>
              <a:rPr b="0" lang="en-IN" sz="1800" spc="-1" strike="noStrike">
                <a:latin typeface="Arial"/>
              </a:rPr>
              <a:t>standards. Software </a:t>
            </a:r>
            <a:r>
              <a:rPr b="0" lang="en-IN" sz="1800" spc="-1" strike="noStrike">
                <a:latin typeface="Arial"/>
              </a:rPr>
              <a:t>standards are the big </a:t>
            </a:r>
            <a:r>
              <a:rPr b="0" lang="en-IN" sz="1800" spc="-1" strike="noStrike">
                <a:latin typeface="Arial"/>
              </a:rPr>
              <a:t>target of companies to </a:t>
            </a:r>
            <a:r>
              <a:rPr b="0" lang="en-IN" sz="1800" spc="-1" strike="noStrike">
                <a:latin typeface="Arial"/>
              </a:rPr>
              <a:t>make it more effective. </a:t>
            </a:r>
            <a:r>
              <a:rPr b="0" lang="en-IN" sz="1800" spc="-1" strike="noStrike">
                <a:latin typeface="Arial"/>
              </a:rPr>
              <a:t>So Software becomes </a:t>
            </a:r>
            <a:r>
              <a:rPr b="0" lang="en-IN" sz="1800" spc="-1" strike="noStrike">
                <a:latin typeface="Arial"/>
              </a:rPr>
              <a:t>more effective in the act </a:t>
            </a:r>
            <a:r>
              <a:rPr b="0" lang="en-IN" sz="1800" spc="-1" strike="noStrike">
                <a:latin typeface="Arial"/>
              </a:rPr>
              <a:t>with the help of software </a:t>
            </a:r>
            <a:r>
              <a:rPr b="0" lang="en-IN" sz="1800" spc="-1" strike="noStrike">
                <a:latin typeface="Arial"/>
              </a:rPr>
              <a:t>engineering.</a:t>
            </a:r>
            <a:endParaRPr b="0" lang="en-IN" sz="1800" spc="-1" strike="noStrike">
              <a:latin typeface="Arial"/>
              <a:ea typeface="Noto Sans CJK SC"/>
            </a:endParaRPr>
          </a:p>
          <a:p>
            <a:pPr marL="216000" indent="-216000" algn="just">
              <a:lnSpc>
                <a:spcPct val="150000"/>
              </a:lnSpc>
              <a:spcBef>
                <a:spcPts val="850"/>
              </a:spcBef>
              <a:spcAft>
                <a:spcPts val="850"/>
              </a:spcAft>
              <a:buClr>
                <a:srgbClr val="000000"/>
              </a:buClr>
              <a:buSzPct val="45000"/>
              <a:buFont typeface="Wingdings" charset="2"/>
              <a:buChar char=""/>
            </a:pPr>
            <a:endParaRPr b="0" lang="en-IN" sz="18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188" name="CustomShape 2"/>
          <p:cNvSpPr/>
          <p:nvPr/>
        </p:nvSpPr>
        <p:spPr>
          <a:xfrm>
            <a:off x="118800" y="1056600"/>
            <a:ext cx="9462600" cy="4350960"/>
          </a:xfrm>
          <a:prstGeom prst="rect">
            <a:avLst/>
          </a:prstGeom>
          <a:noFill/>
          <a:ln>
            <a:noFill/>
          </a:ln>
        </p:spPr>
        <p:style>
          <a:lnRef idx="0"/>
          <a:fillRef idx="0"/>
          <a:effectRef idx="0"/>
          <a:fontRef idx="minor"/>
        </p:style>
      </p:sp>
      <p:sp>
        <p:nvSpPr>
          <p:cNvPr id="189"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190" name="Picture 13_36" descr="Logo&#10;&#10;Description automatically generated"/>
          <p:cNvPicPr/>
          <p:nvPr/>
        </p:nvPicPr>
        <p:blipFill>
          <a:blip r:embed="rId1"/>
          <a:stretch/>
        </p:blipFill>
        <p:spPr>
          <a:xfrm>
            <a:off x="8459280" y="87120"/>
            <a:ext cx="1484280" cy="391680"/>
          </a:xfrm>
          <a:prstGeom prst="rect">
            <a:avLst/>
          </a:prstGeom>
          <a:ln>
            <a:noFill/>
          </a:ln>
        </p:spPr>
      </p:pic>
      <p:sp>
        <p:nvSpPr>
          <p:cNvPr id="191" name="CustomShape 4"/>
          <p:cNvSpPr/>
          <p:nvPr/>
        </p:nvSpPr>
        <p:spPr>
          <a:xfrm>
            <a:off x="314640" y="945000"/>
            <a:ext cx="9266760" cy="4462920"/>
          </a:xfrm>
          <a:prstGeom prst="rect">
            <a:avLst/>
          </a:prstGeom>
          <a:noFill/>
          <a:ln>
            <a:noFill/>
          </a:ln>
        </p:spPr>
        <p:style>
          <a:lnRef idx="0"/>
          <a:fillRef idx="0"/>
          <a:effectRef idx="0"/>
          <a:fontRef idx="minor"/>
        </p:style>
      </p:sp>
      <p:pic>
        <p:nvPicPr>
          <p:cNvPr id="192" name="Picture 13_37" descr="Logo&#10;&#10;Description automatically generated"/>
          <p:cNvPicPr/>
          <p:nvPr/>
        </p:nvPicPr>
        <p:blipFill>
          <a:blip r:embed="rId2"/>
          <a:stretch/>
        </p:blipFill>
        <p:spPr>
          <a:xfrm>
            <a:off x="8459640" y="87120"/>
            <a:ext cx="1484280" cy="391680"/>
          </a:xfrm>
          <a:prstGeom prst="rect">
            <a:avLst/>
          </a:prstGeom>
          <a:ln>
            <a:noFill/>
          </a:ln>
        </p:spPr>
      </p:pic>
      <p:pic>
        <p:nvPicPr>
          <p:cNvPr id="193" name="Picture 13_38" descr="Logo&#10;&#10;Description automatically generated"/>
          <p:cNvPicPr/>
          <p:nvPr/>
        </p:nvPicPr>
        <p:blipFill>
          <a:blip r:embed="rId3"/>
          <a:stretch/>
        </p:blipFill>
        <p:spPr>
          <a:xfrm>
            <a:off x="8459640" y="87120"/>
            <a:ext cx="1484280" cy="391680"/>
          </a:xfrm>
          <a:prstGeom prst="rect">
            <a:avLst/>
          </a:prstGeom>
          <a:ln>
            <a:noFill/>
          </a:ln>
        </p:spPr>
      </p:pic>
      <p:sp>
        <p:nvSpPr>
          <p:cNvPr id="194" name="CustomShape 5"/>
          <p:cNvSpPr/>
          <p:nvPr/>
        </p:nvSpPr>
        <p:spPr>
          <a:xfrm>
            <a:off x="475920" y="2083320"/>
            <a:ext cx="9070920" cy="945720"/>
          </a:xfrm>
          <a:prstGeom prst="rect">
            <a:avLst/>
          </a:prstGeom>
          <a:noFill/>
          <a:ln>
            <a:noFill/>
          </a:ln>
        </p:spPr>
        <p:style>
          <a:lnRef idx="0"/>
          <a:fillRef idx="0"/>
          <a:effectRef idx="0"/>
          <a:fontRef idx="minor"/>
        </p:style>
      </p:sp>
      <p:sp>
        <p:nvSpPr>
          <p:cNvPr id="195" name="TextShape 6"/>
          <p:cNvSpPr txBox="1"/>
          <p:nvPr/>
        </p:nvSpPr>
        <p:spPr>
          <a:xfrm>
            <a:off x="216000" y="216000"/>
            <a:ext cx="6120000" cy="346320"/>
          </a:xfrm>
          <a:prstGeom prst="rect">
            <a:avLst/>
          </a:prstGeom>
          <a:noFill/>
          <a:ln>
            <a:noFill/>
          </a:ln>
        </p:spPr>
        <p:txBody>
          <a:bodyPr lIns="90000" rIns="90000" tIns="45000" bIns="45000">
            <a:noAutofit/>
          </a:bodyPr>
          <a:p>
            <a:r>
              <a:rPr b="1" lang="en-IN" sz="1800" spc="-1" strike="noStrike">
                <a:solidFill>
                  <a:srgbClr val="c9211e"/>
                </a:solidFill>
                <a:latin typeface="Arial"/>
              </a:rPr>
              <a:t>Software Processes</a:t>
            </a:r>
            <a:endParaRPr b="1" lang="en-IN" sz="1800" spc="-1" strike="noStrike">
              <a:solidFill>
                <a:srgbClr val="c9211e"/>
              </a:solidFill>
              <a:latin typeface="Arial"/>
            </a:endParaRPr>
          </a:p>
        </p:txBody>
      </p:sp>
      <p:sp>
        <p:nvSpPr>
          <p:cNvPr id="196" name="TextShape 7"/>
          <p:cNvSpPr txBox="1"/>
          <p:nvPr/>
        </p:nvSpPr>
        <p:spPr>
          <a:xfrm>
            <a:off x="118800" y="792000"/>
            <a:ext cx="9786600" cy="469548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0" lang="en-IN" sz="1800" spc="-1" strike="noStrike">
                <a:latin typeface="Arial"/>
              </a:rPr>
              <a:t>The term software specifies to the set of computer programs, procedures and associated documents (Flowcharts, manuals, etc.) that describe the program and how they are to be used.</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A software process is the set of activities and associated outcome that produce a software product. Software engineers mostly carry out these activities. These are four key process activities, which are common to all software processes. These activities are:</a:t>
            </a: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Software specifications</a:t>
            </a:r>
            <a:r>
              <a:rPr b="0" lang="en-IN" sz="1800" spc="-1" strike="noStrike">
                <a:latin typeface="Arial"/>
              </a:rPr>
              <a:t>: The functionality of the software and constraints on its operation must be defined.</a:t>
            </a: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Software development</a:t>
            </a:r>
            <a:r>
              <a:rPr b="0" lang="en-IN" sz="1800" spc="-1" strike="noStrike">
                <a:latin typeface="Arial"/>
              </a:rPr>
              <a:t>: The software to meet the requirement must be produced.</a:t>
            </a: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Software validation</a:t>
            </a:r>
            <a:r>
              <a:rPr b="0" lang="en-IN" sz="1800" spc="-1" strike="noStrike">
                <a:latin typeface="Arial"/>
              </a:rPr>
              <a:t>: The software must be validated to ensure that it does what the customer wants.</a:t>
            </a: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Software evolution</a:t>
            </a:r>
            <a:r>
              <a:rPr b="0" lang="en-IN" sz="1800" spc="-1" strike="noStrike">
                <a:latin typeface="Arial"/>
              </a:rPr>
              <a:t>: The software must evolve to meet changing client needs.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198" name="CustomShape 2"/>
          <p:cNvSpPr/>
          <p:nvPr/>
        </p:nvSpPr>
        <p:spPr>
          <a:xfrm>
            <a:off x="118800" y="1056600"/>
            <a:ext cx="9462600" cy="4350960"/>
          </a:xfrm>
          <a:prstGeom prst="rect">
            <a:avLst/>
          </a:prstGeom>
          <a:noFill/>
          <a:ln>
            <a:noFill/>
          </a:ln>
        </p:spPr>
        <p:style>
          <a:lnRef idx="0"/>
          <a:fillRef idx="0"/>
          <a:effectRef idx="0"/>
          <a:fontRef idx="minor"/>
        </p:style>
      </p:sp>
      <p:sp>
        <p:nvSpPr>
          <p:cNvPr id="199"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200" name="Picture 13_39" descr="Logo&#10;&#10;Description automatically generated"/>
          <p:cNvPicPr/>
          <p:nvPr/>
        </p:nvPicPr>
        <p:blipFill>
          <a:blip r:embed="rId1"/>
          <a:stretch/>
        </p:blipFill>
        <p:spPr>
          <a:xfrm>
            <a:off x="8459280" y="87120"/>
            <a:ext cx="1484280" cy="391680"/>
          </a:xfrm>
          <a:prstGeom prst="rect">
            <a:avLst/>
          </a:prstGeom>
          <a:ln>
            <a:noFill/>
          </a:ln>
        </p:spPr>
      </p:pic>
      <p:sp>
        <p:nvSpPr>
          <p:cNvPr id="201" name="CustomShape 4"/>
          <p:cNvSpPr/>
          <p:nvPr/>
        </p:nvSpPr>
        <p:spPr>
          <a:xfrm>
            <a:off x="314640" y="945000"/>
            <a:ext cx="9266760" cy="4462920"/>
          </a:xfrm>
          <a:prstGeom prst="rect">
            <a:avLst/>
          </a:prstGeom>
          <a:noFill/>
          <a:ln>
            <a:noFill/>
          </a:ln>
        </p:spPr>
        <p:style>
          <a:lnRef idx="0"/>
          <a:fillRef idx="0"/>
          <a:effectRef idx="0"/>
          <a:fontRef idx="minor"/>
        </p:style>
      </p:sp>
      <p:sp>
        <p:nvSpPr>
          <p:cNvPr id="202" name="CustomShape 5"/>
          <p:cNvSpPr/>
          <p:nvPr/>
        </p:nvSpPr>
        <p:spPr>
          <a:xfrm>
            <a:off x="441000" y="213840"/>
            <a:ext cx="7432920" cy="667080"/>
          </a:xfrm>
          <a:prstGeom prst="rect">
            <a:avLst/>
          </a:prstGeom>
          <a:noFill/>
          <a:ln>
            <a:noFill/>
          </a:ln>
        </p:spPr>
        <p:style>
          <a:lnRef idx="0"/>
          <a:fillRef idx="0"/>
          <a:effectRef idx="0"/>
          <a:fontRef idx="minor"/>
        </p:style>
      </p:sp>
      <p:pic>
        <p:nvPicPr>
          <p:cNvPr id="203" name="Picture 13_40" descr="Logo&#10;&#10;Description automatically generated"/>
          <p:cNvPicPr/>
          <p:nvPr/>
        </p:nvPicPr>
        <p:blipFill>
          <a:blip r:embed="rId2"/>
          <a:stretch/>
        </p:blipFill>
        <p:spPr>
          <a:xfrm>
            <a:off x="8459640" y="87120"/>
            <a:ext cx="1484280" cy="391680"/>
          </a:xfrm>
          <a:prstGeom prst="rect">
            <a:avLst/>
          </a:prstGeom>
          <a:ln>
            <a:noFill/>
          </a:ln>
        </p:spPr>
      </p:pic>
      <p:pic>
        <p:nvPicPr>
          <p:cNvPr id="204" name="Picture 13_41" descr="Logo&#10;&#10;Description automatically generated"/>
          <p:cNvPicPr/>
          <p:nvPr/>
        </p:nvPicPr>
        <p:blipFill>
          <a:blip r:embed="rId3"/>
          <a:stretch/>
        </p:blipFill>
        <p:spPr>
          <a:xfrm>
            <a:off x="8459640" y="87120"/>
            <a:ext cx="1484280" cy="391680"/>
          </a:xfrm>
          <a:prstGeom prst="rect">
            <a:avLst/>
          </a:prstGeom>
          <a:ln>
            <a:noFill/>
          </a:ln>
        </p:spPr>
      </p:pic>
      <p:sp>
        <p:nvSpPr>
          <p:cNvPr id="205" name="CustomShape 6"/>
          <p:cNvSpPr/>
          <p:nvPr/>
        </p:nvSpPr>
        <p:spPr>
          <a:xfrm>
            <a:off x="475920" y="2083320"/>
            <a:ext cx="9070920" cy="945720"/>
          </a:xfrm>
          <a:prstGeom prst="rect">
            <a:avLst/>
          </a:prstGeom>
          <a:noFill/>
          <a:ln>
            <a:noFill/>
          </a:ln>
        </p:spPr>
        <p:style>
          <a:lnRef idx="0"/>
          <a:fillRef idx="0"/>
          <a:effectRef idx="0"/>
          <a:fontRef idx="minor"/>
        </p:style>
      </p:sp>
      <p:sp>
        <p:nvSpPr>
          <p:cNvPr id="206" name="TextShape 7"/>
          <p:cNvSpPr txBox="1"/>
          <p:nvPr/>
        </p:nvSpPr>
        <p:spPr>
          <a:xfrm>
            <a:off x="72000" y="157680"/>
            <a:ext cx="9648000" cy="346320"/>
          </a:xfrm>
          <a:prstGeom prst="rect">
            <a:avLst/>
          </a:prstGeom>
          <a:noFill/>
          <a:ln>
            <a:noFill/>
          </a:ln>
        </p:spPr>
        <p:txBody>
          <a:bodyPr lIns="90000" rIns="90000" tIns="45000" bIns="45000">
            <a:noAutofit/>
          </a:bodyPr>
          <a:p>
            <a:r>
              <a:rPr b="1" lang="en-IN" sz="1800" spc="-1" strike="noStrike">
                <a:solidFill>
                  <a:srgbClr val="c9211e"/>
                </a:solidFill>
                <a:latin typeface="Arial"/>
              </a:rPr>
              <a:t>The Software Process Model</a:t>
            </a:r>
            <a:endParaRPr b="1" lang="en-IN" sz="1800" spc="-1" strike="noStrike">
              <a:solidFill>
                <a:srgbClr val="c9211e"/>
              </a:solidFill>
              <a:latin typeface="Arial"/>
            </a:endParaRPr>
          </a:p>
        </p:txBody>
      </p:sp>
      <p:sp>
        <p:nvSpPr>
          <p:cNvPr id="207" name="TextShape 8"/>
          <p:cNvSpPr txBox="1"/>
          <p:nvPr/>
        </p:nvSpPr>
        <p:spPr>
          <a:xfrm>
            <a:off x="144000" y="864000"/>
            <a:ext cx="9648000" cy="319644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0" lang="en-IN" sz="1800" spc="-1" strike="noStrike">
                <a:latin typeface="Arial"/>
              </a:rPr>
              <a:t>A software process model is a specified definition of a software process, which is presented from a particular perspective. Models, by their nature, are a simplification, so a software process model is an abstraction of the actual process, which is being described. Process models may contain activities, which are part of the software process, software product, and the roles of people involved in software engineering. Some examples of the types of software process models that may be produced are:</a:t>
            </a:r>
            <a:endParaRPr b="0" lang="en-IN" sz="1800" spc="-1" strike="noStrike">
              <a:latin typeface="Arial"/>
            </a:endParaRPr>
          </a:p>
          <a:p>
            <a:pPr marL="216000" indent="-216000" algn="just">
              <a:lnSpc>
                <a:spcPct val="150000"/>
              </a:lnSpc>
              <a:spcBef>
                <a:spcPts val="283"/>
              </a:spcBef>
              <a:spcAft>
                <a:spcPts val="283"/>
              </a:spcAft>
              <a:buClr>
                <a:srgbClr val="000000"/>
              </a:buClr>
              <a:buSzPct val="45000"/>
              <a:buFont typeface="Wingdings" charset="2"/>
              <a:buChar char=""/>
            </a:pPr>
            <a:r>
              <a:rPr b="1" lang="en-IN" sz="1800" spc="-1" strike="noStrike">
                <a:latin typeface="Arial"/>
                <a:ea typeface="Noto Sans CJK SC"/>
              </a:rPr>
              <a:t>A workflow model</a:t>
            </a:r>
            <a:r>
              <a:rPr b="0" lang="en-IN" sz="1800" spc="-1" strike="noStrike">
                <a:latin typeface="Arial"/>
                <a:ea typeface="Noto Sans CJK SC"/>
              </a:rPr>
              <a:t>: This shows the series of activities in the process along with their inputs, outputs and dependencies. The activities in this model perform human actions.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209" name="CustomShape 2"/>
          <p:cNvSpPr/>
          <p:nvPr/>
        </p:nvSpPr>
        <p:spPr>
          <a:xfrm>
            <a:off x="118800" y="1056600"/>
            <a:ext cx="9462600" cy="4350960"/>
          </a:xfrm>
          <a:prstGeom prst="rect">
            <a:avLst/>
          </a:prstGeom>
          <a:noFill/>
          <a:ln>
            <a:noFill/>
          </a:ln>
        </p:spPr>
        <p:style>
          <a:lnRef idx="0"/>
          <a:fillRef idx="0"/>
          <a:effectRef idx="0"/>
          <a:fontRef idx="minor"/>
        </p:style>
      </p:sp>
      <p:sp>
        <p:nvSpPr>
          <p:cNvPr id="210"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211" name="Picture 13_42" descr="Logo&#10;&#10;Description automatically generated"/>
          <p:cNvPicPr/>
          <p:nvPr/>
        </p:nvPicPr>
        <p:blipFill>
          <a:blip r:embed="rId1"/>
          <a:stretch/>
        </p:blipFill>
        <p:spPr>
          <a:xfrm>
            <a:off x="8459280" y="87120"/>
            <a:ext cx="1484280" cy="391680"/>
          </a:xfrm>
          <a:prstGeom prst="rect">
            <a:avLst/>
          </a:prstGeom>
          <a:ln>
            <a:noFill/>
          </a:ln>
        </p:spPr>
      </p:pic>
      <p:sp>
        <p:nvSpPr>
          <p:cNvPr id="212" name="CustomShape 4"/>
          <p:cNvSpPr/>
          <p:nvPr/>
        </p:nvSpPr>
        <p:spPr>
          <a:xfrm>
            <a:off x="314640" y="945000"/>
            <a:ext cx="9266760" cy="4462920"/>
          </a:xfrm>
          <a:prstGeom prst="rect">
            <a:avLst/>
          </a:prstGeom>
          <a:noFill/>
          <a:ln>
            <a:noFill/>
          </a:ln>
        </p:spPr>
        <p:style>
          <a:lnRef idx="0"/>
          <a:fillRef idx="0"/>
          <a:effectRef idx="0"/>
          <a:fontRef idx="minor"/>
        </p:style>
      </p:sp>
      <p:sp>
        <p:nvSpPr>
          <p:cNvPr id="213" name="CustomShape 5"/>
          <p:cNvSpPr/>
          <p:nvPr/>
        </p:nvSpPr>
        <p:spPr>
          <a:xfrm>
            <a:off x="441000" y="213840"/>
            <a:ext cx="7432920" cy="667080"/>
          </a:xfrm>
          <a:prstGeom prst="rect">
            <a:avLst/>
          </a:prstGeom>
          <a:noFill/>
          <a:ln>
            <a:noFill/>
          </a:ln>
        </p:spPr>
        <p:style>
          <a:lnRef idx="0"/>
          <a:fillRef idx="0"/>
          <a:effectRef idx="0"/>
          <a:fontRef idx="minor"/>
        </p:style>
      </p:sp>
      <p:pic>
        <p:nvPicPr>
          <p:cNvPr id="214" name="Picture 13_43" descr="Logo&#10;&#10;Description automatically generated"/>
          <p:cNvPicPr/>
          <p:nvPr/>
        </p:nvPicPr>
        <p:blipFill>
          <a:blip r:embed="rId2"/>
          <a:stretch/>
        </p:blipFill>
        <p:spPr>
          <a:xfrm>
            <a:off x="8459640" y="87120"/>
            <a:ext cx="1484280" cy="391680"/>
          </a:xfrm>
          <a:prstGeom prst="rect">
            <a:avLst/>
          </a:prstGeom>
          <a:ln>
            <a:noFill/>
          </a:ln>
        </p:spPr>
      </p:pic>
      <p:pic>
        <p:nvPicPr>
          <p:cNvPr id="215" name="Picture 13_44" descr="Logo&#10;&#10;Description automatically generated"/>
          <p:cNvPicPr/>
          <p:nvPr/>
        </p:nvPicPr>
        <p:blipFill>
          <a:blip r:embed="rId3"/>
          <a:stretch/>
        </p:blipFill>
        <p:spPr>
          <a:xfrm>
            <a:off x="8459640" y="87120"/>
            <a:ext cx="1484280" cy="391680"/>
          </a:xfrm>
          <a:prstGeom prst="rect">
            <a:avLst/>
          </a:prstGeom>
          <a:ln>
            <a:noFill/>
          </a:ln>
        </p:spPr>
      </p:pic>
      <p:sp>
        <p:nvSpPr>
          <p:cNvPr id="216" name="CustomShape 6"/>
          <p:cNvSpPr/>
          <p:nvPr/>
        </p:nvSpPr>
        <p:spPr>
          <a:xfrm>
            <a:off x="475920" y="2083320"/>
            <a:ext cx="9070920" cy="945720"/>
          </a:xfrm>
          <a:prstGeom prst="rect">
            <a:avLst/>
          </a:prstGeom>
          <a:noFill/>
          <a:ln>
            <a:noFill/>
          </a:ln>
        </p:spPr>
        <p:style>
          <a:lnRef idx="0"/>
          <a:fillRef idx="0"/>
          <a:effectRef idx="0"/>
          <a:fontRef idx="minor"/>
        </p:style>
      </p:sp>
      <p:sp>
        <p:nvSpPr>
          <p:cNvPr id="217" name="TextShape 7"/>
          <p:cNvSpPr txBox="1"/>
          <p:nvPr/>
        </p:nvSpPr>
        <p:spPr>
          <a:xfrm>
            <a:off x="5400" y="63360"/>
            <a:ext cx="9576000" cy="3104640"/>
          </a:xfrm>
          <a:prstGeom prst="rect">
            <a:avLst/>
          </a:prstGeom>
          <a:noFill/>
          <a:ln>
            <a:noFill/>
          </a:ln>
        </p:spPr>
        <p:txBody>
          <a:bodyPr lIns="90000" rIns="90000" tIns="45000" bIns="45000">
            <a:noAutofit/>
          </a:bodyPr>
          <a:p>
            <a:pPr marL="216000" indent="-216000" algn="just">
              <a:lnSpc>
                <a:spcPct val="150000"/>
              </a:lnSpc>
              <a:spcBef>
                <a:spcPts val="283"/>
              </a:spcBef>
              <a:spcAft>
                <a:spcPts val="283"/>
              </a:spcAft>
              <a:buClr>
                <a:srgbClr val="000000"/>
              </a:buClr>
              <a:buSzPct val="45000"/>
              <a:buFont typeface="Wingdings" charset="2"/>
              <a:buChar char=""/>
            </a:pPr>
            <a:endParaRPr b="0" lang="en-IN" sz="1800" spc="-1" strike="noStrike">
              <a:latin typeface="Arial"/>
              <a:ea typeface="Noto Sans CJK SC"/>
            </a:endParaRPr>
          </a:p>
          <a:p>
            <a:pPr marL="216000" indent="-216000" algn="just">
              <a:lnSpc>
                <a:spcPct val="150000"/>
              </a:lnSpc>
              <a:spcBef>
                <a:spcPts val="283"/>
              </a:spcBef>
              <a:spcAft>
                <a:spcPts val="283"/>
              </a:spcAft>
              <a:buClr>
                <a:srgbClr val="000000"/>
              </a:buClr>
              <a:buSzPct val="45000"/>
              <a:buFont typeface="Wingdings" charset="2"/>
              <a:buChar char=""/>
            </a:pPr>
            <a:r>
              <a:rPr b="1" lang="en-IN" sz="1800" spc="-1" strike="noStrike">
                <a:latin typeface="Arial"/>
              </a:rPr>
              <a:t>A dataflow or activity model</a:t>
            </a:r>
            <a:r>
              <a:rPr b="0" lang="en-IN" sz="1800" spc="-1" strike="noStrike">
                <a:latin typeface="Arial"/>
              </a:rPr>
              <a:t>: This represents the process as a set of activities, each of which carries out some data transformations. It shows how the input to the process, such as a specification is converted to an output such as a design. The activities here may be at a lower level than activities in a workflow model. They may perform transformations carried out by people or by computers.</a:t>
            </a:r>
            <a:endParaRPr b="0" lang="en-IN" sz="1800" spc="-1" strike="noStrike">
              <a:latin typeface="Arial"/>
              <a:ea typeface="Noto Sans CJK SC"/>
            </a:endParaRPr>
          </a:p>
          <a:p>
            <a:pPr marL="216000" indent="-216000" algn="just">
              <a:lnSpc>
                <a:spcPct val="150000"/>
              </a:lnSpc>
              <a:spcBef>
                <a:spcPts val="283"/>
              </a:spcBef>
              <a:spcAft>
                <a:spcPts val="283"/>
              </a:spcAft>
              <a:buClr>
                <a:srgbClr val="000000"/>
              </a:buClr>
              <a:buSzPct val="45000"/>
              <a:buFont typeface="Wingdings" charset="2"/>
              <a:buChar char=""/>
            </a:pPr>
            <a:r>
              <a:rPr b="1" lang="en-IN" sz="1800" spc="-1" strike="noStrike">
                <a:latin typeface="Arial"/>
              </a:rPr>
              <a:t>A role/action model</a:t>
            </a:r>
            <a:r>
              <a:rPr b="0" lang="en-IN" sz="1800" spc="-1" strike="noStrike">
                <a:latin typeface="Arial"/>
              </a:rPr>
              <a:t>: This means the roles of the people involved in the software process and the activities for which they are responsible.</a:t>
            </a:r>
            <a:endParaRPr b="0" lang="en-IN" sz="18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219" name="CustomShape 2"/>
          <p:cNvSpPr/>
          <p:nvPr/>
        </p:nvSpPr>
        <p:spPr>
          <a:xfrm>
            <a:off x="118800" y="1056600"/>
            <a:ext cx="9462600" cy="4350960"/>
          </a:xfrm>
          <a:prstGeom prst="rect">
            <a:avLst/>
          </a:prstGeom>
          <a:noFill/>
          <a:ln>
            <a:noFill/>
          </a:ln>
        </p:spPr>
        <p:style>
          <a:lnRef idx="0"/>
          <a:fillRef idx="0"/>
          <a:effectRef idx="0"/>
          <a:fontRef idx="minor"/>
        </p:style>
      </p:sp>
      <p:sp>
        <p:nvSpPr>
          <p:cNvPr id="220"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221" name="Picture 13_45" descr="Logo&#10;&#10;Description automatically generated"/>
          <p:cNvPicPr/>
          <p:nvPr/>
        </p:nvPicPr>
        <p:blipFill>
          <a:blip r:embed="rId1"/>
          <a:stretch/>
        </p:blipFill>
        <p:spPr>
          <a:xfrm>
            <a:off x="8459280" y="87120"/>
            <a:ext cx="1484280" cy="391680"/>
          </a:xfrm>
          <a:prstGeom prst="rect">
            <a:avLst/>
          </a:prstGeom>
          <a:ln>
            <a:noFill/>
          </a:ln>
        </p:spPr>
      </p:pic>
      <p:sp>
        <p:nvSpPr>
          <p:cNvPr id="222" name="CustomShape 4"/>
          <p:cNvSpPr/>
          <p:nvPr/>
        </p:nvSpPr>
        <p:spPr>
          <a:xfrm>
            <a:off x="314640" y="945000"/>
            <a:ext cx="9266760" cy="4462920"/>
          </a:xfrm>
          <a:prstGeom prst="rect">
            <a:avLst/>
          </a:prstGeom>
          <a:noFill/>
          <a:ln>
            <a:noFill/>
          </a:ln>
        </p:spPr>
        <p:style>
          <a:lnRef idx="0"/>
          <a:fillRef idx="0"/>
          <a:effectRef idx="0"/>
          <a:fontRef idx="minor"/>
        </p:style>
      </p:sp>
      <p:sp>
        <p:nvSpPr>
          <p:cNvPr id="223" name="CustomShape 5"/>
          <p:cNvSpPr/>
          <p:nvPr/>
        </p:nvSpPr>
        <p:spPr>
          <a:xfrm>
            <a:off x="441000" y="213840"/>
            <a:ext cx="7432920" cy="667080"/>
          </a:xfrm>
          <a:prstGeom prst="rect">
            <a:avLst/>
          </a:prstGeom>
          <a:noFill/>
          <a:ln>
            <a:noFill/>
          </a:ln>
        </p:spPr>
        <p:style>
          <a:lnRef idx="0"/>
          <a:fillRef idx="0"/>
          <a:effectRef idx="0"/>
          <a:fontRef idx="minor"/>
        </p:style>
      </p:sp>
      <p:pic>
        <p:nvPicPr>
          <p:cNvPr id="224" name="Picture 13_46" descr="Logo&#10;&#10;Description automatically generated"/>
          <p:cNvPicPr/>
          <p:nvPr/>
        </p:nvPicPr>
        <p:blipFill>
          <a:blip r:embed="rId2"/>
          <a:stretch/>
        </p:blipFill>
        <p:spPr>
          <a:xfrm>
            <a:off x="8459640" y="87120"/>
            <a:ext cx="1484280" cy="391680"/>
          </a:xfrm>
          <a:prstGeom prst="rect">
            <a:avLst/>
          </a:prstGeom>
          <a:ln>
            <a:noFill/>
          </a:ln>
        </p:spPr>
      </p:pic>
      <p:pic>
        <p:nvPicPr>
          <p:cNvPr id="225" name="Picture 13_47" descr="Logo&#10;&#10;Description automatically generated"/>
          <p:cNvPicPr/>
          <p:nvPr/>
        </p:nvPicPr>
        <p:blipFill>
          <a:blip r:embed="rId3"/>
          <a:stretch/>
        </p:blipFill>
        <p:spPr>
          <a:xfrm>
            <a:off x="8459640" y="87120"/>
            <a:ext cx="1484280" cy="391680"/>
          </a:xfrm>
          <a:prstGeom prst="rect">
            <a:avLst/>
          </a:prstGeom>
          <a:ln>
            <a:noFill/>
          </a:ln>
        </p:spPr>
      </p:pic>
      <p:sp>
        <p:nvSpPr>
          <p:cNvPr id="226" name="CustomShape 6"/>
          <p:cNvSpPr/>
          <p:nvPr/>
        </p:nvSpPr>
        <p:spPr>
          <a:xfrm>
            <a:off x="475920" y="2083320"/>
            <a:ext cx="9070920" cy="945720"/>
          </a:xfrm>
          <a:prstGeom prst="rect">
            <a:avLst/>
          </a:prstGeom>
          <a:noFill/>
          <a:ln>
            <a:noFill/>
          </a:ln>
        </p:spPr>
        <p:style>
          <a:lnRef idx="0"/>
          <a:fillRef idx="0"/>
          <a:effectRef idx="0"/>
          <a:fontRef idx="minor"/>
        </p:style>
      </p:sp>
      <p:sp>
        <p:nvSpPr>
          <p:cNvPr id="227" name="TextShape 7"/>
          <p:cNvSpPr txBox="1"/>
          <p:nvPr/>
        </p:nvSpPr>
        <p:spPr>
          <a:xfrm>
            <a:off x="72000" y="0"/>
            <a:ext cx="9720000" cy="546300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1" lang="en-IN" sz="1800" spc="-1" strike="noStrike">
                <a:latin typeface="Arial"/>
              </a:rPr>
              <a:t>The waterfall approach</a:t>
            </a:r>
            <a:r>
              <a:rPr b="0" lang="en-IN" sz="1800" spc="-1" strike="noStrike">
                <a:latin typeface="Arial"/>
              </a:rPr>
              <a:t>: This takes the above activities and produces them </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as separate process phases such as requirements specification, software design, implementation, testing, and so on. After each stage is defined, it is "signed off" and development goes onto the following stage.</a:t>
            </a: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Evolutionary development</a:t>
            </a:r>
            <a:r>
              <a:rPr b="0" lang="en-IN" sz="1800" spc="-1" strike="noStrike">
                <a:latin typeface="Arial"/>
              </a:rPr>
              <a:t>: This method interleaves the activities of specification, development, and validation. An initial system is rapidly developed from a very abstract specification.</a:t>
            </a: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Formal transformation</a:t>
            </a:r>
            <a:r>
              <a:rPr b="0" lang="en-IN" sz="1800" spc="-1" strike="noStrike">
                <a:latin typeface="Arial"/>
              </a:rPr>
              <a:t>: This method is based on producing a formal mathematical system specification and transforming this specification, using mathematical methods to a program. These transformations are 'correctness preserving.' This means that you can be sure that the developed programs meet its specification.</a:t>
            </a: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System assembly from reusable components</a:t>
            </a:r>
            <a:r>
              <a:rPr b="0" lang="en-IN" sz="1800" spc="-1" strike="noStrike">
                <a:latin typeface="Arial"/>
              </a:rPr>
              <a:t>: This method assumes the parts of the system already exist. The system development process target on integrating these parts rather than developing them from scratch.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229" name="CustomShape 2"/>
          <p:cNvSpPr/>
          <p:nvPr/>
        </p:nvSpPr>
        <p:spPr>
          <a:xfrm>
            <a:off x="118800" y="1056600"/>
            <a:ext cx="9462600" cy="4350960"/>
          </a:xfrm>
          <a:prstGeom prst="rect">
            <a:avLst/>
          </a:prstGeom>
          <a:noFill/>
          <a:ln>
            <a:noFill/>
          </a:ln>
        </p:spPr>
        <p:style>
          <a:lnRef idx="0"/>
          <a:fillRef idx="0"/>
          <a:effectRef idx="0"/>
          <a:fontRef idx="minor"/>
        </p:style>
      </p:sp>
      <p:sp>
        <p:nvSpPr>
          <p:cNvPr id="230"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231" name="Picture 13_48" descr="Logo&#10;&#10;Description automatically generated"/>
          <p:cNvPicPr/>
          <p:nvPr/>
        </p:nvPicPr>
        <p:blipFill>
          <a:blip r:embed="rId1"/>
          <a:stretch/>
        </p:blipFill>
        <p:spPr>
          <a:xfrm>
            <a:off x="8459280" y="87120"/>
            <a:ext cx="1484280" cy="391680"/>
          </a:xfrm>
          <a:prstGeom prst="rect">
            <a:avLst/>
          </a:prstGeom>
          <a:ln>
            <a:noFill/>
          </a:ln>
        </p:spPr>
      </p:pic>
      <p:sp>
        <p:nvSpPr>
          <p:cNvPr id="232" name="CustomShape 4"/>
          <p:cNvSpPr/>
          <p:nvPr/>
        </p:nvSpPr>
        <p:spPr>
          <a:xfrm>
            <a:off x="314640" y="945000"/>
            <a:ext cx="9266760" cy="4462920"/>
          </a:xfrm>
          <a:prstGeom prst="rect">
            <a:avLst/>
          </a:prstGeom>
          <a:noFill/>
          <a:ln>
            <a:noFill/>
          </a:ln>
        </p:spPr>
        <p:style>
          <a:lnRef idx="0"/>
          <a:fillRef idx="0"/>
          <a:effectRef idx="0"/>
          <a:fontRef idx="minor"/>
        </p:style>
      </p:sp>
      <p:sp>
        <p:nvSpPr>
          <p:cNvPr id="233" name="CustomShape 5"/>
          <p:cNvSpPr/>
          <p:nvPr/>
        </p:nvSpPr>
        <p:spPr>
          <a:xfrm>
            <a:off x="441000" y="213840"/>
            <a:ext cx="7432920" cy="667080"/>
          </a:xfrm>
          <a:prstGeom prst="rect">
            <a:avLst/>
          </a:prstGeom>
          <a:noFill/>
          <a:ln>
            <a:noFill/>
          </a:ln>
        </p:spPr>
        <p:style>
          <a:lnRef idx="0"/>
          <a:fillRef idx="0"/>
          <a:effectRef idx="0"/>
          <a:fontRef idx="minor"/>
        </p:style>
      </p:sp>
      <p:pic>
        <p:nvPicPr>
          <p:cNvPr id="234" name="Picture 13_49" descr="Logo&#10;&#10;Description automatically generated"/>
          <p:cNvPicPr/>
          <p:nvPr/>
        </p:nvPicPr>
        <p:blipFill>
          <a:blip r:embed="rId2"/>
          <a:stretch/>
        </p:blipFill>
        <p:spPr>
          <a:xfrm>
            <a:off x="8459640" y="87120"/>
            <a:ext cx="1484280" cy="391680"/>
          </a:xfrm>
          <a:prstGeom prst="rect">
            <a:avLst/>
          </a:prstGeom>
          <a:ln>
            <a:noFill/>
          </a:ln>
        </p:spPr>
      </p:pic>
      <p:pic>
        <p:nvPicPr>
          <p:cNvPr id="235" name="Picture 13_50" descr="Logo&#10;&#10;Description automatically generated"/>
          <p:cNvPicPr/>
          <p:nvPr/>
        </p:nvPicPr>
        <p:blipFill>
          <a:blip r:embed="rId3"/>
          <a:stretch/>
        </p:blipFill>
        <p:spPr>
          <a:xfrm>
            <a:off x="8459640" y="87120"/>
            <a:ext cx="1484280" cy="391680"/>
          </a:xfrm>
          <a:prstGeom prst="rect">
            <a:avLst/>
          </a:prstGeom>
          <a:ln>
            <a:noFill/>
          </a:ln>
        </p:spPr>
      </p:pic>
      <p:sp>
        <p:nvSpPr>
          <p:cNvPr id="236" name="CustomShape 6"/>
          <p:cNvSpPr/>
          <p:nvPr/>
        </p:nvSpPr>
        <p:spPr>
          <a:xfrm>
            <a:off x="475920" y="2083320"/>
            <a:ext cx="9070920" cy="945720"/>
          </a:xfrm>
          <a:prstGeom prst="rect">
            <a:avLst/>
          </a:prstGeom>
          <a:noFill/>
          <a:ln>
            <a:noFill/>
          </a:ln>
        </p:spPr>
        <p:style>
          <a:lnRef idx="0"/>
          <a:fillRef idx="0"/>
          <a:effectRef idx="0"/>
          <a:fontRef idx="minor"/>
        </p:style>
      </p:sp>
      <p:sp>
        <p:nvSpPr>
          <p:cNvPr id="237" name="TextShape 7"/>
          <p:cNvSpPr txBox="1"/>
          <p:nvPr/>
        </p:nvSpPr>
        <p:spPr>
          <a:xfrm>
            <a:off x="216000" y="216000"/>
            <a:ext cx="4464000" cy="346320"/>
          </a:xfrm>
          <a:prstGeom prst="rect">
            <a:avLst/>
          </a:prstGeom>
          <a:noFill/>
          <a:ln>
            <a:noFill/>
          </a:ln>
        </p:spPr>
        <p:txBody>
          <a:bodyPr lIns="90000" rIns="90000" tIns="45000" bIns="45000">
            <a:noAutofit/>
          </a:bodyPr>
          <a:p>
            <a:r>
              <a:rPr b="1" lang="en-IN" sz="1800" spc="-1" strike="noStrike">
                <a:solidFill>
                  <a:srgbClr val="c9211e"/>
                </a:solidFill>
                <a:latin typeface="Arial"/>
              </a:rPr>
              <a:t>Software Crisis</a:t>
            </a:r>
            <a:endParaRPr b="1" lang="en-IN" sz="1800" spc="-1" strike="noStrike">
              <a:solidFill>
                <a:srgbClr val="c9211e"/>
              </a:solidFill>
              <a:latin typeface="Arial"/>
            </a:endParaRPr>
          </a:p>
        </p:txBody>
      </p:sp>
      <p:sp>
        <p:nvSpPr>
          <p:cNvPr id="238" name="TextShape 8"/>
          <p:cNvSpPr txBox="1"/>
          <p:nvPr/>
        </p:nvSpPr>
        <p:spPr>
          <a:xfrm>
            <a:off x="72000" y="792000"/>
            <a:ext cx="9648000" cy="469548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1" lang="en-IN" sz="1800" spc="-1" strike="noStrike">
                <a:latin typeface="Arial"/>
              </a:rPr>
              <a:t>Size</a:t>
            </a:r>
            <a:r>
              <a:rPr b="0" lang="en-IN" sz="1800" spc="-1" strike="noStrike">
                <a:latin typeface="Arial"/>
              </a:rPr>
              <a:t>: Software is becoming more expensive and more complex with the growing complexity and expectation out of software. For example, the code in the consumer product is doubling every couple of years.</a:t>
            </a: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Quality</a:t>
            </a:r>
            <a:r>
              <a:rPr b="0" lang="en-IN" sz="1800" spc="-1" strike="noStrike">
                <a:latin typeface="Arial"/>
              </a:rPr>
              <a:t>: Many software products have poor quality, i.e., the software products defects after putting into use due to ineffective testing technique. For example, Software testing typically finds 25 errors per 1000 lines of code.</a:t>
            </a: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Cost</a:t>
            </a:r>
            <a:r>
              <a:rPr b="0" lang="en-IN" sz="1800" spc="-1" strike="noStrike">
                <a:latin typeface="Arial"/>
              </a:rPr>
              <a:t>: Software development is costly i.e. in terms of time taken to develop and the money involved. For example, Development of the FAA's Advanced Automation System cost over $700 per lines of code.</a:t>
            </a: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Delayed Delivery</a:t>
            </a:r>
            <a:r>
              <a:rPr b="0" lang="en-IN" sz="1800" spc="-1" strike="noStrike">
                <a:latin typeface="Arial"/>
              </a:rPr>
              <a:t>: Serious schedule overruns are common. Very often the software takes longer than the estimated time to develop, which in turn leads to cost shooting up. For example, one in four large-scale development projects is never completed.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240" name="CustomShape 2"/>
          <p:cNvSpPr/>
          <p:nvPr/>
        </p:nvSpPr>
        <p:spPr>
          <a:xfrm>
            <a:off x="118800" y="1056600"/>
            <a:ext cx="9462600" cy="4350960"/>
          </a:xfrm>
          <a:prstGeom prst="rect">
            <a:avLst/>
          </a:prstGeom>
          <a:noFill/>
          <a:ln>
            <a:noFill/>
          </a:ln>
        </p:spPr>
        <p:style>
          <a:lnRef idx="0"/>
          <a:fillRef idx="0"/>
          <a:effectRef idx="0"/>
          <a:fontRef idx="minor"/>
        </p:style>
      </p:sp>
      <p:sp>
        <p:nvSpPr>
          <p:cNvPr id="241"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242" name="Picture 13_51" descr="Logo&#10;&#10;Description automatically generated"/>
          <p:cNvPicPr/>
          <p:nvPr/>
        </p:nvPicPr>
        <p:blipFill>
          <a:blip r:embed="rId1"/>
          <a:stretch/>
        </p:blipFill>
        <p:spPr>
          <a:xfrm>
            <a:off x="8459280" y="87120"/>
            <a:ext cx="1484280" cy="391680"/>
          </a:xfrm>
          <a:prstGeom prst="rect">
            <a:avLst/>
          </a:prstGeom>
          <a:ln>
            <a:noFill/>
          </a:ln>
        </p:spPr>
      </p:pic>
      <p:sp>
        <p:nvSpPr>
          <p:cNvPr id="243" name="CustomShape 4"/>
          <p:cNvSpPr/>
          <p:nvPr/>
        </p:nvSpPr>
        <p:spPr>
          <a:xfrm>
            <a:off x="314640" y="945000"/>
            <a:ext cx="9266760" cy="4462920"/>
          </a:xfrm>
          <a:prstGeom prst="rect">
            <a:avLst/>
          </a:prstGeom>
          <a:noFill/>
          <a:ln>
            <a:noFill/>
          </a:ln>
        </p:spPr>
        <p:style>
          <a:lnRef idx="0"/>
          <a:fillRef idx="0"/>
          <a:effectRef idx="0"/>
          <a:fontRef idx="minor"/>
        </p:style>
      </p:sp>
      <p:sp>
        <p:nvSpPr>
          <p:cNvPr id="244" name="CustomShape 5"/>
          <p:cNvSpPr/>
          <p:nvPr/>
        </p:nvSpPr>
        <p:spPr>
          <a:xfrm>
            <a:off x="441000" y="213840"/>
            <a:ext cx="7432920" cy="667080"/>
          </a:xfrm>
          <a:prstGeom prst="rect">
            <a:avLst/>
          </a:prstGeom>
          <a:noFill/>
          <a:ln>
            <a:noFill/>
          </a:ln>
        </p:spPr>
        <p:style>
          <a:lnRef idx="0"/>
          <a:fillRef idx="0"/>
          <a:effectRef idx="0"/>
          <a:fontRef idx="minor"/>
        </p:style>
      </p:sp>
      <p:pic>
        <p:nvPicPr>
          <p:cNvPr id="245" name="Picture 13_52" descr="Logo&#10;&#10;Description automatically generated"/>
          <p:cNvPicPr/>
          <p:nvPr/>
        </p:nvPicPr>
        <p:blipFill>
          <a:blip r:embed="rId2"/>
          <a:stretch/>
        </p:blipFill>
        <p:spPr>
          <a:xfrm>
            <a:off x="8459640" y="87120"/>
            <a:ext cx="1484280" cy="391680"/>
          </a:xfrm>
          <a:prstGeom prst="rect">
            <a:avLst/>
          </a:prstGeom>
          <a:ln>
            <a:noFill/>
          </a:ln>
        </p:spPr>
      </p:pic>
      <p:pic>
        <p:nvPicPr>
          <p:cNvPr id="246" name="Picture 13_53" descr="Logo&#10;&#10;Description automatically generated"/>
          <p:cNvPicPr/>
          <p:nvPr/>
        </p:nvPicPr>
        <p:blipFill>
          <a:blip r:embed="rId3"/>
          <a:stretch/>
        </p:blipFill>
        <p:spPr>
          <a:xfrm>
            <a:off x="8459640" y="87120"/>
            <a:ext cx="1484280" cy="391680"/>
          </a:xfrm>
          <a:prstGeom prst="rect">
            <a:avLst/>
          </a:prstGeom>
          <a:ln>
            <a:noFill/>
          </a:ln>
        </p:spPr>
      </p:pic>
      <p:sp>
        <p:nvSpPr>
          <p:cNvPr id="247" name="CustomShape 6"/>
          <p:cNvSpPr/>
          <p:nvPr/>
        </p:nvSpPr>
        <p:spPr>
          <a:xfrm>
            <a:off x="475920" y="2083320"/>
            <a:ext cx="9070920" cy="945720"/>
          </a:xfrm>
          <a:prstGeom prst="rect">
            <a:avLst/>
          </a:prstGeom>
          <a:noFill/>
          <a:ln>
            <a:noFill/>
          </a:ln>
        </p:spPr>
        <p:style>
          <a:lnRef idx="0"/>
          <a:fillRef idx="0"/>
          <a:effectRef idx="0"/>
          <a:fontRef idx="minor"/>
        </p:style>
      </p:sp>
      <p:sp>
        <p:nvSpPr>
          <p:cNvPr id="248" name="TextShape 7"/>
          <p:cNvSpPr txBox="1"/>
          <p:nvPr/>
        </p:nvSpPr>
        <p:spPr>
          <a:xfrm>
            <a:off x="144000" y="144000"/>
            <a:ext cx="6912000" cy="346320"/>
          </a:xfrm>
          <a:prstGeom prst="rect">
            <a:avLst/>
          </a:prstGeom>
          <a:noFill/>
          <a:ln>
            <a:noFill/>
          </a:ln>
        </p:spPr>
        <p:txBody>
          <a:bodyPr lIns="90000" rIns="90000" tIns="45000" bIns="45000">
            <a:noAutofit/>
          </a:bodyPr>
          <a:p>
            <a:r>
              <a:rPr b="1" lang="en-IN" sz="1800" spc="-1" strike="noStrike">
                <a:solidFill>
                  <a:srgbClr val="c9211e"/>
                </a:solidFill>
                <a:latin typeface="Arial"/>
              </a:rPr>
              <a:t>Software Development Life Cycle (SDLC)</a:t>
            </a:r>
            <a:endParaRPr b="1" lang="en-IN" sz="1800" spc="-1" strike="noStrike">
              <a:solidFill>
                <a:srgbClr val="c9211e"/>
              </a:solidFill>
              <a:latin typeface="Arial"/>
            </a:endParaRPr>
          </a:p>
        </p:txBody>
      </p:sp>
      <p:sp>
        <p:nvSpPr>
          <p:cNvPr id="249" name="TextShape 8"/>
          <p:cNvSpPr txBox="1"/>
          <p:nvPr/>
        </p:nvSpPr>
        <p:spPr>
          <a:xfrm>
            <a:off x="144000" y="945000"/>
            <a:ext cx="9720000" cy="431172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0" lang="en-IN" sz="1800" spc="-1" strike="noStrike">
                <a:latin typeface="Arial"/>
              </a:rPr>
              <a:t>A software life cycle model (also termed process model) is a pictorial and diagrammatic representation of the software life cycle. A life cycle model represents all the methods required to make a software product transit through its life cycle stages. It also captures the structure in which these methods are to be undertaken.</a:t>
            </a:r>
            <a:endParaRPr b="0" lang="en-IN" sz="1800" spc="-1" strike="noStrike">
              <a:latin typeface="Arial"/>
            </a:endParaRPr>
          </a:p>
          <a:p>
            <a:pPr marL="216000" indent="-216000" algn="just">
              <a:lnSpc>
                <a:spcPct val="150000"/>
              </a:lnSpc>
              <a:buClr>
                <a:srgbClr val="000000"/>
              </a:buClr>
              <a:buSzPct val="45000"/>
              <a:buFont typeface="Wingdings" charset="2"/>
              <a:buChar char=""/>
            </a:pP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In other words, a life cycle model maps the various activities performed on a software product from its inception to retirement. Different life cycle models may plan the necessary development activities to phases in different ways. Thus, no element which life cycle model is followed, the essential activities are contained in all life cycle models though the action may be carried out in distinct orders in different life cycle models. During any life cycle stage, more than one activity may also be carried out.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251" name="CustomShape 2"/>
          <p:cNvSpPr/>
          <p:nvPr/>
        </p:nvSpPr>
        <p:spPr>
          <a:xfrm>
            <a:off x="118800" y="1056600"/>
            <a:ext cx="9462600" cy="4350960"/>
          </a:xfrm>
          <a:prstGeom prst="rect">
            <a:avLst/>
          </a:prstGeom>
          <a:noFill/>
          <a:ln>
            <a:noFill/>
          </a:ln>
        </p:spPr>
        <p:style>
          <a:lnRef idx="0"/>
          <a:fillRef idx="0"/>
          <a:effectRef idx="0"/>
          <a:fontRef idx="minor"/>
        </p:style>
      </p:sp>
      <p:sp>
        <p:nvSpPr>
          <p:cNvPr id="252"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253" name="Picture 13_54" descr="Logo&#10;&#10;Description automatically generated"/>
          <p:cNvPicPr/>
          <p:nvPr/>
        </p:nvPicPr>
        <p:blipFill>
          <a:blip r:embed="rId1"/>
          <a:stretch/>
        </p:blipFill>
        <p:spPr>
          <a:xfrm>
            <a:off x="8459280" y="87120"/>
            <a:ext cx="1484280" cy="391680"/>
          </a:xfrm>
          <a:prstGeom prst="rect">
            <a:avLst/>
          </a:prstGeom>
          <a:ln>
            <a:noFill/>
          </a:ln>
        </p:spPr>
      </p:pic>
      <p:sp>
        <p:nvSpPr>
          <p:cNvPr id="254" name="CustomShape 4"/>
          <p:cNvSpPr/>
          <p:nvPr/>
        </p:nvSpPr>
        <p:spPr>
          <a:xfrm>
            <a:off x="314640" y="945000"/>
            <a:ext cx="9266760" cy="4462920"/>
          </a:xfrm>
          <a:prstGeom prst="rect">
            <a:avLst/>
          </a:prstGeom>
          <a:noFill/>
          <a:ln>
            <a:noFill/>
          </a:ln>
        </p:spPr>
        <p:style>
          <a:lnRef idx="0"/>
          <a:fillRef idx="0"/>
          <a:effectRef idx="0"/>
          <a:fontRef idx="minor"/>
        </p:style>
      </p:sp>
      <p:sp>
        <p:nvSpPr>
          <p:cNvPr id="255" name="CustomShape 5"/>
          <p:cNvSpPr/>
          <p:nvPr/>
        </p:nvSpPr>
        <p:spPr>
          <a:xfrm>
            <a:off x="441000" y="213840"/>
            <a:ext cx="7432920" cy="667080"/>
          </a:xfrm>
          <a:prstGeom prst="rect">
            <a:avLst/>
          </a:prstGeom>
          <a:noFill/>
          <a:ln>
            <a:noFill/>
          </a:ln>
        </p:spPr>
        <p:style>
          <a:lnRef idx="0"/>
          <a:fillRef idx="0"/>
          <a:effectRef idx="0"/>
          <a:fontRef idx="minor"/>
        </p:style>
      </p:sp>
      <p:pic>
        <p:nvPicPr>
          <p:cNvPr id="256" name="Picture 13_55" descr="Logo&#10;&#10;Description automatically generated"/>
          <p:cNvPicPr/>
          <p:nvPr/>
        </p:nvPicPr>
        <p:blipFill>
          <a:blip r:embed="rId2"/>
          <a:stretch/>
        </p:blipFill>
        <p:spPr>
          <a:xfrm>
            <a:off x="8459640" y="87120"/>
            <a:ext cx="1484280" cy="391680"/>
          </a:xfrm>
          <a:prstGeom prst="rect">
            <a:avLst/>
          </a:prstGeom>
          <a:ln>
            <a:noFill/>
          </a:ln>
        </p:spPr>
      </p:pic>
      <p:pic>
        <p:nvPicPr>
          <p:cNvPr id="257" name="Picture 13_56" descr="Logo&#10;&#10;Description automatically generated"/>
          <p:cNvPicPr/>
          <p:nvPr/>
        </p:nvPicPr>
        <p:blipFill>
          <a:blip r:embed="rId3"/>
          <a:stretch/>
        </p:blipFill>
        <p:spPr>
          <a:xfrm>
            <a:off x="8459640" y="87120"/>
            <a:ext cx="1484280" cy="391680"/>
          </a:xfrm>
          <a:prstGeom prst="rect">
            <a:avLst/>
          </a:prstGeom>
          <a:ln>
            <a:noFill/>
          </a:ln>
        </p:spPr>
      </p:pic>
      <p:sp>
        <p:nvSpPr>
          <p:cNvPr id="258" name="CustomShape 6"/>
          <p:cNvSpPr/>
          <p:nvPr/>
        </p:nvSpPr>
        <p:spPr>
          <a:xfrm>
            <a:off x="475920" y="2083320"/>
            <a:ext cx="9070920" cy="945720"/>
          </a:xfrm>
          <a:prstGeom prst="rect">
            <a:avLst/>
          </a:prstGeom>
          <a:noFill/>
          <a:ln>
            <a:noFill/>
          </a:ln>
        </p:spPr>
        <p:style>
          <a:lnRef idx="0"/>
          <a:fillRef idx="0"/>
          <a:effectRef idx="0"/>
          <a:fontRef idx="minor"/>
        </p:style>
      </p:sp>
      <p:sp>
        <p:nvSpPr>
          <p:cNvPr id="259" name="TextShape 7"/>
          <p:cNvSpPr txBox="1"/>
          <p:nvPr/>
        </p:nvSpPr>
        <p:spPr>
          <a:xfrm>
            <a:off x="144000" y="144000"/>
            <a:ext cx="3456000" cy="346320"/>
          </a:xfrm>
          <a:prstGeom prst="rect">
            <a:avLst/>
          </a:prstGeom>
          <a:noFill/>
          <a:ln>
            <a:noFill/>
          </a:ln>
        </p:spPr>
        <p:txBody>
          <a:bodyPr lIns="90000" rIns="90000" tIns="45000" bIns="45000">
            <a:noAutofit/>
          </a:bodyPr>
          <a:p>
            <a:r>
              <a:rPr b="1" lang="en-IN" sz="1800" spc="-1" strike="noStrike">
                <a:solidFill>
                  <a:srgbClr val="c9211e"/>
                </a:solidFill>
                <a:latin typeface="Arial"/>
              </a:rPr>
              <a:t>SDLC Cycle</a:t>
            </a:r>
            <a:endParaRPr b="1" lang="en-IN" sz="1800" spc="-1" strike="noStrike">
              <a:solidFill>
                <a:srgbClr val="c9211e"/>
              </a:solidFill>
              <a:latin typeface="Arial"/>
            </a:endParaRPr>
          </a:p>
        </p:txBody>
      </p:sp>
      <p:sp>
        <p:nvSpPr>
          <p:cNvPr id="260" name="TextShape 8"/>
          <p:cNvSpPr txBox="1"/>
          <p:nvPr/>
        </p:nvSpPr>
        <p:spPr>
          <a:xfrm>
            <a:off x="72000" y="648000"/>
            <a:ext cx="10008000" cy="857880"/>
          </a:xfrm>
          <a:prstGeom prst="rect">
            <a:avLst/>
          </a:prstGeom>
          <a:noFill/>
          <a:ln>
            <a:noFill/>
          </a:ln>
        </p:spPr>
        <p:txBody>
          <a:bodyPr lIns="90000" rIns="90000" tIns="45000" bIns="45000">
            <a:noAutofit/>
          </a:bodyPr>
          <a:p>
            <a:pPr>
              <a:lnSpc>
                <a:spcPct val="150000"/>
              </a:lnSpc>
              <a:spcBef>
                <a:spcPts val="283"/>
              </a:spcBef>
              <a:spcAft>
                <a:spcPts val="283"/>
              </a:spcAft>
            </a:pPr>
            <a:r>
              <a:rPr b="0" lang="en-IN" sz="1800" spc="-1" strike="noStrike">
                <a:latin typeface="Arial"/>
              </a:rPr>
              <a:t>SDLC Cycle represents the process of developing software. SDLC framework includes the following steps:</a:t>
            </a:r>
            <a:endParaRPr b="0" lang="en-IN" sz="1800" spc="-1" strike="noStrike">
              <a:latin typeface="Arial"/>
              <a:ea typeface="Noto Sans CJK SC"/>
            </a:endParaRPr>
          </a:p>
        </p:txBody>
      </p:sp>
      <p:pic>
        <p:nvPicPr>
          <p:cNvPr id="261" name="" descr=""/>
          <p:cNvPicPr/>
          <p:nvPr/>
        </p:nvPicPr>
        <p:blipFill>
          <a:blip r:embed="rId4"/>
          <a:stretch/>
        </p:blipFill>
        <p:spPr>
          <a:xfrm>
            <a:off x="2235240" y="1368000"/>
            <a:ext cx="4820760" cy="39906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263" name="CustomShape 2"/>
          <p:cNvSpPr/>
          <p:nvPr/>
        </p:nvSpPr>
        <p:spPr>
          <a:xfrm>
            <a:off x="118800" y="1056600"/>
            <a:ext cx="9462600" cy="4350960"/>
          </a:xfrm>
          <a:prstGeom prst="rect">
            <a:avLst/>
          </a:prstGeom>
          <a:noFill/>
          <a:ln>
            <a:noFill/>
          </a:ln>
        </p:spPr>
        <p:style>
          <a:lnRef idx="0"/>
          <a:fillRef idx="0"/>
          <a:effectRef idx="0"/>
          <a:fontRef idx="minor"/>
        </p:style>
      </p:sp>
      <p:sp>
        <p:nvSpPr>
          <p:cNvPr id="264"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265" name="Picture 13_57" descr="Logo&#10;&#10;Description automatically generated"/>
          <p:cNvPicPr/>
          <p:nvPr/>
        </p:nvPicPr>
        <p:blipFill>
          <a:blip r:embed="rId1"/>
          <a:stretch/>
        </p:blipFill>
        <p:spPr>
          <a:xfrm>
            <a:off x="8459280" y="87120"/>
            <a:ext cx="1484280" cy="391680"/>
          </a:xfrm>
          <a:prstGeom prst="rect">
            <a:avLst/>
          </a:prstGeom>
          <a:ln>
            <a:noFill/>
          </a:ln>
        </p:spPr>
      </p:pic>
      <p:sp>
        <p:nvSpPr>
          <p:cNvPr id="266" name="CustomShape 4"/>
          <p:cNvSpPr/>
          <p:nvPr/>
        </p:nvSpPr>
        <p:spPr>
          <a:xfrm>
            <a:off x="314640" y="945000"/>
            <a:ext cx="9266760" cy="4462920"/>
          </a:xfrm>
          <a:prstGeom prst="rect">
            <a:avLst/>
          </a:prstGeom>
          <a:noFill/>
          <a:ln>
            <a:noFill/>
          </a:ln>
        </p:spPr>
        <p:style>
          <a:lnRef idx="0"/>
          <a:fillRef idx="0"/>
          <a:effectRef idx="0"/>
          <a:fontRef idx="minor"/>
        </p:style>
      </p:sp>
      <p:sp>
        <p:nvSpPr>
          <p:cNvPr id="267" name="CustomShape 5"/>
          <p:cNvSpPr/>
          <p:nvPr/>
        </p:nvSpPr>
        <p:spPr>
          <a:xfrm>
            <a:off x="441000" y="213840"/>
            <a:ext cx="7432920" cy="667080"/>
          </a:xfrm>
          <a:prstGeom prst="rect">
            <a:avLst/>
          </a:prstGeom>
          <a:noFill/>
          <a:ln>
            <a:noFill/>
          </a:ln>
        </p:spPr>
        <p:style>
          <a:lnRef idx="0"/>
          <a:fillRef idx="0"/>
          <a:effectRef idx="0"/>
          <a:fontRef idx="minor"/>
        </p:style>
      </p:sp>
      <p:pic>
        <p:nvPicPr>
          <p:cNvPr id="268" name="Picture 13_58" descr="Logo&#10;&#10;Description automatically generated"/>
          <p:cNvPicPr/>
          <p:nvPr/>
        </p:nvPicPr>
        <p:blipFill>
          <a:blip r:embed="rId2"/>
          <a:stretch/>
        </p:blipFill>
        <p:spPr>
          <a:xfrm>
            <a:off x="8459640" y="87120"/>
            <a:ext cx="1484280" cy="391680"/>
          </a:xfrm>
          <a:prstGeom prst="rect">
            <a:avLst/>
          </a:prstGeom>
          <a:ln>
            <a:noFill/>
          </a:ln>
        </p:spPr>
      </p:pic>
      <p:pic>
        <p:nvPicPr>
          <p:cNvPr id="269" name="Picture 13_59" descr="Logo&#10;&#10;Description automatically generated"/>
          <p:cNvPicPr/>
          <p:nvPr/>
        </p:nvPicPr>
        <p:blipFill>
          <a:blip r:embed="rId3"/>
          <a:stretch/>
        </p:blipFill>
        <p:spPr>
          <a:xfrm>
            <a:off x="8459640" y="87120"/>
            <a:ext cx="1484280" cy="391680"/>
          </a:xfrm>
          <a:prstGeom prst="rect">
            <a:avLst/>
          </a:prstGeom>
          <a:ln>
            <a:noFill/>
          </a:ln>
        </p:spPr>
      </p:pic>
      <p:sp>
        <p:nvSpPr>
          <p:cNvPr id="270" name="CustomShape 6"/>
          <p:cNvSpPr/>
          <p:nvPr/>
        </p:nvSpPr>
        <p:spPr>
          <a:xfrm>
            <a:off x="475920" y="2083320"/>
            <a:ext cx="9070920" cy="945720"/>
          </a:xfrm>
          <a:prstGeom prst="rect">
            <a:avLst/>
          </a:prstGeom>
          <a:noFill/>
          <a:ln>
            <a:noFill/>
          </a:ln>
        </p:spPr>
        <p:style>
          <a:lnRef idx="0"/>
          <a:fillRef idx="0"/>
          <a:effectRef idx="0"/>
          <a:fontRef idx="minor"/>
        </p:style>
      </p:sp>
      <p:sp>
        <p:nvSpPr>
          <p:cNvPr id="271" name="TextShape 7"/>
          <p:cNvSpPr txBox="1"/>
          <p:nvPr/>
        </p:nvSpPr>
        <p:spPr>
          <a:xfrm>
            <a:off x="144000" y="144000"/>
            <a:ext cx="7560000" cy="346320"/>
          </a:xfrm>
          <a:prstGeom prst="rect">
            <a:avLst/>
          </a:prstGeom>
          <a:noFill/>
          <a:ln>
            <a:noFill/>
          </a:ln>
        </p:spPr>
        <p:txBody>
          <a:bodyPr lIns="90000" rIns="90000" tIns="45000" bIns="45000">
            <a:noAutofit/>
          </a:bodyPr>
          <a:p>
            <a:r>
              <a:rPr b="1" lang="en-IN" sz="1800" spc="-1" strike="noStrike">
                <a:latin typeface="Arial"/>
              </a:rPr>
              <a:t>The stages of SDLC are as follows:</a:t>
            </a:r>
            <a:endParaRPr b="1" lang="en-IN" sz="1800" spc="-1" strike="noStrike">
              <a:latin typeface="Arial"/>
            </a:endParaRPr>
          </a:p>
        </p:txBody>
      </p:sp>
      <p:sp>
        <p:nvSpPr>
          <p:cNvPr id="272" name="TextShape 8"/>
          <p:cNvSpPr txBox="1"/>
          <p:nvPr/>
        </p:nvSpPr>
        <p:spPr>
          <a:xfrm>
            <a:off x="0" y="792000"/>
            <a:ext cx="10080000" cy="3544200"/>
          </a:xfrm>
          <a:prstGeom prst="rect">
            <a:avLst/>
          </a:prstGeom>
          <a:noFill/>
          <a:ln>
            <a:noFill/>
          </a:ln>
        </p:spPr>
        <p:txBody>
          <a:bodyPr lIns="90000" rIns="90000" tIns="45000" bIns="45000">
            <a:noAutofit/>
          </a:bodyPr>
          <a:p>
            <a:pPr algn="just">
              <a:lnSpc>
                <a:spcPct val="150000"/>
              </a:lnSpc>
            </a:pPr>
            <a:r>
              <a:rPr b="1" lang="en-IN" sz="1800" spc="-1" strike="noStrike">
                <a:latin typeface="Arial"/>
              </a:rPr>
              <a:t>Stage1: Planning and requirement analysis</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Requirement Analysis is the most important and necessary stage in SDLC.</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The senior members of the team perform it with inputs from all the stakeholders and domain experts or SMEs in the industry.</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Planning for the quality assurance requirements and identifications of the risks associated with the projects is also done at this stage.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274" name="CustomShape 2"/>
          <p:cNvSpPr/>
          <p:nvPr/>
        </p:nvSpPr>
        <p:spPr>
          <a:xfrm>
            <a:off x="118800" y="1056600"/>
            <a:ext cx="9462600" cy="4350960"/>
          </a:xfrm>
          <a:prstGeom prst="rect">
            <a:avLst/>
          </a:prstGeom>
          <a:noFill/>
          <a:ln>
            <a:noFill/>
          </a:ln>
        </p:spPr>
        <p:style>
          <a:lnRef idx="0"/>
          <a:fillRef idx="0"/>
          <a:effectRef idx="0"/>
          <a:fontRef idx="minor"/>
        </p:style>
      </p:sp>
      <p:sp>
        <p:nvSpPr>
          <p:cNvPr id="275"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276" name="Picture 13_60" descr="Logo&#10;&#10;Description automatically generated"/>
          <p:cNvPicPr/>
          <p:nvPr/>
        </p:nvPicPr>
        <p:blipFill>
          <a:blip r:embed="rId1"/>
          <a:stretch/>
        </p:blipFill>
        <p:spPr>
          <a:xfrm>
            <a:off x="8459280" y="87120"/>
            <a:ext cx="1484280" cy="391680"/>
          </a:xfrm>
          <a:prstGeom prst="rect">
            <a:avLst/>
          </a:prstGeom>
          <a:ln>
            <a:noFill/>
          </a:ln>
        </p:spPr>
      </p:pic>
      <p:sp>
        <p:nvSpPr>
          <p:cNvPr id="277" name="CustomShape 4"/>
          <p:cNvSpPr/>
          <p:nvPr/>
        </p:nvSpPr>
        <p:spPr>
          <a:xfrm>
            <a:off x="314640" y="945000"/>
            <a:ext cx="9266760" cy="4462920"/>
          </a:xfrm>
          <a:prstGeom prst="rect">
            <a:avLst/>
          </a:prstGeom>
          <a:noFill/>
          <a:ln>
            <a:noFill/>
          </a:ln>
        </p:spPr>
        <p:style>
          <a:lnRef idx="0"/>
          <a:fillRef idx="0"/>
          <a:effectRef idx="0"/>
          <a:fontRef idx="minor"/>
        </p:style>
      </p:sp>
      <p:sp>
        <p:nvSpPr>
          <p:cNvPr id="278" name="CustomShape 5"/>
          <p:cNvSpPr/>
          <p:nvPr/>
        </p:nvSpPr>
        <p:spPr>
          <a:xfrm>
            <a:off x="441000" y="213840"/>
            <a:ext cx="7432920" cy="667080"/>
          </a:xfrm>
          <a:prstGeom prst="rect">
            <a:avLst/>
          </a:prstGeom>
          <a:noFill/>
          <a:ln>
            <a:noFill/>
          </a:ln>
        </p:spPr>
        <p:style>
          <a:lnRef idx="0"/>
          <a:fillRef idx="0"/>
          <a:effectRef idx="0"/>
          <a:fontRef idx="minor"/>
        </p:style>
      </p:sp>
      <p:pic>
        <p:nvPicPr>
          <p:cNvPr id="279" name="Picture 13_61" descr="Logo&#10;&#10;Description automatically generated"/>
          <p:cNvPicPr/>
          <p:nvPr/>
        </p:nvPicPr>
        <p:blipFill>
          <a:blip r:embed="rId2"/>
          <a:stretch/>
        </p:blipFill>
        <p:spPr>
          <a:xfrm>
            <a:off x="8459640" y="87120"/>
            <a:ext cx="1484280" cy="391680"/>
          </a:xfrm>
          <a:prstGeom prst="rect">
            <a:avLst/>
          </a:prstGeom>
          <a:ln>
            <a:noFill/>
          </a:ln>
        </p:spPr>
      </p:pic>
      <p:pic>
        <p:nvPicPr>
          <p:cNvPr id="280" name="Picture 13_62" descr="Logo&#10;&#10;Description automatically generated"/>
          <p:cNvPicPr/>
          <p:nvPr/>
        </p:nvPicPr>
        <p:blipFill>
          <a:blip r:embed="rId3"/>
          <a:stretch/>
        </p:blipFill>
        <p:spPr>
          <a:xfrm>
            <a:off x="8459640" y="87120"/>
            <a:ext cx="1484280" cy="391680"/>
          </a:xfrm>
          <a:prstGeom prst="rect">
            <a:avLst/>
          </a:prstGeom>
          <a:ln>
            <a:noFill/>
          </a:ln>
        </p:spPr>
      </p:pic>
      <p:sp>
        <p:nvSpPr>
          <p:cNvPr id="281" name="CustomShape 6"/>
          <p:cNvSpPr/>
          <p:nvPr/>
        </p:nvSpPr>
        <p:spPr>
          <a:xfrm>
            <a:off x="475920" y="2083320"/>
            <a:ext cx="9070920" cy="945720"/>
          </a:xfrm>
          <a:prstGeom prst="rect">
            <a:avLst/>
          </a:prstGeom>
          <a:noFill/>
          <a:ln>
            <a:noFill/>
          </a:ln>
        </p:spPr>
        <p:style>
          <a:lnRef idx="0"/>
          <a:fillRef idx="0"/>
          <a:effectRef idx="0"/>
          <a:fontRef idx="minor"/>
        </p:style>
      </p:sp>
      <p:sp>
        <p:nvSpPr>
          <p:cNvPr id="282" name="TextShape 7"/>
          <p:cNvSpPr txBox="1"/>
          <p:nvPr/>
        </p:nvSpPr>
        <p:spPr>
          <a:xfrm>
            <a:off x="144000" y="216000"/>
            <a:ext cx="9792000" cy="5079960"/>
          </a:xfrm>
          <a:prstGeom prst="rect">
            <a:avLst/>
          </a:prstGeom>
          <a:noFill/>
          <a:ln>
            <a:noFill/>
          </a:ln>
        </p:spPr>
        <p:txBody>
          <a:bodyPr lIns="90000" rIns="90000" tIns="45000" bIns="45000">
            <a:noAutofit/>
          </a:bodyPr>
          <a:p>
            <a:r>
              <a:rPr b="1" lang="en-IN" sz="1800" spc="-1" strike="noStrike">
                <a:latin typeface="Arial"/>
              </a:rPr>
              <a:t>Stage2: Defining Requirements</a:t>
            </a:r>
            <a:endParaRPr b="0" lang="en-IN" sz="1800" spc="-1" strike="noStrike">
              <a:latin typeface="Arial"/>
            </a:endParaRPr>
          </a:p>
          <a:p>
            <a:endParaRPr b="0" lang="en-IN" sz="1800" spc="-1" strike="noStrike">
              <a:latin typeface="Arial"/>
            </a:endParaRPr>
          </a:p>
          <a:p>
            <a:pPr>
              <a:lnSpc>
                <a:spcPct val="150000"/>
              </a:lnSpc>
            </a:pPr>
            <a:r>
              <a:rPr b="0" lang="en-IN" sz="1800" spc="-1" strike="noStrike">
                <a:latin typeface="Arial"/>
              </a:rPr>
              <a:t>Once the requirement analysis is done, the next stage is to certainly represent and document the software requirements and get them accepted from the project stakeholders.</a:t>
            </a:r>
            <a:endParaRPr b="0" lang="en-IN" sz="1800" spc="-1" strike="noStrike">
              <a:latin typeface="Arial"/>
            </a:endParaRPr>
          </a:p>
          <a:p>
            <a:pPr>
              <a:lnSpc>
                <a:spcPct val="150000"/>
              </a:lnSpc>
            </a:pPr>
            <a:endParaRPr b="0" lang="en-IN" sz="1800" spc="-1" strike="noStrike">
              <a:latin typeface="Arial"/>
            </a:endParaRPr>
          </a:p>
          <a:p>
            <a:pPr>
              <a:lnSpc>
                <a:spcPct val="150000"/>
              </a:lnSpc>
            </a:pPr>
            <a:r>
              <a:rPr b="0" lang="en-IN" sz="1800" spc="-1" strike="noStrike">
                <a:latin typeface="Arial"/>
              </a:rPr>
              <a:t>This is accomplished through "SRS"- Software Requirement Specification document which contains all the product requirements to be constructed and developed during the project life cycle.</a:t>
            </a:r>
            <a:endParaRPr b="0" lang="en-IN" sz="1800" spc="-1" strike="noStrike">
              <a:latin typeface="Arial"/>
            </a:endParaRPr>
          </a:p>
          <a:p>
            <a:endParaRPr b="0" lang="en-IN" sz="1800" spc="-1" strike="noStrike">
              <a:latin typeface="Arial"/>
            </a:endParaRPr>
          </a:p>
          <a:p>
            <a:endParaRPr b="0" lang="en-IN" sz="1800" spc="-1" strike="noStrike">
              <a:latin typeface="Arial"/>
            </a:endParaRPr>
          </a:p>
          <a:p>
            <a:r>
              <a:rPr b="1" lang="en-IN" sz="1800" spc="-1" strike="noStrike">
                <a:latin typeface="Arial"/>
              </a:rPr>
              <a:t>Stage3: Designing the Software</a:t>
            </a:r>
            <a:endParaRPr b="0" lang="en-IN" sz="1800" spc="-1" strike="noStrike">
              <a:latin typeface="Arial"/>
            </a:endParaRPr>
          </a:p>
          <a:p>
            <a:endParaRPr b="0" lang="en-IN" sz="1800" spc="-1" strike="noStrike">
              <a:latin typeface="Arial"/>
            </a:endParaRPr>
          </a:p>
          <a:p>
            <a:pPr>
              <a:lnSpc>
                <a:spcPct val="150000"/>
              </a:lnSpc>
            </a:pPr>
            <a:r>
              <a:rPr b="0" lang="en-IN" sz="1800" spc="-1" strike="noStrike">
                <a:latin typeface="Arial"/>
              </a:rPr>
              <a:t>The next phase is about to bring down all the knowledge of requirements, analysis, and design of the software project. This phase is the product of the last two, like inputs from the customer and requirement gathering.</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91" name="CustomShape 2"/>
          <p:cNvSpPr/>
          <p:nvPr/>
        </p:nvSpPr>
        <p:spPr>
          <a:xfrm>
            <a:off x="118800" y="1056600"/>
            <a:ext cx="9462600" cy="4350960"/>
          </a:xfrm>
          <a:prstGeom prst="rect">
            <a:avLst/>
          </a:prstGeom>
          <a:noFill/>
          <a:ln>
            <a:noFill/>
          </a:ln>
        </p:spPr>
        <p:style>
          <a:lnRef idx="0"/>
          <a:fillRef idx="0"/>
          <a:effectRef idx="0"/>
          <a:fontRef idx="minor"/>
        </p:style>
      </p:sp>
      <p:sp>
        <p:nvSpPr>
          <p:cNvPr id="92"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93" name="Picture 13_0" descr="Logo&#10;&#10;Description automatically generated"/>
          <p:cNvPicPr/>
          <p:nvPr/>
        </p:nvPicPr>
        <p:blipFill>
          <a:blip r:embed="rId1"/>
          <a:stretch/>
        </p:blipFill>
        <p:spPr>
          <a:xfrm>
            <a:off x="8459280" y="87120"/>
            <a:ext cx="1484280" cy="391680"/>
          </a:xfrm>
          <a:prstGeom prst="rect">
            <a:avLst/>
          </a:prstGeom>
          <a:ln>
            <a:noFill/>
          </a:ln>
        </p:spPr>
      </p:pic>
      <p:sp>
        <p:nvSpPr>
          <p:cNvPr id="94" name="CustomShape 4"/>
          <p:cNvSpPr/>
          <p:nvPr/>
        </p:nvSpPr>
        <p:spPr>
          <a:xfrm>
            <a:off x="314640" y="945000"/>
            <a:ext cx="9266760" cy="4462920"/>
          </a:xfrm>
          <a:prstGeom prst="rect">
            <a:avLst/>
          </a:prstGeom>
          <a:noFill/>
          <a:ln>
            <a:noFill/>
          </a:ln>
        </p:spPr>
        <p:style>
          <a:lnRef idx="0"/>
          <a:fillRef idx="0"/>
          <a:effectRef idx="0"/>
          <a:fontRef idx="minor"/>
        </p:style>
      </p:sp>
      <p:pic>
        <p:nvPicPr>
          <p:cNvPr id="95" name="Picture 13_1" descr="Logo&#10;&#10;Description automatically generated"/>
          <p:cNvPicPr/>
          <p:nvPr/>
        </p:nvPicPr>
        <p:blipFill>
          <a:blip r:embed="rId2"/>
          <a:stretch/>
        </p:blipFill>
        <p:spPr>
          <a:xfrm>
            <a:off x="8459640" y="87120"/>
            <a:ext cx="1484280" cy="391680"/>
          </a:xfrm>
          <a:prstGeom prst="rect">
            <a:avLst/>
          </a:prstGeom>
          <a:ln>
            <a:noFill/>
          </a:ln>
        </p:spPr>
      </p:pic>
      <p:pic>
        <p:nvPicPr>
          <p:cNvPr id="96" name="Picture 13_2" descr="Logo&#10;&#10;Description automatically generated"/>
          <p:cNvPicPr/>
          <p:nvPr/>
        </p:nvPicPr>
        <p:blipFill>
          <a:blip r:embed="rId3"/>
          <a:stretch/>
        </p:blipFill>
        <p:spPr>
          <a:xfrm>
            <a:off x="8459640" y="87120"/>
            <a:ext cx="1484280" cy="391680"/>
          </a:xfrm>
          <a:prstGeom prst="rect">
            <a:avLst/>
          </a:prstGeom>
          <a:ln>
            <a:noFill/>
          </a:ln>
        </p:spPr>
      </p:pic>
      <p:sp>
        <p:nvSpPr>
          <p:cNvPr id="97" name="CustomShape 5"/>
          <p:cNvSpPr/>
          <p:nvPr/>
        </p:nvSpPr>
        <p:spPr>
          <a:xfrm>
            <a:off x="475920" y="2083320"/>
            <a:ext cx="9070920" cy="945720"/>
          </a:xfrm>
          <a:prstGeom prst="rect">
            <a:avLst/>
          </a:prstGeom>
          <a:noFill/>
          <a:ln>
            <a:noFill/>
          </a:ln>
        </p:spPr>
        <p:style>
          <a:lnRef idx="0"/>
          <a:fillRef idx="0"/>
          <a:effectRef idx="0"/>
          <a:fontRef idx="minor"/>
        </p:style>
      </p:sp>
      <p:sp>
        <p:nvSpPr>
          <p:cNvPr id="98" name="TextShape 6"/>
          <p:cNvSpPr txBox="1"/>
          <p:nvPr/>
        </p:nvSpPr>
        <p:spPr>
          <a:xfrm>
            <a:off x="144000" y="157680"/>
            <a:ext cx="9648000" cy="373680"/>
          </a:xfrm>
          <a:prstGeom prst="rect">
            <a:avLst/>
          </a:prstGeom>
          <a:noFill/>
          <a:ln>
            <a:noFill/>
          </a:ln>
        </p:spPr>
        <p:txBody>
          <a:bodyPr lIns="90000" rIns="90000" tIns="45000" bIns="45000">
            <a:noAutofit/>
          </a:bodyPr>
          <a:p>
            <a:r>
              <a:rPr b="1" lang="en-IN" sz="1800" spc="-1" strike="noStrike">
                <a:solidFill>
                  <a:srgbClr val="302709"/>
                </a:solidFill>
                <a:latin typeface="Arial"/>
              </a:rPr>
              <a:t>What is</a:t>
            </a:r>
            <a:r>
              <a:rPr b="1" lang="en-IN" sz="1800" spc="-1" strike="noStrike">
                <a:solidFill>
                  <a:srgbClr val="c9211e"/>
                </a:solidFill>
                <a:latin typeface="Arial"/>
              </a:rPr>
              <a:t> </a:t>
            </a:r>
            <a:r>
              <a:rPr b="1" lang="en-IN" sz="2000" spc="-1" strike="noStrike">
                <a:solidFill>
                  <a:srgbClr val="c9211e"/>
                </a:solidFill>
                <a:latin typeface="Arial"/>
              </a:rPr>
              <a:t>Software</a:t>
            </a:r>
            <a:r>
              <a:rPr b="1" lang="en-IN" sz="1800" spc="-1" strike="noStrike">
                <a:solidFill>
                  <a:srgbClr val="c9211e"/>
                </a:solidFill>
                <a:latin typeface="Arial"/>
              </a:rPr>
              <a:t> </a:t>
            </a:r>
            <a:r>
              <a:rPr b="1" lang="en-IN" sz="2000" spc="-1" strike="noStrike">
                <a:solidFill>
                  <a:srgbClr val="c9211e"/>
                </a:solidFill>
                <a:latin typeface="Arial"/>
              </a:rPr>
              <a:t>Engineering</a:t>
            </a:r>
            <a:r>
              <a:rPr b="1" lang="en-IN" sz="1800" spc="-1" strike="noStrike">
                <a:solidFill>
                  <a:srgbClr val="c9211e"/>
                </a:solidFill>
                <a:latin typeface="Arial"/>
              </a:rPr>
              <a:t>?</a:t>
            </a:r>
            <a:endParaRPr b="1" lang="en-IN" sz="1800" spc="-1" strike="noStrike">
              <a:solidFill>
                <a:srgbClr val="c9211e"/>
              </a:solidFill>
              <a:latin typeface="Arial"/>
            </a:endParaRPr>
          </a:p>
        </p:txBody>
      </p:sp>
      <p:sp>
        <p:nvSpPr>
          <p:cNvPr id="99" name="TextShape 7"/>
          <p:cNvSpPr txBox="1"/>
          <p:nvPr/>
        </p:nvSpPr>
        <p:spPr>
          <a:xfrm>
            <a:off x="216000" y="792000"/>
            <a:ext cx="9360000" cy="444024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1" lang="en-IN" sz="1600" spc="-1" strike="noStrike">
                <a:latin typeface="Arial"/>
              </a:rPr>
              <a:t>Software Engineering</a:t>
            </a:r>
            <a:r>
              <a:rPr b="0" lang="en-IN" sz="1800" spc="-1" strike="noStrike">
                <a:latin typeface="Arial"/>
              </a:rPr>
              <a:t> is an engineering branch related to the evolution of software product using well-defined scientific principles, techniques, and procedures. The result of software engineering is an effective and reliable software product.</a:t>
            </a:r>
            <a:endParaRPr b="0" lang="en-IN" sz="1800" spc="-1" strike="noStrike">
              <a:latin typeface="Arial"/>
            </a:endParaRPr>
          </a:p>
          <a:p>
            <a:pPr marL="216000" indent="-216000" algn="just">
              <a:lnSpc>
                <a:spcPct val="150000"/>
              </a:lnSpc>
              <a:buClr>
                <a:srgbClr val="000000"/>
              </a:buClr>
              <a:buSzPct val="45000"/>
              <a:buFont typeface="Wingdings" charset="2"/>
              <a:buChar char=""/>
            </a:pP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The term software engineering is the product of two words, software, and engineering.</a:t>
            </a:r>
            <a:endParaRPr b="0" lang="en-IN" sz="1800" spc="-1" strike="noStrike">
              <a:latin typeface="Arial"/>
            </a:endParaRPr>
          </a:p>
          <a:p>
            <a:pPr marL="216000" indent="-216000" algn="just">
              <a:lnSpc>
                <a:spcPct val="150000"/>
              </a:lnSpc>
              <a:buClr>
                <a:srgbClr val="000000"/>
              </a:buClr>
              <a:buSzPct val="45000"/>
              <a:buFont typeface="Wingdings" charset="2"/>
              <a:buChar char=""/>
            </a:pP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The software is a collection of integrated programs.</a:t>
            </a:r>
            <a:endParaRPr b="0" lang="en-IN" sz="1800" spc="-1" strike="noStrike">
              <a:latin typeface="Arial"/>
            </a:endParaRPr>
          </a:p>
          <a:p>
            <a:pPr marL="216000" indent="-216000" algn="just">
              <a:lnSpc>
                <a:spcPct val="150000"/>
              </a:lnSpc>
              <a:buClr>
                <a:srgbClr val="000000"/>
              </a:buClr>
              <a:buSzPct val="45000"/>
              <a:buFont typeface="Wingdings" charset="2"/>
              <a:buChar char=""/>
            </a:pPr>
            <a:endParaRPr b="0" lang="en-IN" sz="1800" spc="-1" strike="noStrike">
              <a:latin typeface="Arial"/>
            </a:endParaRPr>
          </a:p>
          <a:p>
            <a:pPr marL="216000" indent="-216000" algn="just">
              <a:buClr>
                <a:srgbClr val="000000"/>
              </a:buClr>
              <a:buSzPct val="45000"/>
              <a:buFont typeface="Wingdings" charset="2"/>
              <a:buChar char=""/>
            </a:pPr>
            <a:r>
              <a:rPr b="0" lang="en-IN" sz="1800" spc="-1" strike="noStrike">
                <a:latin typeface="Arial"/>
              </a:rPr>
              <a:t>Software subsists of carefully-organized instructions and code written by developers on any of various particular computer languages.</a:t>
            </a:r>
            <a:endParaRPr b="0" lang="en-IN" sz="1800" spc="-1" strike="noStrike">
              <a:latin typeface="Arial"/>
            </a:endParaRPr>
          </a:p>
          <a:p>
            <a:pPr marL="216000" indent="-216000" algn="just">
              <a:buClr>
                <a:srgbClr val="000000"/>
              </a:buClr>
              <a:buSzPct val="45000"/>
              <a:buFont typeface="Wingdings" charset="2"/>
              <a:buChar char=""/>
            </a:pPr>
            <a:endParaRPr b="0" lang="en-IN" sz="1800" spc="-1" strike="noStrike">
              <a:latin typeface="Arial"/>
            </a:endParaRPr>
          </a:p>
          <a:p>
            <a:pPr marL="216000" indent="-216000" algn="just">
              <a:buClr>
                <a:srgbClr val="000000"/>
              </a:buClr>
              <a:buSzPct val="45000"/>
              <a:buFont typeface="Wingdings" charset="2"/>
              <a:buChar char=""/>
            </a:pPr>
            <a:r>
              <a:rPr b="0" lang="en-IN" sz="1800" spc="-1" strike="noStrike">
                <a:latin typeface="Arial"/>
              </a:rPr>
              <a:t>Computer programs and related documentation such as requirements, design models and user manuals.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284" name="CustomShape 2"/>
          <p:cNvSpPr/>
          <p:nvPr/>
        </p:nvSpPr>
        <p:spPr>
          <a:xfrm>
            <a:off x="118800" y="1056600"/>
            <a:ext cx="9462600" cy="4350960"/>
          </a:xfrm>
          <a:prstGeom prst="rect">
            <a:avLst/>
          </a:prstGeom>
          <a:noFill/>
          <a:ln>
            <a:noFill/>
          </a:ln>
        </p:spPr>
        <p:style>
          <a:lnRef idx="0"/>
          <a:fillRef idx="0"/>
          <a:effectRef idx="0"/>
          <a:fontRef idx="minor"/>
        </p:style>
      </p:sp>
      <p:sp>
        <p:nvSpPr>
          <p:cNvPr id="285"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286" name="Picture 13_63" descr="Logo&#10;&#10;Description automatically generated"/>
          <p:cNvPicPr/>
          <p:nvPr/>
        </p:nvPicPr>
        <p:blipFill>
          <a:blip r:embed="rId1"/>
          <a:stretch/>
        </p:blipFill>
        <p:spPr>
          <a:xfrm>
            <a:off x="8459280" y="87120"/>
            <a:ext cx="1484280" cy="391680"/>
          </a:xfrm>
          <a:prstGeom prst="rect">
            <a:avLst/>
          </a:prstGeom>
          <a:ln>
            <a:noFill/>
          </a:ln>
        </p:spPr>
      </p:pic>
      <p:sp>
        <p:nvSpPr>
          <p:cNvPr id="287" name="CustomShape 4"/>
          <p:cNvSpPr/>
          <p:nvPr/>
        </p:nvSpPr>
        <p:spPr>
          <a:xfrm>
            <a:off x="314640" y="945000"/>
            <a:ext cx="9266760" cy="4462920"/>
          </a:xfrm>
          <a:prstGeom prst="rect">
            <a:avLst/>
          </a:prstGeom>
          <a:noFill/>
          <a:ln>
            <a:noFill/>
          </a:ln>
        </p:spPr>
        <p:style>
          <a:lnRef idx="0"/>
          <a:fillRef idx="0"/>
          <a:effectRef idx="0"/>
          <a:fontRef idx="minor"/>
        </p:style>
      </p:sp>
      <p:sp>
        <p:nvSpPr>
          <p:cNvPr id="288" name="CustomShape 5"/>
          <p:cNvSpPr/>
          <p:nvPr/>
        </p:nvSpPr>
        <p:spPr>
          <a:xfrm>
            <a:off x="441000" y="213840"/>
            <a:ext cx="7432920" cy="667080"/>
          </a:xfrm>
          <a:prstGeom prst="rect">
            <a:avLst/>
          </a:prstGeom>
          <a:noFill/>
          <a:ln>
            <a:noFill/>
          </a:ln>
        </p:spPr>
        <p:style>
          <a:lnRef idx="0"/>
          <a:fillRef idx="0"/>
          <a:effectRef idx="0"/>
          <a:fontRef idx="minor"/>
        </p:style>
      </p:sp>
      <p:pic>
        <p:nvPicPr>
          <p:cNvPr id="289" name="Picture 13_64" descr="Logo&#10;&#10;Description automatically generated"/>
          <p:cNvPicPr/>
          <p:nvPr/>
        </p:nvPicPr>
        <p:blipFill>
          <a:blip r:embed="rId2"/>
          <a:stretch/>
        </p:blipFill>
        <p:spPr>
          <a:xfrm>
            <a:off x="8459640" y="87120"/>
            <a:ext cx="1484280" cy="391680"/>
          </a:xfrm>
          <a:prstGeom prst="rect">
            <a:avLst/>
          </a:prstGeom>
          <a:ln>
            <a:noFill/>
          </a:ln>
        </p:spPr>
      </p:pic>
      <p:pic>
        <p:nvPicPr>
          <p:cNvPr id="290" name="Picture 13_65" descr="Logo&#10;&#10;Description automatically generated"/>
          <p:cNvPicPr/>
          <p:nvPr/>
        </p:nvPicPr>
        <p:blipFill>
          <a:blip r:embed="rId3"/>
          <a:stretch/>
        </p:blipFill>
        <p:spPr>
          <a:xfrm>
            <a:off x="8459640" y="87120"/>
            <a:ext cx="1484280" cy="391680"/>
          </a:xfrm>
          <a:prstGeom prst="rect">
            <a:avLst/>
          </a:prstGeom>
          <a:ln>
            <a:noFill/>
          </a:ln>
        </p:spPr>
      </p:pic>
      <p:sp>
        <p:nvSpPr>
          <p:cNvPr id="291" name="CustomShape 6"/>
          <p:cNvSpPr/>
          <p:nvPr/>
        </p:nvSpPr>
        <p:spPr>
          <a:xfrm>
            <a:off x="475920" y="2083320"/>
            <a:ext cx="9070920" cy="945720"/>
          </a:xfrm>
          <a:prstGeom prst="rect">
            <a:avLst/>
          </a:prstGeom>
          <a:noFill/>
          <a:ln>
            <a:noFill/>
          </a:ln>
        </p:spPr>
        <p:style>
          <a:lnRef idx="0"/>
          <a:fillRef idx="0"/>
          <a:effectRef idx="0"/>
          <a:fontRef idx="minor"/>
        </p:style>
      </p:sp>
      <p:sp>
        <p:nvSpPr>
          <p:cNvPr id="292" name="TextShape 7"/>
          <p:cNvSpPr txBox="1"/>
          <p:nvPr/>
        </p:nvSpPr>
        <p:spPr>
          <a:xfrm>
            <a:off x="216000" y="288000"/>
            <a:ext cx="9648000" cy="7382520"/>
          </a:xfrm>
          <a:prstGeom prst="rect">
            <a:avLst/>
          </a:prstGeom>
          <a:noFill/>
          <a:ln>
            <a:noFill/>
          </a:ln>
        </p:spPr>
        <p:txBody>
          <a:bodyPr lIns="90000" rIns="90000" tIns="45000" bIns="45000">
            <a:noAutofit/>
          </a:bodyPr>
          <a:p>
            <a:r>
              <a:rPr b="1" lang="en-IN" sz="1800" spc="-1" strike="noStrike">
                <a:latin typeface="Arial"/>
              </a:rPr>
              <a:t>Stage4: Developing the project</a:t>
            </a:r>
            <a:endParaRPr b="1" lang="en-IN" sz="1800" spc="-1" strike="noStrike">
              <a:latin typeface="Arial"/>
            </a:endParaRPr>
          </a:p>
          <a:p>
            <a:endParaRPr b="1" lang="en-IN" sz="1800" spc="-1" strike="noStrike">
              <a:latin typeface="Arial"/>
            </a:endParaRPr>
          </a:p>
          <a:p>
            <a:pPr algn="just">
              <a:lnSpc>
                <a:spcPct val="150000"/>
              </a:lnSpc>
            </a:pPr>
            <a:r>
              <a:rPr b="0" lang="en-IN" sz="1800" spc="-1" strike="noStrike">
                <a:latin typeface="Arial"/>
              </a:rPr>
              <a:t>In this phase of SDLC, the actual development begins, and the programming is built. The implementation of design begins concerning writing code. Developers have to follow the coding guidelines described by their management and programming tools like compilers, interpreters, debuggers, etc. are used to develop and implement the code.</a:t>
            </a:r>
            <a:endParaRPr b="1" lang="en-IN" sz="1800" spc="-1" strike="noStrike">
              <a:latin typeface="Arial"/>
            </a:endParaRPr>
          </a:p>
          <a:p>
            <a:pPr algn="just">
              <a:lnSpc>
                <a:spcPct val="150000"/>
              </a:lnSpc>
            </a:pPr>
            <a:r>
              <a:rPr b="1" lang="en-IN" sz="1800" spc="-1" strike="noStrike">
                <a:latin typeface="Arial"/>
              </a:rPr>
              <a:t>Stage5: Testing</a:t>
            </a:r>
            <a:endParaRPr b="1" lang="en-IN" sz="1800" spc="-1" strike="noStrike">
              <a:latin typeface="Arial"/>
            </a:endParaRPr>
          </a:p>
          <a:p>
            <a:pPr algn="just">
              <a:lnSpc>
                <a:spcPct val="150000"/>
              </a:lnSpc>
            </a:pPr>
            <a:endParaRPr b="1"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After the code is generated, it is tested against the requirements to make sure that the products are solving the needs addressed and gathered during the requirements stage.</a:t>
            </a:r>
            <a:endParaRPr b="1" lang="en-IN" sz="1800" spc="-1" strike="noStrike">
              <a:latin typeface="Arial"/>
            </a:endParaRPr>
          </a:p>
          <a:p>
            <a:pPr algn="just">
              <a:lnSpc>
                <a:spcPct val="150000"/>
              </a:lnSpc>
            </a:pPr>
            <a:endParaRPr b="1"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During this stage, unit testing, integration testing, system testing, acceptance testing are done.</a:t>
            </a:r>
            <a:endParaRPr b="1" lang="en-IN" sz="1800" spc="-1" strike="noStrike">
              <a:latin typeface="Arial"/>
            </a:endParaRPr>
          </a:p>
          <a:p>
            <a:pPr algn="just">
              <a:lnSpc>
                <a:spcPct val="150000"/>
              </a:lnSpc>
            </a:pPr>
            <a:endParaRPr b="1" lang="en-IN" sz="1800" spc="-1" strike="noStrike">
              <a:latin typeface="Arial"/>
            </a:endParaRPr>
          </a:p>
          <a:p>
            <a:pPr algn="just">
              <a:lnSpc>
                <a:spcPct val="150000"/>
              </a:lnSpc>
            </a:pPr>
            <a:endParaRPr b="1" lang="en-IN" sz="1800" spc="-1" strike="noStrike">
              <a:latin typeface="Arial"/>
            </a:endParaRPr>
          </a:p>
          <a:p>
            <a:pPr algn="just">
              <a:lnSpc>
                <a:spcPct val="150000"/>
              </a:lnSpc>
            </a:pPr>
            <a:endParaRPr b="1" lang="en-IN" sz="1800" spc="-1" strike="noStrike">
              <a:latin typeface="Arial"/>
            </a:endParaRPr>
          </a:p>
          <a:p>
            <a:pPr algn="just">
              <a:lnSpc>
                <a:spcPct val="150000"/>
              </a:lnSpc>
            </a:pPr>
            <a:endParaRPr b="1" lang="en-IN" sz="1800" spc="-1" strike="noStrike">
              <a:latin typeface="Arial"/>
            </a:endParaRPr>
          </a:p>
          <a:p>
            <a:endParaRPr b="1" lang="en-IN" sz="1800" spc="-1" strike="noStrike">
              <a:latin typeface="Arial"/>
            </a:endParaRPr>
          </a:p>
          <a:p>
            <a:endParaRPr b="1" lang="en-IN" sz="1800" spc="-1" strike="noStrike">
              <a:latin typeface="Arial"/>
            </a:endParaRPr>
          </a:p>
          <a:p>
            <a:endParaRPr b="1" lang="en-IN" sz="1800" spc="-1" strike="noStrike">
              <a:latin typeface="Arial"/>
            </a:endParaRPr>
          </a:p>
          <a:p>
            <a:endParaRPr b="1" lang="en-IN"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294" name="CustomShape 2"/>
          <p:cNvSpPr/>
          <p:nvPr/>
        </p:nvSpPr>
        <p:spPr>
          <a:xfrm>
            <a:off x="118800" y="1056600"/>
            <a:ext cx="9462600" cy="4350960"/>
          </a:xfrm>
          <a:prstGeom prst="rect">
            <a:avLst/>
          </a:prstGeom>
          <a:noFill/>
          <a:ln>
            <a:noFill/>
          </a:ln>
        </p:spPr>
        <p:style>
          <a:lnRef idx="0"/>
          <a:fillRef idx="0"/>
          <a:effectRef idx="0"/>
          <a:fontRef idx="minor"/>
        </p:style>
      </p:sp>
      <p:sp>
        <p:nvSpPr>
          <p:cNvPr id="295"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296" name="Picture 13_66" descr="Logo&#10;&#10;Description automatically generated"/>
          <p:cNvPicPr/>
          <p:nvPr/>
        </p:nvPicPr>
        <p:blipFill>
          <a:blip r:embed="rId1"/>
          <a:stretch/>
        </p:blipFill>
        <p:spPr>
          <a:xfrm>
            <a:off x="8459280" y="87120"/>
            <a:ext cx="1484280" cy="391680"/>
          </a:xfrm>
          <a:prstGeom prst="rect">
            <a:avLst/>
          </a:prstGeom>
          <a:ln>
            <a:noFill/>
          </a:ln>
        </p:spPr>
      </p:pic>
      <p:sp>
        <p:nvSpPr>
          <p:cNvPr id="297" name="CustomShape 4"/>
          <p:cNvSpPr/>
          <p:nvPr/>
        </p:nvSpPr>
        <p:spPr>
          <a:xfrm>
            <a:off x="314640" y="945000"/>
            <a:ext cx="9266760" cy="4462920"/>
          </a:xfrm>
          <a:prstGeom prst="rect">
            <a:avLst/>
          </a:prstGeom>
          <a:noFill/>
          <a:ln>
            <a:noFill/>
          </a:ln>
        </p:spPr>
        <p:style>
          <a:lnRef idx="0"/>
          <a:fillRef idx="0"/>
          <a:effectRef idx="0"/>
          <a:fontRef idx="minor"/>
        </p:style>
      </p:sp>
      <p:sp>
        <p:nvSpPr>
          <p:cNvPr id="298" name="CustomShape 5"/>
          <p:cNvSpPr/>
          <p:nvPr/>
        </p:nvSpPr>
        <p:spPr>
          <a:xfrm>
            <a:off x="441000" y="213840"/>
            <a:ext cx="7432920" cy="667080"/>
          </a:xfrm>
          <a:prstGeom prst="rect">
            <a:avLst/>
          </a:prstGeom>
          <a:noFill/>
          <a:ln>
            <a:noFill/>
          </a:ln>
        </p:spPr>
        <p:style>
          <a:lnRef idx="0"/>
          <a:fillRef idx="0"/>
          <a:effectRef idx="0"/>
          <a:fontRef idx="minor"/>
        </p:style>
      </p:sp>
      <p:pic>
        <p:nvPicPr>
          <p:cNvPr id="299" name="Picture 13_67" descr="Logo&#10;&#10;Description automatically generated"/>
          <p:cNvPicPr/>
          <p:nvPr/>
        </p:nvPicPr>
        <p:blipFill>
          <a:blip r:embed="rId2"/>
          <a:stretch/>
        </p:blipFill>
        <p:spPr>
          <a:xfrm>
            <a:off x="8459640" y="87120"/>
            <a:ext cx="1484280" cy="391680"/>
          </a:xfrm>
          <a:prstGeom prst="rect">
            <a:avLst/>
          </a:prstGeom>
          <a:ln>
            <a:noFill/>
          </a:ln>
        </p:spPr>
      </p:pic>
      <p:pic>
        <p:nvPicPr>
          <p:cNvPr id="300" name="Picture 13_68" descr="Logo&#10;&#10;Description automatically generated"/>
          <p:cNvPicPr/>
          <p:nvPr/>
        </p:nvPicPr>
        <p:blipFill>
          <a:blip r:embed="rId3"/>
          <a:stretch/>
        </p:blipFill>
        <p:spPr>
          <a:xfrm>
            <a:off x="8459640" y="87120"/>
            <a:ext cx="1484280" cy="391680"/>
          </a:xfrm>
          <a:prstGeom prst="rect">
            <a:avLst/>
          </a:prstGeom>
          <a:ln>
            <a:noFill/>
          </a:ln>
        </p:spPr>
      </p:pic>
      <p:sp>
        <p:nvSpPr>
          <p:cNvPr id="301" name="CustomShape 6"/>
          <p:cNvSpPr/>
          <p:nvPr/>
        </p:nvSpPr>
        <p:spPr>
          <a:xfrm>
            <a:off x="475920" y="2083320"/>
            <a:ext cx="9070920" cy="945720"/>
          </a:xfrm>
          <a:prstGeom prst="rect">
            <a:avLst/>
          </a:prstGeom>
          <a:noFill/>
          <a:ln>
            <a:noFill/>
          </a:ln>
        </p:spPr>
        <p:style>
          <a:lnRef idx="0"/>
          <a:fillRef idx="0"/>
          <a:effectRef idx="0"/>
          <a:fontRef idx="minor"/>
        </p:style>
      </p:sp>
      <p:sp>
        <p:nvSpPr>
          <p:cNvPr id="302" name="TextShape 7"/>
          <p:cNvSpPr txBox="1"/>
          <p:nvPr/>
        </p:nvSpPr>
        <p:spPr>
          <a:xfrm>
            <a:off x="144000" y="72000"/>
            <a:ext cx="9770400" cy="3031560"/>
          </a:xfrm>
          <a:prstGeom prst="rect">
            <a:avLst/>
          </a:prstGeom>
          <a:noFill/>
          <a:ln>
            <a:noFill/>
          </a:ln>
        </p:spPr>
        <p:txBody>
          <a:bodyPr lIns="90000" rIns="90000" tIns="45000" bIns="45000">
            <a:noAutofit/>
          </a:bodyPr>
          <a:p>
            <a:pPr>
              <a:lnSpc>
                <a:spcPct val="115000"/>
              </a:lnSpc>
            </a:pPr>
            <a:r>
              <a:rPr b="1" lang="en-IN" sz="1800" spc="-1" strike="noStrike">
                <a:latin typeface="Arial"/>
              </a:rPr>
              <a:t>Stage6: Deployment</a:t>
            </a:r>
            <a:endParaRPr b="0" lang="en-IN" sz="1800" spc="-1" strike="noStrike">
              <a:latin typeface="Arial"/>
            </a:endParaRPr>
          </a:p>
          <a:p>
            <a:pPr>
              <a:lnSpc>
                <a:spcPct val="115000"/>
              </a:lnSpc>
            </a:pPr>
            <a:endParaRPr b="0" lang="en-IN" sz="1800" spc="-1" strike="noStrike">
              <a:latin typeface="Arial"/>
            </a:endParaRPr>
          </a:p>
          <a:p>
            <a:pPr marL="216000" indent="-216000">
              <a:lnSpc>
                <a:spcPct val="115000"/>
              </a:lnSpc>
              <a:buClr>
                <a:srgbClr val="000000"/>
              </a:buClr>
              <a:buSzPct val="45000"/>
              <a:buFont typeface="Wingdings" charset="2"/>
              <a:buChar char=""/>
            </a:pPr>
            <a:r>
              <a:rPr b="0" lang="en-IN" sz="1800" spc="-1" strike="noStrike">
                <a:latin typeface="Arial"/>
              </a:rPr>
              <a:t>Once the software is certified, and no bugs or errors are stated, then it is deployed.</a:t>
            </a:r>
            <a:endParaRPr b="0" lang="en-IN" sz="1800" spc="-1" strike="noStrike">
              <a:latin typeface="Arial"/>
            </a:endParaRPr>
          </a:p>
          <a:p>
            <a:pPr marL="216000" indent="-216000">
              <a:lnSpc>
                <a:spcPct val="115000"/>
              </a:lnSpc>
              <a:buClr>
                <a:srgbClr val="000000"/>
              </a:buClr>
              <a:buSzPct val="45000"/>
              <a:buFont typeface="Wingdings" charset="2"/>
              <a:buChar char=""/>
            </a:pPr>
            <a:endParaRPr b="0" lang="en-IN" sz="1800" spc="-1" strike="noStrike">
              <a:latin typeface="Arial"/>
            </a:endParaRPr>
          </a:p>
          <a:p>
            <a:pPr marL="216000" indent="-216000" algn="just">
              <a:lnSpc>
                <a:spcPct val="115000"/>
              </a:lnSpc>
              <a:buClr>
                <a:srgbClr val="000000"/>
              </a:buClr>
              <a:buSzPct val="45000"/>
              <a:buFont typeface="Wingdings" charset="2"/>
              <a:buChar char=""/>
            </a:pPr>
            <a:r>
              <a:rPr b="0" lang="en-IN" sz="1800" spc="-1" strike="noStrike">
                <a:latin typeface="Arial"/>
              </a:rPr>
              <a:t>Then based on the assessment, the software may be released as it is or with suggested enhancement in the object segment.</a:t>
            </a:r>
            <a:endParaRPr b="0" lang="en-IN" sz="1800" spc="-1" strike="noStrike">
              <a:latin typeface="Arial"/>
            </a:endParaRPr>
          </a:p>
          <a:p>
            <a:pPr marL="216000" indent="-216000">
              <a:lnSpc>
                <a:spcPct val="115000"/>
              </a:lnSpc>
              <a:buClr>
                <a:srgbClr val="000000"/>
              </a:buClr>
              <a:buSzPct val="45000"/>
              <a:buFont typeface="Wingdings" charset="2"/>
              <a:buChar char=""/>
            </a:pPr>
            <a:endParaRPr b="0" lang="en-IN" sz="1800" spc="-1" strike="noStrike">
              <a:latin typeface="Arial"/>
            </a:endParaRPr>
          </a:p>
          <a:p>
            <a:pPr marL="216000" indent="-216000">
              <a:lnSpc>
                <a:spcPct val="115000"/>
              </a:lnSpc>
              <a:buClr>
                <a:srgbClr val="000000"/>
              </a:buClr>
              <a:buSzPct val="45000"/>
              <a:buFont typeface="Wingdings" charset="2"/>
              <a:buChar char=""/>
            </a:pPr>
            <a:r>
              <a:rPr b="0" lang="en-IN" sz="1800" spc="-1" strike="noStrike">
                <a:latin typeface="Arial"/>
              </a:rPr>
              <a:t>After the software is deployed, then its maintenance begins.</a:t>
            </a:r>
            <a:endParaRPr b="0" lang="en-IN" sz="1800" spc="-1" strike="noStrike">
              <a:latin typeface="Arial"/>
            </a:endParaRPr>
          </a:p>
          <a:p>
            <a:pPr marL="216000" indent="-216000">
              <a:lnSpc>
                <a:spcPct val="115000"/>
              </a:lnSpc>
              <a:buClr>
                <a:srgbClr val="000000"/>
              </a:buClr>
              <a:buSzPct val="45000"/>
              <a:buFont typeface="Wingdings" charset="2"/>
              <a:buChar char=""/>
            </a:pPr>
            <a:endParaRPr b="0" lang="en-IN" sz="1800" spc="-1" strike="noStrike">
              <a:latin typeface="Arial"/>
            </a:endParaRPr>
          </a:p>
          <a:p>
            <a:pPr marL="216000" indent="-216000">
              <a:lnSpc>
                <a:spcPct val="115000"/>
              </a:lnSpc>
              <a:buClr>
                <a:srgbClr val="000000"/>
              </a:buClr>
              <a:buSzPct val="45000"/>
              <a:buFont typeface="Wingdings" charset="2"/>
              <a:buChar char=""/>
            </a:pPr>
            <a:endParaRPr b="0" lang="en-IN" sz="1800" spc="-1" strike="noStrike">
              <a:latin typeface="Arial"/>
            </a:endParaRPr>
          </a:p>
        </p:txBody>
      </p:sp>
      <p:sp>
        <p:nvSpPr>
          <p:cNvPr id="303" name="TextShape 8"/>
          <p:cNvSpPr txBox="1"/>
          <p:nvPr/>
        </p:nvSpPr>
        <p:spPr>
          <a:xfrm>
            <a:off x="144000" y="2829960"/>
            <a:ext cx="9648000" cy="2138040"/>
          </a:xfrm>
          <a:prstGeom prst="rect">
            <a:avLst/>
          </a:prstGeom>
          <a:noFill/>
          <a:ln>
            <a:noFill/>
          </a:ln>
        </p:spPr>
        <p:txBody>
          <a:bodyPr lIns="90000" rIns="90000" tIns="45000" bIns="45000">
            <a:noAutofit/>
          </a:bodyPr>
          <a:p>
            <a:r>
              <a:rPr b="1" lang="en-IN" sz="1800" spc="-1" strike="noStrike">
                <a:latin typeface="Arial"/>
              </a:rPr>
              <a:t>Stage7: Maintenance</a:t>
            </a:r>
            <a:endParaRPr b="0" lang="en-IN" sz="1800" spc="-1" strike="noStrike">
              <a:latin typeface="Arial"/>
            </a:endParaRPr>
          </a:p>
          <a:p>
            <a:endParaRPr b="0" lang="en-IN" sz="1800" spc="-1" strike="noStrike">
              <a:latin typeface="Arial"/>
            </a:endParaRPr>
          </a:p>
          <a:p>
            <a:pPr marL="216000" indent="-216000" algn="just">
              <a:buClr>
                <a:srgbClr val="000000"/>
              </a:buClr>
              <a:buSzPct val="45000"/>
              <a:buFont typeface="Wingdings" charset="2"/>
              <a:buChar char=""/>
            </a:pPr>
            <a:r>
              <a:rPr b="0" lang="en-IN" sz="1800" spc="-1" strike="noStrike">
                <a:latin typeface="Arial"/>
              </a:rPr>
              <a:t>Once when the client starts using the developed systems, then the real issues come up and requirements to be solved from time to time.</a:t>
            </a:r>
            <a:endParaRPr b="0" lang="en-IN" sz="1800" spc="-1" strike="noStrike">
              <a:latin typeface="Arial"/>
            </a:endParaRPr>
          </a:p>
          <a:p>
            <a:pPr marL="216000" indent="-216000" algn="just">
              <a:buClr>
                <a:srgbClr val="000000"/>
              </a:buClr>
              <a:buSzPct val="45000"/>
              <a:buFont typeface="Wingdings" charset="2"/>
              <a:buChar char=""/>
            </a:pPr>
            <a:endParaRPr b="0" lang="en-IN" sz="1800" spc="-1" strike="noStrike">
              <a:latin typeface="Arial"/>
            </a:endParaRPr>
          </a:p>
          <a:p>
            <a:pPr marL="216000" indent="-216000" algn="just">
              <a:buClr>
                <a:srgbClr val="000000"/>
              </a:buClr>
              <a:buSzPct val="45000"/>
              <a:buFont typeface="Wingdings" charset="2"/>
              <a:buChar char=""/>
            </a:pPr>
            <a:r>
              <a:rPr b="0" lang="en-IN" sz="1800" spc="-1" strike="noStrike">
                <a:latin typeface="Arial"/>
              </a:rPr>
              <a:t>This procedure where the care is taken for the developed product is known as maintenance.</a:t>
            </a:r>
            <a:endParaRPr b="0" lang="en-IN" sz="1800" spc="-1" strike="noStrike">
              <a:latin typeface="Arial"/>
            </a:endParaRPr>
          </a:p>
          <a:p>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305" name="CustomShape 2"/>
          <p:cNvSpPr/>
          <p:nvPr/>
        </p:nvSpPr>
        <p:spPr>
          <a:xfrm>
            <a:off x="118800" y="1056600"/>
            <a:ext cx="9462600" cy="4350960"/>
          </a:xfrm>
          <a:prstGeom prst="rect">
            <a:avLst/>
          </a:prstGeom>
          <a:noFill/>
          <a:ln>
            <a:noFill/>
          </a:ln>
        </p:spPr>
        <p:style>
          <a:lnRef idx="0"/>
          <a:fillRef idx="0"/>
          <a:effectRef idx="0"/>
          <a:fontRef idx="minor"/>
        </p:style>
      </p:sp>
      <p:sp>
        <p:nvSpPr>
          <p:cNvPr id="306"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307" name="Picture 13_69" descr="Logo&#10;&#10;Description automatically generated"/>
          <p:cNvPicPr/>
          <p:nvPr/>
        </p:nvPicPr>
        <p:blipFill>
          <a:blip r:embed="rId1"/>
          <a:stretch/>
        </p:blipFill>
        <p:spPr>
          <a:xfrm>
            <a:off x="8459280" y="87120"/>
            <a:ext cx="1484280" cy="391680"/>
          </a:xfrm>
          <a:prstGeom prst="rect">
            <a:avLst/>
          </a:prstGeom>
          <a:ln>
            <a:noFill/>
          </a:ln>
        </p:spPr>
      </p:pic>
      <p:sp>
        <p:nvSpPr>
          <p:cNvPr id="308" name="CustomShape 4"/>
          <p:cNvSpPr/>
          <p:nvPr/>
        </p:nvSpPr>
        <p:spPr>
          <a:xfrm>
            <a:off x="314640" y="945000"/>
            <a:ext cx="9266760" cy="4462920"/>
          </a:xfrm>
          <a:prstGeom prst="rect">
            <a:avLst/>
          </a:prstGeom>
          <a:noFill/>
          <a:ln>
            <a:noFill/>
          </a:ln>
        </p:spPr>
        <p:style>
          <a:lnRef idx="0"/>
          <a:fillRef idx="0"/>
          <a:effectRef idx="0"/>
          <a:fontRef idx="minor"/>
        </p:style>
      </p:sp>
      <p:sp>
        <p:nvSpPr>
          <p:cNvPr id="309" name="CustomShape 5"/>
          <p:cNvSpPr/>
          <p:nvPr/>
        </p:nvSpPr>
        <p:spPr>
          <a:xfrm>
            <a:off x="441000" y="213840"/>
            <a:ext cx="7432920" cy="667080"/>
          </a:xfrm>
          <a:prstGeom prst="rect">
            <a:avLst/>
          </a:prstGeom>
          <a:noFill/>
          <a:ln>
            <a:noFill/>
          </a:ln>
        </p:spPr>
        <p:style>
          <a:lnRef idx="0"/>
          <a:fillRef idx="0"/>
          <a:effectRef idx="0"/>
          <a:fontRef idx="minor"/>
        </p:style>
      </p:sp>
      <p:pic>
        <p:nvPicPr>
          <p:cNvPr id="310" name="Picture 13_70" descr="Logo&#10;&#10;Description automatically generated"/>
          <p:cNvPicPr/>
          <p:nvPr/>
        </p:nvPicPr>
        <p:blipFill>
          <a:blip r:embed="rId2"/>
          <a:stretch/>
        </p:blipFill>
        <p:spPr>
          <a:xfrm>
            <a:off x="8459640" y="87120"/>
            <a:ext cx="1484280" cy="391680"/>
          </a:xfrm>
          <a:prstGeom prst="rect">
            <a:avLst/>
          </a:prstGeom>
          <a:ln>
            <a:noFill/>
          </a:ln>
        </p:spPr>
      </p:pic>
      <p:pic>
        <p:nvPicPr>
          <p:cNvPr id="311" name="Picture 13_71" descr="Logo&#10;&#10;Description automatically generated"/>
          <p:cNvPicPr/>
          <p:nvPr/>
        </p:nvPicPr>
        <p:blipFill>
          <a:blip r:embed="rId3"/>
          <a:stretch/>
        </p:blipFill>
        <p:spPr>
          <a:xfrm>
            <a:off x="8459640" y="87120"/>
            <a:ext cx="1484280" cy="391680"/>
          </a:xfrm>
          <a:prstGeom prst="rect">
            <a:avLst/>
          </a:prstGeom>
          <a:ln>
            <a:noFill/>
          </a:ln>
        </p:spPr>
      </p:pic>
      <p:sp>
        <p:nvSpPr>
          <p:cNvPr id="312" name="CustomShape 6"/>
          <p:cNvSpPr/>
          <p:nvPr/>
        </p:nvSpPr>
        <p:spPr>
          <a:xfrm>
            <a:off x="475920" y="2083320"/>
            <a:ext cx="9070920" cy="945720"/>
          </a:xfrm>
          <a:prstGeom prst="rect">
            <a:avLst/>
          </a:prstGeom>
          <a:noFill/>
          <a:ln>
            <a:noFill/>
          </a:ln>
        </p:spPr>
        <p:style>
          <a:lnRef idx="0"/>
          <a:fillRef idx="0"/>
          <a:effectRef idx="0"/>
          <a:fontRef idx="minor"/>
        </p:style>
      </p:sp>
      <p:sp>
        <p:nvSpPr>
          <p:cNvPr id="313" name="TextShape 7"/>
          <p:cNvSpPr txBox="1"/>
          <p:nvPr/>
        </p:nvSpPr>
        <p:spPr>
          <a:xfrm>
            <a:off x="144000" y="216000"/>
            <a:ext cx="5976000" cy="346320"/>
          </a:xfrm>
          <a:prstGeom prst="rect">
            <a:avLst/>
          </a:prstGeom>
          <a:noFill/>
          <a:ln>
            <a:noFill/>
          </a:ln>
        </p:spPr>
        <p:txBody>
          <a:bodyPr lIns="90000" rIns="90000" tIns="45000" bIns="45000">
            <a:noAutofit/>
          </a:bodyPr>
          <a:p>
            <a:r>
              <a:rPr b="1" lang="en-IN" sz="1800" spc="-1" strike="noStrike">
                <a:solidFill>
                  <a:srgbClr val="c9211e"/>
                </a:solidFill>
                <a:latin typeface="Arial"/>
              </a:rPr>
              <a:t>Coding Practices</a:t>
            </a:r>
            <a:endParaRPr b="1" lang="en-IN" sz="1800" spc="-1" strike="noStrike">
              <a:solidFill>
                <a:srgbClr val="c9211e"/>
              </a:solidFill>
              <a:latin typeface="Arial"/>
            </a:endParaRPr>
          </a:p>
        </p:txBody>
      </p:sp>
      <p:sp>
        <p:nvSpPr>
          <p:cNvPr id="314" name="TextShape 8"/>
          <p:cNvSpPr txBox="1"/>
          <p:nvPr/>
        </p:nvSpPr>
        <p:spPr>
          <a:xfrm>
            <a:off x="72000" y="864000"/>
            <a:ext cx="9509400" cy="4455720"/>
          </a:xfrm>
          <a:prstGeom prst="rect">
            <a:avLst/>
          </a:prstGeom>
          <a:noFill/>
          <a:ln>
            <a:noFill/>
          </a:ln>
        </p:spPr>
        <p:txBody>
          <a:bodyPr lIns="90000" rIns="90000" tIns="45000" bIns="45000">
            <a:noAutofit/>
          </a:bodyPr>
          <a:p>
            <a:pPr marL="216000" indent="-216000" algn="just">
              <a:lnSpc>
                <a:spcPct val="150000"/>
              </a:lnSpc>
              <a:spcBef>
                <a:spcPts val="283"/>
              </a:spcBef>
              <a:spcAft>
                <a:spcPts val="283"/>
              </a:spcAft>
              <a:buClr>
                <a:srgbClr val="000000"/>
              </a:buClr>
              <a:buSzPct val="45000"/>
              <a:buFont typeface="Wingdings" charset="2"/>
              <a:buChar char=""/>
            </a:pPr>
            <a:r>
              <a:rPr b="1" lang="en-IN" sz="1800" spc="-1" strike="noStrike">
                <a:latin typeface="Arial"/>
                <a:ea typeface="Noto Sans CJK SC"/>
              </a:rPr>
              <a:t>What Does Coding Really Mean?</a:t>
            </a:r>
            <a:endParaRPr b="0" lang="en-IN" sz="1800" spc="-1" strike="noStrike">
              <a:latin typeface="Arial"/>
              <a:ea typeface="Noto Sans CJK SC"/>
            </a:endParaRPr>
          </a:p>
          <a:p>
            <a:pPr marL="216000" indent="-216000" algn="just">
              <a:lnSpc>
                <a:spcPct val="150000"/>
              </a:lnSpc>
              <a:spcBef>
                <a:spcPts val="283"/>
              </a:spcBef>
              <a:spcAft>
                <a:spcPts val="283"/>
              </a:spcAft>
              <a:buClr>
                <a:srgbClr val="000000"/>
              </a:buClr>
              <a:buSzPct val="45000"/>
              <a:buFont typeface="Wingdings" charset="2"/>
              <a:buChar char=""/>
            </a:pPr>
            <a:endParaRPr b="0" lang="en-IN" sz="1800" spc="-1" strike="noStrike">
              <a:latin typeface="Arial"/>
              <a:ea typeface="Noto Sans CJK SC"/>
            </a:endParaRPr>
          </a:p>
          <a:p>
            <a:pPr marL="216000" indent="-216000" algn="just">
              <a:lnSpc>
                <a:spcPct val="150000"/>
              </a:lnSpc>
              <a:spcBef>
                <a:spcPts val="283"/>
              </a:spcBef>
              <a:spcAft>
                <a:spcPts val="283"/>
              </a:spcAft>
              <a:buClr>
                <a:srgbClr val="000000"/>
              </a:buClr>
              <a:buSzPct val="45000"/>
              <a:buFont typeface="Wingdings" charset="2"/>
              <a:buChar char=""/>
            </a:pPr>
            <a:r>
              <a:rPr b="0" lang="en-IN" sz="1800" spc="-1" strike="noStrike">
                <a:latin typeface="Arial"/>
                <a:ea typeface="Noto Sans CJK SC"/>
              </a:rPr>
              <a:t>Coding is the practice of building websites and apps by writing out instructions in a programming language. It governs how data is collected, how sites appear to the user, and every aspect of how you engage with the web.  </a:t>
            </a:r>
            <a:endParaRPr b="0" lang="en-IN" sz="1800" spc="-1" strike="noStrike">
              <a:latin typeface="Arial"/>
              <a:ea typeface="Noto Sans CJK SC"/>
            </a:endParaRPr>
          </a:p>
          <a:p>
            <a:pPr marL="216000" indent="-216000" algn="just">
              <a:lnSpc>
                <a:spcPct val="150000"/>
              </a:lnSpc>
              <a:spcBef>
                <a:spcPts val="283"/>
              </a:spcBef>
              <a:spcAft>
                <a:spcPts val="283"/>
              </a:spcAft>
              <a:buClr>
                <a:srgbClr val="000000"/>
              </a:buClr>
              <a:buSzPct val="45000"/>
              <a:buFont typeface="Wingdings" charset="2"/>
              <a:buChar char=""/>
            </a:pPr>
            <a:r>
              <a:rPr b="0" lang="en-IN" sz="1800" spc="-1" strike="noStrike">
                <a:latin typeface="Arial"/>
                <a:ea typeface="Noto Sans CJK SC"/>
              </a:rPr>
              <a:t>The definition of "coding" means inputting commands in a language that computers can understand, to build websites, apps and software.</a:t>
            </a:r>
            <a:endParaRPr b="0" lang="en-IN" sz="1800" spc="-1" strike="noStrike">
              <a:latin typeface="Arial"/>
              <a:ea typeface="Noto Sans CJK SC"/>
            </a:endParaRPr>
          </a:p>
          <a:p>
            <a:pPr marL="216000" indent="-216000" algn="just">
              <a:lnSpc>
                <a:spcPct val="150000"/>
              </a:lnSpc>
              <a:spcBef>
                <a:spcPts val="283"/>
              </a:spcBef>
              <a:spcAft>
                <a:spcPts val="283"/>
              </a:spcAft>
              <a:buClr>
                <a:srgbClr val="000000"/>
              </a:buClr>
              <a:buSzPct val="45000"/>
              <a:buFont typeface="Wingdings" charset="2"/>
              <a:buChar char=""/>
            </a:pPr>
            <a:r>
              <a:rPr b="0" lang="en-IN" sz="1800" spc="-1" strike="noStrike">
                <a:latin typeface="Arial"/>
                <a:ea typeface="Noto Sans CJK SC"/>
              </a:rPr>
              <a:t>Simply put, computer coding is the process of using a programming language to deliver instructions to a computer. The code tells the machine what tasks to perform and how to perform them. These detailed instructions are written in multiple lines of code, and a document full of code is called a script.</a:t>
            </a:r>
            <a:endParaRPr b="0" lang="en-IN" sz="18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316" name="CustomShape 2"/>
          <p:cNvSpPr/>
          <p:nvPr/>
        </p:nvSpPr>
        <p:spPr>
          <a:xfrm>
            <a:off x="118800" y="1056600"/>
            <a:ext cx="9462600" cy="4350960"/>
          </a:xfrm>
          <a:prstGeom prst="rect">
            <a:avLst/>
          </a:prstGeom>
          <a:noFill/>
          <a:ln>
            <a:noFill/>
          </a:ln>
        </p:spPr>
        <p:style>
          <a:lnRef idx="0"/>
          <a:fillRef idx="0"/>
          <a:effectRef idx="0"/>
          <a:fontRef idx="minor"/>
        </p:style>
      </p:sp>
      <p:sp>
        <p:nvSpPr>
          <p:cNvPr id="317"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318" name="Picture 13_72" descr="Logo&#10;&#10;Description automatically generated"/>
          <p:cNvPicPr/>
          <p:nvPr/>
        </p:nvPicPr>
        <p:blipFill>
          <a:blip r:embed="rId1"/>
          <a:stretch/>
        </p:blipFill>
        <p:spPr>
          <a:xfrm>
            <a:off x="8459280" y="87120"/>
            <a:ext cx="1484280" cy="391680"/>
          </a:xfrm>
          <a:prstGeom prst="rect">
            <a:avLst/>
          </a:prstGeom>
          <a:ln>
            <a:noFill/>
          </a:ln>
        </p:spPr>
      </p:pic>
      <p:sp>
        <p:nvSpPr>
          <p:cNvPr id="319" name="CustomShape 4"/>
          <p:cNvSpPr/>
          <p:nvPr/>
        </p:nvSpPr>
        <p:spPr>
          <a:xfrm>
            <a:off x="314640" y="945000"/>
            <a:ext cx="9266760" cy="4462920"/>
          </a:xfrm>
          <a:prstGeom prst="rect">
            <a:avLst/>
          </a:prstGeom>
          <a:noFill/>
          <a:ln>
            <a:noFill/>
          </a:ln>
        </p:spPr>
        <p:style>
          <a:lnRef idx="0"/>
          <a:fillRef idx="0"/>
          <a:effectRef idx="0"/>
          <a:fontRef idx="minor"/>
        </p:style>
      </p:sp>
      <p:sp>
        <p:nvSpPr>
          <p:cNvPr id="320" name="CustomShape 5"/>
          <p:cNvSpPr/>
          <p:nvPr/>
        </p:nvSpPr>
        <p:spPr>
          <a:xfrm>
            <a:off x="441000" y="213840"/>
            <a:ext cx="7432920" cy="667080"/>
          </a:xfrm>
          <a:prstGeom prst="rect">
            <a:avLst/>
          </a:prstGeom>
          <a:noFill/>
          <a:ln>
            <a:noFill/>
          </a:ln>
        </p:spPr>
        <p:style>
          <a:lnRef idx="0"/>
          <a:fillRef idx="0"/>
          <a:effectRef idx="0"/>
          <a:fontRef idx="minor"/>
        </p:style>
      </p:sp>
      <p:pic>
        <p:nvPicPr>
          <p:cNvPr id="321" name="Picture 13_73" descr="Logo&#10;&#10;Description automatically generated"/>
          <p:cNvPicPr/>
          <p:nvPr/>
        </p:nvPicPr>
        <p:blipFill>
          <a:blip r:embed="rId2"/>
          <a:stretch/>
        </p:blipFill>
        <p:spPr>
          <a:xfrm>
            <a:off x="8459640" y="87120"/>
            <a:ext cx="1484280" cy="391680"/>
          </a:xfrm>
          <a:prstGeom prst="rect">
            <a:avLst/>
          </a:prstGeom>
          <a:ln>
            <a:noFill/>
          </a:ln>
        </p:spPr>
      </p:pic>
      <p:pic>
        <p:nvPicPr>
          <p:cNvPr id="322" name="Picture 13_74" descr="Logo&#10;&#10;Description automatically generated"/>
          <p:cNvPicPr/>
          <p:nvPr/>
        </p:nvPicPr>
        <p:blipFill>
          <a:blip r:embed="rId3"/>
          <a:stretch/>
        </p:blipFill>
        <p:spPr>
          <a:xfrm>
            <a:off x="8459640" y="87120"/>
            <a:ext cx="1484280" cy="391680"/>
          </a:xfrm>
          <a:prstGeom prst="rect">
            <a:avLst/>
          </a:prstGeom>
          <a:ln>
            <a:noFill/>
          </a:ln>
        </p:spPr>
      </p:pic>
      <p:sp>
        <p:nvSpPr>
          <p:cNvPr id="323" name="CustomShape 6"/>
          <p:cNvSpPr/>
          <p:nvPr/>
        </p:nvSpPr>
        <p:spPr>
          <a:xfrm>
            <a:off x="475920" y="2083320"/>
            <a:ext cx="9070920" cy="945720"/>
          </a:xfrm>
          <a:prstGeom prst="rect">
            <a:avLst/>
          </a:prstGeom>
          <a:noFill/>
          <a:ln>
            <a:noFill/>
          </a:ln>
        </p:spPr>
        <p:style>
          <a:lnRef idx="0"/>
          <a:fillRef idx="0"/>
          <a:effectRef idx="0"/>
          <a:fontRef idx="minor"/>
        </p:style>
      </p:sp>
      <p:sp>
        <p:nvSpPr>
          <p:cNvPr id="324" name="TextShape 7"/>
          <p:cNvSpPr txBox="1"/>
          <p:nvPr/>
        </p:nvSpPr>
        <p:spPr>
          <a:xfrm>
            <a:off x="72000" y="87120"/>
            <a:ext cx="9720000" cy="4568400"/>
          </a:xfrm>
          <a:prstGeom prst="rect">
            <a:avLst/>
          </a:prstGeom>
          <a:noFill/>
          <a:ln>
            <a:noFill/>
          </a:ln>
        </p:spPr>
        <p:txBody>
          <a:bodyPr lIns="90000" rIns="90000" tIns="45000" bIns="45000">
            <a:noAutofit/>
          </a:bodyPr>
          <a:p>
            <a:r>
              <a:rPr b="1" lang="en-IN" sz="1800" spc="-1" strike="noStrike">
                <a:latin typeface="Arial"/>
              </a:rPr>
              <a:t>Skills You Need to Become A Coder</a:t>
            </a:r>
            <a:endParaRPr b="0" lang="en-IN" sz="1800" spc="-1" strike="noStrike">
              <a:latin typeface="Arial"/>
            </a:endParaRPr>
          </a:p>
          <a:p>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A  great coder relies on both hard and soft skills. Here are some of the  most important skills you should think about developing over time.</a:t>
            </a:r>
            <a:endParaRPr b="0" lang="en-IN" sz="1800" spc="-1" strike="noStrike">
              <a:latin typeface="Arial"/>
              <a:ea typeface="Noto Sans CJK SC"/>
            </a:endParaRPr>
          </a:p>
          <a:p>
            <a:endParaRPr b="0" lang="en-IN" sz="1800" spc="-1" strike="noStrike">
              <a:latin typeface="Arial"/>
            </a:endParaRPr>
          </a:p>
          <a:p>
            <a:endParaRPr b="0" lang="en-IN" sz="1800" spc="-1" strike="noStrike">
              <a:latin typeface="Arial"/>
            </a:endParaRPr>
          </a:p>
          <a:p>
            <a:r>
              <a:rPr b="1" lang="en-IN" sz="1800" spc="-1" strike="noStrike">
                <a:latin typeface="Arial"/>
              </a:rPr>
              <a:t>Hard Skills:</a:t>
            </a:r>
            <a:endParaRPr b="0" lang="en-IN" sz="1800" spc="-1" strike="noStrike">
              <a:latin typeface="Arial"/>
            </a:endParaRPr>
          </a:p>
          <a:p>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Problem solving: if you enjoy working through puzzles, you’ll probably excel as a coder.</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Logic: every coding languages follows a set of rules, so you’ll need to think through challenges and predict the outcome.</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Mathematical thinking: while math isn’t often used in coding itself, those who enjoy math tend to relish the challenge of learning a coding language.  </a:t>
            </a:r>
            <a:endParaRPr b="0" lang="en-IN" sz="1800" spc="-1" strike="noStrike">
              <a:latin typeface="Arial"/>
            </a:endParaRPr>
          </a:p>
          <a:p>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326" name="CustomShape 2"/>
          <p:cNvSpPr/>
          <p:nvPr/>
        </p:nvSpPr>
        <p:spPr>
          <a:xfrm>
            <a:off x="118800" y="1056600"/>
            <a:ext cx="9462600" cy="4350960"/>
          </a:xfrm>
          <a:prstGeom prst="rect">
            <a:avLst/>
          </a:prstGeom>
          <a:noFill/>
          <a:ln>
            <a:noFill/>
          </a:ln>
        </p:spPr>
        <p:style>
          <a:lnRef idx="0"/>
          <a:fillRef idx="0"/>
          <a:effectRef idx="0"/>
          <a:fontRef idx="minor"/>
        </p:style>
      </p:sp>
      <p:sp>
        <p:nvSpPr>
          <p:cNvPr id="327"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328" name="Picture 13_75" descr="Logo&#10;&#10;Description automatically generated"/>
          <p:cNvPicPr/>
          <p:nvPr/>
        </p:nvPicPr>
        <p:blipFill>
          <a:blip r:embed="rId1"/>
          <a:stretch/>
        </p:blipFill>
        <p:spPr>
          <a:xfrm>
            <a:off x="8459280" y="87120"/>
            <a:ext cx="1484280" cy="391680"/>
          </a:xfrm>
          <a:prstGeom prst="rect">
            <a:avLst/>
          </a:prstGeom>
          <a:ln>
            <a:noFill/>
          </a:ln>
        </p:spPr>
      </p:pic>
      <p:sp>
        <p:nvSpPr>
          <p:cNvPr id="329" name="CustomShape 4"/>
          <p:cNvSpPr/>
          <p:nvPr/>
        </p:nvSpPr>
        <p:spPr>
          <a:xfrm>
            <a:off x="314640" y="945000"/>
            <a:ext cx="9266760" cy="4462920"/>
          </a:xfrm>
          <a:prstGeom prst="rect">
            <a:avLst/>
          </a:prstGeom>
          <a:noFill/>
          <a:ln>
            <a:noFill/>
          </a:ln>
        </p:spPr>
        <p:style>
          <a:lnRef idx="0"/>
          <a:fillRef idx="0"/>
          <a:effectRef idx="0"/>
          <a:fontRef idx="minor"/>
        </p:style>
      </p:sp>
      <p:sp>
        <p:nvSpPr>
          <p:cNvPr id="330" name="CustomShape 5"/>
          <p:cNvSpPr/>
          <p:nvPr/>
        </p:nvSpPr>
        <p:spPr>
          <a:xfrm>
            <a:off x="441000" y="213840"/>
            <a:ext cx="7432920" cy="667080"/>
          </a:xfrm>
          <a:prstGeom prst="rect">
            <a:avLst/>
          </a:prstGeom>
          <a:noFill/>
          <a:ln>
            <a:noFill/>
          </a:ln>
        </p:spPr>
        <p:style>
          <a:lnRef idx="0"/>
          <a:fillRef idx="0"/>
          <a:effectRef idx="0"/>
          <a:fontRef idx="minor"/>
        </p:style>
      </p:sp>
      <p:pic>
        <p:nvPicPr>
          <p:cNvPr id="331" name="Picture 13_76" descr="Logo&#10;&#10;Description automatically generated"/>
          <p:cNvPicPr/>
          <p:nvPr/>
        </p:nvPicPr>
        <p:blipFill>
          <a:blip r:embed="rId2"/>
          <a:stretch/>
        </p:blipFill>
        <p:spPr>
          <a:xfrm>
            <a:off x="8459640" y="87120"/>
            <a:ext cx="1484280" cy="391680"/>
          </a:xfrm>
          <a:prstGeom prst="rect">
            <a:avLst/>
          </a:prstGeom>
          <a:ln>
            <a:noFill/>
          </a:ln>
        </p:spPr>
      </p:pic>
      <p:pic>
        <p:nvPicPr>
          <p:cNvPr id="332" name="Picture 13_77" descr="Logo&#10;&#10;Description automatically generated"/>
          <p:cNvPicPr/>
          <p:nvPr/>
        </p:nvPicPr>
        <p:blipFill>
          <a:blip r:embed="rId3"/>
          <a:stretch/>
        </p:blipFill>
        <p:spPr>
          <a:xfrm>
            <a:off x="8459640" y="87120"/>
            <a:ext cx="1484280" cy="391680"/>
          </a:xfrm>
          <a:prstGeom prst="rect">
            <a:avLst/>
          </a:prstGeom>
          <a:ln>
            <a:noFill/>
          </a:ln>
        </p:spPr>
      </p:pic>
      <p:sp>
        <p:nvSpPr>
          <p:cNvPr id="333" name="CustomShape 6"/>
          <p:cNvSpPr/>
          <p:nvPr/>
        </p:nvSpPr>
        <p:spPr>
          <a:xfrm>
            <a:off x="475920" y="2083320"/>
            <a:ext cx="9070920" cy="945720"/>
          </a:xfrm>
          <a:prstGeom prst="rect">
            <a:avLst/>
          </a:prstGeom>
          <a:noFill/>
          <a:ln>
            <a:noFill/>
          </a:ln>
        </p:spPr>
        <p:style>
          <a:lnRef idx="0"/>
          <a:fillRef idx="0"/>
          <a:effectRef idx="0"/>
          <a:fontRef idx="minor"/>
        </p:style>
      </p:sp>
      <p:sp>
        <p:nvSpPr>
          <p:cNvPr id="334" name="TextShape 7"/>
          <p:cNvSpPr txBox="1"/>
          <p:nvPr/>
        </p:nvSpPr>
        <p:spPr>
          <a:xfrm>
            <a:off x="144000" y="144000"/>
            <a:ext cx="9720000" cy="3432600"/>
          </a:xfrm>
          <a:prstGeom prst="rect">
            <a:avLst/>
          </a:prstGeom>
          <a:noFill/>
          <a:ln>
            <a:noFill/>
          </a:ln>
        </p:spPr>
        <p:txBody>
          <a:bodyPr lIns="90000" rIns="90000" tIns="45000" bIns="45000">
            <a:noAutofit/>
          </a:bodyPr>
          <a:p>
            <a:pPr>
              <a:lnSpc>
                <a:spcPct val="100000"/>
              </a:lnSpc>
            </a:pPr>
            <a:r>
              <a:rPr b="1" lang="en-IN" sz="1800" spc="-1" strike="noStrike">
                <a:latin typeface="Arial"/>
              </a:rPr>
              <a:t>Soft Skills:</a:t>
            </a:r>
            <a:endParaRPr b="0" lang="en-IN" sz="1800" spc="-1" strike="noStrike">
              <a:latin typeface="Arial"/>
            </a:endParaRPr>
          </a:p>
          <a:p>
            <a:pPr>
              <a:lnSpc>
                <a:spcPct val="100000"/>
              </a:lnSpc>
            </a:pPr>
            <a:endParaRPr b="0" lang="en-IN" sz="1800" spc="-1" strike="noStrike">
              <a:latin typeface="Arial"/>
            </a:endParaRPr>
          </a:p>
          <a:p>
            <a:pPr marL="216000" indent="-216000">
              <a:lnSpc>
                <a:spcPct val="150000"/>
              </a:lnSpc>
              <a:spcBef>
                <a:spcPts val="283"/>
              </a:spcBef>
              <a:spcAft>
                <a:spcPts val="283"/>
              </a:spcAft>
              <a:buClr>
                <a:srgbClr val="000000"/>
              </a:buClr>
              <a:buSzPct val="45000"/>
              <a:buFont typeface="Wingdings" charset="2"/>
              <a:buChar char=""/>
            </a:pPr>
            <a:r>
              <a:rPr b="0" lang="en-IN" sz="1800" spc="-1" strike="noStrike">
                <a:latin typeface="Arial"/>
              </a:rPr>
              <a:t>Creativity: many coding problems have multiple solutions, so you’ll need to be creative and come up with the most efficient one.</a:t>
            </a:r>
            <a:endParaRPr b="0" lang="en-IN" sz="1800" spc="-1" strike="noStrike">
              <a:latin typeface="Arial"/>
              <a:ea typeface="Noto Sans CJK SC"/>
            </a:endParaRPr>
          </a:p>
          <a:p>
            <a:pPr marL="216000" indent="-216000">
              <a:lnSpc>
                <a:spcPct val="150000"/>
              </a:lnSpc>
              <a:spcBef>
                <a:spcPts val="283"/>
              </a:spcBef>
              <a:spcAft>
                <a:spcPts val="283"/>
              </a:spcAft>
              <a:buClr>
                <a:srgbClr val="000000"/>
              </a:buClr>
              <a:buSzPct val="45000"/>
              <a:buFont typeface="Wingdings" charset="2"/>
              <a:buChar char=""/>
            </a:pPr>
            <a:r>
              <a:rPr b="0" lang="en-IN" sz="1800" spc="-1" strike="noStrike">
                <a:latin typeface="Arial"/>
              </a:rPr>
              <a:t>Collaboration: many coders work on a team with other software engineers.</a:t>
            </a:r>
            <a:endParaRPr b="0" lang="en-IN" sz="1800" spc="-1" strike="noStrike">
              <a:latin typeface="Arial"/>
              <a:ea typeface="Noto Sans CJK SC"/>
            </a:endParaRPr>
          </a:p>
          <a:p>
            <a:pPr marL="216000" indent="-216000">
              <a:lnSpc>
                <a:spcPct val="150000"/>
              </a:lnSpc>
              <a:spcBef>
                <a:spcPts val="283"/>
              </a:spcBef>
              <a:spcAft>
                <a:spcPts val="283"/>
              </a:spcAft>
              <a:buClr>
                <a:srgbClr val="000000"/>
              </a:buClr>
              <a:buSzPct val="45000"/>
              <a:buFont typeface="Wingdings" charset="2"/>
              <a:buChar char=""/>
            </a:pPr>
            <a:r>
              <a:rPr b="0" lang="en-IN" sz="1800" spc="-1" strike="noStrike">
                <a:latin typeface="Arial"/>
              </a:rPr>
              <a:t>Communication: you’ll have to share technical information in a way that’s easy for non-coders to understand.</a:t>
            </a:r>
            <a:endParaRPr b="0" lang="en-IN" sz="1800" spc="-1" strike="noStrike">
              <a:latin typeface="Arial"/>
              <a:ea typeface="Noto Sans CJK SC"/>
            </a:endParaRPr>
          </a:p>
          <a:p>
            <a:pPr marL="216000" indent="-216000">
              <a:lnSpc>
                <a:spcPct val="150000"/>
              </a:lnSpc>
              <a:spcBef>
                <a:spcPts val="283"/>
              </a:spcBef>
              <a:spcAft>
                <a:spcPts val="283"/>
              </a:spcAft>
              <a:buClr>
                <a:srgbClr val="000000"/>
              </a:buClr>
              <a:buSzPct val="45000"/>
              <a:buFont typeface="Wingdings" charset="2"/>
              <a:buChar char=""/>
            </a:pPr>
            <a:r>
              <a:rPr b="0" lang="en-IN" sz="1800" spc="-1" strike="noStrike">
                <a:latin typeface="Arial"/>
              </a:rPr>
              <a:t>Attention to detail: you’ll need to focus on your work and catch bugs before they cause major problems.  </a:t>
            </a:r>
            <a:endParaRPr b="0" lang="en-IN" sz="18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336" name="CustomShape 2"/>
          <p:cNvSpPr/>
          <p:nvPr/>
        </p:nvSpPr>
        <p:spPr>
          <a:xfrm>
            <a:off x="118800" y="1056600"/>
            <a:ext cx="9462600" cy="4350960"/>
          </a:xfrm>
          <a:prstGeom prst="rect">
            <a:avLst/>
          </a:prstGeom>
          <a:noFill/>
          <a:ln>
            <a:noFill/>
          </a:ln>
        </p:spPr>
        <p:style>
          <a:lnRef idx="0"/>
          <a:fillRef idx="0"/>
          <a:effectRef idx="0"/>
          <a:fontRef idx="minor"/>
        </p:style>
      </p:sp>
      <p:sp>
        <p:nvSpPr>
          <p:cNvPr id="337"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338" name="Picture 13_78" descr="Logo&#10;&#10;Description automatically generated"/>
          <p:cNvPicPr/>
          <p:nvPr/>
        </p:nvPicPr>
        <p:blipFill>
          <a:blip r:embed="rId1"/>
          <a:stretch/>
        </p:blipFill>
        <p:spPr>
          <a:xfrm>
            <a:off x="8459280" y="87120"/>
            <a:ext cx="1484280" cy="391680"/>
          </a:xfrm>
          <a:prstGeom prst="rect">
            <a:avLst/>
          </a:prstGeom>
          <a:ln>
            <a:noFill/>
          </a:ln>
        </p:spPr>
      </p:pic>
      <p:sp>
        <p:nvSpPr>
          <p:cNvPr id="339" name="CustomShape 4"/>
          <p:cNvSpPr/>
          <p:nvPr/>
        </p:nvSpPr>
        <p:spPr>
          <a:xfrm>
            <a:off x="314640" y="945000"/>
            <a:ext cx="9266760" cy="4462920"/>
          </a:xfrm>
          <a:prstGeom prst="rect">
            <a:avLst/>
          </a:prstGeom>
          <a:noFill/>
          <a:ln>
            <a:noFill/>
          </a:ln>
        </p:spPr>
        <p:style>
          <a:lnRef idx="0"/>
          <a:fillRef idx="0"/>
          <a:effectRef idx="0"/>
          <a:fontRef idx="minor"/>
        </p:style>
      </p:sp>
      <p:sp>
        <p:nvSpPr>
          <p:cNvPr id="340" name="CustomShape 5"/>
          <p:cNvSpPr/>
          <p:nvPr/>
        </p:nvSpPr>
        <p:spPr>
          <a:xfrm>
            <a:off x="441000" y="213840"/>
            <a:ext cx="7432920" cy="667080"/>
          </a:xfrm>
          <a:prstGeom prst="rect">
            <a:avLst/>
          </a:prstGeom>
          <a:noFill/>
          <a:ln>
            <a:noFill/>
          </a:ln>
        </p:spPr>
        <p:style>
          <a:lnRef idx="0"/>
          <a:fillRef idx="0"/>
          <a:effectRef idx="0"/>
          <a:fontRef idx="minor"/>
        </p:style>
      </p:sp>
      <p:pic>
        <p:nvPicPr>
          <p:cNvPr id="341" name="Picture 13_79" descr="Logo&#10;&#10;Description automatically generated"/>
          <p:cNvPicPr/>
          <p:nvPr/>
        </p:nvPicPr>
        <p:blipFill>
          <a:blip r:embed="rId2"/>
          <a:stretch/>
        </p:blipFill>
        <p:spPr>
          <a:xfrm>
            <a:off x="8459640" y="87120"/>
            <a:ext cx="1484280" cy="391680"/>
          </a:xfrm>
          <a:prstGeom prst="rect">
            <a:avLst/>
          </a:prstGeom>
          <a:ln>
            <a:noFill/>
          </a:ln>
        </p:spPr>
      </p:pic>
      <p:pic>
        <p:nvPicPr>
          <p:cNvPr id="342" name="Picture 13_80" descr="Logo&#10;&#10;Description automatically generated"/>
          <p:cNvPicPr/>
          <p:nvPr/>
        </p:nvPicPr>
        <p:blipFill>
          <a:blip r:embed="rId3"/>
          <a:stretch/>
        </p:blipFill>
        <p:spPr>
          <a:xfrm>
            <a:off x="8459640" y="87120"/>
            <a:ext cx="1484280" cy="391680"/>
          </a:xfrm>
          <a:prstGeom prst="rect">
            <a:avLst/>
          </a:prstGeom>
          <a:ln>
            <a:noFill/>
          </a:ln>
        </p:spPr>
      </p:pic>
      <p:sp>
        <p:nvSpPr>
          <p:cNvPr id="343" name="CustomShape 6"/>
          <p:cNvSpPr/>
          <p:nvPr/>
        </p:nvSpPr>
        <p:spPr>
          <a:xfrm>
            <a:off x="475920" y="2083320"/>
            <a:ext cx="9070920" cy="945720"/>
          </a:xfrm>
          <a:prstGeom prst="rect">
            <a:avLst/>
          </a:prstGeom>
          <a:noFill/>
          <a:ln>
            <a:noFill/>
          </a:ln>
        </p:spPr>
        <p:style>
          <a:lnRef idx="0"/>
          <a:fillRef idx="0"/>
          <a:effectRef idx="0"/>
          <a:fontRef idx="minor"/>
        </p:style>
      </p:sp>
      <p:sp>
        <p:nvSpPr>
          <p:cNvPr id="344" name="TextShape 7"/>
          <p:cNvSpPr txBox="1"/>
          <p:nvPr/>
        </p:nvSpPr>
        <p:spPr>
          <a:xfrm>
            <a:off x="216000" y="216000"/>
            <a:ext cx="9365400" cy="4695480"/>
          </a:xfrm>
          <a:prstGeom prst="rect">
            <a:avLst/>
          </a:prstGeom>
          <a:noFill/>
          <a:ln>
            <a:noFill/>
          </a:ln>
        </p:spPr>
        <p:txBody>
          <a:bodyPr lIns="90000" rIns="90000" tIns="45000" bIns="45000">
            <a:noAutofit/>
          </a:bodyPr>
          <a:p>
            <a:pPr algn="just">
              <a:lnSpc>
                <a:spcPct val="150000"/>
              </a:lnSpc>
            </a:pPr>
            <a:r>
              <a:rPr b="1" lang="en-IN" sz="1800" spc="-1" strike="noStrike">
                <a:solidFill>
                  <a:srgbClr val="c9211e"/>
                </a:solidFill>
                <a:latin typeface="Arial"/>
              </a:rPr>
              <a:t>How Coding Works</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To understand how coding works, we first need to understand what  transistors are. The human brain has billions of cells called neurons  that allow us to store memories and have conscious thought.</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Similarly, computers contain billions of transistors, whose function is the same as that of neurons.  A computer only understands two types of data: on and off. Transistors  are simple on/off switches. The 0s and 1s in binary code instruct these  switches to turn on or off.</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Modern day computers contain millions, even billions of transistors. It would be impossible to type billions of 1s and 0s to set instructions.  </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To solve this problem, computer coding languages were developed. Using  these languages, coders can translate important commands to binary code.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346" name="CustomShape 2"/>
          <p:cNvSpPr/>
          <p:nvPr/>
        </p:nvSpPr>
        <p:spPr>
          <a:xfrm>
            <a:off x="118800" y="1056600"/>
            <a:ext cx="9462600" cy="4350960"/>
          </a:xfrm>
          <a:prstGeom prst="rect">
            <a:avLst/>
          </a:prstGeom>
          <a:noFill/>
          <a:ln>
            <a:noFill/>
          </a:ln>
        </p:spPr>
        <p:style>
          <a:lnRef idx="0"/>
          <a:fillRef idx="0"/>
          <a:effectRef idx="0"/>
          <a:fontRef idx="minor"/>
        </p:style>
      </p:sp>
      <p:sp>
        <p:nvSpPr>
          <p:cNvPr id="347"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348" name="Picture 13_81" descr="Logo&#10;&#10;Description automatically generated"/>
          <p:cNvPicPr/>
          <p:nvPr/>
        </p:nvPicPr>
        <p:blipFill>
          <a:blip r:embed="rId1"/>
          <a:stretch/>
        </p:blipFill>
        <p:spPr>
          <a:xfrm>
            <a:off x="8459280" y="87120"/>
            <a:ext cx="1484280" cy="391680"/>
          </a:xfrm>
          <a:prstGeom prst="rect">
            <a:avLst/>
          </a:prstGeom>
          <a:ln>
            <a:noFill/>
          </a:ln>
        </p:spPr>
      </p:pic>
      <p:sp>
        <p:nvSpPr>
          <p:cNvPr id="349" name="CustomShape 4"/>
          <p:cNvSpPr/>
          <p:nvPr/>
        </p:nvSpPr>
        <p:spPr>
          <a:xfrm>
            <a:off x="441000" y="213840"/>
            <a:ext cx="7432920" cy="667080"/>
          </a:xfrm>
          <a:prstGeom prst="rect">
            <a:avLst/>
          </a:prstGeom>
          <a:noFill/>
          <a:ln>
            <a:noFill/>
          </a:ln>
        </p:spPr>
        <p:style>
          <a:lnRef idx="0"/>
          <a:fillRef idx="0"/>
          <a:effectRef idx="0"/>
          <a:fontRef idx="minor"/>
        </p:style>
      </p:sp>
      <p:pic>
        <p:nvPicPr>
          <p:cNvPr id="350" name="Picture 13_82" descr="Logo&#10;&#10;Description automatically generated"/>
          <p:cNvPicPr/>
          <p:nvPr/>
        </p:nvPicPr>
        <p:blipFill>
          <a:blip r:embed="rId2"/>
          <a:stretch/>
        </p:blipFill>
        <p:spPr>
          <a:xfrm>
            <a:off x="8459640" y="87120"/>
            <a:ext cx="1484280" cy="391680"/>
          </a:xfrm>
          <a:prstGeom prst="rect">
            <a:avLst/>
          </a:prstGeom>
          <a:ln>
            <a:noFill/>
          </a:ln>
        </p:spPr>
      </p:pic>
      <p:pic>
        <p:nvPicPr>
          <p:cNvPr id="351" name="Picture 13_83" descr="Logo&#10;&#10;Description automatically generated"/>
          <p:cNvPicPr/>
          <p:nvPr/>
        </p:nvPicPr>
        <p:blipFill>
          <a:blip r:embed="rId3"/>
          <a:stretch/>
        </p:blipFill>
        <p:spPr>
          <a:xfrm>
            <a:off x="8459640" y="87120"/>
            <a:ext cx="1484280" cy="391680"/>
          </a:xfrm>
          <a:prstGeom prst="rect">
            <a:avLst/>
          </a:prstGeom>
          <a:ln>
            <a:noFill/>
          </a:ln>
        </p:spPr>
      </p:pic>
      <p:sp>
        <p:nvSpPr>
          <p:cNvPr id="352" name="CustomShape 5"/>
          <p:cNvSpPr/>
          <p:nvPr/>
        </p:nvSpPr>
        <p:spPr>
          <a:xfrm>
            <a:off x="475920" y="2083320"/>
            <a:ext cx="9070920" cy="945720"/>
          </a:xfrm>
          <a:prstGeom prst="rect">
            <a:avLst/>
          </a:prstGeom>
          <a:noFill/>
          <a:ln>
            <a:noFill/>
          </a:ln>
        </p:spPr>
        <p:style>
          <a:lnRef idx="0"/>
          <a:fillRef idx="0"/>
          <a:effectRef idx="0"/>
          <a:fontRef idx="minor"/>
        </p:style>
      </p:sp>
      <p:sp>
        <p:nvSpPr>
          <p:cNvPr id="353" name="TextShape 6"/>
          <p:cNvSpPr txBox="1"/>
          <p:nvPr/>
        </p:nvSpPr>
        <p:spPr>
          <a:xfrm>
            <a:off x="0" y="85680"/>
            <a:ext cx="7200000" cy="346320"/>
          </a:xfrm>
          <a:prstGeom prst="rect">
            <a:avLst/>
          </a:prstGeom>
          <a:noFill/>
          <a:ln>
            <a:noFill/>
          </a:ln>
        </p:spPr>
        <p:txBody>
          <a:bodyPr lIns="90000" rIns="90000" tIns="45000" bIns="45000">
            <a:noAutofit/>
          </a:bodyPr>
          <a:p>
            <a:r>
              <a:rPr b="1" lang="en-IN" sz="1800" spc="-1" strike="noStrike">
                <a:solidFill>
                  <a:srgbClr val="c9211e"/>
                </a:solidFill>
                <a:latin typeface="Arial"/>
              </a:rPr>
              <a:t>what is the right way to do coding ?</a:t>
            </a:r>
            <a:endParaRPr b="1" lang="en-IN" sz="1800" spc="-1" strike="noStrike">
              <a:solidFill>
                <a:srgbClr val="c9211e"/>
              </a:solidFill>
              <a:latin typeface="Arial"/>
            </a:endParaRPr>
          </a:p>
        </p:txBody>
      </p:sp>
      <p:sp>
        <p:nvSpPr>
          <p:cNvPr id="354" name="TextShape 7"/>
          <p:cNvSpPr txBox="1"/>
          <p:nvPr/>
        </p:nvSpPr>
        <p:spPr>
          <a:xfrm>
            <a:off x="144000" y="576000"/>
            <a:ext cx="9648000" cy="4120200"/>
          </a:xfrm>
          <a:prstGeom prst="rect">
            <a:avLst/>
          </a:prstGeom>
          <a:noFill/>
          <a:ln>
            <a:noFill/>
          </a:ln>
        </p:spPr>
        <p:txBody>
          <a:bodyPr lIns="90000" rIns="90000" tIns="45000" bIns="45000">
            <a:noAutofit/>
          </a:bodyPr>
          <a:p>
            <a:pPr marL="216000" indent="-216000" algn="just">
              <a:lnSpc>
                <a:spcPct val="150000"/>
              </a:lnSpc>
              <a:spcBef>
                <a:spcPts val="2268"/>
              </a:spcBef>
              <a:spcAft>
                <a:spcPts val="2268"/>
              </a:spcAft>
              <a:buClr>
                <a:srgbClr val="000000"/>
              </a:buClr>
              <a:buSzPct val="45000"/>
              <a:buFont typeface="Wingdings" charset="2"/>
              <a:buChar char=""/>
            </a:pPr>
            <a:r>
              <a:rPr b="0" lang="en-IN" sz="1800" spc="-1" strike="noStrike">
                <a:latin typeface="Arial"/>
              </a:rPr>
              <a:t>Write clear and concise code: Make your code easy to read and understand by others. Use descriptive variable and function names, and avoid using unnecessary or ambiguous syntax.</a:t>
            </a:r>
            <a:endParaRPr b="0" lang="en-IN" sz="1800" spc="-1" strike="noStrike">
              <a:latin typeface="Arial"/>
              <a:ea typeface="Noto Sans CJK SC"/>
            </a:endParaRPr>
          </a:p>
          <a:p>
            <a:pPr marL="216000" indent="-216000" algn="just">
              <a:lnSpc>
                <a:spcPct val="150000"/>
              </a:lnSpc>
              <a:spcBef>
                <a:spcPts val="2268"/>
              </a:spcBef>
              <a:spcAft>
                <a:spcPts val="2268"/>
              </a:spcAft>
              <a:buClr>
                <a:srgbClr val="000000"/>
              </a:buClr>
              <a:buSzPct val="45000"/>
              <a:buFont typeface="Wingdings" charset="2"/>
              <a:buChar char=""/>
            </a:pPr>
            <a:r>
              <a:rPr b="0" lang="en-IN" sz="1800" spc="-1" strike="noStrike">
                <a:latin typeface="Arial"/>
              </a:rPr>
              <a:t>Follow coding standards and best practices: Many programming languages have established coding standards and best practices that can help ensure consistency and maintainability. Follow these standards and practices whenever possible.</a:t>
            </a:r>
            <a:endParaRPr b="0" lang="en-IN" sz="1800" spc="-1" strike="noStrike">
              <a:latin typeface="Arial"/>
              <a:ea typeface="Noto Sans CJK SC"/>
            </a:endParaRPr>
          </a:p>
          <a:p>
            <a:pPr marL="216000" indent="-216000" algn="just">
              <a:lnSpc>
                <a:spcPct val="150000"/>
              </a:lnSpc>
              <a:spcBef>
                <a:spcPts val="2268"/>
              </a:spcBef>
              <a:spcAft>
                <a:spcPts val="2268"/>
              </a:spcAft>
              <a:buClr>
                <a:srgbClr val="000000"/>
              </a:buClr>
              <a:buSzPct val="45000"/>
              <a:buFont typeface="Wingdings" charset="2"/>
              <a:buChar char=""/>
            </a:pPr>
            <a:r>
              <a:rPr b="0" lang="en-IN" sz="1800" spc="-1" strike="noStrike">
                <a:latin typeface="Arial"/>
              </a:rPr>
              <a:t>Plan and organize your code: Before you start writing code, plan out your project and break it down into smaller, manageable tasks. Use a consistent file and folder structure, and organize your code logically to make it easier to navigate.</a:t>
            </a:r>
            <a:endParaRPr b="0" lang="en-IN" sz="18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356" name="CustomShape 2"/>
          <p:cNvSpPr/>
          <p:nvPr/>
        </p:nvSpPr>
        <p:spPr>
          <a:xfrm>
            <a:off x="118800" y="1056600"/>
            <a:ext cx="9462600" cy="4350960"/>
          </a:xfrm>
          <a:prstGeom prst="rect">
            <a:avLst/>
          </a:prstGeom>
          <a:noFill/>
          <a:ln>
            <a:noFill/>
          </a:ln>
        </p:spPr>
        <p:style>
          <a:lnRef idx="0"/>
          <a:fillRef idx="0"/>
          <a:effectRef idx="0"/>
          <a:fontRef idx="minor"/>
        </p:style>
      </p:sp>
      <p:sp>
        <p:nvSpPr>
          <p:cNvPr id="357"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358" name="Picture 13_84" descr="Logo&#10;&#10;Description automatically generated"/>
          <p:cNvPicPr/>
          <p:nvPr/>
        </p:nvPicPr>
        <p:blipFill>
          <a:blip r:embed="rId1"/>
          <a:stretch/>
        </p:blipFill>
        <p:spPr>
          <a:xfrm>
            <a:off x="8459280" y="87120"/>
            <a:ext cx="1484280" cy="391680"/>
          </a:xfrm>
          <a:prstGeom prst="rect">
            <a:avLst/>
          </a:prstGeom>
          <a:ln>
            <a:noFill/>
          </a:ln>
        </p:spPr>
      </p:pic>
      <p:sp>
        <p:nvSpPr>
          <p:cNvPr id="359" name="CustomShape 4"/>
          <p:cNvSpPr/>
          <p:nvPr/>
        </p:nvSpPr>
        <p:spPr>
          <a:xfrm>
            <a:off x="314640" y="945000"/>
            <a:ext cx="9266760" cy="4462920"/>
          </a:xfrm>
          <a:prstGeom prst="rect">
            <a:avLst/>
          </a:prstGeom>
          <a:noFill/>
          <a:ln>
            <a:noFill/>
          </a:ln>
        </p:spPr>
        <p:style>
          <a:lnRef idx="0"/>
          <a:fillRef idx="0"/>
          <a:effectRef idx="0"/>
          <a:fontRef idx="minor"/>
        </p:style>
      </p:sp>
      <p:sp>
        <p:nvSpPr>
          <p:cNvPr id="360" name="CustomShape 5"/>
          <p:cNvSpPr/>
          <p:nvPr/>
        </p:nvSpPr>
        <p:spPr>
          <a:xfrm>
            <a:off x="441000" y="213840"/>
            <a:ext cx="7432920" cy="667080"/>
          </a:xfrm>
          <a:prstGeom prst="rect">
            <a:avLst/>
          </a:prstGeom>
          <a:noFill/>
          <a:ln>
            <a:noFill/>
          </a:ln>
        </p:spPr>
        <p:style>
          <a:lnRef idx="0"/>
          <a:fillRef idx="0"/>
          <a:effectRef idx="0"/>
          <a:fontRef idx="minor"/>
        </p:style>
      </p:sp>
      <p:pic>
        <p:nvPicPr>
          <p:cNvPr id="361" name="Picture 13_85" descr="Logo&#10;&#10;Description automatically generated"/>
          <p:cNvPicPr/>
          <p:nvPr/>
        </p:nvPicPr>
        <p:blipFill>
          <a:blip r:embed="rId2"/>
          <a:stretch/>
        </p:blipFill>
        <p:spPr>
          <a:xfrm>
            <a:off x="8459640" y="87120"/>
            <a:ext cx="1484280" cy="391680"/>
          </a:xfrm>
          <a:prstGeom prst="rect">
            <a:avLst/>
          </a:prstGeom>
          <a:ln>
            <a:noFill/>
          </a:ln>
        </p:spPr>
      </p:pic>
      <p:pic>
        <p:nvPicPr>
          <p:cNvPr id="362" name="Picture 13_86" descr="Logo&#10;&#10;Description automatically generated"/>
          <p:cNvPicPr/>
          <p:nvPr/>
        </p:nvPicPr>
        <p:blipFill>
          <a:blip r:embed="rId3"/>
          <a:stretch/>
        </p:blipFill>
        <p:spPr>
          <a:xfrm>
            <a:off x="8459640" y="87120"/>
            <a:ext cx="1484280" cy="391680"/>
          </a:xfrm>
          <a:prstGeom prst="rect">
            <a:avLst/>
          </a:prstGeom>
          <a:ln>
            <a:noFill/>
          </a:ln>
        </p:spPr>
      </p:pic>
      <p:sp>
        <p:nvSpPr>
          <p:cNvPr id="363" name="CustomShape 6"/>
          <p:cNvSpPr/>
          <p:nvPr/>
        </p:nvSpPr>
        <p:spPr>
          <a:xfrm>
            <a:off x="475920" y="2083320"/>
            <a:ext cx="9070920" cy="945720"/>
          </a:xfrm>
          <a:prstGeom prst="rect">
            <a:avLst/>
          </a:prstGeom>
          <a:noFill/>
          <a:ln>
            <a:noFill/>
          </a:ln>
        </p:spPr>
        <p:style>
          <a:lnRef idx="0"/>
          <a:fillRef idx="0"/>
          <a:effectRef idx="0"/>
          <a:fontRef idx="minor"/>
        </p:style>
      </p:sp>
      <p:sp>
        <p:nvSpPr>
          <p:cNvPr id="364" name="TextShape 7"/>
          <p:cNvSpPr txBox="1"/>
          <p:nvPr/>
        </p:nvSpPr>
        <p:spPr>
          <a:xfrm>
            <a:off x="144000" y="288000"/>
            <a:ext cx="9936000" cy="3316680"/>
          </a:xfrm>
          <a:prstGeom prst="rect">
            <a:avLst/>
          </a:prstGeom>
          <a:noFill/>
          <a:ln>
            <a:noFill/>
          </a:ln>
        </p:spPr>
        <p:txBody>
          <a:bodyPr lIns="90000" rIns="90000" tIns="45000" bIns="45000">
            <a:noAutofit/>
          </a:bodyPr>
          <a:p>
            <a:pPr marL="216000" indent="-216000" algn="just">
              <a:lnSpc>
                <a:spcPct val="150000"/>
              </a:lnSpc>
              <a:spcBef>
                <a:spcPts val="1417"/>
              </a:spcBef>
              <a:spcAft>
                <a:spcPts val="1417"/>
              </a:spcAft>
              <a:buClr>
                <a:srgbClr val="000000"/>
              </a:buClr>
              <a:buSzPct val="45000"/>
              <a:buFont typeface="Wingdings" charset="2"/>
              <a:buChar char=""/>
            </a:pPr>
            <a:r>
              <a:rPr b="0" lang="en-IN" sz="1800" spc="-1" strike="noStrike">
                <a:latin typeface="Arial"/>
              </a:rPr>
              <a:t>Test and debug your code: Test your code thoroughly to identify and fix any errors or bugs. </a:t>
            </a:r>
            <a:endParaRPr b="0" lang="en-IN" sz="1800" spc="-1" strike="noStrike">
              <a:latin typeface="Arial"/>
              <a:ea typeface="Noto Sans CJK SC"/>
            </a:endParaRPr>
          </a:p>
          <a:p>
            <a:pPr marL="216000" indent="-216000" algn="just">
              <a:lnSpc>
                <a:spcPct val="150000"/>
              </a:lnSpc>
              <a:spcBef>
                <a:spcPts val="1417"/>
              </a:spcBef>
              <a:spcAft>
                <a:spcPts val="1417"/>
              </a:spcAft>
              <a:buClr>
                <a:srgbClr val="000000"/>
              </a:buClr>
              <a:buSzPct val="45000"/>
              <a:buFont typeface="Wingdings" charset="2"/>
              <a:buChar char=""/>
            </a:pPr>
            <a:r>
              <a:rPr b="0" lang="en-IN" sz="1800" spc="-1" strike="noStrike">
                <a:latin typeface="Arial"/>
              </a:rPr>
              <a:t>Use automated testing tools and debuggers to speed up the process.</a:t>
            </a:r>
            <a:endParaRPr b="0" lang="en-IN" sz="1800" spc="-1" strike="noStrike">
              <a:latin typeface="Arial"/>
              <a:ea typeface="Noto Sans CJK SC"/>
            </a:endParaRPr>
          </a:p>
          <a:p>
            <a:pPr marL="216000" indent="-216000" algn="just">
              <a:lnSpc>
                <a:spcPct val="150000"/>
              </a:lnSpc>
              <a:spcBef>
                <a:spcPts val="1417"/>
              </a:spcBef>
              <a:spcAft>
                <a:spcPts val="1417"/>
              </a:spcAft>
              <a:buClr>
                <a:srgbClr val="000000"/>
              </a:buClr>
              <a:buSzPct val="45000"/>
              <a:buFont typeface="Wingdings" charset="2"/>
              <a:buChar char=""/>
            </a:pPr>
            <a:r>
              <a:rPr b="0" lang="en-IN" sz="1800" spc="-1" strike="noStrike">
                <a:latin typeface="Arial"/>
              </a:rPr>
              <a:t>Continuously learn and improve: Keep up-to-date with new coding techniques and technologies, and continuously improve your skills. Seek feedback and advice from others, and be open to constructive criticism.</a:t>
            </a:r>
            <a:endParaRPr b="0" lang="en-IN" sz="1800" spc="-1" strike="noStrike">
              <a:latin typeface="Arial"/>
              <a:ea typeface="Noto Sans CJK SC"/>
            </a:endParaRPr>
          </a:p>
          <a:p>
            <a:pPr marL="216000" indent="-216000" algn="just">
              <a:lnSpc>
                <a:spcPct val="150000"/>
              </a:lnSpc>
              <a:spcBef>
                <a:spcPts val="1417"/>
              </a:spcBef>
              <a:spcAft>
                <a:spcPts val="1417"/>
              </a:spcAft>
              <a:buClr>
                <a:srgbClr val="000000"/>
              </a:buClr>
              <a:buSzPct val="45000"/>
              <a:buFont typeface="Wingdings" charset="2"/>
              <a:buChar char=""/>
            </a:pPr>
            <a:r>
              <a:rPr b="0" lang="en-IN" sz="1800" spc="-1" strike="noStrike">
                <a:latin typeface="Arial"/>
              </a:rPr>
              <a:t>Ultimately, the most important thing is to find a coding style and approach that works for you and your project, and to continuously improve and adapt as needed.</a:t>
            </a:r>
            <a:endParaRPr b="0" lang="en-IN" sz="18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366" name="CustomShape 2"/>
          <p:cNvSpPr/>
          <p:nvPr/>
        </p:nvSpPr>
        <p:spPr>
          <a:xfrm>
            <a:off x="118800" y="1056600"/>
            <a:ext cx="9462600" cy="4350960"/>
          </a:xfrm>
          <a:prstGeom prst="rect">
            <a:avLst/>
          </a:prstGeom>
          <a:noFill/>
          <a:ln>
            <a:noFill/>
          </a:ln>
        </p:spPr>
        <p:style>
          <a:lnRef idx="0"/>
          <a:fillRef idx="0"/>
          <a:effectRef idx="0"/>
          <a:fontRef idx="minor"/>
        </p:style>
      </p:sp>
      <p:sp>
        <p:nvSpPr>
          <p:cNvPr id="367"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368" name="Picture 13_87" descr="Logo&#10;&#10;Description automatically generated"/>
          <p:cNvPicPr/>
          <p:nvPr/>
        </p:nvPicPr>
        <p:blipFill>
          <a:blip r:embed="rId1"/>
          <a:stretch/>
        </p:blipFill>
        <p:spPr>
          <a:xfrm>
            <a:off x="8459280" y="87120"/>
            <a:ext cx="1484280" cy="391680"/>
          </a:xfrm>
          <a:prstGeom prst="rect">
            <a:avLst/>
          </a:prstGeom>
          <a:ln>
            <a:noFill/>
          </a:ln>
        </p:spPr>
      </p:pic>
      <p:sp>
        <p:nvSpPr>
          <p:cNvPr id="369" name="CustomShape 4"/>
          <p:cNvSpPr/>
          <p:nvPr/>
        </p:nvSpPr>
        <p:spPr>
          <a:xfrm>
            <a:off x="314640" y="945000"/>
            <a:ext cx="9266760" cy="4462920"/>
          </a:xfrm>
          <a:prstGeom prst="rect">
            <a:avLst/>
          </a:prstGeom>
          <a:noFill/>
          <a:ln>
            <a:noFill/>
          </a:ln>
        </p:spPr>
        <p:style>
          <a:lnRef idx="0"/>
          <a:fillRef idx="0"/>
          <a:effectRef idx="0"/>
          <a:fontRef idx="minor"/>
        </p:style>
      </p:sp>
      <p:sp>
        <p:nvSpPr>
          <p:cNvPr id="370" name="CustomShape 5"/>
          <p:cNvSpPr/>
          <p:nvPr/>
        </p:nvSpPr>
        <p:spPr>
          <a:xfrm>
            <a:off x="441000" y="213840"/>
            <a:ext cx="7432920" cy="667080"/>
          </a:xfrm>
          <a:prstGeom prst="rect">
            <a:avLst/>
          </a:prstGeom>
          <a:noFill/>
          <a:ln>
            <a:noFill/>
          </a:ln>
        </p:spPr>
        <p:style>
          <a:lnRef idx="0"/>
          <a:fillRef idx="0"/>
          <a:effectRef idx="0"/>
          <a:fontRef idx="minor"/>
        </p:style>
      </p:sp>
      <p:pic>
        <p:nvPicPr>
          <p:cNvPr id="371" name="Picture 13_88" descr="Logo&#10;&#10;Description automatically generated"/>
          <p:cNvPicPr/>
          <p:nvPr/>
        </p:nvPicPr>
        <p:blipFill>
          <a:blip r:embed="rId2"/>
          <a:stretch/>
        </p:blipFill>
        <p:spPr>
          <a:xfrm>
            <a:off x="8459640" y="87120"/>
            <a:ext cx="1484280" cy="391680"/>
          </a:xfrm>
          <a:prstGeom prst="rect">
            <a:avLst/>
          </a:prstGeom>
          <a:ln>
            <a:noFill/>
          </a:ln>
        </p:spPr>
      </p:pic>
      <p:pic>
        <p:nvPicPr>
          <p:cNvPr id="372" name="Picture 13_89" descr="Logo&#10;&#10;Description automatically generated"/>
          <p:cNvPicPr/>
          <p:nvPr/>
        </p:nvPicPr>
        <p:blipFill>
          <a:blip r:embed="rId3"/>
          <a:stretch/>
        </p:blipFill>
        <p:spPr>
          <a:xfrm>
            <a:off x="8459640" y="87120"/>
            <a:ext cx="1484280" cy="391680"/>
          </a:xfrm>
          <a:prstGeom prst="rect">
            <a:avLst/>
          </a:prstGeom>
          <a:ln>
            <a:noFill/>
          </a:ln>
        </p:spPr>
      </p:pic>
      <p:sp>
        <p:nvSpPr>
          <p:cNvPr id="373" name="CustomShape 6"/>
          <p:cNvSpPr/>
          <p:nvPr/>
        </p:nvSpPr>
        <p:spPr>
          <a:xfrm>
            <a:off x="475920" y="2083320"/>
            <a:ext cx="9070920" cy="945720"/>
          </a:xfrm>
          <a:prstGeom prst="rect">
            <a:avLst/>
          </a:prstGeom>
          <a:noFill/>
          <a:ln>
            <a:noFill/>
          </a:ln>
        </p:spPr>
        <p:style>
          <a:lnRef idx="0"/>
          <a:fillRef idx="0"/>
          <a:effectRef idx="0"/>
          <a:fontRef idx="minor"/>
        </p:style>
      </p:sp>
      <p:sp>
        <p:nvSpPr>
          <p:cNvPr id="374" name="TextShape 7"/>
          <p:cNvSpPr txBox="1"/>
          <p:nvPr/>
        </p:nvSpPr>
        <p:spPr>
          <a:xfrm>
            <a:off x="1296000" y="2140200"/>
            <a:ext cx="7272000" cy="1027800"/>
          </a:xfrm>
          <a:prstGeom prst="rect">
            <a:avLst/>
          </a:prstGeom>
          <a:noFill/>
          <a:ln>
            <a:noFill/>
          </a:ln>
        </p:spPr>
        <p:txBody>
          <a:bodyPr lIns="90000" rIns="90000" tIns="45000" bIns="45000">
            <a:noAutofit/>
          </a:bodyPr>
          <a:p>
            <a:pPr algn="ctr"/>
            <a:r>
              <a:rPr b="1" lang="en-IN" sz="6600" spc="-1" strike="noStrike">
                <a:solidFill>
                  <a:srgbClr val="c9211e"/>
                </a:solidFill>
                <a:latin typeface="Arial"/>
              </a:rPr>
              <a:t>THANK YOU</a:t>
            </a:r>
            <a:endParaRPr b="1" lang="en-IN" sz="6600" spc="-1" strike="noStrike">
              <a:solidFill>
                <a:srgbClr val="c9211e"/>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101" name="CustomShape 2"/>
          <p:cNvSpPr/>
          <p:nvPr/>
        </p:nvSpPr>
        <p:spPr>
          <a:xfrm>
            <a:off x="118800" y="1056600"/>
            <a:ext cx="9462600" cy="4350960"/>
          </a:xfrm>
          <a:prstGeom prst="rect">
            <a:avLst/>
          </a:prstGeom>
          <a:noFill/>
          <a:ln>
            <a:noFill/>
          </a:ln>
        </p:spPr>
        <p:style>
          <a:lnRef idx="0"/>
          <a:fillRef idx="0"/>
          <a:effectRef idx="0"/>
          <a:fontRef idx="minor"/>
        </p:style>
      </p:sp>
      <p:sp>
        <p:nvSpPr>
          <p:cNvPr id="102"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103" name="Picture 13_6" descr="Logo&#10;&#10;Description automatically generated"/>
          <p:cNvPicPr/>
          <p:nvPr/>
        </p:nvPicPr>
        <p:blipFill>
          <a:blip r:embed="rId1"/>
          <a:stretch/>
        </p:blipFill>
        <p:spPr>
          <a:xfrm>
            <a:off x="8459280" y="87120"/>
            <a:ext cx="1484280" cy="391680"/>
          </a:xfrm>
          <a:prstGeom prst="rect">
            <a:avLst/>
          </a:prstGeom>
          <a:ln>
            <a:noFill/>
          </a:ln>
        </p:spPr>
      </p:pic>
      <p:sp>
        <p:nvSpPr>
          <p:cNvPr id="104" name="CustomShape 4"/>
          <p:cNvSpPr/>
          <p:nvPr/>
        </p:nvSpPr>
        <p:spPr>
          <a:xfrm>
            <a:off x="314640" y="945000"/>
            <a:ext cx="9266760" cy="4462920"/>
          </a:xfrm>
          <a:prstGeom prst="rect">
            <a:avLst/>
          </a:prstGeom>
          <a:noFill/>
          <a:ln>
            <a:noFill/>
          </a:ln>
        </p:spPr>
        <p:style>
          <a:lnRef idx="0"/>
          <a:fillRef idx="0"/>
          <a:effectRef idx="0"/>
          <a:fontRef idx="minor"/>
        </p:style>
      </p:sp>
      <p:sp>
        <p:nvSpPr>
          <p:cNvPr id="105" name="CustomShape 5"/>
          <p:cNvSpPr/>
          <p:nvPr/>
        </p:nvSpPr>
        <p:spPr>
          <a:xfrm>
            <a:off x="441000" y="213840"/>
            <a:ext cx="7432920" cy="667080"/>
          </a:xfrm>
          <a:prstGeom prst="rect">
            <a:avLst/>
          </a:prstGeom>
          <a:noFill/>
          <a:ln>
            <a:noFill/>
          </a:ln>
        </p:spPr>
        <p:style>
          <a:lnRef idx="0"/>
          <a:fillRef idx="0"/>
          <a:effectRef idx="0"/>
          <a:fontRef idx="minor"/>
        </p:style>
      </p:sp>
      <p:pic>
        <p:nvPicPr>
          <p:cNvPr id="106" name="Picture 13_7" descr="Logo&#10;&#10;Description automatically generated"/>
          <p:cNvPicPr/>
          <p:nvPr/>
        </p:nvPicPr>
        <p:blipFill>
          <a:blip r:embed="rId2"/>
          <a:stretch/>
        </p:blipFill>
        <p:spPr>
          <a:xfrm>
            <a:off x="8459640" y="87120"/>
            <a:ext cx="1484280" cy="391680"/>
          </a:xfrm>
          <a:prstGeom prst="rect">
            <a:avLst/>
          </a:prstGeom>
          <a:ln>
            <a:noFill/>
          </a:ln>
        </p:spPr>
      </p:pic>
      <p:pic>
        <p:nvPicPr>
          <p:cNvPr id="107" name="Picture 13_8" descr="Logo&#10;&#10;Description automatically generated"/>
          <p:cNvPicPr/>
          <p:nvPr/>
        </p:nvPicPr>
        <p:blipFill>
          <a:blip r:embed="rId3"/>
          <a:stretch/>
        </p:blipFill>
        <p:spPr>
          <a:xfrm>
            <a:off x="8459640" y="87120"/>
            <a:ext cx="1484280" cy="391680"/>
          </a:xfrm>
          <a:prstGeom prst="rect">
            <a:avLst/>
          </a:prstGeom>
          <a:ln>
            <a:noFill/>
          </a:ln>
        </p:spPr>
      </p:pic>
      <p:sp>
        <p:nvSpPr>
          <p:cNvPr id="108" name="CustomShape 6"/>
          <p:cNvSpPr/>
          <p:nvPr/>
        </p:nvSpPr>
        <p:spPr>
          <a:xfrm>
            <a:off x="475920" y="2083320"/>
            <a:ext cx="9070920" cy="945720"/>
          </a:xfrm>
          <a:prstGeom prst="rect">
            <a:avLst/>
          </a:prstGeom>
          <a:noFill/>
          <a:ln>
            <a:noFill/>
          </a:ln>
        </p:spPr>
        <p:style>
          <a:lnRef idx="0"/>
          <a:fillRef idx="0"/>
          <a:effectRef idx="0"/>
          <a:fontRef idx="minor"/>
        </p:style>
      </p:sp>
      <p:sp>
        <p:nvSpPr>
          <p:cNvPr id="109" name="TextShape 7"/>
          <p:cNvSpPr txBox="1"/>
          <p:nvPr/>
        </p:nvSpPr>
        <p:spPr>
          <a:xfrm>
            <a:off x="295920" y="342720"/>
            <a:ext cx="7480080" cy="858240"/>
          </a:xfrm>
          <a:prstGeom prst="rect">
            <a:avLst/>
          </a:prstGeom>
          <a:noFill/>
          <a:ln>
            <a:noFill/>
          </a:ln>
        </p:spPr>
        <p:txBody>
          <a:bodyPr lIns="90000" rIns="90000" tIns="45000" bIns="45000">
            <a:noAutofit/>
          </a:bodyPr>
          <a:p>
            <a:pPr marL="216000" indent="-216000" algn="just">
              <a:buClr>
                <a:srgbClr val="000000"/>
              </a:buClr>
              <a:buSzPct val="45000"/>
              <a:buFont typeface="Wingdings" charset="2"/>
              <a:buChar char=""/>
            </a:pPr>
            <a:r>
              <a:rPr b="0" lang="en-IN" sz="1800" spc="-1" strike="noStrike">
                <a:latin typeface="Arial"/>
              </a:rPr>
              <a:t>Engineering is the application of scientific and practical knowledge to invent, design, build, maintain, and improve frameworks, processes, etc.</a:t>
            </a:r>
            <a:endParaRPr b="0" lang="en-IN" sz="1800" spc="-1" strike="noStrike">
              <a:latin typeface="Arial"/>
            </a:endParaRPr>
          </a:p>
        </p:txBody>
      </p:sp>
      <p:pic>
        <p:nvPicPr>
          <p:cNvPr id="110" name="" descr=""/>
          <p:cNvPicPr/>
          <p:nvPr/>
        </p:nvPicPr>
        <p:blipFill>
          <a:blip r:embed="rId4"/>
          <a:stretch/>
        </p:blipFill>
        <p:spPr>
          <a:xfrm>
            <a:off x="1728000" y="1512000"/>
            <a:ext cx="5752800" cy="37238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112" name="CustomShape 2"/>
          <p:cNvSpPr/>
          <p:nvPr/>
        </p:nvSpPr>
        <p:spPr>
          <a:xfrm>
            <a:off x="118800" y="1056600"/>
            <a:ext cx="9462600" cy="4350960"/>
          </a:xfrm>
          <a:prstGeom prst="rect">
            <a:avLst/>
          </a:prstGeom>
          <a:noFill/>
          <a:ln>
            <a:noFill/>
          </a:ln>
        </p:spPr>
        <p:style>
          <a:lnRef idx="0"/>
          <a:fillRef idx="0"/>
          <a:effectRef idx="0"/>
          <a:fontRef idx="minor"/>
        </p:style>
      </p:sp>
      <p:sp>
        <p:nvSpPr>
          <p:cNvPr id="113"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114" name="Picture 13_9" descr="Logo&#10;&#10;Description automatically generated"/>
          <p:cNvPicPr/>
          <p:nvPr/>
        </p:nvPicPr>
        <p:blipFill>
          <a:blip r:embed="rId1"/>
          <a:stretch/>
        </p:blipFill>
        <p:spPr>
          <a:xfrm>
            <a:off x="8459280" y="87120"/>
            <a:ext cx="1484280" cy="391680"/>
          </a:xfrm>
          <a:prstGeom prst="rect">
            <a:avLst/>
          </a:prstGeom>
          <a:ln>
            <a:noFill/>
          </a:ln>
        </p:spPr>
      </p:pic>
      <p:sp>
        <p:nvSpPr>
          <p:cNvPr id="115" name="CustomShape 4"/>
          <p:cNvSpPr/>
          <p:nvPr/>
        </p:nvSpPr>
        <p:spPr>
          <a:xfrm>
            <a:off x="314640" y="945000"/>
            <a:ext cx="9266760" cy="4462920"/>
          </a:xfrm>
          <a:prstGeom prst="rect">
            <a:avLst/>
          </a:prstGeom>
          <a:noFill/>
          <a:ln>
            <a:noFill/>
          </a:ln>
        </p:spPr>
        <p:style>
          <a:lnRef idx="0"/>
          <a:fillRef idx="0"/>
          <a:effectRef idx="0"/>
          <a:fontRef idx="minor"/>
        </p:style>
      </p:sp>
      <p:sp>
        <p:nvSpPr>
          <p:cNvPr id="116" name="CustomShape 5"/>
          <p:cNvSpPr/>
          <p:nvPr/>
        </p:nvSpPr>
        <p:spPr>
          <a:xfrm>
            <a:off x="441000" y="213840"/>
            <a:ext cx="7432920" cy="667080"/>
          </a:xfrm>
          <a:prstGeom prst="rect">
            <a:avLst/>
          </a:prstGeom>
          <a:noFill/>
          <a:ln>
            <a:noFill/>
          </a:ln>
        </p:spPr>
        <p:style>
          <a:lnRef idx="0"/>
          <a:fillRef idx="0"/>
          <a:effectRef idx="0"/>
          <a:fontRef idx="minor"/>
        </p:style>
      </p:sp>
      <p:pic>
        <p:nvPicPr>
          <p:cNvPr id="117" name="Picture 13_10" descr="Logo&#10;&#10;Description automatically generated"/>
          <p:cNvPicPr/>
          <p:nvPr/>
        </p:nvPicPr>
        <p:blipFill>
          <a:blip r:embed="rId2"/>
          <a:stretch/>
        </p:blipFill>
        <p:spPr>
          <a:xfrm>
            <a:off x="8459640" y="87120"/>
            <a:ext cx="1484280" cy="391680"/>
          </a:xfrm>
          <a:prstGeom prst="rect">
            <a:avLst/>
          </a:prstGeom>
          <a:ln>
            <a:noFill/>
          </a:ln>
        </p:spPr>
      </p:pic>
      <p:pic>
        <p:nvPicPr>
          <p:cNvPr id="118" name="Picture 13_11" descr="Logo&#10;&#10;Description automatically generated"/>
          <p:cNvPicPr/>
          <p:nvPr/>
        </p:nvPicPr>
        <p:blipFill>
          <a:blip r:embed="rId3"/>
          <a:stretch/>
        </p:blipFill>
        <p:spPr>
          <a:xfrm>
            <a:off x="8459640" y="87120"/>
            <a:ext cx="1484280" cy="391680"/>
          </a:xfrm>
          <a:prstGeom prst="rect">
            <a:avLst/>
          </a:prstGeom>
          <a:ln>
            <a:noFill/>
          </a:ln>
        </p:spPr>
      </p:pic>
      <p:sp>
        <p:nvSpPr>
          <p:cNvPr id="119" name="CustomShape 6"/>
          <p:cNvSpPr/>
          <p:nvPr/>
        </p:nvSpPr>
        <p:spPr>
          <a:xfrm>
            <a:off x="475920" y="2083320"/>
            <a:ext cx="9070920" cy="945720"/>
          </a:xfrm>
          <a:prstGeom prst="rect">
            <a:avLst/>
          </a:prstGeom>
          <a:noFill/>
          <a:ln>
            <a:noFill/>
          </a:ln>
        </p:spPr>
        <p:style>
          <a:lnRef idx="0"/>
          <a:fillRef idx="0"/>
          <a:effectRef idx="0"/>
          <a:fontRef idx="minor"/>
        </p:style>
      </p:sp>
      <p:sp>
        <p:nvSpPr>
          <p:cNvPr id="120" name="TextShape 7"/>
          <p:cNvSpPr txBox="1"/>
          <p:nvPr/>
        </p:nvSpPr>
        <p:spPr>
          <a:xfrm>
            <a:off x="72000" y="85680"/>
            <a:ext cx="7848000" cy="346320"/>
          </a:xfrm>
          <a:prstGeom prst="rect">
            <a:avLst/>
          </a:prstGeom>
          <a:noFill/>
          <a:ln>
            <a:noFill/>
          </a:ln>
        </p:spPr>
        <p:txBody>
          <a:bodyPr lIns="90000" rIns="90000" tIns="45000" bIns="45000">
            <a:noAutofit/>
          </a:bodyPr>
          <a:p>
            <a:r>
              <a:rPr b="1" lang="en-IN" sz="1800" spc="-1" strike="noStrike">
                <a:solidFill>
                  <a:srgbClr val="c9211e"/>
                </a:solidFill>
                <a:latin typeface="Arial"/>
              </a:rPr>
              <a:t>Why is Software Engineering required?</a:t>
            </a:r>
            <a:endParaRPr b="1" lang="en-IN" sz="1800" spc="-1" strike="noStrike">
              <a:solidFill>
                <a:srgbClr val="c9211e"/>
              </a:solidFill>
              <a:latin typeface="Arial"/>
            </a:endParaRPr>
          </a:p>
        </p:txBody>
      </p:sp>
      <p:sp>
        <p:nvSpPr>
          <p:cNvPr id="121" name="TextShape 8"/>
          <p:cNvSpPr txBox="1"/>
          <p:nvPr/>
        </p:nvSpPr>
        <p:spPr>
          <a:xfrm>
            <a:off x="144000" y="534960"/>
            <a:ext cx="7704000" cy="2777040"/>
          </a:xfrm>
          <a:prstGeom prst="rect">
            <a:avLst/>
          </a:prstGeom>
          <a:noFill/>
          <a:ln>
            <a:noFill/>
          </a:ln>
        </p:spPr>
        <p:txBody>
          <a:bodyPr lIns="90000" rIns="90000" tIns="45000" bIns="45000">
            <a:noAutofit/>
          </a:bodyPr>
          <a:p>
            <a:r>
              <a:rPr b="0" lang="en-IN" sz="1800" spc="-1" strike="noStrike">
                <a:latin typeface="Arial"/>
              </a:rPr>
              <a:t>Software Engineering is required due to the following reasons:</a:t>
            </a:r>
            <a:endParaRPr b="0" lang="en-IN" sz="1800" spc="-1" strike="noStrike">
              <a:latin typeface="Arial"/>
            </a:endParaRPr>
          </a:p>
          <a:p>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To manage Large software</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For more Scalability</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Cost Management</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To manage the dynamic nature of software</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For better quality Management</a:t>
            </a:r>
            <a:endParaRPr b="0" lang="en-IN" sz="1800" spc="-1" strike="noStrike">
              <a:latin typeface="Arial"/>
            </a:endParaRPr>
          </a:p>
          <a:p>
            <a:endParaRPr b="0" lang="en-IN" sz="1800" spc="-1" strike="noStrike">
              <a:latin typeface="Arial"/>
            </a:endParaRPr>
          </a:p>
        </p:txBody>
      </p:sp>
      <p:sp>
        <p:nvSpPr>
          <p:cNvPr id="122" name="TextShape 9"/>
          <p:cNvSpPr txBox="1"/>
          <p:nvPr/>
        </p:nvSpPr>
        <p:spPr>
          <a:xfrm>
            <a:off x="144000" y="3168000"/>
            <a:ext cx="9864000" cy="346320"/>
          </a:xfrm>
          <a:prstGeom prst="rect">
            <a:avLst/>
          </a:prstGeom>
          <a:noFill/>
          <a:ln>
            <a:noFill/>
          </a:ln>
        </p:spPr>
        <p:txBody>
          <a:bodyPr lIns="90000" rIns="90000" tIns="45000" bIns="45000">
            <a:noAutofit/>
          </a:bodyPr>
          <a:p>
            <a:r>
              <a:rPr b="1" lang="en-IN" sz="1800" spc="-1" strike="noStrike">
                <a:solidFill>
                  <a:srgbClr val="c9211e"/>
                </a:solidFill>
                <a:latin typeface="Arial"/>
              </a:rPr>
              <a:t>Need of Software Engineering</a:t>
            </a:r>
            <a:endParaRPr b="1" lang="en-IN" sz="1800" spc="-1" strike="noStrike">
              <a:solidFill>
                <a:srgbClr val="c9211e"/>
              </a:solidFill>
              <a:latin typeface="Arial"/>
            </a:endParaRPr>
          </a:p>
        </p:txBody>
      </p:sp>
      <p:sp>
        <p:nvSpPr>
          <p:cNvPr id="123" name="TextShape 10"/>
          <p:cNvSpPr txBox="1"/>
          <p:nvPr/>
        </p:nvSpPr>
        <p:spPr>
          <a:xfrm>
            <a:off x="118800" y="3744000"/>
            <a:ext cx="9795600" cy="1625400"/>
          </a:xfrm>
          <a:prstGeom prst="rect">
            <a:avLst/>
          </a:prstGeom>
          <a:noFill/>
          <a:ln>
            <a:noFill/>
          </a:ln>
        </p:spPr>
        <p:txBody>
          <a:bodyPr lIns="90000" rIns="90000" tIns="45000" bIns="45000">
            <a:noAutofit/>
          </a:bodyPr>
          <a:p>
            <a:pPr algn="just">
              <a:lnSpc>
                <a:spcPct val="150000"/>
              </a:lnSpc>
            </a:pPr>
            <a:r>
              <a:rPr b="0" lang="en-IN" sz="1800" spc="-1" strike="noStrike">
                <a:latin typeface="Arial"/>
              </a:rPr>
              <a:t>The necessity of software engineering appears because of a higher rate of progress in user requirements and the environment on which the program is working.</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125" name="CustomShape 2"/>
          <p:cNvSpPr/>
          <p:nvPr/>
        </p:nvSpPr>
        <p:spPr>
          <a:xfrm>
            <a:off x="118800" y="1056600"/>
            <a:ext cx="9462600" cy="4350960"/>
          </a:xfrm>
          <a:prstGeom prst="rect">
            <a:avLst/>
          </a:prstGeom>
          <a:noFill/>
          <a:ln>
            <a:noFill/>
          </a:ln>
        </p:spPr>
        <p:style>
          <a:lnRef idx="0"/>
          <a:fillRef idx="0"/>
          <a:effectRef idx="0"/>
          <a:fontRef idx="minor"/>
        </p:style>
      </p:sp>
      <p:sp>
        <p:nvSpPr>
          <p:cNvPr id="126"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127" name="Picture 13_12" descr="Logo&#10;&#10;Description automatically generated"/>
          <p:cNvPicPr/>
          <p:nvPr/>
        </p:nvPicPr>
        <p:blipFill>
          <a:blip r:embed="rId1"/>
          <a:stretch/>
        </p:blipFill>
        <p:spPr>
          <a:xfrm>
            <a:off x="8459280" y="87120"/>
            <a:ext cx="1484280" cy="391680"/>
          </a:xfrm>
          <a:prstGeom prst="rect">
            <a:avLst/>
          </a:prstGeom>
          <a:ln>
            <a:noFill/>
          </a:ln>
        </p:spPr>
      </p:pic>
      <p:sp>
        <p:nvSpPr>
          <p:cNvPr id="128" name="CustomShape 4"/>
          <p:cNvSpPr/>
          <p:nvPr/>
        </p:nvSpPr>
        <p:spPr>
          <a:xfrm>
            <a:off x="314640" y="945000"/>
            <a:ext cx="9266760" cy="4462920"/>
          </a:xfrm>
          <a:prstGeom prst="rect">
            <a:avLst/>
          </a:prstGeom>
          <a:noFill/>
          <a:ln>
            <a:noFill/>
          </a:ln>
        </p:spPr>
        <p:style>
          <a:lnRef idx="0"/>
          <a:fillRef idx="0"/>
          <a:effectRef idx="0"/>
          <a:fontRef idx="minor"/>
        </p:style>
      </p:sp>
      <p:sp>
        <p:nvSpPr>
          <p:cNvPr id="129" name="CustomShape 5"/>
          <p:cNvSpPr/>
          <p:nvPr/>
        </p:nvSpPr>
        <p:spPr>
          <a:xfrm>
            <a:off x="441000" y="213840"/>
            <a:ext cx="7432920" cy="667080"/>
          </a:xfrm>
          <a:prstGeom prst="rect">
            <a:avLst/>
          </a:prstGeom>
          <a:noFill/>
          <a:ln>
            <a:noFill/>
          </a:ln>
        </p:spPr>
        <p:style>
          <a:lnRef idx="0"/>
          <a:fillRef idx="0"/>
          <a:effectRef idx="0"/>
          <a:fontRef idx="minor"/>
        </p:style>
      </p:sp>
      <p:pic>
        <p:nvPicPr>
          <p:cNvPr id="130" name="Picture 13_13" descr="Logo&#10;&#10;Description automatically generated"/>
          <p:cNvPicPr/>
          <p:nvPr/>
        </p:nvPicPr>
        <p:blipFill>
          <a:blip r:embed="rId2"/>
          <a:stretch/>
        </p:blipFill>
        <p:spPr>
          <a:xfrm>
            <a:off x="8459640" y="87120"/>
            <a:ext cx="1484280" cy="391680"/>
          </a:xfrm>
          <a:prstGeom prst="rect">
            <a:avLst/>
          </a:prstGeom>
          <a:ln>
            <a:noFill/>
          </a:ln>
        </p:spPr>
      </p:pic>
      <p:pic>
        <p:nvPicPr>
          <p:cNvPr id="131" name="Picture 13_14" descr="Logo&#10;&#10;Description automatically generated"/>
          <p:cNvPicPr/>
          <p:nvPr/>
        </p:nvPicPr>
        <p:blipFill>
          <a:blip r:embed="rId3"/>
          <a:stretch/>
        </p:blipFill>
        <p:spPr>
          <a:xfrm>
            <a:off x="8459640" y="87120"/>
            <a:ext cx="1484280" cy="391680"/>
          </a:xfrm>
          <a:prstGeom prst="rect">
            <a:avLst/>
          </a:prstGeom>
          <a:ln>
            <a:noFill/>
          </a:ln>
        </p:spPr>
      </p:pic>
      <p:sp>
        <p:nvSpPr>
          <p:cNvPr id="132" name="CustomShape 6"/>
          <p:cNvSpPr/>
          <p:nvPr/>
        </p:nvSpPr>
        <p:spPr>
          <a:xfrm>
            <a:off x="475920" y="2083320"/>
            <a:ext cx="9070920" cy="945720"/>
          </a:xfrm>
          <a:prstGeom prst="rect">
            <a:avLst/>
          </a:prstGeom>
          <a:noFill/>
          <a:ln>
            <a:noFill/>
          </a:ln>
        </p:spPr>
        <p:style>
          <a:lnRef idx="0"/>
          <a:fillRef idx="0"/>
          <a:effectRef idx="0"/>
          <a:fontRef idx="minor"/>
        </p:style>
      </p:sp>
      <p:sp>
        <p:nvSpPr>
          <p:cNvPr id="133" name="TextShape 7"/>
          <p:cNvSpPr txBox="1"/>
          <p:nvPr/>
        </p:nvSpPr>
        <p:spPr>
          <a:xfrm>
            <a:off x="72000" y="936000"/>
            <a:ext cx="9864000" cy="468000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1" lang="en-IN" sz="1800" spc="-1" strike="noStrike">
                <a:latin typeface="Arial"/>
              </a:rPr>
              <a:t>Huge Programming</a:t>
            </a:r>
            <a:r>
              <a:rPr b="0" lang="en-IN" sz="1800" spc="-1" strike="noStrike">
                <a:latin typeface="Arial"/>
              </a:rPr>
              <a:t>: It is simpler to manufacture a wall than to a house or building, similarly, as the measure of programming become extensive engineering has to step to give it a scientific process.</a:t>
            </a: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Adaptability</a:t>
            </a:r>
            <a:r>
              <a:rPr b="0" lang="en-IN" sz="1800" spc="-1" strike="noStrike">
                <a:latin typeface="Arial"/>
              </a:rPr>
              <a:t>: If the software procedure were not based on scientific and engineering ideas, it would be simpler to re-create new software than to scale an existing one.</a:t>
            </a: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Cost</a:t>
            </a:r>
            <a:r>
              <a:rPr b="0" lang="en-IN" sz="1800" spc="-1" strike="noStrike">
                <a:latin typeface="Arial"/>
              </a:rPr>
              <a:t>: As the hardware industry has demonstrated its skills and huge manufacturing has let down the cost of computer and electronic hardware. But the cost of programming remains high if the proper process is not adapted.</a:t>
            </a: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Dynamic Nature</a:t>
            </a:r>
            <a:r>
              <a:rPr b="0" lang="en-IN" sz="1800" spc="-1" strike="noStrike">
                <a:latin typeface="Arial"/>
              </a:rPr>
              <a:t>: The continually growing and adapting nature of programming hugely depends upon the environment in which the client works. If the quality of the software is continually changing, new upgrades need to be done in the existing one.</a:t>
            </a:r>
            <a:endParaRPr b="0" lang="en-IN" sz="1800" spc="-1" strike="noStrike">
              <a:latin typeface="Arial"/>
            </a:endParaRPr>
          </a:p>
        </p:txBody>
      </p:sp>
      <p:sp>
        <p:nvSpPr>
          <p:cNvPr id="134" name="TextShape 8"/>
          <p:cNvSpPr txBox="1"/>
          <p:nvPr/>
        </p:nvSpPr>
        <p:spPr>
          <a:xfrm>
            <a:off x="72000" y="144000"/>
            <a:ext cx="9864000" cy="346320"/>
          </a:xfrm>
          <a:prstGeom prst="rect">
            <a:avLst/>
          </a:prstGeom>
          <a:noFill/>
          <a:ln>
            <a:noFill/>
          </a:ln>
        </p:spPr>
        <p:txBody>
          <a:bodyPr lIns="90000" rIns="90000" tIns="45000" bIns="45000">
            <a:noAutofit/>
          </a:bodyPr>
          <a:p>
            <a:r>
              <a:rPr b="1" lang="en-IN" sz="1800" spc="-1" strike="noStrike">
                <a:solidFill>
                  <a:srgbClr val="c9211e"/>
                </a:solidFill>
                <a:latin typeface="Arial"/>
              </a:rPr>
              <a:t>Need of Software Engineering</a:t>
            </a:r>
            <a:endParaRPr b="1" lang="en-IN" sz="1800" spc="-1" strike="noStrike">
              <a:solidFill>
                <a:srgbClr val="c9211e"/>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136" name="CustomShape 2"/>
          <p:cNvSpPr/>
          <p:nvPr/>
        </p:nvSpPr>
        <p:spPr>
          <a:xfrm>
            <a:off x="118800" y="1056600"/>
            <a:ext cx="9462600" cy="4350960"/>
          </a:xfrm>
          <a:prstGeom prst="rect">
            <a:avLst/>
          </a:prstGeom>
          <a:noFill/>
          <a:ln>
            <a:noFill/>
          </a:ln>
        </p:spPr>
        <p:style>
          <a:lnRef idx="0"/>
          <a:fillRef idx="0"/>
          <a:effectRef idx="0"/>
          <a:fontRef idx="minor"/>
        </p:style>
      </p:sp>
      <p:sp>
        <p:nvSpPr>
          <p:cNvPr id="137"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138" name="Picture 13_18" descr="Logo&#10;&#10;Description automatically generated"/>
          <p:cNvPicPr/>
          <p:nvPr/>
        </p:nvPicPr>
        <p:blipFill>
          <a:blip r:embed="rId1"/>
          <a:stretch/>
        </p:blipFill>
        <p:spPr>
          <a:xfrm>
            <a:off x="8459280" y="87120"/>
            <a:ext cx="1484280" cy="391680"/>
          </a:xfrm>
          <a:prstGeom prst="rect">
            <a:avLst/>
          </a:prstGeom>
          <a:ln>
            <a:noFill/>
          </a:ln>
        </p:spPr>
      </p:pic>
      <p:sp>
        <p:nvSpPr>
          <p:cNvPr id="139" name="CustomShape 4"/>
          <p:cNvSpPr/>
          <p:nvPr/>
        </p:nvSpPr>
        <p:spPr>
          <a:xfrm>
            <a:off x="314640" y="945000"/>
            <a:ext cx="9266760" cy="4462920"/>
          </a:xfrm>
          <a:prstGeom prst="rect">
            <a:avLst/>
          </a:prstGeom>
          <a:noFill/>
          <a:ln>
            <a:noFill/>
          </a:ln>
        </p:spPr>
        <p:style>
          <a:lnRef idx="0"/>
          <a:fillRef idx="0"/>
          <a:effectRef idx="0"/>
          <a:fontRef idx="minor"/>
        </p:style>
      </p:sp>
      <p:sp>
        <p:nvSpPr>
          <p:cNvPr id="140" name="CustomShape 5"/>
          <p:cNvSpPr/>
          <p:nvPr/>
        </p:nvSpPr>
        <p:spPr>
          <a:xfrm>
            <a:off x="441000" y="213840"/>
            <a:ext cx="7432920" cy="667080"/>
          </a:xfrm>
          <a:prstGeom prst="rect">
            <a:avLst/>
          </a:prstGeom>
          <a:noFill/>
          <a:ln>
            <a:noFill/>
          </a:ln>
        </p:spPr>
        <p:style>
          <a:lnRef idx="0"/>
          <a:fillRef idx="0"/>
          <a:effectRef idx="0"/>
          <a:fontRef idx="minor"/>
        </p:style>
      </p:sp>
      <p:pic>
        <p:nvPicPr>
          <p:cNvPr id="141" name="Picture 13_19" descr="Logo&#10;&#10;Description automatically generated"/>
          <p:cNvPicPr/>
          <p:nvPr/>
        </p:nvPicPr>
        <p:blipFill>
          <a:blip r:embed="rId2"/>
          <a:stretch/>
        </p:blipFill>
        <p:spPr>
          <a:xfrm>
            <a:off x="8459640" y="87120"/>
            <a:ext cx="1484280" cy="391680"/>
          </a:xfrm>
          <a:prstGeom prst="rect">
            <a:avLst/>
          </a:prstGeom>
          <a:ln>
            <a:noFill/>
          </a:ln>
        </p:spPr>
      </p:pic>
      <p:pic>
        <p:nvPicPr>
          <p:cNvPr id="142" name="Picture 13_20" descr="Logo&#10;&#10;Description automatically generated"/>
          <p:cNvPicPr/>
          <p:nvPr/>
        </p:nvPicPr>
        <p:blipFill>
          <a:blip r:embed="rId3"/>
          <a:stretch/>
        </p:blipFill>
        <p:spPr>
          <a:xfrm>
            <a:off x="8459640" y="87120"/>
            <a:ext cx="1484280" cy="391680"/>
          </a:xfrm>
          <a:prstGeom prst="rect">
            <a:avLst/>
          </a:prstGeom>
          <a:ln>
            <a:noFill/>
          </a:ln>
        </p:spPr>
      </p:pic>
      <p:sp>
        <p:nvSpPr>
          <p:cNvPr id="143" name="TextShape 6"/>
          <p:cNvSpPr txBox="1"/>
          <p:nvPr/>
        </p:nvSpPr>
        <p:spPr>
          <a:xfrm>
            <a:off x="46800" y="144000"/>
            <a:ext cx="6721200" cy="346320"/>
          </a:xfrm>
          <a:prstGeom prst="rect">
            <a:avLst/>
          </a:prstGeom>
          <a:noFill/>
          <a:ln>
            <a:noFill/>
          </a:ln>
        </p:spPr>
        <p:txBody>
          <a:bodyPr lIns="90000" rIns="90000" tIns="45000" bIns="45000">
            <a:noAutofit/>
          </a:bodyPr>
          <a:p>
            <a:r>
              <a:rPr b="1" lang="en-IN" sz="1800" spc="-1" strike="noStrike">
                <a:solidFill>
                  <a:srgbClr val="c9211e"/>
                </a:solidFill>
                <a:latin typeface="Arial"/>
              </a:rPr>
              <a:t>Characteristics of a good software engineer</a:t>
            </a:r>
            <a:endParaRPr b="1" lang="en-IN" sz="1800" spc="-1" strike="noStrike">
              <a:solidFill>
                <a:srgbClr val="c9211e"/>
              </a:solidFill>
              <a:latin typeface="Arial"/>
            </a:endParaRPr>
          </a:p>
        </p:txBody>
      </p:sp>
      <p:sp>
        <p:nvSpPr>
          <p:cNvPr id="144" name="TextShape 7"/>
          <p:cNvSpPr txBox="1"/>
          <p:nvPr/>
        </p:nvSpPr>
        <p:spPr>
          <a:xfrm>
            <a:off x="0" y="720000"/>
            <a:ext cx="9648000" cy="346320"/>
          </a:xfrm>
          <a:prstGeom prst="rect">
            <a:avLst/>
          </a:prstGeom>
          <a:noFill/>
          <a:ln>
            <a:noFill/>
          </a:ln>
        </p:spPr>
        <p:txBody>
          <a:bodyPr lIns="90000" rIns="90000" tIns="45000" bIns="45000">
            <a:noAutofit/>
          </a:bodyPr>
          <a:p>
            <a:r>
              <a:rPr b="0" lang="en-IN" sz="1800" spc="-1" strike="noStrike">
                <a:latin typeface="Arial"/>
              </a:rPr>
              <a:t>The features that good software engineers should possess are as follows:</a:t>
            </a:r>
            <a:endParaRPr b="0" lang="en-IN" sz="1800" spc="-1" strike="noStrike">
              <a:latin typeface="Arial"/>
            </a:endParaRPr>
          </a:p>
        </p:txBody>
      </p:sp>
      <p:sp>
        <p:nvSpPr>
          <p:cNvPr id="145" name="TextShape 8"/>
          <p:cNvSpPr txBox="1"/>
          <p:nvPr/>
        </p:nvSpPr>
        <p:spPr>
          <a:xfrm>
            <a:off x="72000" y="1334160"/>
            <a:ext cx="9360000" cy="4953600"/>
          </a:xfrm>
          <a:prstGeom prst="rect">
            <a:avLst/>
          </a:prstGeom>
          <a:noFill/>
          <a:ln>
            <a:noFill/>
          </a:ln>
        </p:spPr>
        <p:txBody>
          <a:bodyPr lIns="90000" rIns="90000" tIns="45000" bIns="45000">
            <a:noAutofit/>
          </a:bodyPr>
          <a:p>
            <a:pPr marL="216000" indent="-216000">
              <a:lnSpc>
                <a:spcPct val="100000"/>
              </a:lnSpc>
              <a:buClr>
                <a:srgbClr val="000000"/>
              </a:buClr>
              <a:buSzPct val="45000"/>
              <a:buFont typeface="Wingdings" charset="2"/>
              <a:buChar char=""/>
            </a:pPr>
            <a:r>
              <a:rPr b="0" lang="en-IN" sz="1800" spc="-1" strike="noStrike">
                <a:latin typeface="Arial"/>
              </a:rPr>
              <a:t>Exposure to systematic methods, i.e., familiarity with software engineering principles.</a:t>
            </a:r>
            <a:endParaRPr b="0" lang="en-IN" sz="1800" spc="-1" strike="noStrike">
              <a:latin typeface="Arial"/>
            </a:endParaRPr>
          </a:p>
          <a:p>
            <a:pPr marL="216000" indent="-216000">
              <a:lnSpc>
                <a:spcPct val="100000"/>
              </a:lnSpc>
              <a:buClr>
                <a:srgbClr val="000000"/>
              </a:buClr>
              <a:buSzPct val="45000"/>
              <a:buFont typeface="Wingdings" charset="2"/>
              <a:buChar char=""/>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latin typeface="Arial"/>
              </a:rPr>
              <a:t>Good technical knowledge of the project range (Domain knowledge).</a:t>
            </a:r>
            <a:endParaRPr b="0" lang="en-IN" sz="1800" spc="-1" strike="noStrike">
              <a:latin typeface="Arial"/>
            </a:endParaRPr>
          </a:p>
          <a:p>
            <a:pPr marL="216000" indent="-216000">
              <a:lnSpc>
                <a:spcPct val="100000"/>
              </a:lnSpc>
              <a:buClr>
                <a:srgbClr val="000000"/>
              </a:buClr>
              <a:buSzPct val="45000"/>
              <a:buFont typeface="Wingdings" charset="2"/>
              <a:buChar char=""/>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latin typeface="Arial"/>
              </a:rPr>
              <a:t>Good programming abilities.</a:t>
            </a:r>
            <a:endParaRPr b="0" lang="en-IN" sz="1800" spc="-1" strike="noStrike">
              <a:latin typeface="Arial"/>
            </a:endParaRPr>
          </a:p>
          <a:p>
            <a:pPr marL="216000" indent="-216000">
              <a:lnSpc>
                <a:spcPct val="100000"/>
              </a:lnSpc>
              <a:buClr>
                <a:srgbClr val="000000"/>
              </a:buClr>
              <a:buSzPct val="45000"/>
              <a:buFont typeface="Wingdings" charset="2"/>
              <a:buChar char=""/>
            </a:pPr>
            <a:endParaRPr b="0" lang="en-IN" sz="1800" spc="-1" strike="noStrike">
              <a:latin typeface="Arial"/>
            </a:endParaRPr>
          </a:p>
          <a:p>
            <a:pPr marL="216000" indent="-216000" algn="just">
              <a:lnSpc>
                <a:spcPct val="100000"/>
              </a:lnSpc>
              <a:buClr>
                <a:srgbClr val="000000"/>
              </a:buClr>
              <a:buSzPct val="45000"/>
              <a:buFont typeface="Wingdings" charset="2"/>
              <a:buChar char=""/>
            </a:pPr>
            <a:r>
              <a:rPr b="0" lang="en-IN" sz="1800" spc="-1" strike="noStrike">
                <a:latin typeface="Arial"/>
              </a:rPr>
              <a:t>Good communication skills. These skills comprise of oral, written, and interpersonal skills.</a:t>
            </a:r>
            <a:endParaRPr b="0" lang="en-IN" sz="1800" spc="-1" strike="noStrike">
              <a:latin typeface="Arial"/>
            </a:endParaRPr>
          </a:p>
          <a:p>
            <a:pPr marL="216000" indent="-216000">
              <a:lnSpc>
                <a:spcPct val="100000"/>
              </a:lnSpc>
              <a:buClr>
                <a:srgbClr val="000000"/>
              </a:buClr>
              <a:buSzPct val="45000"/>
              <a:buFont typeface="Wingdings" charset="2"/>
              <a:buChar char=""/>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latin typeface="Arial"/>
              </a:rPr>
              <a:t>High motivation.</a:t>
            </a:r>
            <a:endParaRPr b="0" lang="en-IN" sz="1800" spc="-1" strike="noStrike">
              <a:latin typeface="Arial"/>
            </a:endParaRPr>
          </a:p>
          <a:p>
            <a:pPr marL="216000" indent="-216000">
              <a:lnSpc>
                <a:spcPct val="100000"/>
              </a:lnSpc>
              <a:buClr>
                <a:srgbClr val="000000"/>
              </a:buClr>
              <a:buSzPct val="45000"/>
              <a:buFont typeface="Wingdings" charset="2"/>
              <a:buChar char=""/>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latin typeface="Arial"/>
              </a:rPr>
              <a:t>Ability to work in a team.</a:t>
            </a:r>
            <a:endParaRPr b="0" lang="en-IN" sz="1800" spc="-1" strike="noStrike">
              <a:latin typeface="Arial"/>
            </a:endParaRPr>
          </a:p>
          <a:p>
            <a:pPr marL="216000" indent="-216000">
              <a:lnSpc>
                <a:spcPct val="100000"/>
              </a:lnSpc>
              <a:buClr>
                <a:srgbClr val="000000"/>
              </a:buClr>
              <a:buSzPct val="45000"/>
              <a:buFont typeface="Wingdings" charset="2"/>
              <a:buChar char=""/>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latin typeface="Arial"/>
              </a:rPr>
              <a:t>Sound knowledge of fundamentals of computer science.</a:t>
            </a:r>
            <a:endParaRPr b="0" lang="en-IN" sz="1800" spc="-1" strike="noStrike">
              <a:latin typeface="Arial"/>
            </a:endParaRPr>
          </a:p>
          <a:p>
            <a:pPr marL="216000" indent="-216000">
              <a:lnSpc>
                <a:spcPct val="100000"/>
              </a:lnSpc>
              <a:buClr>
                <a:srgbClr val="000000"/>
              </a:buClr>
              <a:buSzPct val="45000"/>
              <a:buFont typeface="Wingdings" charset="2"/>
              <a:buChar char=""/>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latin typeface="Arial"/>
              </a:rPr>
              <a:t>Intelligence.</a:t>
            </a:r>
            <a:endParaRPr b="0" lang="en-IN" sz="1800" spc="-1" strike="noStrike">
              <a:latin typeface="Arial"/>
            </a:endParaRPr>
          </a:p>
          <a:p>
            <a:pPr marL="216000" indent="-216000">
              <a:lnSpc>
                <a:spcPct val="100000"/>
              </a:lnSpc>
              <a:buClr>
                <a:srgbClr val="000000"/>
              </a:buClr>
              <a:buSzPct val="45000"/>
              <a:buFont typeface="Wingdings" charset="2"/>
              <a:buChar char=""/>
            </a:pP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216000" indent="-216000">
              <a:lnSpc>
                <a:spcPct val="100000"/>
              </a:lnSpc>
              <a:buClr>
                <a:srgbClr val="000000"/>
              </a:buClr>
              <a:buSzPct val="45000"/>
              <a:buFont typeface="Wingdings" charset="2"/>
              <a:buChar char=""/>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147" name="CustomShape 2"/>
          <p:cNvSpPr/>
          <p:nvPr/>
        </p:nvSpPr>
        <p:spPr>
          <a:xfrm>
            <a:off x="118800" y="1056600"/>
            <a:ext cx="9462600" cy="4350960"/>
          </a:xfrm>
          <a:prstGeom prst="rect">
            <a:avLst/>
          </a:prstGeom>
          <a:noFill/>
          <a:ln>
            <a:noFill/>
          </a:ln>
        </p:spPr>
        <p:style>
          <a:lnRef idx="0"/>
          <a:fillRef idx="0"/>
          <a:effectRef idx="0"/>
          <a:fontRef idx="minor"/>
        </p:style>
      </p:sp>
      <p:sp>
        <p:nvSpPr>
          <p:cNvPr id="148"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149" name="Picture 13_24" descr="Logo&#10;&#10;Description automatically generated"/>
          <p:cNvPicPr/>
          <p:nvPr/>
        </p:nvPicPr>
        <p:blipFill>
          <a:blip r:embed="rId1"/>
          <a:stretch/>
        </p:blipFill>
        <p:spPr>
          <a:xfrm>
            <a:off x="8459280" y="87120"/>
            <a:ext cx="1484280" cy="391680"/>
          </a:xfrm>
          <a:prstGeom prst="rect">
            <a:avLst/>
          </a:prstGeom>
          <a:ln>
            <a:noFill/>
          </a:ln>
        </p:spPr>
      </p:pic>
      <p:sp>
        <p:nvSpPr>
          <p:cNvPr id="150" name="CustomShape 4"/>
          <p:cNvSpPr/>
          <p:nvPr/>
        </p:nvSpPr>
        <p:spPr>
          <a:xfrm>
            <a:off x="314640" y="945000"/>
            <a:ext cx="9266760" cy="4462920"/>
          </a:xfrm>
          <a:prstGeom prst="rect">
            <a:avLst/>
          </a:prstGeom>
          <a:noFill/>
          <a:ln>
            <a:noFill/>
          </a:ln>
        </p:spPr>
        <p:style>
          <a:lnRef idx="0"/>
          <a:fillRef idx="0"/>
          <a:effectRef idx="0"/>
          <a:fontRef idx="minor"/>
        </p:style>
      </p:sp>
      <p:sp>
        <p:nvSpPr>
          <p:cNvPr id="151" name="CustomShape 5"/>
          <p:cNvSpPr/>
          <p:nvPr/>
        </p:nvSpPr>
        <p:spPr>
          <a:xfrm>
            <a:off x="441000" y="213840"/>
            <a:ext cx="7432920" cy="667080"/>
          </a:xfrm>
          <a:prstGeom prst="rect">
            <a:avLst/>
          </a:prstGeom>
          <a:noFill/>
          <a:ln>
            <a:noFill/>
          </a:ln>
        </p:spPr>
        <p:style>
          <a:lnRef idx="0"/>
          <a:fillRef idx="0"/>
          <a:effectRef idx="0"/>
          <a:fontRef idx="minor"/>
        </p:style>
      </p:sp>
      <p:pic>
        <p:nvPicPr>
          <p:cNvPr id="152" name="Picture 13_25" descr="Logo&#10;&#10;Description automatically generated"/>
          <p:cNvPicPr/>
          <p:nvPr/>
        </p:nvPicPr>
        <p:blipFill>
          <a:blip r:embed="rId2"/>
          <a:stretch/>
        </p:blipFill>
        <p:spPr>
          <a:xfrm>
            <a:off x="8459640" y="87120"/>
            <a:ext cx="1484280" cy="391680"/>
          </a:xfrm>
          <a:prstGeom prst="rect">
            <a:avLst/>
          </a:prstGeom>
          <a:ln>
            <a:noFill/>
          </a:ln>
        </p:spPr>
      </p:pic>
      <p:pic>
        <p:nvPicPr>
          <p:cNvPr id="153" name="Picture 13_26" descr="Logo&#10;&#10;Description automatically generated"/>
          <p:cNvPicPr/>
          <p:nvPr/>
        </p:nvPicPr>
        <p:blipFill>
          <a:blip r:embed="rId3"/>
          <a:stretch/>
        </p:blipFill>
        <p:spPr>
          <a:xfrm>
            <a:off x="8459640" y="87120"/>
            <a:ext cx="1484280" cy="391680"/>
          </a:xfrm>
          <a:prstGeom prst="rect">
            <a:avLst/>
          </a:prstGeom>
          <a:ln>
            <a:noFill/>
          </a:ln>
        </p:spPr>
      </p:pic>
      <p:sp>
        <p:nvSpPr>
          <p:cNvPr id="154" name="CustomShape 6"/>
          <p:cNvSpPr/>
          <p:nvPr/>
        </p:nvSpPr>
        <p:spPr>
          <a:xfrm>
            <a:off x="475920" y="2083320"/>
            <a:ext cx="9070920" cy="945720"/>
          </a:xfrm>
          <a:prstGeom prst="rect">
            <a:avLst/>
          </a:prstGeom>
          <a:noFill/>
          <a:ln>
            <a:noFill/>
          </a:ln>
        </p:spPr>
        <p:style>
          <a:lnRef idx="0"/>
          <a:fillRef idx="0"/>
          <a:effectRef idx="0"/>
          <a:fontRef idx="minor"/>
        </p:style>
      </p:sp>
      <p:sp>
        <p:nvSpPr>
          <p:cNvPr id="155" name="TextShape 7"/>
          <p:cNvSpPr txBox="1"/>
          <p:nvPr/>
        </p:nvSpPr>
        <p:spPr>
          <a:xfrm>
            <a:off x="216000" y="216000"/>
            <a:ext cx="6264000" cy="346320"/>
          </a:xfrm>
          <a:prstGeom prst="rect">
            <a:avLst/>
          </a:prstGeom>
          <a:noFill/>
          <a:ln>
            <a:noFill/>
          </a:ln>
        </p:spPr>
        <p:txBody>
          <a:bodyPr lIns="90000" rIns="90000" tIns="45000" bIns="45000">
            <a:noAutofit/>
          </a:bodyPr>
          <a:p>
            <a:r>
              <a:rPr b="1" lang="en-IN" sz="1800" spc="-1" strike="noStrike">
                <a:solidFill>
                  <a:srgbClr val="c9211e"/>
                </a:solidFill>
                <a:latin typeface="Arial"/>
              </a:rPr>
              <a:t>Importance of Software Engineering</a:t>
            </a:r>
            <a:endParaRPr b="1" lang="en-IN" sz="1800" spc="-1" strike="noStrike">
              <a:solidFill>
                <a:srgbClr val="c9211e"/>
              </a:solidFill>
              <a:latin typeface="Arial"/>
            </a:endParaRPr>
          </a:p>
        </p:txBody>
      </p:sp>
      <p:pic>
        <p:nvPicPr>
          <p:cNvPr id="156" name="" descr=""/>
          <p:cNvPicPr/>
          <p:nvPr/>
        </p:nvPicPr>
        <p:blipFill>
          <a:blip r:embed="rId4"/>
          <a:stretch/>
        </p:blipFill>
        <p:spPr>
          <a:xfrm>
            <a:off x="1512000" y="1071000"/>
            <a:ext cx="6696000" cy="34650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158" name="CustomShape 2"/>
          <p:cNvSpPr/>
          <p:nvPr/>
        </p:nvSpPr>
        <p:spPr>
          <a:xfrm>
            <a:off x="118800" y="1056600"/>
            <a:ext cx="9462600" cy="4350960"/>
          </a:xfrm>
          <a:prstGeom prst="rect">
            <a:avLst/>
          </a:prstGeom>
          <a:noFill/>
          <a:ln>
            <a:noFill/>
          </a:ln>
        </p:spPr>
        <p:style>
          <a:lnRef idx="0"/>
          <a:fillRef idx="0"/>
          <a:effectRef idx="0"/>
          <a:fontRef idx="minor"/>
        </p:style>
      </p:sp>
      <p:sp>
        <p:nvSpPr>
          <p:cNvPr id="159"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160" name="Picture 13_27" descr="Logo&#10;&#10;Description automatically generated"/>
          <p:cNvPicPr/>
          <p:nvPr/>
        </p:nvPicPr>
        <p:blipFill>
          <a:blip r:embed="rId1"/>
          <a:stretch/>
        </p:blipFill>
        <p:spPr>
          <a:xfrm>
            <a:off x="8459280" y="87120"/>
            <a:ext cx="1484280" cy="391680"/>
          </a:xfrm>
          <a:prstGeom prst="rect">
            <a:avLst/>
          </a:prstGeom>
          <a:ln>
            <a:noFill/>
          </a:ln>
        </p:spPr>
      </p:pic>
      <p:sp>
        <p:nvSpPr>
          <p:cNvPr id="161" name="CustomShape 4"/>
          <p:cNvSpPr/>
          <p:nvPr/>
        </p:nvSpPr>
        <p:spPr>
          <a:xfrm>
            <a:off x="314640" y="945000"/>
            <a:ext cx="9266760" cy="4462920"/>
          </a:xfrm>
          <a:prstGeom prst="rect">
            <a:avLst/>
          </a:prstGeom>
          <a:noFill/>
          <a:ln>
            <a:noFill/>
          </a:ln>
        </p:spPr>
        <p:style>
          <a:lnRef idx="0"/>
          <a:fillRef idx="0"/>
          <a:effectRef idx="0"/>
          <a:fontRef idx="minor"/>
        </p:style>
      </p:sp>
      <p:sp>
        <p:nvSpPr>
          <p:cNvPr id="162" name="CustomShape 5"/>
          <p:cNvSpPr/>
          <p:nvPr/>
        </p:nvSpPr>
        <p:spPr>
          <a:xfrm>
            <a:off x="441000" y="213840"/>
            <a:ext cx="7432920" cy="667080"/>
          </a:xfrm>
          <a:prstGeom prst="rect">
            <a:avLst/>
          </a:prstGeom>
          <a:noFill/>
          <a:ln>
            <a:noFill/>
          </a:ln>
        </p:spPr>
        <p:style>
          <a:lnRef idx="0"/>
          <a:fillRef idx="0"/>
          <a:effectRef idx="0"/>
          <a:fontRef idx="minor"/>
        </p:style>
      </p:sp>
      <p:pic>
        <p:nvPicPr>
          <p:cNvPr id="163" name="Picture 13_28" descr="Logo&#10;&#10;Description automatically generated"/>
          <p:cNvPicPr/>
          <p:nvPr/>
        </p:nvPicPr>
        <p:blipFill>
          <a:blip r:embed="rId2"/>
          <a:stretch/>
        </p:blipFill>
        <p:spPr>
          <a:xfrm>
            <a:off x="8459640" y="87120"/>
            <a:ext cx="1484280" cy="391680"/>
          </a:xfrm>
          <a:prstGeom prst="rect">
            <a:avLst/>
          </a:prstGeom>
          <a:ln>
            <a:noFill/>
          </a:ln>
        </p:spPr>
      </p:pic>
      <p:pic>
        <p:nvPicPr>
          <p:cNvPr id="164" name="Picture 13_29" descr="Logo&#10;&#10;Description automatically generated"/>
          <p:cNvPicPr/>
          <p:nvPr/>
        </p:nvPicPr>
        <p:blipFill>
          <a:blip r:embed="rId3"/>
          <a:stretch/>
        </p:blipFill>
        <p:spPr>
          <a:xfrm>
            <a:off x="8459640" y="87120"/>
            <a:ext cx="1484280" cy="391680"/>
          </a:xfrm>
          <a:prstGeom prst="rect">
            <a:avLst/>
          </a:prstGeom>
          <a:ln>
            <a:noFill/>
          </a:ln>
        </p:spPr>
      </p:pic>
      <p:sp>
        <p:nvSpPr>
          <p:cNvPr id="165" name="CustomShape 6"/>
          <p:cNvSpPr/>
          <p:nvPr/>
        </p:nvSpPr>
        <p:spPr>
          <a:xfrm>
            <a:off x="475920" y="2083320"/>
            <a:ext cx="9070920" cy="945720"/>
          </a:xfrm>
          <a:prstGeom prst="rect">
            <a:avLst/>
          </a:prstGeom>
          <a:noFill/>
          <a:ln>
            <a:noFill/>
          </a:ln>
        </p:spPr>
        <p:style>
          <a:lnRef idx="0"/>
          <a:fillRef idx="0"/>
          <a:effectRef idx="0"/>
          <a:fontRef idx="minor"/>
        </p:style>
      </p:sp>
      <p:sp>
        <p:nvSpPr>
          <p:cNvPr id="166" name="TextShape 7"/>
          <p:cNvSpPr txBox="1"/>
          <p:nvPr/>
        </p:nvSpPr>
        <p:spPr>
          <a:xfrm>
            <a:off x="216000" y="216000"/>
            <a:ext cx="9576000" cy="4823640"/>
          </a:xfrm>
          <a:prstGeom prst="rect">
            <a:avLst/>
          </a:prstGeom>
          <a:noFill/>
          <a:ln>
            <a:noFill/>
          </a:ln>
        </p:spPr>
        <p:txBody>
          <a:bodyPr lIns="90000" rIns="90000" tIns="45000" bIns="45000">
            <a:noAutofit/>
          </a:bodyPr>
          <a:p>
            <a:r>
              <a:rPr b="1" lang="en-IN" sz="1800" spc="-1" strike="noStrike">
                <a:latin typeface="Arial"/>
              </a:rPr>
              <a:t>The importance of Software engineering is as follows:</a:t>
            </a:r>
            <a:endParaRPr b="0" lang="en-IN" sz="1800" spc="-1" strike="noStrike">
              <a:latin typeface="Arial"/>
            </a:endParaRPr>
          </a:p>
          <a:p>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Reduces complexity</a:t>
            </a:r>
            <a:r>
              <a:rPr b="0" lang="en-IN" sz="1800" spc="-1" strike="noStrike">
                <a:latin typeface="Arial"/>
              </a:rPr>
              <a:t>: Big software is always complicated and challenging to progress. Software engineering has a great solution to reduce the complication of any project. Software engineering divides big problems into various small issues. And then start solving each small issue one by one. All these small problems are solved independently to each other.</a:t>
            </a: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To minimize software cost:</a:t>
            </a:r>
            <a:r>
              <a:rPr b="0" lang="en-IN" sz="1800" spc="-1" strike="noStrike">
                <a:latin typeface="Arial"/>
              </a:rPr>
              <a:t> Software needs a lot of hardwork and software engineers are highly paid experts. A lot of manpower is required to develop software with a large number of codes. But in software engineering, programmers project everything and decrease all those things that are not needed. In turn, the cost for software productions becomes less as compared to any software that does not use software engineering method.</a:t>
            </a:r>
            <a:endParaRPr b="0" lang="en-IN" sz="1800" spc="-1" strike="noStrike">
              <a:latin typeface="Arial"/>
            </a:endParaRPr>
          </a:p>
          <a:p>
            <a:pPr marL="216000" indent="-216000">
              <a:lnSpc>
                <a:spcPct val="150000"/>
              </a:lnSpc>
              <a:buClr>
                <a:srgbClr val="000000"/>
              </a:buClr>
              <a:buSzPct val="45000"/>
              <a:buFont typeface="Wingdings" charset="2"/>
              <a:buChar char=""/>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rot="21558600">
            <a:off x="3089520" y="49680"/>
            <a:ext cx="3986640" cy="507960"/>
          </a:xfrm>
          <a:prstGeom prst="rect">
            <a:avLst/>
          </a:prstGeom>
          <a:noFill/>
          <a:ln>
            <a:noFill/>
          </a:ln>
        </p:spPr>
        <p:style>
          <a:lnRef idx="0"/>
          <a:fillRef idx="0"/>
          <a:effectRef idx="0"/>
          <a:fontRef idx="minor"/>
        </p:style>
      </p:sp>
      <p:sp>
        <p:nvSpPr>
          <p:cNvPr id="168" name="CustomShape 2"/>
          <p:cNvSpPr/>
          <p:nvPr/>
        </p:nvSpPr>
        <p:spPr>
          <a:xfrm>
            <a:off x="118800" y="1056600"/>
            <a:ext cx="9462600" cy="4350960"/>
          </a:xfrm>
          <a:prstGeom prst="rect">
            <a:avLst/>
          </a:prstGeom>
          <a:noFill/>
          <a:ln>
            <a:noFill/>
          </a:ln>
        </p:spPr>
        <p:style>
          <a:lnRef idx="0"/>
          <a:fillRef idx="0"/>
          <a:effectRef idx="0"/>
          <a:fontRef idx="minor"/>
        </p:style>
      </p:sp>
      <p:sp>
        <p:nvSpPr>
          <p:cNvPr id="169" name="CustomShape 3"/>
          <p:cNvSpPr/>
          <p:nvPr/>
        </p:nvSpPr>
        <p:spPr>
          <a:xfrm>
            <a:off x="6984000" y="5409720"/>
            <a:ext cx="29304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600" algn="ctr">
              <a:lnSpc>
                <a:spcPct val="100000"/>
              </a:lnSpc>
              <a:tabLst>
                <a:tab algn="l" pos="0"/>
              </a:tabLst>
            </a:pPr>
            <a:r>
              <a:rPr b="1" lang="en-US" sz="1050" spc="279" strike="noStrike">
                <a:solidFill>
                  <a:srgbClr val="808080"/>
                </a:solidFill>
                <a:latin typeface="Roboto"/>
                <a:ea typeface="Roboto"/>
              </a:rPr>
              <a:t>Java Full Stack Program</a:t>
            </a:r>
            <a:endParaRPr b="0" lang="en-IN" sz="1050" spc="-1" strike="noStrike">
              <a:latin typeface="Arial"/>
            </a:endParaRPr>
          </a:p>
        </p:txBody>
      </p:sp>
      <p:pic>
        <p:nvPicPr>
          <p:cNvPr id="170" name="Picture 13_30" descr="Logo&#10;&#10;Description automatically generated"/>
          <p:cNvPicPr/>
          <p:nvPr/>
        </p:nvPicPr>
        <p:blipFill>
          <a:blip r:embed="rId1"/>
          <a:stretch/>
        </p:blipFill>
        <p:spPr>
          <a:xfrm>
            <a:off x="8459280" y="87120"/>
            <a:ext cx="1484280" cy="391680"/>
          </a:xfrm>
          <a:prstGeom prst="rect">
            <a:avLst/>
          </a:prstGeom>
          <a:ln>
            <a:noFill/>
          </a:ln>
        </p:spPr>
      </p:pic>
      <p:sp>
        <p:nvSpPr>
          <p:cNvPr id="171" name="CustomShape 4"/>
          <p:cNvSpPr/>
          <p:nvPr/>
        </p:nvSpPr>
        <p:spPr>
          <a:xfrm>
            <a:off x="314640" y="945000"/>
            <a:ext cx="9266760" cy="4462920"/>
          </a:xfrm>
          <a:prstGeom prst="rect">
            <a:avLst/>
          </a:prstGeom>
          <a:noFill/>
          <a:ln>
            <a:noFill/>
          </a:ln>
        </p:spPr>
        <p:style>
          <a:lnRef idx="0"/>
          <a:fillRef idx="0"/>
          <a:effectRef idx="0"/>
          <a:fontRef idx="minor"/>
        </p:style>
      </p:sp>
      <p:sp>
        <p:nvSpPr>
          <p:cNvPr id="172" name="CustomShape 5"/>
          <p:cNvSpPr/>
          <p:nvPr/>
        </p:nvSpPr>
        <p:spPr>
          <a:xfrm>
            <a:off x="441000" y="213840"/>
            <a:ext cx="7432920" cy="667080"/>
          </a:xfrm>
          <a:prstGeom prst="rect">
            <a:avLst/>
          </a:prstGeom>
          <a:noFill/>
          <a:ln>
            <a:noFill/>
          </a:ln>
        </p:spPr>
        <p:style>
          <a:lnRef idx="0"/>
          <a:fillRef idx="0"/>
          <a:effectRef idx="0"/>
          <a:fontRef idx="minor"/>
        </p:style>
      </p:sp>
      <p:pic>
        <p:nvPicPr>
          <p:cNvPr id="173" name="Picture 13_31" descr="Logo&#10;&#10;Description automatically generated"/>
          <p:cNvPicPr/>
          <p:nvPr/>
        </p:nvPicPr>
        <p:blipFill>
          <a:blip r:embed="rId2"/>
          <a:stretch/>
        </p:blipFill>
        <p:spPr>
          <a:xfrm>
            <a:off x="8459640" y="87120"/>
            <a:ext cx="1484280" cy="391680"/>
          </a:xfrm>
          <a:prstGeom prst="rect">
            <a:avLst/>
          </a:prstGeom>
          <a:ln>
            <a:noFill/>
          </a:ln>
        </p:spPr>
      </p:pic>
      <p:pic>
        <p:nvPicPr>
          <p:cNvPr id="174" name="Picture 13_32" descr="Logo&#10;&#10;Description automatically generated"/>
          <p:cNvPicPr/>
          <p:nvPr/>
        </p:nvPicPr>
        <p:blipFill>
          <a:blip r:embed="rId3"/>
          <a:stretch/>
        </p:blipFill>
        <p:spPr>
          <a:xfrm>
            <a:off x="8459640" y="87120"/>
            <a:ext cx="1484280" cy="391680"/>
          </a:xfrm>
          <a:prstGeom prst="rect">
            <a:avLst/>
          </a:prstGeom>
          <a:ln>
            <a:noFill/>
          </a:ln>
        </p:spPr>
      </p:pic>
      <p:sp>
        <p:nvSpPr>
          <p:cNvPr id="175" name="CustomShape 6"/>
          <p:cNvSpPr/>
          <p:nvPr/>
        </p:nvSpPr>
        <p:spPr>
          <a:xfrm>
            <a:off x="475920" y="2083320"/>
            <a:ext cx="9070920" cy="945720"/>
          </a:xfrm>
          <a:prstGeom prst="rect">
            <a:avLst/>
          </a:prstGeom>
          <a:noFill/>
          <a:ln>
            <a:noFill/>
          </a:ln>
        </p:spPr>
        <p:style>
          <a:lnRef idx="0"/>
          <a:fillRef idx="0"/>
          <a:effectRef idx="0"/>
          <a:fontRef idx="minor"/>
        </p:style>
      </p:sp>
      <p:sp>
        <p:nvSpPr>
          <p:cNvPr id="176" name="TextShape 7"/>
          <p:cNvSpPr txBox="1"/>
          <p:nvPr/>
        </p:nvSpPr>
        <p:spPr>
          <a:xfrm>
            <a:off x="216000" y="144000"/>
            <a:ext cx="9576000" cy="507924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1" lang="en-IN" sz="1800" spc="-1" strike="noStrike">
                <a:latin typeface="Arial"/>
              </a:rPr>
              <a:t>To decrease time</a:t>
            </a:r>
            <a:r>
              <a:rPr b="0" lang="en-IN" sz="1800" spc="-1" strike="noStrike">
                <a:latin typeface="Arial"/>
              </a:rPr>
              <a:t>: Anything that is not made according to the project always wastes time. And if you are making great software, then you may need to run many codes to get the definitive running code. This is a very time-consuming procedure, and if it is not well handled, then this can take a lot of time. So if you are making your software according to the software engineering method, then it will decrease a lot of time.</a:t>
            </a:r>
            <a:endParaRPr b="0" lang="en-IN" sz="1800" spc="-1" strike="noStrike">
              <a:latin typeface="Arial"/>
            </a:endParaRPr>
          </a:p>
          <a:p>
            <a:pPr marL="216000" indent="-216000">
              <a:lnSpc>
                <a:spcPct val="150000"/>
              </a:lnSpc>
              <a:buClr>
                <a:srgbClr val="000000"/>
              </a:buClr>
              <a:buSzPct val="45000"/>
              <a:buFont typeface="Wingdings" charset="2"/>
              <a:buChar char=""/>
            </a:pP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Handling big projects:</a:t>
            </a:r>
            <a:r>
              <a:rPr b="0" lang="en-IN" sz="1800" spc="-1" strike="noStrike">
                <a:latin typeface="Arial"/>
              </a:rPr>
              <a:t> Big projects are not done in a couple of days, and they need lots of patience, planning, and management. And to invest six and seven months of any company, it requires heaps of planning, direction, testing, and maintenance. No one can say that he has given four months of a company to the task, and the project is still in its first stage. Because the company has provided many resources to the plan and it should be completed. So to handle a big project without any problem, the company has to go for a software engineering method.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122</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2023-03-01T12:26:23Z</dcterms:created>
  <dc:creator/>
  <dc:description/>
  <dc:language>en-IN</dc:language>
  <cp:lastModifiedBy/>
  <dcterms:modified xsi:type="dcterms:W3CDTF">2023-03-02T18:40:23Z</dcterms:modified>
  <cp:revision>9</cp:revision>
  <dc:subject/>
  <dc:title/>
</cp:coreProperties>
</file>