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3" r:id="rId3"/>
    <p:sldId id="258" r:id="rId4"/>
    <p:sldId id="259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FD8AAD-FDDA-4E18-BB28-7A7FF6D05510}" v="75" dt="2023-10-07T02:04:37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chithra R" userId="1369b9db4a8dbac0" providerId="LiveId" clId="{7BFD8AAD-FDDA-4E18-BB28-7A7FF6D05510}"/>
    <pc:docChg chg="undo custSel addSld delSld modSld sldOrd">
      <pc:chgData name="Suchithra R" userId="1369b9db4a8dbac0" providerId="LiveId" clId="{7BFD8AAD-FDDA-4E18-BB28-7A7FF6D05510}" dt="2023-10-07T02:04:53.346" v="2019" actId="14100"/>
      <pc:docMkLst>
        <pc:docMk/>
      </pc:docMkLst>
      <pc:sldChg chg="modSp mod">
        <pc:chgData name="Suchithra R" userId="1369b9db4a8dbac0" providerId="LiveId" clId="{7BFD8AAD-FDDA-4E18-BB28-7A7FF6D05510}" dt="2023-10-07T01:59:29.750" v="1921"/>
        <pc:sldMkLst>
          <pc:docMk/>
          <pc:sldMk cId="760563469" sldId="256"/>
        </pc:sldMkLst>
        <pc:spChg chg="mod">
          <ac:chgData name="Suchithra R" userId="1369b9db4a8dbac0" providerId="LiveId" clId="{7BFD8AAD-FDDA-4E18-BB28-7A7FF6D05510}" dt="2023-10-07T01:59:29.750" v="1921"/>
          <ac:spMkLst>
            <pc:docMk/>
            <pc:sldMk cId="760563469" sldId="256"/>
            <ac:spMk id="2" creationId="{D6012E01-7AF3-7A27-8D7F-5795DB99DEFA}"/>
          </ac:spMkLst>
        </pc:spChg>
        <pc:spChg chg="mod">
          <ac:chgData name="Suchithra R" userId="1369b9db4a8dbac0" providerId="LiveId" clId="{7BFD8AAD-FDDA-4E18-BB28-7A7FF6D05510}" dt="2023-10-07T01:59:29.750" v="1921"/>
          <ac:spMkLst>
            <pc:docMk/>
            <pc:sldMk cId="760563469" sldId="256"/>
            <ac:spMk id="3" creationId="{83637172-1E49-3FAB-A6CA-91159D334084}"/>
          </ac:spMkLst>
        </pc:spChg>
      </pc:sldChg>
      <pc:sldChg chg="modSp new del mod">
        <pc:chgData name="Suchithra R" userId="1369b9db4a8dbac0" providerId="LiveId" clId="{7BFD8AAD-FDDA-4E18-BB28-7A7FF6D05510}" dt="2023-10-06T14:14:51.018" v="82" actId="2696"/>
        <pc:sldMkLst>
          <pc:docMk/>
          <pc:sldMk cId="790040056" sldId="257"/>
        </pc:sldMkLst>
        <pc:spChg chg="mod">
          <ac:chgData name="Suchithra R" userId="1369b9db4a8dbac0" providerId="LiveId" clId="{7BFD8AAD-FDDA-4E18-BB28-7A7FF6D05510}" dt="2023-10-06T14:14:31.398" v="80" actId="27636"/>
          <ac:spMkLst>
            <pc:docMk/>
            <pc:sldMk cId="790040056" sldId="257"/>
            <ac:spMk id="3" creationId="{7193C4D5-62A6-CAB6-A8EA-DC7AFFD16CE9}"/>
          </ac:spMkLst>
        </pc:spChg>
      </pc:sldChg>
      <pc:sldChg chg="new del">
        <pc:chgData name="Suchithra R" userId="1369b9db4a8dbac0" providerId="LiveId" clId="{7BFD8AAD-FDDA-4E18-BB28-7A7FF6D05510}" dt="2023-10-06T14:16:11.110" v="89" actId="2696"/>
        <pc:sldMkLst>
          <pc:docMk/>
          <pc:sldMk cId="2633858491" sldId="257"/>
        </pc:sldMkLst>
      </pc:sldChg>
      <pc:sldChg chg="addSp delSp modSp new del mod">
        <pc:chgData name="Suchithra R" userId="1369b9db4a8dbac0" providerId="LiveId" clId="{7BFD8AAD-FDDA-4E18-BB28-7A7FF6D05510}" dt="2023-10-07T02:01:58.689" v="1972" actId="2696"/>
        <pc:sldMkLst>
          <pc:docMk/>
          <pc:sldMk cId="3178131996" sldId="257"/>
        </pc:sldMkLst>
        <pc:spChg chg="mod">
          <ac:chgData name="Suchithra R" userId="1369b9db4a8dbac0" providerId="LiveId" clId="{7BFD8AAD-FDDA-4E18-BB28-7A7FF6D05510}" dt="2023-10-07T02:01:51.560" v="1971" actId="20577"/>
          <ac:spMkLst>
            <pc:docMk/>
            <pc:sldMk cId="3178131996" sldId="257"/>
            <ac:spMk id="2" creationId="{7210EF25-01B6-9EF3-9A40-75391701A7AB}"/>
          </ac:spMkLst>
        </pc:spChg>
        <pc:spChg chg="mod">
          <ac:chgData name="Suchithra R" userId="1369b9db4a8dbac0" providerId="LiveId" clId="{7BFD8AAD-FDDA-4E18-BB28-7A7FF6D05510}" dt="2023-10-07T02:01:47.981" v="1970" actId="20577"/>
          <ac:spMkLst>
            <pc:docMk/>
            <pc:sldMk cId="3178131996" sldId="257"/>
            <ac:spMk id="3" creationId="{1934A2D7-072E-AE16-A0B6-1AFC960F937C}"/>
          </ac:spMkLst>
        </pc:spChg>
        <pc:spChg chg="add del mod">
          <ac:chgData name="Suchithra R" userId="1369b9db4a8dbac0" providerId="LiveId" clId="{7BFD8AAD-FDDA-4E18-BB28-7A7FF6D05510}" dt="2023-10-07T02:01:38.952" v="1968" actId="478"/>
          <ac:spMkLst>
            <pc:docMk/>
            <pc:sldMk cId="3178131996" sldId="257"/>
            <ac:spMk id="5" creationId="{AAEB94FA-69B2-3710-2FF7-43404F229ECF}"/>
          </ac:spMkLst>
        </pc:spChg>
      </pc:sldChg>
      <pc:sldChg chg="addSp modSp new del mod">
        <pc:chgData name="Suchithra R" userId="1369b9db4a8dbac0" providerId="LiveId" clId="{7BFD8AAD-FDDA-4E18-BB28-7A7FF6D05510}" dt="2023-10-06T14:15:49.606" v="87" actId="2696"/>
        <pc:sldMkLst>
          <pc:docMk/>
          <pc:sldMk cId="4084104285" sldId="257"/>
        </pc:sldMkLst>
        <pc:spChg chg="add mod">
          <ac:chgData name="Suchithra R" userId="1369b9db4a8dbac0" providerId="LiveId" clId="{7BFD8AAD-FDDA-4E18-BB28-7A7FF6D05510}" dt="2023-10-06T14:15:34.869" v="86" actId="14100"/>
          <ac:spMkLst>
            <pc:docMk/>
            <pc:sldMk cId="4084104285" sldId="257"/>
            <ac:spMk id="3" creationId="{6FF0E9BC-DF21-D00C-39B2-BB9AE42C9D61}"/>
          </ac:spMkLst>
        </pc:spChg>
      </pc:sldChg>
      <pc:sldChg chg="new del">
        <pc:chgData name="Suchithra R" userId="1369b9db4a8dbac0" providerId="LiveId" clId="{7BFD8AAD-FDDA-4E18-BB28-7A7FF6D05510}" dt="2023-10-06T14:14:54.814" v="83" actId="2696"/>
        <pc:sldMkLst>
          <pc:docMk/>
          <pc:sldMk cId="2388259575" sldId="258"/>
        </pc:sldMkLst>
      </pc:sldChg>
      <pc:sldChg chg="modSp new del mod">
        <pc:chgData name="Suchithra R" userId="1369b9db4a8dbac0" providerId="LiveId" clId="{7BFD8AAD-FDDA-4E18-BB28-7A7FF6D05510}" dt="2023-10-06T14:28:58.961" v="248" actId="2696"/>
        <pc:sldMkLst>
          <pc:docMk/>
          <pc:sldMk cId="2883190500" sldId="258"/>
        </pc:sldMkLst>
        <pc:spChg chg="mod">
          <ac:chgData name="Suchithra R" userId="1369b9db4a8dbac0" providerId="LiveId" clId="{7BFD8AAD-FDDA-4E18-BB28-7A7FF6D05510}" dt="2023-10-06T14:24:37.769" v="203" actId="14100"/>
          <ac:spMkLst>
            <pc:docMk/>
            <pc:sldMk cId="2883190500" sldId="258"/>
            <ac:spMk id="2" creationId="{CE5A1694-4C84-7145-351B-D4823B87CDEB}"/>
          </ac:spMkLst>
        </pc:spChg>
        <pc:spChg chg="mod">
          <ac:chgData name="Suchithra R" userId="1369b9db4a8dbac0" providerId="LiveId" clId="{7BFD8AAD-FDDA-4E18-BB28-7A7FF6D05510}" dt="2023-10-06T14:28:48.271" v="247" actId="27636"/>
          <ac:spMkLst>
            <pc:docMk/>
            <pc:sldMk cId="2883190500" sldId="258"/>
            <ac:spMk id="3" creationId="{B367257C-280F-AD98-6200-8C39F4DD9BBF}"/>
          </ac:spMkLst>
        </pc:spChg>
      </pc:sldChg>
      <pc:sldChg chg="addSp delSp modSp new del mod ord">
        <pc:chgData name="Suchithra R" userId="1369b9db4a8dbac0" providerId="LiveId" clId="{7BFD8AAD-FDDA-4E18-BB28-7A7FF6D05510}" dt="2023-10-06T15:13:01.479" v="399" actId="2696"/>
        <pc:sldMkLst>
          <pc:docMk/>
          <pc:sldMk cId="2904050556" sldId="258"/>
        </pc:sldMkLst>
        <pc:spChg chg="mod">
          <ac:chgData name="Suchithra R" userId="1369b9db4a8dbac0" providerId="LiveId" clId="{7BFD8AAD-FDDA-4E18-BB28-7A7FF6D05510}" dt="2023-10-06T14:34:25.218" v="269" actId="27636"/>
          <ac:spMkLst>
            <pc:docMk/>
            <pc:sldMk cId="2904050556" sldId="258"/>
            <ac:spMk id="2" creationId="{835D077D-E909-5C36-7666-45028C1EA525}"/>
          </ac:spMkLst>
        </pc:spChg>
        <pc:spChg chg="mod">
          <ac:chgData name="Suchithra R" userId="1369b9db4a8dbac0" providerId="LiveId" clId="{7BFD8AAD-FDDA-4E18-BB28-7A7FF6D05510}" dt="2023-10-06T14:41:07.892" v="396" actId="20577"/>
          <ac:spMkLst>
            <pc:docMk/>
            <pc:sldMk cId="2904050556" sldId="258"/>
            <ac:spMk id="3" creationId="{8A0B383E-2DFA-8A77-10C8-928C1F9E2F34}"/>
          </ac:spMkLst>
        </pc:spChg>
        <pc:spChg chg="add del">
          <ac:chgData name="Suchithra R" userId="1369b9db4a8dbac0" providerId="LiveId" clId="{7BFD8AAD-FDDA-4E18-BB28-7A7FF6D05510}" dt="2023-10-06T14:40:19.136" v="337"/>
          <ac:spMkLst>
            <pc:docMk/>
            <pc:sldMk cId="2904050556" sldId="258"/>
            <ac:spMk id="4" creationId="{962C01F8-4D94-E577-BB3D-335F4B9694A9}"/>
          </ac:spMkLst>
        </pc:spChg>
        <pc:spChg chg="add mod">
          <ac:chgData name="Suchithra R" userId="1369b9db4a8dbac0" providerId="LiveId" clId="{7BFD8AAD-FDDA-4E18-BB28-7A7FF6D05510}" dt="2023-10-06T14:40:50.585" v="380" actId="20577"/>
          <ac:spMkLst>
            <pc:docMk/>
            <pc:sldMk cId="2904050556" sldId="258"/>
            <ac:spMk id="5" creationId="{87C310FF-EBD9-7C2C-23CE-470CFC3DCB11}"/>
          </ac:spMkLst>
        </pc:spChg>
        <pc:spChg chg="add del">
          <ac:chgData name="Suchithra R" userId="1369b9db4a8dbac0" providerId="LiveId" clId="{7BFD8AAD-FDDA-4E18-BB28-7A7FF6D05510}" dt="2023-10-06T14:41:00.166" v="382"/>
          <ac:spMkLst>
            <pc:docMk/>
            <pc:sldMk cId="2904050556" sldId="258"/>
            <ac:spMk id="6" creationId="{EF253A9E-300A-5D04-D781-EB0A74801CC5}"/>
          </ac:spMkLst>
        </pc:spChg>
        <pc:spChg chg="add mod">
          <ac:chgData name="Suchithra R" userId="1369b9db4a8dbac0" providerId="LiveId" clId="{7BFD8AAD-FDDA-4E18-BB28-7A7FF6D05510}" dt="2023-10-06T15:12:52.657" v="398" actId="20577"/>
          <ac:spMkLst>
            <pc:docMk/>
            <pc:sldMk cId="2904050556" sldId="258"/>
            <ac:spMk id="7" creationId="{44EB9B33-B943-49ED-57FF-FB1D3CE60319}"/>
          </ac:spMkLst>
        </pc:spChg>
      </pc:sldChg>
      <pc:sldChg chg="modSp new mod">
        <pc:chgData name="Suchithra R" userId="1369b9db4a8dbac0" providerId="LiveId" clId="{7BFD8AAD-FDDA-4E18-BB28-7A7FF6D05510}" dt="2023-10-07T01:59:29.750" v="1921"/>
        <pc:sldMkLst>
          <pc:docMk/>
          <pc:sldMk cId="4094934198" sldId="258"/>
        </pc:sldMkLst>
        <pc:spChg chg="mod">
          <ac:chgData name="Suchithra R" userId="1369b9db4a8dbac0" providerId="LiveId" clId="{7BFD8AAD-FDDA-4E18-BB28-7A7FF6D05510}" dt="2023-10-07T01:59:29.750" v="1921"/>
          <ac:spMkLst>
            <pc:docMk/>
            <pc:sldMk cId="4094934198" sldId="258"/>
            <ac:spMk id="2" creationId="{3C1B3B30-ECFE-9FDD-F39C-1C7C8A6FE981}"/>
          </ac:spMkLst>
        </pc:spChg>
        <pc:spChg chg="mod">
          <ac:chgData name="Suchithra R" userId="1369b9db4a8dbac0" providerId="LiveId" clId="{7BFD8AAD-FDDA-4E18-BB28-7A7FF6D05510}" dt="2023-10-07T01:59:29.750" v="1921"/>
          <ac:spMkLst>
            <pc:docMk/>
            <pc:sldMk cId="4094934198" sldId="258"/>
            <ac:spMk id="3" creationId="{3547F3BE-206A-FD90-5D3B-05F5932D1261}"/>
          </ac:spMkLst>
        </pc:spChg>
      </pc:sldChg>
      <pc:sldChg chg="modSp new del mod">
        <pc:chgData name="Suchithra R" userId="1369b9db4a8dbac0" providerId="LiveId" clId="{7BFD8AAD-FDDA-4E18-BB28-7A7FF6D05510}" dt="2023-10-06T14:27:18.344" v="227" actId="2696"/>
        <pc:sldMkLst>
          <pc:docMk/>
          <pc:sldMk cId="2441344295" sldId="259"/>
        </pc:sldMkLst>
        <pc:spChg chg="mod">
          <ac:chgData name="Suchithra R" userId="1369b9db4a8dbac0" providerId="LiveId" clId="{7BFD8AAD-FDDA-4E18-BB28-7A7FF6D05510}" dt="2023-10-06T14:26:41.946" v="218" actId="27636"/>
          <ac:spMkLst>
            <pc:docMk/>
            <pc:sldMk cId="2441344295" sldId="259"/>
            <ac:spMk id="2" creationId="{D2CD4D64-6145-5E09-ACE6-A856EA97E928}"/>
          </ac:spMkLst>
        </pc:spChg>
      </pc:sldChg>
      <pc:sldChg chg="modSp new mod">
        <pc:chgData name="Suchithra R" userId="1369b9db4a8dbac0" providerId="LiveId" clId="{7BFD8AAD-FDDA-4E18-BB28-7A7FF6D05510}" dt="2023-10-07T01:59:29.750" v="1921"/>
        <pc:sldMkLst>
          <pc:docMk/>
          <pc:sldMk cId="2491602917" sldId="259"/>
        </pc:sldMkLst>
        <pc:spChg chg="mod">
          <ac:chgData name="Suchithra R" userId="1369b9db4a8dbac0" providerId="LiveId" clId="{7BFD8AAD-FDDA-4E18-BB28-7A7FF6D05510}" dt="2023-10-07T01:59:29.750" v="1921"/>
          <ac:spMkLst>
            <pc:docMk/>
            <pc:sldMk cId="2491602917" sldId="259"/>
            <ac:spMk id="2" creationId="{A2965CD3-4D5D-4D7C-FD83-4B167B39E6CA}"/>
          </ac:spMkLst>
        </pc:spChg>
        <pc:spChg chg="mod">
          <ac:chgData name="Suchithra R" userId="1369b9db4a8dbac0" providerId="LiveId" clId="{7BFD8AAD-FDDA-4E18-BB28-7A7FF6D05510}" dt="2023-10-07T01:59:29.750" v="1921"/>
          <ac:spMkLst>
            <pc:docMk/>
            <pc:sldMk cId="2491602917" sldId="259"/>
            <ac:spMk id="3" creationId="{F96D6477-B2B8-806F-0BCE-F1171FB56946}"/>
          </ac:spMkLst>
        </pc:spChg>
      </pc:sldChg>
      <pc:sldChg chg="new del">
        <pc:chgData name="Suchithra R" userId="1369b9db4a8dbac0" providerId="LiveId" clId="{7BFD8AAD-FDDA-4E18-BB28-7A7FF6D05510}" dt="2023-10-06T14:25:46.028" v="210" actId="2696"/>
        <pc:sldMkLst>
          <pc:docMk/>
          <pc:sldMk cId="3383308072" sldId="259"/>
        </pc:sldMkLst>
      </pc:sldChg>
      <pc:sldChg chg="modSp new del mod">
        <pc:chgData name="Suchithra R" userId="1369b9db4a8dbac0" providerId="LiveId" clId="{7BFD8AAD-FDDA-4E18-BB28-7A7FF6D05510}" dt="2023-10-06T14:32:27.696" v="259" actId="2696"/>
        <pc:sldMkLst>
          <pc:docMk/>
          <pc:sldMk cId="4009123174" sldId="259"/>
        </pc:sldMkLst>
        <pc:spChg chg="mod">
          <ac:chgData name="Suchithra R" userId="1369b9db4a8dbac0" providerId="LiveId" clId="{7BFD8AAD-FDDA-4E18-BB28-7A7FF6D05510}" dt="2023-10-06T14:29:56.123" v="258" actId="20577"/>
          <ac:spMkLst>
            <pc:docMk/>
            <pc:sldMk cId="4009123174" sldId="259"/>
            <ac:spMk id="3" creationId="{8E2636E4-B956-9C8A-C0A6-76AC64EAFDBA}"/>
          </ac:spMkLst>
        </pc:spChg>
      </pc:sldChg>
      <pc:sldChg chg="addSp delSp modSp new del">
        <pc:chgData name="Suchithra R" userId="1369b9db4a8dbac0" providerId="LiveId" clId="{7BFD8AAD-FDDA-4E18-BB28-7A7FF6D05510}" dt="2023-10-07T00:56:17.652" v="672" actId="2696"/>
        <pc:sldMkLst>
          <pc:docMk/>
          <pc:sldMk cId="1154885182" sldId="260"/>
        </pc:sldMkLst>
        <pc:spChg chg="del">
          <ac:chgData name="Suchithra R" userId="1369b9db4a8dbac0" providerId="LiveId" clId="{7BFD8AAD-FDDA-4E18-BB28-7A7FF6D05510}" dt="2023-10-07T00:54:13.920" v="611"/>
          <ac:spMkLst>
            <pc:docMk/>
            <pc:sldMk cId="1154885182" sldId="260"/>
            <ac:spMk id="4" creationId="{2775D864-51D6-2BBE-98AF-780DF48E759A}"/>
          </ac:spMkLst>
        </pc:spChg>
        <pc:graphicFrameChg chg="add mod">
          <ac:chgData name="Suchithra R" userId="1369b9db4a8dbac0" providerId="LiveId" clId="{7BFD8AAD-FDDA-4E18-BB28-7A7FF6D05510}" dt="2023-10-07T00:54:13.920" v="611"/>
          <ac:graphicFrameMkLst>
            <pc:docMk/>
            <pc:sldMk cId="1154885182" sldId="260"/>
            <ac:graphicFrameMk id="7" creationId="{7B59CD6B-E4B3-CAE4-536E-6427358CD702}"/>
          </ac:graphicFrameMkLst>
        </pc:graphicFrameChg>
      </pc:sldChg>
      <pc:sldChg chg="addSp delSp modSp new del mod">
        <pc:chgData name="Suchithra R" userId="1369b9db4a8dbac0" providerId="LiveId" clId="{7BFD8AAD-FDDA-4E18-BB28-7A7FF6D05510}" dt="2023-10-07T01:04:57.237" v="836" actId="2696"/>
        <pc:sldMkLst>
          <pc:docMk/>
          <pc:sldMk cId="4282238768" sldId="261"/>
        </pc:sldMkLst>
        <pc:spChg chg="mod">
          <ac:chgData name="Suchithra R" userId="1369b9db4a8dbac0" providerId="LiveId" clId="{7BFD8AAD-FDDA-4E18-BB28-7A7FF6D05510}" dt="2023-10-07T00:56:08.542" v="671" actId="20577"/>
          <ac:spMkLst>
            <pc:docMk/>
            <pc:sldMk cId="4282238768" sldId="261"/>
            <ac:spMk id="2" creationId="{DBDCF81E-8828-07B0-1101-107B762243BB}"/>
          </ac:spMkLst>
        </pc:spChg>
        <pc:spChg chg="del mod">
          <ac:chgData name="Suchithra R" userId="1369b9db4a8dbac0" providerId="LiveId" clId="{7BFD8AAD-FDDA-4E18-BB28-7A7FF6D05510}" dt="2023-10-07T00:54:39.472" v="614"/>
          <ac:spMkLst>
            <pc:docMk/>
            <pc:sldMk cId="4282238768" sldId="261"/>
            <ac:spMk id="3" creationId="{ADF54FD5-80F2-9B42-5DDB-72F81A921956}"/>
          </ac:spMkLst>
        </pc:spChg>
        <pc:graphicFrameChg chg="add mod modGraphic">
          <ac:chgData name="Suchithra R" userId="1369b9db4a8dbac0" providerId="LiveId" clId="{7BFD8AAD-FDDA-4E18-BB28-7A7FF6D05510}" dt="2023-10-07T01:04:50.348" v="835" actId="14734"/>
          <ac:graphicFrameMkLst>
            <pc:docMk/>
            <pc:sldMk cId="4282238768" sldId="261"/>
            <ac:graphicFrameMk id="4" creationId="{1A76A921-B8E7-272D-0704-83827522381E}"/>
          </ac:graphicFrameMkLst>
        </pc:graphicFrameChg>
      </pc:sldChg>
      <pc:sldChg chg="modSp new mod">
        <pc:chgData name="Suchithra R" userId="1369b9db4a8dbac0" providerId="LiveId" clId="{7BFD8AAD-FDDA-4E18-BB28-7A7FF6D05510}" dt="2023-10-07T01:56:04.568" v="1888" actId="20577"/>
        <pc:sldMkLst>
          <pc:docMk/>
          <pc:sldMk cId="2943837200" sldId="262"/>
        </pc:sldMkLst>
        <pc:spChg chg="mod">
          <ac:chgData name="Suchithra R" userId="1369b9db4a8dbac0" providerId="LiveId" clId="{7BFD8AAD-FDDA-4E18-BB28-7A7FF6D05510}" dt="2023-10-07T01:56:04.568" v="1888" actId="20577"/>
          <ac:spMkLst>
            <pc:docMk/>
            <pc:sldMk cId="2943837200" sldId="262"/>
            <ac:spMk id="2" creationId="{0A5B224F-FC10-243B-6979-A75B1989E2C6}"/>
          </ac:spMkLst>
        </pc:spChg>
        <pc:spChg chg="mod">
          <ac:chgData name="Suchithra R" userId="1369b9db4a8dbac0" providerId="LiveId" clId="{7BFD8AAD-FDDA-4E18-BB28-7A7FF6D05510}" dt="2023-10-07T01:53:18.468" v="1856" actId="27636"/>
          <ac:spMkLst>
            <pc:docMk/>
            <pc:sldMk cId="2943837200" sldId="262"/>
            <ac:spMk id="3" creationId="{BC374D05-E184-818C-3288-4BFC7DF8A4FF}"/>
          </ac:spMkLst>
        </pc:spChg>
      </pc:sldChg>
      <pc:sldChg chg="addSp delSp modSp new mod">
        <pc:chgData name="Suchithra R" userId="1369b9db4a8dbac0" providerId="LiveId" clId="{7BFD8AAD-FDDA-4E18-BB28-7A7FF6D05510}" dt="2023-10-07T01:56:33.790" v="1893" actId="14100"/>
        <pc:sldMkLst>
          <pc:docMk/>
          <pc:sldMk cId="3730751121" sldId="263"/>
        </pc:sldMkLst>
        <pc:spChg chg="mod">
          <ac:chgData name="Suchithra R" userId="1369b9db4a8dbac0" providerId="LiveId" clId="{7BFD8AAD-FDDA-4E18-BB28-7A7FF6D05510}" dt="2023-10-07T01:56:27.317" v="1892" actId="27636"/>
          <ac:spMkLst>
            <pc:docMk/>
            <pc:sldMk cId="3730751121" sldId="263"/>
            <ac:spMk id="2" creationId="{6B7C39DE-657A-E507-220C-01EEFF3E1BCE}"/>
          </ac:spMkLst>
        </pc:spChg>
        <pc:spChg chg="del mod">
          <ac:chgData name="Suchithra R" userId="1369b9db4a8dbac0" providerId="LiveId" clId="{7BFD8AAD-FDDA-4E18-BB28-7A7FF6D05510}" dt="2023-10-07T01:01:15.919" v="816"/>
          <ac:spMkLst>
            <pc:docMk/>
            <pc:sldMk cId="3730751121" sldId="263"/>
            <ac:spMk id="3" creationId="{000C5512-8F0F-ABBA-0953-28F74382B192}"/>
          </ac:spMkLst>
        </pc:spChg>
        <pc:spChg chg="add del mod">
          <ac:chgData name="Suchithra R" userId="1369b9db4a8dbac0" providerId="LiveId" clId="{7BFD8AAD-FDDA-4E18-BB28-7A7FF6D05510}" dt="2023-10-07T01:03:37.040" v="826" actId="3680"/>
          <ac:spMkLst>
            <pc:docMk/>
            <pc:sldMk cId="3730751121" sldId="263"/>
            <ac:spMk id="7" creationId="{EF14840F-7AF8-F2A4-AAD7-D1110E6BA077}"/>
          </ac:spMkLst>
        </pc:spChg>
        <pc:graphicFrameChg chg="add del mod modGraphic">
          <ac:chgData name="Suchithra R" userId="1369b9db4a8dbac0" providerId="LiveId" clId="{7BFD8AAD-FDDA-4E18-BB28-7A7FF6D05510}" dt="2023-10-07T01:03:17.439" v="824" actId="478"/>
          <ac:graphicFrameMkLst>
            <pc:docMk/>
            <pc:sldMk cId="3730751121" sldId="263"/>
            <ac:graphicFrameMk id="4" creationId="{601F466B-7EF6-7F04-D2E6-E2A4E018F763}"/>
          </ac:graphicFrameMkLst>
        </pc:graphicFrameChg>
        <pc:graphicFrameChg chg="add del">
          <ac:chgData name="Suchithra R" userId="1369b9db4a8dbac0" providerId="LiveId" clId="{7BFD8AAD-FDDA-4E18-BB28-7A7FF6D05510}" dt="2023-10-07T01:02:47.564" v="822" actId="3680"/>
          <ac:graphicFrameMkLst>
            <pc:docMk/>
            <pc:sldMk cId="3730751121" sldId="263"/>
            <ac:graphicFrameMk id="5" creationId="{C629798F-EF5F-ACFB-B617-221BEBE0776D}"/>
          </ac:graphicFrameMkLst>
        </pc:graphicFrameChg>
        <pc:graphicFrameChg chg="add mod ord modGraphic">
          <ac:chgData name="Suchithra R" userId="1369b9db4a8dbac0" providerId="LiveId" clId="{7BFD8AAD-FDDA-4E18-BB28-7A7FF6D05510}" dt="2023-10-07T01:56:33.790" v="1893" actId="14100"/>
          <ac:graphicFrameMkLst>
            <pc:docMk/>
            <pc:sldMk cId="3730751121" sldId="263"/>
            <ac:graphicFrameMk id="8" creationId="{CF5BAC7B-9AC9-11C9-CC38-BD9425E70742}"/>
          </ac:graphicFrameMkLst>
        </pc:graphicFrameChg>
      </pc:sldChg>
      <pc:sldChg chg="modSp new del mod">
        <pc:chgData name="Suchithra R" userId="1369b9db4a8dbac0" providerId="LiveId" clId="{7BFD8AAD-FDDA-4E18-BB28-7A7FF6D05510}" dt="2023-10-07T01:06:51.775" v="915" actId="2696"/>
        <pc:sldMkLst>
          <pc:docMk/>
          <pc:sldMk cId="2317902003" sldId="264"/>
        </pc:sldMkLst>
        <pc:spChg chg="mod">
          <ac:chgData name="Suchithra R" userId="1369b9db4a8dbac0" providerId="LiveId" clId="{7BFD8AAD-FDDA-4E18-BB28-7A7FF6D05510}" dt="2023-10-07T01:06:46.570" v="914" actId="20577"/>
          <ac:spMkLst>
            <pc:docMk/>
            <pc:sldMk cId="2317902003" sldId="264"/>
            <ac:spMk id="2" creationId="{77A240B1-ED87-0471-DDDB-BFC0BE629D51}"/>
          </ac:spMkLst>
        </pc:spChg>
        <pc:spChg chg="mod">
          <ac:chgData name="Suchithra R" userId="1369b9db4a8dbac0" providerId="LiveId" clId="{7BFD8AAD-FDDA-4E18-BB28-7A7FF6D05510}" dt="2023-10-07T01:05:12.676" v="838" actId="12"/>
          <ac:spMkLst>
            <pc:docMk/>
            <pc:sldMk cId="2317902003" sldId="264"/>
            <ac:spMk id="3" creationId="{ED9F7BFD-1200-73C9-01B5-E9CBD991B9AF}"/>
          </ac:spMkLst>
        </pc:spChg>
      </pc:sldChg>
      <pc:sldChg chg="addSp delSp modSp new mod">
        <pc:chgData name="Suchithra R" userId="1369b9db4a8dbac0" providerId="LiveId" clId="{7BFD8AAD-FDDA-4E18-BB28-7A7FF6D05510}" dt="2023-10-07T01:55:21.518" v="1879" actId="1076"/>
        <pc:sldMkLst>
          <pc:docMk/>
          <pc:sldMk cId="2433411569" sldId="264"/>
        </pc:sldMkLst>
        <pc:spChg chg="mod">
          <ac:chgData name="Suchithra R" userId="1369b9db4a8dbac0" providerId="LiveId" clId="{7BFD8AAD-FDDA-4E18-BB28-7A7FF6D05510}" dt="2023-10-07T01:55:21.518" v="1879" actId="1076"/>
          <ac:spMkLst>
            <pc:docMk/>
            <pc:sldMk cId="2433411569" sldId="264"/>
            <ac:spMk id="2" creationId="{BA224AE4-A7EB-D916-97D4-BCDEDB01B4CC}"/>
          </ac:spMkLst>
        </pc:spChg>
        <pc:spChg chg="add del mod">
          <ac:chgData name="Suchithra R" userId="1369b9db4a8dbac0" providerId="LiveId" clId="{7BFD8AAD-FDDA-4E18-BB28-7A7FF6D05510}" dt="2023-10-07T01:09:04.005" v="949" actId="3680"/>
          <ac:spMkLst>
            <pc:docMk/>
            <pc:sldMk cId="2433411569" sldId="264"/>
            <ac:spMk id="3" creationId="{E333B773-391B-9142-33D7-F46BD1BF8270}"/>
          </ac:spMkLst>
        </pc:spChg>
        <pc:graphicFrameChg chg="add del mod ord modGraphic">
          <ac:chgData name="Suchithra R" userId="1369b9db4a8dbac0" providerId="LiveId" clId="{7BFD8AAD-FDDA-4E18-BB28-7A7FF6D05510}" dt="2023-10-07T01:08:52.329" v="948" actId="3680"/>
          <ac:graphicFrameMkLst>
            <pc:docMk/>
            <pc:sldMk cId="2433411569" sldId="264"/>
            <ac:graphicFrameMk id="4" creationId="{9DB52690-455D-0D8C-6679-3F6CE616D13C}"/>
          </ac:graphicFrameMkLst>
        </pc:graphicFrameChg>
        <pc:graphicFrameChg chg="add mod ord modGraphic">
          <ac:chgData name="Suchithra R" userId="1369b9db4a8dbac0" providerId="LiveId" clId="{7BFD8AAD-FDDA-4E18-BB28-7A7FF6D05510}" dt="2023-10-07T01:55:10.252" v="1877" actId="14100"/>
          <ac:graphicFrameMkLst>
            <pc:docMk/>
            <pc:sldMk cId="2433411569" sldId="264"/>
            <ac:graphicFrameMk id="5" creationId="{62F2CB8B-A912-F2E2-E501-07776DC6371F}"/>
          </ac:graphicFrameMkLst>
        </pc:graphicFrameChg>
      </pc:sldChg>
      <pc:sldChg chg="addSp delSp modSp new del mod">
        <pc:chgData name="Suchithra R" userId="1369b9db4a8dbac0" providerId="LiveId" clId="{7BFD8AAD-FDDA-4E18-BB28-7A7FF6D05510}" dt="2023-10-07T01:11:56.974" v="1063" actId="2696"/>
        <pc:sldMkLst>
          <pc:docMk/>
          <pc:sldMk cId="1843298778" sldId="265"/>
        </pc:sldMkLst>
        <pc:spChg chg="del mod">
          <ac:chgData name="Suchithra R" userId="1369b9db4a8dbac0" providerId="LiveId" clId="{7BFD8AAD-FDDA-4E18-BB28-7A7FF6D05510}" dt="2023-10-07T01:11:30.742" v="966"/>
          <ac:spMkLst>
            <pc:docMk/>
            <pc:sldMk cId="1843298778" sldId="265"/>
            <ac:spMk id="3" creationId="{29A895DA-49A1-95BE-1CD3-1D53A22EAC8C}"/>
          </ac:spMkLst>
        </pc:spChg>
        <pc:spChg chg="add mod">
          <ac:chgData name="Suchithra R" userId="1369b9db4a8dbac0" providerId="LiveId" clId="{7BFD8AAD-FDDA-4E18-BB28-7A7FF6D05510}" dt="2023-10-07T01:11:47.391" v="1062" actId="20577"/>
          <ac:spMkLst>
            <pc:docMk/>
            <pc:sldMk cId="1843298778" sldId="265"/>
            <ac:spMk id="4" creationId="{8A42522A-91C1-DFC0-C9D0-D401EEB62011}"/>
          </ac:spMkLst>
        </pc:spChg>
      </pc:sldChg>
      <pc:sldChg chg="modSp new mod">
        <pc:chgData name="Suchithra R" userId="1369b9db4a8dbac0" providerId="LiveId" clId="{7BFD8AAD-FDDA-4E18-BB28-7A7FF6D05510}" dt="2023-10-07T01:59:29.925" v="1924" actId="27636"/>
        <pc:sldMkLst>
          <pc:docMk/>
          <pc:sldMk cId="2305902185" sldId="265"/>
        </pc:sldMkLst>
        <pc:spChg chg="mod">
          <ac:chgData name="Suchithra R" userId="1369b9db4a8dbac0" providerId="LiveId" clId="{7BFD8AAD-FDDA-4E18-BB28-7A7FF6D05510}" dt="2023-10-07T01:59:29.925" v="1924" actId="27636"/>
          <ac:spMkLst>
            <pc:docMk/>
            <pc:sldMk cId="2305902185" sldId="265"/>
            <ac:spMk id="2" creationId="{8D6B69A2-74CD-67A1-E00B-D8BD35EC250F}"/>
          </ac:spMkLst>
        </pc:spChg>
        <pc:spChg chg="mod">
          <ac:chgData name="Suchithra R" userId="1369b9db4a8dbac0" providerId="LiveId" clId="{7BFD8AAD-FDDA-4E18-BB28-7A7FF6D05510}" dt="2023-10-07T01:57:55.823" v="1904" actId="27636"/>
          <ac:spMkLst>
            <pc:docMk/>
            <pc:sldMk cId="2305902185" sldId="265"/>
            <ac:spMk id="3" creationId="{78B7CFA3-3C51-2247-6A83-934EDFDCDEA2}"/>
          </ac:spMkLst>
        </pc:spChg>
      </pc:sldChg>
      <pc:sldChg chg="addSp delSp modSp new del mod">
        <pc:chgData name="Suchithra R" userId="1369b9db4a8dbac0" providerId="LiveId" clId="{7BFD8AAD-FDDA-4E18-BB28-7A7FF6D05510}" dt="2023-10-07T01:13:41.574" v="1098" actId="2696"/>
        <pc:sldMkLst>
          <pc:docMk/>
          <pc:sldMk cId="2338245065" sldId="265"/>
        </pc:sldMkLst>
        <pc:spChg chg="mod">
          <ac:chgData name="Suchithra R" userId="1369b9db4a8dbac0" providerId="LiveId" clId="{7BFD8AAD-FDDA-4E18-BB28-7A7FF6D05510}" dt="2023-10-07T01:12:21.622" v="1094" actId="20577"/>
          <ac:spMkLst>
            <pc:docMk/>
            <pc:sldMk cId="2338245065" sldId="265"/>
            <ac:spMk id="2" creationId="{4F2675A4-F6AA-BD72-56B9-4DB94DD5A399}"/>
          </ac:spMkLst>
        </pc:spChg>
        <pc:spChg chg="del">
          <ac:chgData name="Suchithra R" userId="1369b9db4a8dbac0" providerId="LiveId" clId="{7BFD8AAD-FDDA-4E18-BB28-7A7FF6D05510}" dt="2023-10-07T01:12:52.132" v="1095"/>
          <ac:spMkLst>
            <pc:docMk/>
            <pc:sldMk cId="2338245065" sldId="265"/>
            <ac:spMk id="3" creationId="{7FBBC499-70E3-B570-37B7-6E293AD6297E}"/>
          </ac:spMkLst>
        </pc:spChg>
        <pc:spChg chg="add mod">
          <ac:chgData name="Suchithra R" userId="1369b9db4a8dbac0" providerId="LiveId" clId="{7BFD8AAD-FDDA-4E18-BB28-7A7FF6D05510}" dt="2023-10-07T01:13:05.335" v="1097" actId="20577"/>
          <ac:spMkLst>
            <pc:docMk/>
            <pc:sldMk cId="2338245065" sldId="265"/>
            <ac:spMk id="4" creationId="{35DE4DA1-979F-024E-E553-6243508657F0}"/>
          </ac:spMkLst>
        </pc:spChg>
      </pc:sldChg>
      <pc:sldChg chg="addSp delSp modSp new mod">
        <pc:chgData name="Suchithra R" userId="1369b9db4a8dbac0" providerId="LiveId" clId="{7BFD8AAD-FDDA-4E18-BB28-7A7FF6D05510}" dt="2023-10-07T01:58:22.722" v="1910" actId="27636"/>
        <pc:sldMkLst>
          <pc:docMk/>
          <pc:sldMk cId="533776664" sldId="266"/>
        </pc:sldMkLst>
        <pc:spChg chg="mod">
          <ac:chgData name="Suchithra R" userId="1369b9db4a8dbac0" providerId="LiveId" clId="{7BFD8AAD-FDDA-4E18-BB28-7A7FF6D05510}" dt="2023-10-07T01:58:22.722" v="1910" actId="27636"/>
          <ac:spMkLst>
            <pc:docMk/>
            <pc:sldMk cId="533776664" sldId="266"/>
            <ac:spMk id="2" creationId="{0CFC2533-0448-53B0-0DB0-A9DCF793A270}"/>
          </ac:spMkLst>
        </pc:spChg>
        <pc:spChg chg="del mod">
          <ac:chgData name="Suchithra R" userId="1369b9db4a8dbac0" providerId="LiveId" clId="{7BFD8AAD-FDDA-4E18-BB28-7A7FF6D05510}" dt="2023-10-07T01:25:07.327" v="1272" actId="3680"/>
          <ac:spMkLst>
            <pc:docMk/>
            <pc:sldMk cId="533776664" sldId="266"/>
            <ac:spMk id="3" creationId="{04403127-5B64-C2C2-C082-92410A7281DB}"/>
          </ac:spMkLst>
        </pc:spChg>
        <pc:spChg chg="add del">
          <ac:chgData name="Suchithra R" userId="1369b9db4a8dbac0" providerId="LiveId" clId="{7BFD8AAD-FDDA-4E18-BB28-7A7FF6D05510}" dt="2023-10-07T01:25:19.598" v="1274" actId="22"/>
          <ac:spMkLst>
            <pc:docMk/>
            <pc:sldMk cId="533776664" sldId="266"/>
            <ac:spMk id="6" creationId="{6113ADC5-68E1-22AE-69E7-F3FE5EACAFE4}"/>
          </ac:spMkLst>
        </pc:spChg>
        <pc:graphicFrameChg chg="add mod ord modGraphic">
          <ac:chgData name="Suchithra R" userId="1369b9db4a8dbac0" providerId="LiveId" clId="{7BFD8AAD-FDDA-4E18-BB28-7A7FF6D05510}" dt="2023-10-07T01:26:09.011" v="1277" actId="14734"/>
          <ac:graphicFrameMkLst>
            <pc:docMk/>
            <pc:sldMk cId="533776664" sldId="266"/>
            <ac:graphicFrameMk id="4" creationId="{6C21F1F3-2568-F0D1-4BF3-DD8461C61214}"/>
          </ac:graphicFrameMkLst>
        </pc:graphicFrameChg>
      </pc:sldChg>
      <pc:sldChg chg="modSp new mod">
        <pc:chgData name="Suchithra R" userId="1369b9db4a8dbac0" providerId="LiveId" clId="{7BFD8AAD-FDDA-4E18-BB28-7A7FF6D05510}" dt="2023-10-07T01:59:29.750" v="1921"/>
        <pc:sldMkLst>
          <pc:docMk/>
          <pc:sldMk cId="3449308894" sldId="267"/>
        </pc:sldMkLst>
        <pc:spChg chg="mod">
          <ac:chgData name="Suchithra R" userId="1369b9db4a8dbac0" providerId="LiveId" clId="{7BFD8AAD-FDDA-4E18-BB28-7A7FF6D05510}" dt="2023-10-07T01:59:29.750" v="1921"/>
          <ac:spMkLst>
            <pc:docMk/>
            <pc:sldMk cId="3449308894" sldId="267"/>
            <ac:spMk id="2" creationId="{6D620154-6213-34F4-E8AB-C2116EEA4EA1}"/>
          </ac:spMkLst>
        </pc:spChg>
        <pc:spChg chg="mod">
          <ac:chgData name="Suchithra R" userId="1369b9db4a8dbac0" providerId="LiveId" clId="{7BFD8AAD-FDDA-4E18-BB28-7A7FF6D05510}" dt="2023-10-07T01:59:29.750" v="1921"/>
          <ac:spMkLst>
            <pc:docMk/>
            <pc:sldMk cId="3449308894" sldId="267"/>
            <ac:spMk id="3" creationId="{D6DE8927-1E10-888A-46CF-881D9BC97239}"/>
          </ac:spMkLst>
        </pc:spChg>
      </pc:sldChg>
      <pc:sldChg chg="addSp modSp new mod setBg">
        <pc:chgData name="Suchithra R" userId="1369b9db4a8dbac0" providerId="LiveId" clId="{7BFD8AAD-FDDA-4E18-BB28-7A7FF6D05510}" dt="2023-10-07T01:58:55.006" v="1917" actId="1076"/>
        <pc:sldMkLst>
          <pc:docMk/>
          <pc:sldMk cId="2240483898" sldId="268"/>
        </pc:sldMkLst>
        <pc:spChg chg="mod">
          <ac:chgData name="Suchithra R" userId="1369b9db4a8dbac0" providerId="LiveId" clId="{7BFD8AAD-FDDA-4E18-BB28-7A7FF6D05510}" dt="2023-10-07T01:58:39.796" v="1914" actId="27636"/>
          <ac:spMkLst>
            <pc:docMk/>
            <pc:sldMk cId="2240483898" sldId="268"/>
            <ac:spMk id="2" creationId="{76B02797-12C1-15BC-7D58-902F3463F522}"/>
          </ac:spMkLst>
        </pc:spChg>
        <pc:spChg chg="mod">
          <ac:chgData name="Suchithra R" userId="1369b9db4a8dbac0" providerId="LiveId" clId="{7BFD8AAD-FDDA-4E18-BB28-7A7FF6D05510}" dt="2023-10-07T01:33:24.630" v="1391" actId="20577"/>
          <ac:spMkLst>
            <pc:docMk/>
            <pc:sldMk cId="2240483898" sldId="268"/>
            <ac:spMk id="3" creationId="{B2F85A6A-4F30-65A7-66B4-53161C54CF84}"/>
          </ac:spMkLst>
        </pc:spChg>
        <pc:graphicFrameChg chg="add mod modGraphic">
          <ac:chgData name="Suchithra R" userId="1369b9db4a8dbac0" providerId="LiveId" clId="{7BFD8AAD-FDDA-4E18-BB28-7A7FF6D05510}" dt="2023-10-07T01:58:55.006" v="1917" actId="1076"/>
          <ac:graphicFrameMkLst>
            <pc:docMk/>
            <pc:sldMk cId="2240483898" sldId="268"/>
            <ac:graphicFrameMk id="4" creationId="{542BFB19-7D1B-8E10-E09B-E663A212CC1D}"/>
          </ac:graphicFrameMkLst>
        </pc:graphicFrameChg>
      </pc:sldChg>
      <pc:sldChg chg="addSp delSp modSp new mod setBg">
        <pc:chgData name="Suchithra R" userId="1369b9db4a8dbac0" providerId="LiveId" clId="{7BFD8AAD-FDDA-4E18-BB28-7A7FF6D05510}" dt="2023-10-07T01:59:29.894" v="1922" actId="27636"/>
        <pc:sldMkLst>
          <pc:docMk/>
          <pc:sldMk cId="484393801" sldId="269"/>
        </pc:sldMkLst>
        <pc:spChg chg="mod">
          <ac:chgData name="Suchithra R" userId="1369b9db4a8dbac0" providerId="LiveId" clId="{7BFD8AAD-FDDA-4E18-BB28-7A7FF6D05510}" dt="2023-10-07T01:59:29.894" v="1922" actId="27636"/>
          <ac:spMkLst>
            <pc:docMk/>
            <pc:sldMk cId="484393801" sldId="269"/>
            <ac:spMk id="2" creationId="{2069AD88-6A58-5D61-4642-1BB5AEADF715}"/>
          </ac:spMkLst>
        </pc:spChg>
        <pc:spChg chg="del mod">
          <ac:chgData name="Suchithra R" userId="1369b9db4a8dbac0" providerId="LiveId" clId="{7BFD8AAD-FDDA-4E18-BB28-7A7FF6D05510}" dt="2023-10-07T01:36:42.637" v="1444"/>
          <ac:spMkLst>
            <pc:docMk/>
            <pc:sldMk cId="484393801" sldId="269"/>
            <ac:spMk id="3" creationId="{CA32706D-2356-3B4E-8077-3D0E97750B9F}"/>
          </ac:spMkLst>
        </pc:spChg>
        <pc:spChg chg="add mod">
          <ac:chgData name="Suchithra R" userId="1369b9db4a8dbac0" providerId="LiveId" clId="{7BFD8AAD-FDDA-4E18-BB28-7A7FF6D05510}" dt="2023-10-07T01:37:06.777" v="1614" actId="20577"/>
          <ac:spMkLst>
            <pc:docMk/>
            <pc:sldMk cId="484393801" sldId="269"/>
            <ac:spMk id="5" creationId="{BEBB63AD-DF1B-43BA-D7A6-528F21058530}"/>
          </ac:spMkLst>
        </pc:spChg>
        <pc:spChg chg="add mod">
          <ac:chgData name="Suchithra R" userId="1369b9db4a8dbac0" providerId="LiveId" clId="{7BFD8AAD-FDDA-4E18-BB28-7A7FF6D05510}" dt="2023-10-07T01:36:42.637" v="1444"/>
          <ac:spMkLst>
            <pc:docMk/>
            <pc:sldMk cId="484393801" sldId="269"/>
            <ac:spMk id="6" creationId="{E6437911-BC82-3363-563A-DEBBC5FA11B4}"/>
          </ac:spMkLst>
        </pc:spChg>
        <pc:graphicFrameChg chg="add mod modGraphic">
          <ac:chgData name="Suchithra R" userId="1369b9db4a8dbac0" providerId="LiveId" clId="{7BFD8AAD-FDDA-4E18-BB28-7A7FF6D05510}" dt="2023-10-07T01:38:05.579" v="1625" actId="14100"/>
          <ac:graphicFrameMkLst>
            <pc:docMk/>
            <pc:sldMk cId="484393801" sldId="269"/>
            <ac:graphicFrameMk id="4" creationId="{32D37940-C506-EBF5-E28B-E1C676E929D4}"/>
          </ac:graphicFrameMkLst>
        </pc:graphicFrameChg>
      </pc:sldChg>
      <pc:sldChg chg="addSp modSp new mod setBg">
        <pc:chgData name="Suchithra R" userId="1369b9db4a8dbac0" providerId="LiveId" clId="{7BFD8AAD-FDDA-4E18-BB28-7A7FF6D05510}" dt="2023-10-07T01:59:29.909" v="1923" actId="27636"/>
        <pc:sldMkLst>
          <pc:docMk/>
          <pc:sldMk cId="2283317980" sldId="270"/>
        </pc:sldMkLst>
        <pc:spChg chg="mod">
          <ac:chgData name="Suchithra R" userId="1369b9db4a8dbac0" providerId="LiveId" clId="{7BFD8AAD-FDDA-4E18-BB28-7A7FF6D05510}" dt="2023-10-07T01:59:29.909" v="1923" actId="27636"/>
          <ac:spMkLst>
            <pc:docMk/>
            <pc:sldMk cId="2283317980" sldId="270"/>
            <ac:spMk id="2" creationId="{47A674EE-CBE2-D745-33D8-FBF7D659301B}"/>
          </ac:spMkLst>
        </pc:spChg>
        <pc:spChg chg="mod">
          <ac:chgData name="Suchithra R" userId="1369b9db4a8dbac0" providerId="LiveId" clId="{7BFD8AAD-FDDA-4E18-BB28-7A7FF6D05510}" dt="2023-10-07T01:43:44.359" v="1673" actId="20577"/>
          <ac:spMkLst>
            <pc:docMk/>
            <pc:sldMk cId="2283317980" sldId="270"/>
            <ac:spMk id="3" creationId="{D1364B9C-9ED1-1BFD-3A06-50C7B3C76CF6}"/>
          </ac:spMkLst>
        </pc:spChg>
        <pc:graphicFrameChg chg="add mod modGraphic">
          <ac:chgData name="Suchithra R" userId="1369b9db4a8dbac0" providerId="LiveId" clId="{7BFD8AAD-FDDA-4E18-BB28-7A7FF6D05510}" dt="2023-10-07T01:44:11.335" v="1681" actId="14100"/>
          <ac:graphicFrameMkLst>
            <pc:docMk/>
            <pc:sldMk cId="2283317980" sldId="270"/>
            <ac:graphicFrameMk id="4" creationId="{D7DBBFB1-AD8E-85ED-080A-27D535761ABB}"/>
          </ac:graphicFrameMkLst>
        </pc:graphicFrameChg>
      </pc:sldChg>
      <pc:sldChg chg="addSp delSp modSp new mod setBg">
        <pc:chgData name="Suchithra R" userId="1369b9db4a8dbac0" providerId="LiveId" clId="{7BFD8AAD-FDDA-4E18-BB28-7A7FF6D05510}" dt="2023-10-07T01:59:02.154" v="1919" actId="27636"/>
        <pc:sldMkLst>
          <pc:docMk/>
          <pc:sldMk cId="4119506134" sldId="271"/>
        </pc:sldMkLst>
        <pc:spChg chg="mod">
          <ac:chgData name="Suchithra R" userId="1369b9db4a8dbac0" providerId="LiveId" clId="{7BFD8AAD-FDDA-4E18-BB28-7A7FF6D05510}" dt="2023-10-07T01:59:02.154" v="1919" actId="27636"/>
          <ac:spMkLst>
            <pc:docMk/>
            <pc:sldMk cId="4119506134" sldId="271"/>
            <ac:spMk id="2" creationId="{3303175D-DF27-3765-5543-BBEA3A4AF590}"/>
          </ac:spMkLst>
        </pc:spChg>
        <pc:spChg chg="mod">
          <ac:chgData name="Suchithra R" userId="1369b9db4a8dbac0" providerId="LiveId" clId="{7BFD8AAD-FDDA-4E18-BB28-7A7FF6D05510}" dt="2023-10-07T01:48:48.187" v="1751"/>
          <ac:spMkLst>
            <pc:docMk/>
            <pc:sldMk cId="4119506134" sldId="271"/>
            <ac:spMk id="3" creationId="{527B4685-E9BB-7449-BB46-DFE96EFA4FC8}"/>
          </ac:spMkLst>
        </pc:spChg>
        <pc:spChg chg="add del">
          <ac:chgData name="Suchithra R" userId="1369b9db4a8dbac0" providerId="LiveId" clId="{7BFD8AAD-FDDA-4E18-BB28-7A7FF6D05510}" dt="2023-10-07T01:47:49.895" v="1715"/>
          <ac:spMkLst>
            <pc:docMk/>
            <pc:sldMk cId="4119506134" sldId="271"/>
            <ac:spMk id="4" creationId="{840ED242-3249-9ECA-2E74-E77CE2900F7F}"/>
          </ac:spMkLst>
        </pc:spChg>
        <pc:spChg chg="add del">
          <ac:chgData name="Suchithra R" userId="1369b9db4a8dbac0" providerId="LiveId" clId="{7BFD8AAD-FDDA-4E18-BB28-7A7FF6D05510}" dt="2023-10-07T01:47:58.689" v="1740"/>
          <ac:spMkLst>
            <pc:docMk/>
            <pc:sldMk cId="4119506134" sldId="271"/>
            <ac:spMk id="5" creationId="{EBC3BE93-E16C-64E8-8EE0-B0563B632D36}"/>
          </ac:spMkLst>
        </pc:spChg>
        <pc:spChg chg="add del">
          <ac:chgData name="Suchithra R" userId="1369b9db4a8dbac0" providerId="LiveId" clId="{7BFD8AAD-FDDA-4E18-BB28-7A7FF6D05510}" dt="2023-10-07T01:48:22.330" v="1746"/>
          <ac:spMkLst>
            <pc:docMk/>
            <pc:sldMk cId="4119506134" sldId="271"/>
            <ac:spMk id="6" creationId="{C6934838-3B0A-D2F4-2908-8E1C817D3D3B}"/>
          </ac:spMkLst>
        </pc:spChg>
        <pc:graphicFrameChg chg="add mod modGraphic">
          <ac:chgData name="Suchithra R" userId="1369b9db4a8dbac0" providerId="LiveId" clId="{7BFD8AAD-FDDA-4E18-BB28-7A7FF6D05510}" dt="2023-10-07T01:49:24.055" v="1754" actId="14100"/>
          <ac:graphicFrameMkLst>
            <pc:docMk/>
            <pc:sldMk cId="4119506134" sldId="271"/>
            <ac:graphicFrameMk id="7" creationId="{8BD5BCC9-3D8B-3DDA-CD56-BABAB9C17B92}"/>
          </ac:graphicFrameMkLst>
        </pc:graphicFrameChg>
      </pc:sldChg>
      <pc:sldChg chg="modSp new mod ord">
        <pc:chgData name="Suchithra R" userId="1369b9db4a8dbac0" providerId="LiveId" clId="{7BFD8AAD-FDDA-4E18-BB28-7A7FF6D05510}" dt="2023-10-07T02:00:13.376" v="1955" actId="20577"/>
        <pc:sldMkLst>
          <pc:docMk/>
          <pc:sldMk cId="3924855787" sldId="272"/>
        </pc:sldMkLst>
        <pc:spChg chg="mod">
          <ac:chgData name="Suchithra R" userId="1369b9db4a8dbac0" providerId="LiveId" clId="{7BFD8AAD-FDDA-4E18-BB28-7A7FF6D05510}" dt="2023-10-07T02:00:13.376" v="1955" actId="20577"/>
          <ac:spMkLst>
            <pc:docMk/>
            <pc:sldMk cId="3924855787" sldId="272"/>
            <ac:spMk id="2" creationId="{E6E246F5-73A7-BAD3-A200-438811B59876}"/>
          </ac:spMkLst>
        </pc:spChg>
      </pc:sldChg>
      <pc:sldChg chg="new del">
        <pc:chgData name="Suchithra R" userId="1369b9db4a8dbac0" providerId="LiveId" clId="{7BFD8AAD-FDDA-4E18-BB28-7A7FF6D05510}" dt="2023-10-07T01:54:23.033" v="1871" actId="2696"/>
        <pc:sldMkLst>
          <pc:docMk/>
          <pc:sldMk cId="227766072" sldId="273"/>
        </pc:sldMkLst>
      </pc:sldChg>
      <pc:sldChg chg="addSp modSp new mod setBg">
        <pc:chgData name="Suchithra R" userId="1369b9db4a8dbac0" providerId="LiveId" clId="{7BFD8AAD-FDDA-4E18-BB28-7A7FF6D05510}" dt="2023-10-07T02:04:53.346" v="2019" actId="14100"/>
        <pc:sldMkLst>
          <pc:docMk/>
          <pc:sldMk cId="1369258812" sldId="273"/>
        </pc:sldMkLst>
        <pc:spChg chg="mod">
          <ac:chgData name="Suchithra R" userId="1369b9db4a8dbac0" providerId="LiveId" clId="{7BFD8AAD-FDDA-4E18-BB28-7A7FF6D05510}" dt="2023-10-07T02:02:42.367" v="2010" actId="20577"/>
          <ac:spMkLst>
            <pc:docMk/>
            <pc:sldMk cId="1369258812" sldId="273"/>
            <ac:spMk id="2" creationId="{A84D3569-EDCE-9B3F-8025-2D7B49E17D23}"/>
          </ac:spMkLst>
        </pc:spChg>
        <pc:spChg chg="mod">
          <ac:chgData name="Suchithra R" userId="1369b9db4a8dbac0" providerId="LiveId" clId="{7BFD8AAD-FDDA-4E18-BB28-7A7FF6D05510}" dt="2023-10-07T02:04:06.547" v="2015" actId="14100"/>
          <ac:spMkLst>
            <pc:docMk/>
            <pc:sldMk cId="1369258812" sldId="273"/>
            <ac:spMk id="3" creationId="{221C8155-6C5D-3765-FBBF-80EBE03F69D3}"/>
          </ac:spMkLst>
        </pc:spChg>
        <pc:spChg chg="add mod">
          <ac:chgData name="Suchithra R" userId="1369b9db4a8dbac0" providerId="LiveId" clId="{7BFD8AAD-FDDA-4E18-BB28-7A7FF6D05510}" dt="2023-10-07T02:04:37.867" v="2016"/>
          <ac:spMkLst>
            <pc:docMk/>
            <pc:sldMk cId="1369258812" sldId="273"/>
            <ac:spMk id="5" creationId="{32C46A7B-271F-320E-73EF-6829387F9B90}"/>
          </ac:spMkLst>
        </pc:spChg>
        <pc:graphicFrameChg chg="add mod modGraphic">
          <ac:chgData name="Suchithra R" userId="1369b9db4a8dbac0" providerId="LiveId" clId="{7BFD8AAD-FDDA-4E18-BB28-7A7FF6D05510}" dt="2023-10-07T02:04:53.346" v="2019" actId="14100"/>
          <ac:graphicFrameMkLst>
            <pc:docMk/>
            <pc:sldMk cId="1369258812" sldId="273"/>
            <ac:graphicFrameMk id="4" creationId="{D21AA86C-881E-AF0E-77CE-E2E910C4FC91}"/>
          </ac:graphicFrameMkLst>
        </pc:graphicFrameChg>
      </pc:sldChg>
      <pc:sldChg chg="new del">
        <pc:chgData name="Suchithra R" userId="1369b9db4a8dbac0" providerId="LiveId" clId="{7BFD8AAD-FDDA-4E18-BB28-7A7FF6D05510}" dt="2023-10-07T01:54:19.101" v="1870" actId="2696"/>
        <pc:sldMkLst>
          <pc:docMk/>
          <pc:sldMk cId="3351720172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6ABE-19C2-4EB7-A745-19423049001E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6C7E-5BD2-410C-AEDE-00EA152F6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6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6ABE-19C2-4EB7-A745-19423049001E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6C7E-5BD2-410C-AEDE-00EA152F6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36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6ABE-19C2-4EB7-A745-19423049001E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6C7E-5BD2-410C-AEDE-00EA152F680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65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6ABE-19C2-4EB7-A745-19423049001E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6C7E-5BD2-410C-AEDE-00EA152F6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1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6ABE-19C2-4EB7-A745-19423049001E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6C7E-5BD2-410C-AEDE-00EA152F680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1747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6ABE-19C2-4EB7-A745-19423049001E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6C7E-5BD2-410C-AEDE-00EA152F6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504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6ABE-19C2-4EB7-A745-19423049001E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6C7E-5BD2-410C-AEDE-00EA152F6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18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6ABE-19C2-4EB7-A745-19423049001E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6C7E-5BD2-410C-AEDE-00EA152F6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4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6ABE-19C2-4EB7-A745-19423049001E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6C7E-5BD2-410C-AEDE-00EA152F6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39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6ABE-19C2-4EB7-A745-19423049001E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6C7E-5BD2-410C-AEDE-00EA152F6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4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6ABE-19C2-4EB7-A745-19423049001E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6C7E-5BD2-410C-AEDE-00EA152F6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0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6ABE-19C2-4EB7-A745-19423049001E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6C7E-5BD2-410C-AEDE-00EA152F6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52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6ABE-19C2-4EB7-A745-19423049001E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6C7E-5BD2-410C-AEDE-00EA152F6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3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6ABE-19C2-4EB7-A745-19423049001E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6C7E-5BD2-410C-AEDE-00EA152F6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5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6ABE-19C2-4EB7-A745-19423049001E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6C7E-5BD2-410C-AEDE-00EA152F6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1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6ABE-19C2-4EB7-A745-19423049001E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6C7E-5BD2-410C-AEDE-00EA152F6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7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6ABE-19C2-4EB7-A745-19423049001E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5B6C7E-5BD2-410C-AEDE-00EA152F6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02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2E01-7AF3-7A27-8D7F-5795DB99D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FILE HANDLING IN JAVA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37172-1E49-3FAB-A6CA-91159D334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BY: Suchithra R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6056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0154-6213-34F4-E8AB-C2116EEA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 operations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E8927-1E10-888A-46CF-881D9BC97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endParaRPr lang="en-US" sz="2000" b="1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the several operations that can be performed on a file in Java :</a:t>
            </a:r>
          </a:p>
          <a:p>
            <a:pPr marL="0" indent="0" algn="l" fontAlgn="base">
              <a:buNone/>
            </a:pPr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1.Create a File</a:t>
            </a:r>
          </a:p>
          <a:p>
            <a:pPr marL="0" indent="0" algn="l" fontAlgn="base">
              <a:buNone/>
            </a:pPr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2.Read from a File</a:t>
            </a:r>
          </a:p>
          <a:p>
            <a:pPr marL="0" indent="0" algn="l" fontAlgn="base">
              <a:buNone/>
            </a:pPr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3.Write to a File</a:t>
            </a:r>
          </a:p>
          <a:p>
            <a:pPr marL="0" indent="0" algn="l" fontAlgn="base">
              <a:buNone/>
            </a:pPr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4.Delete a File</a:t>
            </a:r>
          </a:p>
          <a:p>
            <a:pPr marL="0" indent="0" algn="l" fontAlgn="base"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Now let us study each of the above operations in detail.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308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2797-12C1-15BC-7D58-902F3463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899"/>
            <a:ext cx="10515600" cy="461395"/>
          </a:xfrm>
        </p:spPr>
        <p:txBody>
          <a:bodyPr>
            <a:normAutofit fontScale="90000"/>
          </a:bodyPr>
          <a:lstStyle/>
          <a:p>
            <a:r>
              <a:rPr lang="en-IN" dirty="0"/>
              <a:t>1.Create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85A6A-4F30-65A7-66B4-53161C54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624"/>
            <a:ext cx="10515600" cy="5153506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endParaRPr lang="en-US" sz="1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 algn="l" fontAlgn="base">
              <a:buNone/>
            </a:pPr>
            <a:r>
              <a:rPr lang="en-US" sz="1400" b="0" i="0" dirty="0">
                <a:solidFill>
                  <a:srgbClr val="273239"/>
                </a:solidFill>
                <a:effectLst/>
                <a:latin typeface="Nunito" pitchFamily="2" charset="0"/>
              </a:rPr>
              <a:t>In order to create a file in Java, you can use the </a:t>
            </a:r>
            <a:r>
              <a:rPr lang="en-US" sz="1400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createNewFile</a:t>
            </a:r>
            <a:r>
              <a:rPr lang="en-US" sz="1400" b="0" i="0" dirty="0">
                <a:solidFill>
                  <a:srgbClr val="273239"/>
                </a:solidFill>
                <a:effectLst/>
                <a:latin typeface="Nunito" pitchFamily="2" charset="0"/>
              </a:rPr>
              <a:t>() method.</a:t>
            </a:r>
          </a:p>
          <a:p>
            <a:pPr marL="0" indent="0" algn="l" fontAlgn="base">
              <a:buNone/>
            </a:pPr>
            <a:r>
              <a:rPr lang="en-US" sz="1400" b="0" i="0" dirty="0">
                <a:solidFill>
                  <a:srgbClr val="273239"/>
                </a:solidFill>
                <a:effectLst/>
                <a:latin typeface="Nunito" pitchFamily="2" charset="0"/>
              </a:rPr>
              <a:t>If the file is successfully created, it will return a Boolean value true and false if the file already exists.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2BFB19-7D1B-8E10-E09B-E663A212C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08512"/>
              </p:ext>
            </p:extLst>
          </p:nvPr>
        </p:nvGraphicFramePr>
        <p:xfrm>
          <a:off x="2676088" y="2072370"/>
          <a:ext cx="7952763" cy="4129760"/>
        </p:xfrm>
        <a:graphic>
          <a:graphicData uri="http://schemas.openxmlformats.org/drawingml/2006/table">
            <a:tbl>
              <a:tblPr/>
              <a:tblGrid>
                <a:gridCol w="7952763">
                  <a:extLst>
                    <a:ext uri="{9D8B030D-6E8A-4147-A177-3AD203B41FA5}">
                      <a16:colId xmlns:a16="http://schemas.microsoft.com/office/drawing/2014/main" val="695736571"/>
                    </a:ext>
                  </a:extLst>
                </a:gridCol>
              </a:tblGrid>
              <a:tr h="358028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// Import the File class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IN" sz="1000" b="0" i="0" dirty="0" err="1">
                          <a:effectLst/>
                          <a:latin typeface="Consolas" panose="020B0609020204030204" pitchFamily="49" charset="0"/>
                        </a:rPr>
                        <a:t>java.io.File</a:t>
                      </a:r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// Import the </a:t>
                      </a:r>
                      <a:r>
                        <a:rPr lang="en-IN" sz="1000" b="0" i="0" dirty="0" err="1">
                          <a:effectLst/>
                          <a:latin typeface="Consolas" panose="020B0609020204030204" pitchFamily="49" charset="0"/>
                        </a:rPr>
                        <a:t>IOException</a:t>
                      </a:r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 class to handle errors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IN" sz="1000" b="0" i="0" dirty="0" err="1">
                          <a:effectLst/>
                          <a:latin typeface="Consolas" panose="020B0609020204030204" pitchFamily="49" charset="0"/>
                        </a:rPr>
                        <a:t>java.io.IOException</a:t>
                      </a:r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public class GFG {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    public static void main(String[] </a:t>
                      </a:r>
                      <a:r>
                        <a:rPr lang="en-IN" sz="1000" b="0" i="0" dirty="0" err="1"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        try {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            File </a:t>
                      </a:r>
                      <a:r>
                        <a:rPr lang="en-IN" sz="1000" b="0" i="0" dirty="0" err="1">
                          <a:effectLst/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 = new File("myfile.txt");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            if (</a:t>
                      </a:r>
                      <a:r>
                        <a:rPr lang="en-IN" sz="1000" b="0" i="0" dirty="0" err="1">
                          <a:effectLst/>
                          <a:latin typeface="Consolas" panose="020B0609020204030204" pitchFamily="49" charset="0"/>
                        </a:rPr>
                        <a:t>Obj.createNewFile</a:t>
                      </a:r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()) {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IN" sz="1000" b="0" i="0" dirty="0" err="1"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("File created: "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                                   + </a:t>
                      </a:r>
                      <a:r>
                        <a:rPr lang="en-IN" sz="1000" b="0" i="0" dirty="0" err="1">
                          <a:effectLst/>
                          <a:latin typeface="Consolas" panose="020B0609020204030204" pitchFamily="49" charset="0"/>
                        </a:rPr>
                        <a:t>Obj.getName</a:t>
                      </a:r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            else {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IN" sz="1000" b="0" i="0" dirty="0" err="1"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("File already exists.");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        catch (</a:t>
                      </a:r>
                      <a:r>
                        <a:rPr lang="en-IN" sz="1000" b="0" i="0" dirty="0" err="1">
                          <a:effectLst/>
                          <a:latin typeface="Consolas" panose="020B0609020204030204" pitchFamily="49" charset="0"/>
                        </a:rPr>
                        <a:t>IOException</a:t>
                      </a:r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 e) {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IN" sz="1000" b="0" i="0" dirty="0" err="1"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("An error has occurred.");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IN" sz="1000" b="0" i="0" dirty="0" err="1">
                          <a:effectLst/>
                          <a:latin typeface="Consolas" panose="020B0609020204030204" pitchFamily="49" charset="0"/>
                        </a:rPr>
                        <a:t>e.printStackTrace</a:t>
                      </a:r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algn="l" rtl="0" fontAlgn="base"/>
                      <a:r>
                        <a:rPr lang="en-IN" sz="10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59771" marR="59771" marT="83680" marB="83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274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48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AD88-6A58-5D61-4642-1BB5AEAD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332"/>
          </a:xfrm>
        </p:spPr>
        <p:txBody>
          <a:bodyPr>
            <a:normAutofit/>
          </a:bodyPr>
          <a:lstStyle/>
          <a:p>
            <a:r>
              <a:rPr lang="en-IN" dirty="0"/>
              <a:t>2.Read from a file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D37940-C506-EBF5-E28B-E1C676E92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81599"/>
              </p:ext>
            </p:extLst>
          </p:nvPr>
        </p:nvGraphicFramePr>
        <p:xfrm>
          <a:off x="838200" y="1023458"/>
          <a:ext cx="9169801" cy="5384335"/>
        </p:xfrm>
        <a:graphic>
          <a:graphicData uri="http://schemas.openxmlformats.org/drawingml/2006/table">
            <a:tbl>
              <a:tblPr/>
              <a:tblGrid>
                <a:gridCol w="9169801">
                  <a:extLst>
                    <a:ext uri="{9D8B030D-6E8A-4147-A177-3AD203B41FA5}">
                      <a16:colId xmlns:a16="http://schemas.microsoft.com/office/drawing/2014/main" val="4091863690"/>
                    </a:ext>
                  </a:extLst>
                </a:gridCol>
              </a:tblGrid>
              <a:tr h="538433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// Import the File class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java.io.File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// Import this class for handling errors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java.io.FileNotFoundException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// Import the Scanner class to read content from text files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java.util.Scanner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public class GFG {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public static void main(String[] 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try {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    File 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 = new File("myfile.txt");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    Scanner Reader = new Scanner(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    while (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Reader.hasNextLine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()) {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        String data = 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Reader.nextLine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        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(data);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    }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Reader.close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catch (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FileNotFoundException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 e) {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("An error has occurred.");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e.printStackTrace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6093" marR="66093" marT="92530" marB="9253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89351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BEBB63AD-DF1B-43BA-D7A6-528F21058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50" y="1091199"/>
            <a:ext cx="65" cy="6052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437911-BC82-3363-563A-DEBBC5FA1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50" y="1622425"/>
            <a:ext cx="25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9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74EE-CBE2-D745-33D8-FBF7D659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>
            <a:normAutofit/>
          </a:bodyPr>
          <a:lstStyle/>
          <a:p>
            <a:r>
              <a:rPr lang="en-IN" dirty="0"/>
              <a:t>3.Write to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4B9C-9ED1-1BFD-3A06-50C7B3C76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792"/>
            <a:ext cx="10515600" cy="5419082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 the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along with its write() method in order to write some text to the file. Following is a demonstration of how to write text to a file in Java :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DBBFB1-AD8E-85ED-080A-27D535761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12382"/>
              </p:ext>
            </p:extLst>
          </p:nvPr>
        </p:nvGraphicFramePr>
        <p:xfrm>
          <a:off x="1057012" y="1825624"/>
          <a:ext cx="7868873" cy="4667249"/>
        </p:xfrm>
        <a:graphic>
          <a:graphicData uri="http://schemas.openxmlformats.org/drawingml/2006/table">
            <a:tbl>
              <a:tblPr/>
              <a:tblGrid>
                <a:gridCol w="7868873">
                  <a:extLst>
                    <a:ext uri="{9D8B030D-6E8A-4147-A177-3AD203B41FA5}">
                      <a16:colId xmlns:a16="http://schemas.microsoft.com/office/drawing/2014/main" val="3018741078"/>
                    </a:ext>
                  </a:extLst>
                </a:gridCol>
              </a:tblGrid>
              <a:tr h="466724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// Import the 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FileWriter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 class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java.io.FileWriter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// Import the 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IOException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 class for handling errors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java.io.IOException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public class GFG {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public static void main(String[] 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try {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FileWriter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 Writer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        = new 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FileWriter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("myfile.txt");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Writer.write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        "Files in Java are seriously good!!");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Writer.close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("Successfully written.");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catch (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IOException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 e) {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("An error has occurred.");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IN" sz="1100" b="0" i="0" dirty="0" err="1">
                          <a:effectLst/>
                          <a:latin typeface="Consolas" panose="020B0609020204030204" pitchFamily="49" charset="0"/>
                        </a:rPr>
                        <a:t>e.printStackTrace</a:t>
                      </a:r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algn="l" rtl="0" fontAlgn="base"/>
                      <a:r>
                        <a:rPr lang="en-IN" sz="11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9289" marR="69289" marT="97004" marB="97004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136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31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175D-DF27-3765-5543-BBEA3A4A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000"/>
          </a:xfrm>
        </p:spPr>
        <p:txBody>
          <a:bodyPr>
            <a:normAutofit/>
          </a:bodyPr>
          <a:lstStyle/>
          <a:p>
            <a:r>
              <a:rPr lang="en-IN" dirty="0"/>
              <a:t>4.Delete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4685-E9BB-7449-BB46-DFE96EFA4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26"/>
            <a:ext cx="10515600" cy="5078004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 the delete() method in order to delete a file. Following is a demonstration of how to delete a file in Java :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  <a:br>
              <a:rPr lang="en-US" dirty="0"/>
            </a:b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D5BCC9-3D8B-3DDA-CD56-BABAB9C17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94334"/>
              </p:ext>
            </p:extLst>
          </p:nvPr>
        </p:nvGraphicFramePr>
        <p:xfrm>
          <a:off x="1082180" y="1883126"/>
          <a:ext cx="7568189" cy="3844098"/>
        </p:xfrm>
        <a:graphic>
          <a:graphicData uri="http://schemas.openxmlformats.org/drawingml/2006/table">
            <a:tbl>
              <a:tblPr/>
              <a:tblGrid>
                <a:gridCol w="7568189">
                  <a:extLst>
                    <a:ext uri="{9D8B030D-6E8A-4147-A177-3AD203B41FA5}">
                      <a16:colId xmlns:a16="http://schemas.microsoft.com/office/drawing/2014/main" val="3686881797"/>
                    </a:ext>
                  </a:extLst>
                </a:gridCol>
              </a:tblGrid>
              <a:tr h="384409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// Import the File class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IN" sz="1250" b="0" i="0" dirty="0" err="1">
                          <a:effectLst/>
                          <a:latin typeface="Consolas" panose="020B0609020204030204" pitchFamily="49" charset="0"/>
                        </a:rPr>
                        <a:t>java.io.File</a:t>
                      </a:r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public class GFG {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    public static void main(String[] </a:t>
                      </a:r>
                      <a:r>
                        <a:rPr lang="en-IN" sz="1250" b="0" i="0" dirty="0" err="1"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        File </a:t>
                      </a:r>
                      <a:r>
                        <a:rPr lang="en-IN" sz="1250" b="0" i="0" dirty="0" err="1">
                          <a:effectLst/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 = new File("myfile.txt");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        if (</a:t>
                      </a:r>
                      <a:r>
                        <a:rPr lang="en-IN" sz="1250" b="0" i="0" dirty="0" err="1">
                          <a:effectLst/>
                          <a:latin typeface="Consolas" panose="020B0609020204030204" pitchFamily="49" charset="0"/>
                        </a:rPr>
                        <a:t>Obj.delete</a:t>
                      </a:r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()) {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IN" sz="1250" b="0" i="0" dirty="0" err="1"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("The deleted file is : "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                               + </a:t>
                      </a:r>
                      <a:r>
                        <a:rPr lang="en-IN" sz="1250" b="0" i="0" dirty="0" err="1">
                          <a:effectLst/>
                          <a:latin typeface="Consolas" panose="020B0609020204030204" pitchFamily="49" charset="0"/>
                        </a:rPr>
                        <a:t>Obj.getName</a:t>
                      </a:r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        else {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IN" sz="1250" b="0" i="0" dirty="0" err="1"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                "Failed in deleting the file.");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874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506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46F5-73A7-BAD3-A200-438811B5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62" y="365124"/>
            <a:ext cx="10791738" cy="5616225"/>
          </a:xfrm>
        </p:spPr>
        <p:txBody>
          <a:bodyPr/>
          <a:lstStyle/>
          <a:p>
            <a:r>
              <a:rPr lang="en-IN" dirty="0"/>
              <a:t>                             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92485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3569-EDCE-9B3F-8025-2D7B49E1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497747"/>
          </a:xfrm>
        </p:spPr>
        <p:txBody>
          <a:bodyPr>
            <a:normAutofit fontScale="90000"/>
          </a:bodyPr>
          <a:lstStyle/>
          <a:p>
            <a:r>
              <a:rPr lang="en-IN" dirty="0"/>
              <a:t>Why file handling is required?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8155-6C5D-3765-FBBF-80EBE03F6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5461"/>
            <a:ext cx="8596668" cy="4922940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is an integral part of any programming language as file handling enables us to store the output of any particular program in a file and allows us to perform certain operations on it.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simple words, file handling means reading and writing data to a file.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1AA86C-881E-AF0E-77CE-E2E910C4F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607798"/>
              </p:ext>
            </p:extLst>
          </p:nvPr>
        </p:nvGraphicFramePr>
        <p:xfrm>
          <a:off x="1233182" y="2851625"/>
          <a:ext cx="6862194" cy="3222003"/>
        </p:xfrm>
        <a:graphic>
          <a:graphicData uri="http://schemas.openxmlformats.org/drawingml/2006/table">
            <a:tbl>
              <a:tblPr/>
              <a:tblGrid>
                <a:gridCol w="6862194">
                  <a:extLst>
                    <a:ext uri="{9D8B030D-6E8A-4147-A177-3AD203B41FA5}">
                      <a16:colId xmlns:a16="http://schemas.microsoft.com/office/drawing/2014/main" val="2680487712"/>
                    </a:ext>
                  </a:extLst>
                </a:gridCol>
              </a:tblGrid>
              <a:tr h="32220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// Importing File Class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IN" sz="1250" b="0" i="0" dirty="0" err="1">
                          <a:effectLst/>
                          <a:latin typeface="Consolas" panose="020B0609020204030204" pitchFamily="49" charset="0"/>
                        </a:rPr>
                        <a:t>java.io.File</a:t>
                      </a:r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class GFG {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    public static void main(String[] </a:t>
                      </a:r>
                      <a:r>
                        <a:rPr lang="en-IN" sz="1250" b="0" i="0" dirty="0" err="1"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    {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        // File name specified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        File </a:t>
                      </a:r>
                      <a:r>
                        <a:rPr lang="en-IN" sz="1250" b="0" i="0" dirty="0" err="1">
                          <a:effectLst/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 = new File("myfile.txt");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          </a:t>
                      </a:r>
                      <a:r>
                        <a:rPr lang="en-IN" sz="1250" b="0" i="0" dirty="0" err="1">
                          <a:effectLst/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("File Created!");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algn="l" rtl="0" fontAlgn="base"/>
                      <a:r>
                        <a:rPr lang="en-IN" sz="125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92791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32C46A7B-271F-320E-73EF-6829387F9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2851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5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3B30-ECFE-9FDD-F39C-1C7C8A6F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Streams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F3BE-206A-FD90-5D3B-05F5932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Java, a sequence of data is known as a stream.</a:t>
            </a:r>
          </a:p>
          <a:p>
            <a:pPr marL="0" indent="0" algn="l" fontAlgn="base"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concept is used to perform I/O operations on a file.</a:t>
            </a:r>
          </a:p>
          <a:p>
            <a:pPr marL="0" indent="0" algn="l" fontAlgn="base">
              <a:buNone/>
            </a:pPr>
            <a:endParaRPr lang="en-US" sz="20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streams 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1.Input stream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2.Output stream</a:t>
            </a:r>
          </a:p>
        </p:txBody>
      </p:sp>
    </p:spTree>
    <p:extLst>
      <p:ext uri="{BB962C8B-B14F-4D97-AF65-F5344CB8AC3E}">
        <p14:creationId xmlns:p14="http://schemas.microsoft.com/office/powerpoint/2010/main" val="409493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5CD3-4D5D-4D7C-FD83-4B167B39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INPUT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6477-B2B8-806F-0BCE-F1171FB56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Java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is the superclass of all input streams. The input stream is used to read data from numerous input devices like the keyboard, network, etc.</a:t>
            </a:r>
          </a:p>
          <a:p>
            <a:pPr marL="0" indent="0" algn="l" fontAlgn="base"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 fontAlgn="base"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subclasses of the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class, which are as follows: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AudioInputStream</a:t>
            </a:r>
            <a:endParaRPr lang="en-US" sz="2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0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endParaRPr lang="en-US" sz="2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0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endParaRPr lang="en-US" sz="2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0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FilterInputStream</a:t>
            </a:r>
            <a:endParaRPr lang="en-US" sz="2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0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StringBufferInputStream</a:t>
            </a:r>
            <a:endParaRPr lang="en-US" sz="2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0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endParaRPr lang="en-US" sz="2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60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4AE4-A7EB-D916-97D4-BCDEDB01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774103"/>
            <a:ext cx="10515600" cy="492635"/>
          </a:xfrm>
        </p:spPr>
        <p:txBody>
          <a:bodyPr>
            <a:normAutofit fontScale="90000"/>
          </a:bodyPr>
          <a:lstStyle/>
          <a:p>
            <a:r>
              <a:rPr lang="en-IN" dirty="0"/>
              <a:t>Methods of input stream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F2CB8B-A912-F2E2-E501-07776DC63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548713"/>
              </p:ext>
            </p:extLst>
          </p:nvPr>
        </p:nvGraphicFramePr>
        <p:xfrm>
          <a:off x="838200" y="1453314"/>
          <a:ext cx="10515597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1021851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6287702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20458974"/>
                    </a:ext>
                  </a:extLst>
                </a:gridCol>
              </a:tblGrid>
              <a:tr h="35141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>
                          <a:effectLst/>
                        </a:rPr>
                        <a:t>S No.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>
                          <a:effectLst/>
                        </a:rPr>
                        <a:t>Method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514199990"/>
                  </a:ext>
                </a:extLst>
              </a:tr>
              <a:tr h="4038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read()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Reads one byte of data from the input stream.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442122776"/>
                  </a:ext>
                </a:extLst>
              </a:tr>
              <a:tr h="5943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2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read(byte[] array)()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Reads byte from the stream and stores that byte in the specified array.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1038631217"/>
                  </a:ext>
                </a:extLst>
              </a:tr>
              <a:tr h="5943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3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mark()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It marks the position in the input stream until the data has been read.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211584770"/>
                  </a:ext>
                </a:extLst>
              </a:tr>
              <a:tr h="5943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4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available()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Returns the number of bytes available in the input stream.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421443653"/>
                  </a:ext>
                </a:extLst>
              </a:tr>
              <a:tr h="5943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5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 err="1">
                          <a:effectLst/>
                        </a:rPr>
                        <a:t>markSupported</a:t>
                      </a:r>
                      <a:r>
                        <a:rPr lang="en-IN" sz="1250" b="0" dirty="0">
                          <a:effectLst/>
                        </a:rPr>
                        <a:t>()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It checks if the mark() method and the reset() method is supported in the stream.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92497470"/>
                  </a:ext>
                </a:extLst>
              </a:tr>
              <a:tr h="5943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6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reset()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Returns the control to the point where the mark was set inside the stream.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816750377"/>
                  </a:ext>
                </a:extLst>
              </a:tr>
              <a:tr h="5943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7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skips()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 Skips and removes a particular number of bytes from the input stream.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639703493"/>
                  </a:ext>
                </a:extLst>
              </a:tr>
              <a:tr h="4038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8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close()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Closes the input stream.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49970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41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224F-FC10-243B-6979-A75B1989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4314" y="633572"/>
            <a:ext cx="10515600" cy="800945"/>
          </a:xfrm>
        </p:spPr>
        <p:txBody>
          <a:bodyPr/>
          <a:lstStyle/>
          <a:p>
            <a:r>
              <a:rPr lang="en-IN" dirty="0"/>
              <a:t>              OUTPUT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4D05-E184-818C-3288-4BFC7DF8A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960" y="134745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output stream is used to write data to numerous output devices like the monitor, file, etc. </a:t>
            </a:r>
            <a:r>
              <a:rPr lang="en-US" sz="22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abstract superclass that represents an output stream. </a:t>
            </a:r>
          </a:p>
          <a:p>
            <a:pPr marL="0" indent="0" algn="l" fontAlgn="base">
              <a:buNone/>
            </a:pPr>
            <a:endParaRPr lang="en-US" sz="22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subclasses of the </a:t>
            </a:r>
            <a:r>
              <a:rPr lang="en-US" sz="22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which are as follows:</a:t>
            </a:r>
          </a:p>
          <a:p>
            <a:pPr algn="l" fontAlgn="base">
              <a:buFont typeface="+mj-lt"/>
              <a:buAutoNum type="arabicPeriod"/>
            </a:pPr>
            <a:r>
              <a:rPr lang="en-US" sz="22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endParaRPr lang="en-US" sz="22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2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endParaRPr lang="en-US" sz="22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2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StringBufferOutputStream</a:t>
            </a:r>
            <a:endParaRPr lang="en-US" sz="22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2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ObjectOutputStream</a:t>
            </a:r>
            <a:endParaRPr lang="en-US" sz="22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2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endParaRPr lang="en-US" sz="22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2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endParaRPr lang="en-US" sz="22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83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9DE-657A-E507-220C-01EEFF3E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8899"/>
            <a:ext cx="9601196" cy="528507"/>
          </a:xfrm>
        </p:spPr>
        <p:txBody>
          <a:bodyPr>
            <a:normAutofit fontScale="90000"/>
          </a:bodyPr>
          <a:lstStyle/>
          <a:p>
            <a:r>
              <a:rPr lang="en-IN" dirty="0"/>
              <a:t>Methods of output stream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F5BAC7B-9AC9-11C9-CC38-BD9425E70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786373"/>
              </p:ext>
            </p:extLst>
          </p:nvPr>
        </p:nvGraphicFramePr>
        <p:xfrm>
          <a:off x="838200" y="1593908"/>
          <a:ext cx="10515597" cy="395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0210385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2186442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40648592"/>
                    </a:ext>
                  </a:extLst>
                </a:gridCol>
              </a:tblGrid>
              <a:tr h="99142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>
                          <a:effectLst/>
                        </a:rPr>
                        <a:t>S. No.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Method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52576517"/>
                  </a:ext>
                </a:extLst>
              </a:tr>
              <a:tr h="73994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1.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write()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Writes the specified byte to the output stream.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4192233520"/>
                  </a:ext>
                </a:extLst>
              </a:tr>
              <a:tr h="73994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2.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write(byte[] array)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Writes the bytes which are inside a specific array to the output stream.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993133811"/>
                  </a:ext>
                </a:extLst>
              </a:tr>
              <a:tr h="73994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3.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close()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Closes the output stream.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946877229"/>
                  </a:ext>
                </a:extLst>
              </a:tr>
              <a:tr h="73994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4.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flush()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Forces to write all the data present in an output stream to the destination.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490391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75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69A2-74CD-67A1-E00B-D8BD35EC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620"/>
            <a:ext cx="10515600" cy="696286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7CFA3-3C51-2247-6A83-934EDFDC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2690"/>
            <a:ext cx="10515600" cy="4264273"/>
          </a:xfrm>
        </p:spPr>
        <p:txBody>
          <a:bodyPr>
            <a:normAutofit fontScale="25000" lnSpcReduction="20000"/>
          </a:bodyPr>
          <a:lstStyle/>
          <a:p>
            <a:pPr marL="0" indent="0" algn="l" fontAlgn="base">
              <a:buNone/>
            </a:pPr>
            <a:r>
              <a:rPr lang="en-US" sz="4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data type, there are two types of streams :</a:t>
            </a:r>
            <a:endParaRPr lang="en-US" sz="42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endParaRPr lang="en-US" sz="4200" b="1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4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Byte Stream:</a:t>
            </a:r>
          </a:p>
          <a:p>
            <a:pPr marL="0" indent="0" algn="l" fontAlgn="base">
              <a:buNone/>
            </a:pPr>
            <a:r>
              <a:rPr lang="en-US" sz="4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stream is used to read or write byte data. The byte stream is again subdivided into two types which are as follows:</a:t>
            </a:r>
          </a:p>
          <a:p>
            <a:pPr marL="0" indent="0" algn="l" fontAlgn="base">
              <a:buNone/>
            </a:pPr>
            <a:r>
              <a:rPr lang="en-US" sz="4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 Input Stream:</a:t>
            </a:r>
          </a:p>
          <a:p>
            <a:pPr marL="0" indent="0" algn="l" fontAlgn="base">
              <a:buNone/>
            </a:pPr>
            <a:r>
              <a:rPr lang="en-US" sz="4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 </a:t>
            </a:r>
            <a:r>
              <a:rPr lang="en-US" sz="4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read byte data from different devices.</a:t>
            </a:r>
          </a:p>
          <a:p>
            <a:pPr marL="0" indent="0" algn="l" fontAlgn="base">
              <a:buNone/>
            </a:pPr>
            <a:r>
              <a:rPr lang="en-US" sz="4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 Output Stream: </a:t>
            </a:r>
          </a:p>
          <a:p>
            <a:pPr marL="0" indent="0" algn="l" fontAlgn="base">
              <a:buNone/>
            </a:pPr>
            <a:r>
              <a:rPr lang="en-US" sz="4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Used to write byte data to different devices.</a:t>
            </a:r>
          </a:p>
          <a:p>
            <a:pPr marL="0" indent="0" algn="l" fontAlgn="base">
              <a:buNone/>
            </a:pPr>
            <a:r>
              <a:rPr lang="en-US" sz="4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Character Stream:</a:t>
            </a:r>
          </a:p>
          <a:p>
            <a:pPr marL="0" indent="0" algn="l" fontAlgn="base">
              <a:buNone/>
            </a:pPr>
            <a:r>
              <a:rPr lang="en-US" sz="4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stream is used to read or write character data. Character stream is again subdivided into 2 types which are as follows:</a:t>
            </a:r>
          </a:p>
          <a:p>
            <a:pPr marL="0" indent="0" algn="l" fontAlgn="base">
              <a:buNone/>
            </a:pPr>
            <a:r>
              <a:rPr lang="en-US" sz="4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 Input Stream:</a:t>
            </a:r>
          </a:p>
          <a:p>
            <a:pPr marL="0" indent="0" algn="l" fontAlgn="base">
              <a:buNone/>
            </a:pPr>
            <a:r>
              <a:rPr lang="en-US" sz="42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4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read character data from different devices.</a:t>
            </a:r>
          </a:p>
          <a:p>
            <a:pPr marL="0" indent="0" algn="l" fontAlgn="base">
              <a:buNone/>
            </a:pPr>
            <a:r>
              <a:rPr lang="en-US" sz="4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 Output Stream: </a:t>
            </a:r>
          </a:p>
          <a:p>
            <a:pPr marL="0" indent="0" algn="l" fontAlgn="base">
              <a:buNone/>
            </a:pPr>
            <a:r>
              <a:rPr lang="en-US" sz="4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Used to write character data to different devices</a:t>
            </a:r>
            <a:r>
              <a:rPr lang="en-US" sz="2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90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2533-0448-53B0-0DB0-A9DCF793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76885"/>
          </a:xfrm>
        </p:spPr>
        <p:txBody>
          <a:bodyPr>
            <a:normAutofit fontScale="90000"/>
          </a:bodyPr>
          <a:lstStyle/>
          <a:p>
            <a:r>
              <a:rPr lang="en-IN" dirty="0"/>
              <a:t>Java File Class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21F1F3-2568-F0D1-4BF3-DD8461C61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500443"/>
              </p:ext>
            </p:extLst>
          </p:nvPr>
        </p:nvGraphicFramePr>
        <p:xfrm>
          <a:off x="838200" y="1510018"/>
          <a:ext cx="10515597" cy="472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60658492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1504943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77851094"/>
                    </a:ext>
                  </a:extLst>
                </a:gridCol>
              </a:tblGrid>
              <a:tr h="686447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>
                          <a:effectLst/>
                        </a:rPr>
                        <a:t>Method Name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Return Type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1422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>
                          <a:effectLst/>
                        </a:rPr>
                        <a:t>canRead()</a:t>
                      </a:r>
                      <a:endParaRPr lang="en-IN" sz="1250" b="0"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 It tests whether the file is readable or not. 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Boolean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170601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>
                          <a:effectLst/>
                        </a:rPr>
                        <a:t>canWrite()</a:t>
                      </a:r>
                      <a:endParaRPr lang="en-IN" sz="1250" b="0"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It tests whether the file is writable or not.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Boolean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151364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>
                          <a:effectLst/>
                        </a:rPr>
                        <a:t>createNewFile()</a:t>
                      </a:r>
                      <a:endParaRPr lang="en-IN" sz="1250" b="0"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It creates an empty file.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Boolean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17717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>
                          <a:effectLst/>
                        </a:rPr>
                        <a:t>delete()</a:t>
                      </a:r>
                      <a:endParaRPr lang="en-IN" sz="1250" b="0"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It deletes a file.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Boolean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64978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>
                          <a:effectLst/>
                        </a:rPr>
                        <a:t>exists()</a:t>
                      </a:r>
                      <a:endParaRPr lang="en-IN" sz="1250" b="0"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It tests whether the file exists or not.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Boolean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81687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>
                          <a:effectLst/>
                        </a:rPr>
                        <a:t>length()</a:t>
                      </a:r>
                      <a:endParaRPr lang="en-IN" sz="1250" b="0"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Returns the size of the file in bytes.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Long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46541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>
                          <a:effectLst/>
                        </a:rPr>
                        <a:t>getName()</a:t>
                      </a:r>
                      <a:endParaRPr lang="en-IN" sz="1250" b="0"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 Returns the name of the file.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String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189104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>
                          <a:effectLst/>
                        </a:rPr>
                        <a:t>list()</a:t>
                      </a:r>
                      <a:endParaRPr lang="en-IN" sz="1250" b="0"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Returns an array of the files in the directory.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String[] 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158321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>
                          <a:effectLst/>
                        </a:rPr>
                        <a:t>mkdir()</a:t>
                      </a:r>
                      <a:endParaRPr lang="en-IN" sz="1250" b="0"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 Creates a new directory.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Boolean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746235935"/>
                  </a:ext>
                </a:extLst>
              </a:tr>
              <a:tr h="3855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>
                          <a:effectLst/>
                        </a:rPr>
                        <a:t>getAbsolutePath()</a:t>
                      </a:r>
                      <a:endParaRPr lang="en-IN" sz="1250" b="0"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Returns the absolute pathname of the file.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String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722296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7766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1429</Words>
  <Application>Microsoft Office PowerPoint</Application>
  <PresentationFormat>Widescreen</PresentationFormat>
  <Paragraphs>251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Consolas</vt:lpstr>
      <vt:lpstr>Nunito</vt:lpstr>
      <vt:lpstr>Times New Roman</vt:lpstr>
      <vt:lpstr>Trebuchet MS</vt:lpstr>
      <vt:lpstr>Wingdings 3</vt:lpstr>
      <vt:lpstr>Facet</vt:lpstr>
      <vt:lpstr>FILE HANDLING IN JAVA </vt:lpstr>
      <vt:lpstr>Why file handling is required?</vt:lpstr>
      <vt:lpstr>                      Streams of java</vt:lpstr>
      <vt:lpstr>                     INPUT STREAM</vt:lpstr>
      <vt:lpstr>Methods of input stream</vt:lpstr>
      <vt:lpstr>              OUTPUT STREAM</vt:lpstr>
      <vt:lpstr>Methods of output stream</vt:lpstr>
      <vt:lpstr>PowerPoint Presentation</vt:lpstr>
      <vt:lpstr>Java File Class Methods</vt:lpstr>
      <vt:lpstr>Files operations in java</vt:lpstr>
      <vt:lpstr>1.Create a file</vt:lpstr>
      <vt:lpstr>2.Read from a file </vt:lpstr>
      <vt:lpstr>3.Write to a file</vt:lpstr>
      <vt:lpstr>4.Delete a file</vt:lpstr>
      <vt:lpstr>                                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Suchithra R</dc:creator>
  <cp:lastModifiedBy>Suchithra R</cp:lastModifiedBy>
  <cp:revision>1</cp:revision>
  <dcterms:created xsi:type="dcterms:W3CDTF">2023-10-06T13:30:27Z</dcterms:created>
  <dcterms:modified xsi:type="dcterms:W3CDTF">2023-10-07T02:04:55Z</dcterms:modified>
</cp:coreProperties>
</file>