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05E28-EBB2-46C3-8AE5-BA2EB8018F88}" v="50" dt="2023-10-08T05:41:2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1200" y="9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chithra R" userId="1369b9db4a8dbac0" providerId="LiveId" clId="{50605E28-EBB2-46C3-8AE5-BA2EB8018F88}"/>
    <pc:docChg chg="undo custSel addSld delSld modSld sldOrd">
      <pc:chgData name="Suchithra R" userId="1369b9db4a8dbac0" providerId="LiveId" clId="{50605E28-EBB2-46C3-8AE5-BA2EB8018F88}" dt="2023-10-08T05:58:50.850" v="2090" actId="2696"/>
      <pc:docMkLst>
        <pc:docMk/>
      </pc:docMkLst>
      <pc:sldChg chg="modSp mod">
        <pc:chgData name="Suchithra R" userId="1369b9db4a8dbac0" providerId="LiveId" clId="{50605E28-EBB2-46C3-8AE5-BA2EB8018F88}" dt="2023-10-08T05:57:56.081" v="2089" actId="20577"/>
        <pc:sldMkLst>
          <pc:docMk/>
          <pc:sldMk cId="3954968484" sldId="256"/>
        </pc:sldMkLst>
        <pc:spChg chg="mod">
          <ac:chgData name="Suchithra R" userId="1369b9db4a8dbac0" providerId="LiveId" clId="{50605E28-EBB2-46C3-8AE5-BA2EB8018F88}" dt="2023-10-08T05:57:56.081" v="2089" actId="20577"/>
          <ac:spMkLst>
            <pc:docMk/>
            <pc:sldMk cId="3954968484" sldId="256"/>
            <ac:spMk id="2" creationId="{51A118A9-10BA-E157-BE77-9501561E7363}"/>
          </ac:spMkLst>
        </pc:spChg>
        <pc:spChg chg="mod">
          <ac:chgData name="Suchithra R" userId="1369b9db4a8dbac0" providerId="LiveId" clId="{50605E28-EBB2-46C3-8AE5-BA2EB8018F88}" dt="2023-10-08T05:01:22.129" v="1272"/>
          <ac:spMkLst>
            <pc:docMk/>
            <pc:sldMk cId="3954968484" sldId="256"/>
            <ac:spMk id="3" creationId="{2F242995-8CB1-8470-1D8E-C7F02A6E7F1B}"/>
          </ac:spMkLst>
        </pc:spChg>
      </pc:sldChg>
      <pc:sldChg chg="modSp new mod">
        <pc:chgData name="Suchithra R" userId="1369b9db4a8dbac0" providerId="LiveId" clId="{50605E28-EBB2-46C3-8AE5-BA2EB8018F88}" dt="2023-10-08T05:01:22.223" v="1273" actId="27636"/>
        <pc:sldMkLst>
          <pc:docMk/>
          <pc:sldMk cId="3060313741" sldId="257"/>
        </pc:sldMkLst>
        <pc:spChg chg="mod">
          <ac:chgData name="Suchithra R" userId="1369b9db4a8dbac0" providerId="LiveId" clId="{50605E28-EBB2-46C3-8AE5-BA2EB8018F88}" dt="2023-10-08T04:22:19.932" v="67" actId="255"/>
          <ac:spMkLst>
            <pc:docMk/>
            <pc:sldMk cId="3060313741" sldId="257"/>
            <ac:spMk id="2" creationId="{4648BB1A-C16C-2F1A-F878-D32E034D1517}"/>
          </ac:spMkLst>
        </pc:spChg>
        <pc:spChg chg="mod">
          <ac:chgData name="Suchithra R" userId="1369b9db4a8dbac0" providerId="LiveId" clId="{50605E28-EBB2-46C3-8AE5-BA2EB8018F88}" dt="2023-10-08T05:01:22.223" v="1273" actId="27636"/>
          <ac:spMkLst>
            <pc:docMk/>
            <pc:sldMk cId="3060313741" sldId="257"/>
            <ac:spMk id="3" creationId="{747BCC44-DE05-F198-7D29-302F021782BD}"/>
          </ac:spMkLst>
        </pc:spChg>
      </pc:sldChg>
      <pc:sldChg chg="modSp new mod">
        <pc:chgData name="Suchithra R" userId="1369b9db4a8dbac0" providerId="LiveId" clId="{50605E28-EBB2-46C3-8AE5-BA2EB8018F88}" dt="2023-10-08T05:01:22.238" v="1274" actId="27636"/>
        <pc:sldMkLst>
          <pc:docMk/>
          <pc:sldMk cId="1001077948" sldId="258"/>
        </pc:sldMkLst>
        <pc:spChg chg="mod">
          <ac:chgData name="Suchithra R" userId="1369b9db4a8dbac0" providerId="LiveId" clId="{50605E28-EBB2-46C3-8AE5-BA2EB8018F88}" dt="2023-10-08T05:01:22.129" v="1272"/>
          <ac:spMkLst>
            <pc:docMk/>
            <pc:sldMk cId="1001077948" sldId="258"/>
            <ac:spMk id="2" creationId="{83448E79-F50F-33D7-0EE6-9B077A622700}"/>
          </ac:spMkLst>
        </pc:spChg>
        <pc:spChg chg="mod">
          <ac:chgData name="Suchithra R" userId="1369b9db4a8dbac0" providerId="LiveId" clId="{50605E28-EBB2-46C3-8AE5-BA2EB8018F88}" dt="2023-10-08T05:01:22.238" v="1274" actId="27636"/>
          <ac:spMkLst>
            <pc:docMk/>
            <pc:sldMk cId="1001077948" sldId="258"/>
            <ac:spMk id="3" creationId="{3FD13C91-C023-CD25-88DA-CF78EC064579}"/>
          </ac:spMkLst>
        </pc:spChg>
      </pc:sldChg>
      <pc:sldChg chg="modSp new mod">
        <pc:chgData name="Suchithra R" userId="1369b9db4a8dbac0" providerId="LiveId" clId="{50605E28-EBB2-46C3-8AE5-BA2EB8018F88}" dt="2023-10-08T05:01:22.254" v="1276" actId="27636"/>
        <pc:sldMkLst>
          <pc:docMk/>
          <pc:sldMk cId="3019782372" sldId="259"/>
        </pc:sldMkLst>
        <pc:spChg chg="mod">
          <ac:chgData name="Suchithra R" userId="1369b9db4a8dbac0" providerId="LiveId" clId="{50605E28-EBB2-46C3-8AE5-BA2EB8018F88}" dt="2023-10-08T05:01:22.129" v="1272"/>
          <ac:spMkLst>
            <pc:docMk/>
            <pc:sldMk cId="3019782372" sldId="259"/>
            <ac:spMk id="2" creationId="{36656E9F-E522-934E-7EFD-3B603592DD20}"/>
          </ac:spMkLst>
        </pc:spChg>
        <pc:spChg chg="mod">
          <ac:chgData name="Suchithra R" userId="1369b9db4a8dbac0" providerId="LiveId" clId="{50605E28-EBB2-46C3-8AE5-BA2EB8018F88}" dt="2023-10-08T05:01:22.254" v="1276" actId="27636"/>
          <ac:spMkLst>
            <pc:docMk/>
            <pc:sldMk cId="3019782372" sldId="259"/>
            <ac:spMk id="3" creationId="{7952E4AC-B8A9-5630-82A7-6E6CCB129F5A}"/>
          </ac:spMkLst>
        </pc:spChg>
      </pc:sldChg>
      <pc:sldChg chg="modSp new mod">
        <pc:chgData name="Suchithra R" userId="1369b9db4a8dbac0" providerId="LiveId" clId="{50605E28-EBB2-46C3-8AE5-BA2EB8018F88}" dt="2023-10-08T05:01:22.238" v="1275" actId="27636"/>
        <pc:sldMkLst>
          <pc:docMk/>
          <pc:sldMk cId="3198751956" sldId="260"/>
        </pc:sldMkLst>
        <pc:spChg chg="mod">
          <ac:chgData name="Suchithra R" userId="1369b9db4a8dbac0" providerId="LiveId" clId="{50605E28-EBB2-46C3-8AE5-BA2EB8018F88}" dt="2023-10-08T05:01:22.129" v="1272"/>
          <ac:spMkLst>
            <pc:docMk/>
            <pc:sldMk cId="3198751956" sldId="260"/>
            <ac:spMk id="2" creationId="{88F598E7-CE97-CBA5-6832-81862192EEA7}"/>
          </ac:spMkLst>
        </pc:spChg>
        <pc:spChg chg="mod">
          <ac:chgData name="Suchithra R" userId="1369b9db4a8dbac0" providerId="LiveId" clId="{50605E28-EBB2-46C3-8AE5-BA2EB8018F88}" dt="2023-10-08T05:01:22.238" v="1275" actId="27636"/>
          <ac:spMkLst>
            <pc:docMk/>
            <pc:sldMk cId="3198751956" sldId="260"/>
            <ac:spMk id="3" creationId="{D052B86C-B07A-BA7B-E261-4EA5E7B1A180}"/>
          </ac:spMkLst>
        </pc:spChg>
      </pc:sldChg>
      <pc:sldChg chg="modSp new del mod">
        <pc:chgData name="Suchithra R" userId="1369b9db4a8dbac0" providerId="LiveId" clId="{50605E28-EBB2-46C3-8AE5-BA2EB8018F88}" dt="2023-10-08T04:37:58.419" v="318" actId="2696"/>
        <pc:sldMkLst>
          <pc:docMk/>
          <pc:sldMk cId="3740015333" sldId="261"/>
        </pc:sldMkLst>
        <pc:spChg chg="mod">
          <ac:chgData name="Suchithra R" userId="1369b9db4a8dbac0" providerId="LiveId" clId="{50605E28-EBB2-46C3-8AE5-BA2EB8018F88}" dt="2023-10-08T04:32:38.101" v="221" actId="20577"/>
          <ac:spMkLst>
            <pc:docMk/>
            <pc:sldMk cId="3740015333" sldId="261"/>
            <ac:spMk id="2" creationId="{33212BCA-3434-568A-10A7-746070C3320B}"/>
          </ac:spMkLst>
        </pc:spChg>
        <pc:spChg chg="mod">
          <ac:chgData name="Suchithra R" userId="1369b9db4a8dbac0" providerId="LiveId" clId="{50605E28-EBB2-46C3-8AE5-BA2EB8018F88}" dt="2023-10-08T04:36:40.395" v="315" actId="115"/>
          <ac:spMkLst>
            <pc:docMk/>
            <pc:sldMk cId="3740015333" sldId="261"/>
            <ac:spMk id="3" creationId="{75AA354E-4760-393E-CDF8-0C54CFD4F85B}"/>
          </ac:spMkLst>
        </pc:spChg>
      </pc:sldChg>
      <pc:sldChg chg="addSp delSp modSp new mod">
        <pc:chgData name="Suchithra R" userId="1369b9db4a8dbac0" providerId="LiveId" clId="{50605E28-EBB2-46C3-8AE5-BA2EB8018F88}" dt="2023-10-08T05:01:22.129" v="1272"/>
        <pc:sldMkLst>
          <pc:docMk/>
          <pc:sldMk cId="3563924946" sldId="262"/>
        </pc:sldMkLst>
        <pc:spChg chg="mod">
          <ac:chgData name="Suchithra R" userId="1369b9db4a8dbac0" providerId="LiveId" clId="{50605E28-EBB2-46C3-8AE5-BA2EB8018F88}" dt="2023-10-08T05:01:22.129" v="1272"/>
          <ac:spMkLst>
            <pc:docMk/>
            <pc:sldMk cId="3563924946" sldId="262"/>
            <ac:spMk id="2" creationId="{E9091E8C-8279-D220-901A-B444D1E6EFF1}"/>
          </ac:spMkLst>
        </pc:spChg>
        <pc:spChg chg="del">
          <ac:chgData name="Suchithra R" userId="1369b9db4a8dbac0" providerId="LiveId" clId="{50605E28-EBB2-46C3-8AE5-BA2EB8018F88}" dt="2023-10-08T04:37:41.298" v="317"/>
          <ac:spMkLst>
            <pc:docMk/>
            <pc:sldMk cId="3563924946" sldId="262"/>
            <ac:spMk id="3" creationId="{0887CC83-C700-31A7-48B1-22B70792B025}"/>
          </ac:spMkLst>
        </pc:spChg>
        <pc:picChg chg="add mod">
          <ac:chgData name="Suchithra R" userId="1369b9db4a8dbac0" providerId="LiveId" clId="{50605E28-EBB2-46C3-8AE5-BA2EB8018F88}" dt="2023-10-08T05:01:22.129" v="1272"/>
          <ac:picMkLst>
            <pc:docMk/>
            <pc:sldMk cId="3563924946" sldId="262"/>
            <ac:picMk id="1026" creationId="{3B85FC24-26A8-8AD6-4AC5-BA39FF2A82E5}"/>
          </ac:picMkLst>
        </pc:picChg>
      </pc:sldChg>
      <pc:sldChg chg="modSp new mod">
        <pc:chgData name="Suchithra R" userId="1369b9db4a8dbac0" providerId="LiveId" clId="{50605E28-EBB2-46C3-8AE5-BA2EB8018F88}" dt="2023-10-08T05:01:22.254" v="1277" actId="27636"/>
        <pc:sldMkLst>
          <pc:docMk/>
          <pc:sldMk cId="1596145375" sldId="263"/>
        </pc:sldMkLst>
        <pc:spChg chg="mod">
          <ac:chgData name="Suchithra R" userId="1369b9db4a8dbac0" providerId="LiveId" clId="{50605E28-EBB2-46C3-8AE5-BA2EB8018F88}" dt="2023-10-08T05:01:22.129" v="1272"/>
          <ac:spMkLst>
            <pc:docMk/>
            <pc:sldMk cId="1596145375" sldId="263"/>
            <ac:spMk id="2" creationId="{1587C268-8C26-1CAA-51B2-F2FCDC7F4A88}"/>
          </ac:spMkLst>
        </pc:spChg>
        <pc:spChg chg="mod">
          <ac:chgData name="Suchithra R" userId="1369b9db4a8dbac0" providerId="LiveId" clId="{50605E28-EBB2-46C3-8AE5-BA2EB8018F88}" dt="2023-10-08T05:01:22.254" v="1277" actId="27636"/>
          <ac:spMkLst>
            <pc:docMk/>
            <pc:sldMk cId="1596145375" sldId="263"/>
            <ac:spMk id="3" creationId="{25B76C87-5663-6DEB-9442-012634C99BB9}"/>
          </ac:spMkLst>
        </pc:spChg>
      </pc:sldChg>
      <pc:sldChg chg="modSp new mod">
        <pc:chgData name="Suchithra R" userId="1369b9db4a8dbac0" providerId="LiveId" clId="{50605E28-EBB2-46C3-8AE5-BA2EB8018F88}" dt="2023-10-08T05:01:22.129" v="1272"/>
        <pc:sldMkLst>
          <pc:docMk/>
          <pc:sldMk cId="1442738740" sldId="264"/>
        </pc:sldMkLst>
        <pc:spChg chg="mod">
          <ac:chgData name="Suchithra R" userId="1369b9db4a8dbac0" providerId="LiveId" clId="{50605E28-EBB2-46C3-8AE5-BA2EB8018F88}" dt="2023-10-08T05:01:22.129" v="1272"/>
          <ac:spMkLst>
            <pc:docMk/>
            <pc:sldMk cId="1442738740" sldId="264"/>
            <ac:spMk id="2" creationId="{D28D8EEF-15D3-D493-8B3C-2EDEFE5DE7C5}"/>
          </ac:spMkLst>
        </pc:spChg>
        <pc:spChg chg="mod">
          <ac:chgData name="Suchithra R" userId="1369b9db4a8dbac0" providerId="LiveId" clId="{50605E28-EBB2-46C3-8AE5-BA2EB8018F88}" dt="2023-10-08T05:01:22.129" v="1272"/>
          <ac:spMkLst>
            <pc:docMk/>
            <pc:sldMk cId="1442738740" sldId="264"/>
            <ac:spMk id="3" creationId="{083F098E-BC78-35F4-E645-A24A0A1D3B3A}"/>
          </ac:spMkLst>
        </pc:spChg>
      </pc:sldChg>
      <pc:sldChg chg="addSp delSp modSp new mod setBg">
        <pc:chgData name="Suchithra R" userId="1369b9db4a8dbac0" providerId="LiveId" clId="{50605E28-EBB2-46C3-8AE5-BA2EB8018F88}" dt="2023-10-08T05:01:22.129" v="1272"/>
        <pc:sldMkLst>
          <pc:docMk/>
          <pc:sldMk cId="3817844544" sldId="265"/>
        </pc:sldMkLst>
        <pc:spChg chg="mod">
          <ac:chgData name="Suchithra R" userId="1369b9db4a8dbac0" providerId="LiveId" clId="{50605E28-EBB2-46C3-8AE5-BA2EB8018F88}" dt="2023-10-08T05:01:22.129" v="1272"/>
          <ac:spMkLst>
            <pc:docMk/>
            <pc:sldMk cId="3817844544" sldId="265"/>
            <ac:spMk id="2" creationId="{84516081-0123-00DD-B492-7F60B4FA4707}"/>
          </ac:spMkLst>
        </pc:spChg>
        <pc:spChg chg="del">
          <ac:chgData name="Suchithra R" userId="1369b9db4a8dbac0" providerId="LiveId" clId="{50605E28-EBB2-46C3-8AE5-BA2EB8018F88}" dt="2023-10-08T04:46:56.584" v="795"/>
          <ac:spMkLst>
            <pc:docMk/>
            <pc:sldMk cId="3817844544" sldId="265"/>
            <ac:spMk id="3" creationId="{62D17F7D-CDAA-533F-2CBB-A449C936531A}"/>
          </ac:spMkLst>
        </pc:spChg>
        <pc:spChg chg="add mod">
          <ac:chgData name="Suchithra R" userId="1369b9db4a8dbac0" providerId="LiveId" clId="{50605E28-EBB2-46C3-8AE5-BA2EB8018F88}" dt="2023-10-08T05:01:22.129" v="1272"/>
          <ac:spMkLst>
            <pc:docMk/>
            <pc:sldMk cId="3817844544" sldId="265"/>
            <ac:spMk id="4" creationId="{6645F466-78F6-E187-B32F-2DDD07A24399}"/>
          </ac:spMkLst>
        </pc:spChg>
      </pc:sldChg>
      <pc:sldChg chg="addSp modSp new mod setBg">
        <pc:chgData name="Suchithra R" userId="1369b9db4a8dbac0" providerId="LiveId" clId="{50605E28-EBB2-46C3-8AE5-BA2EB8018F88}" dt="2023-10-08T05:01:22.129" v="1272"/>
        <pc:sldMkLst>
          <pc:docMk/>
          <pc:sldMk cId="1863092510" sldId="266"/>
        </pc:sldMkLst>
        <pc:spChg chg="mod">
          <ac:chgData name="Suchithra R" userId="1369b9db4a8dbac0" providerId="LiveId" clId="{50605E28-EBB2-46C3-8AE5-BA2EB8018F88}" dt="2023-10-08T05:01:22.129" v="1272"/>
          <ac:spMkLst>
            <pc:docMk/>
            <pc:sldMk cId="1863092510" sldId="266"/>
            <ac:spMk id="2" creationId="{F9583E01-C871-A2C8-3493-9545E4896264}"/>
          </ac:spMkLst>
        </pc:spChg>
        <pc:spChg chg="mod">
          <ac:chgData name="Suchithra R" userId="1369b9db4a8dbac0" providerId="LiveId" clId="{50605E28-EBB2-46C3-8AE5-BA2EB8018F88}" dt="2023-10-08T05:01:22.129" v="1272"/>
          <ac:spMkLst>
            <pc:docMk/>
            <pc:sldMk cId="1863092510" sldId="266"/>
            <ac:spMk id="3" creationId="{7FDB14C5-CC4D-2F7B-A0BE-6026AC984D82}"/>
          </ac:spMkLst>
        </pc:spChg>
        <pc:spChg chg="add mod">
          <ac:chgData name="Suchithra R" userId="1369b9db4a8dbac0" providerId="LiveId" clId="{50605E28-EBB2-46C3-8AE5-BA2EB8018F88}" dt="2023-10-08T04:49:48.347" v="1016"/>
          <ac:spMkLst>
            <pc:docMk/>
            <pc:sldMk cId="1863092510" sldId="266"/>
            <ac:spMk id="5" creationId="{A2545CC5-D96B-97C0-EDE1-ABFC94F96610}"/>
          </ac:spMkLst>
        </pc:spChg>
        <pc:graphicFrameChg chg="add mod modGraphic">
          <ac:chgData name="Suchithra R" userId="1369b9db4a8dbac0" providerId="LiveId" clId="{50605E28-EBB2-46C3-8AE5-BA2EB8018F88}" dt="2023-10-08T04:50:05.743" v="1019" actId="14100"/>
          <ac:graphicFrameMkLst>
            <pc:docMk/>
            <pc:sldMk cId="1863092510" sldId="266"/>
            <ac:graphicFrameMk id="4" creationId="{7157A823-46CE-395F-3F24-F0D3AFD68A1F}"/>
          </ac:graphicFrameMkLst>
        </pc:graphicFrameChg>
      </pc:sldChg>
      <pc:sldChg chg="addSp delSp modSp new mod setBg">
        <pc:chgData name="Suchithra R" userId="1369b9db4a8dbac0" providerId="LiveId" clId="{50605E28-EBB2-46C3-8AE5-BA2EB8018F88}" dt="2023-10-08T05:01:22.129" v="1272"/>
        <pc:sldMkLst>
          <pc:docMk/>
          <pc:sldMk cId="2158057767" sldId="267"/>
        </pc:sldMkLst>
        <pc:spChg chg="mod">
          <ac:chgData name="Suchithra R" userId="1369b9db4a8dbac0" providerId="LiveId" clId="{50605E28-EBB2-46C3-8AE5-BA2EB8018F88}" dt="2023-10-08T05:01:22.129" v="1272"/>
          <ac:spMkLst>
            <pc:docMk/>
            <pc:sldMk cId="2158057767" sldId="267"/>
            <ac:spMk id="2" creationId="{C8702D80-3891-6025-86A0-7A9082FE806E}"/>
          </ac:spMkLst>
        </pc:spChg>
        <pc:spChg chg="mod">
          <ac:chgData name="Suchithra R" userId="1369b9db4a8dbac0" providerId="LiveId" clId="{50605E28-EBB2-46C3-8AE5-BA2EB8018F88}" dt="2023-10-08T05:01:22.129" v="1272"/>
          <ac:spMkLst>
            <pc:docMk/>
            <pc:sldMk cId="2158057767" sldId="267"/>
            <ac:spMk id="3" creationId="{C2E8B04A-469D-0D30-2813-EAA13509B39E}"/>
          </ac:spMkLst>
        </pc:spChg>
        <pc:spChg chg="add del">
          <ac:chgData name="Suchithra R" userId="1369b9db4a8dbac0" providerId="LiveId" clId="{50605E28-EBB2-46C3-8AE5-BA2EB8018F88}" dt="2023-10-08T04:52:12.017" v="1068"/>
          <ac:spMkLst>
            <pc:docMk/>
            <pc:sldMk cId="2158057767" sldId="267"/>
            <ac:spMk id="4" creationId="{71CE1856-6B0B-372C-0A63-665A06D88580}"/>
          </ac:spMkLst>
        </pc:spChg>
        <pc:spChg chg="add del">
          <ac:chgData name="Suchithra R" userId="1369b9db4a8dbac0" providerId="LiveId" clId="{50605E28-EBB2-46C3-8AE5-BA2EB8018F88}" dt="2023-10-08T04:52:20.630" v="1070"/>
          <ac:spMkLst>
            <pc:docMk/>
            <pc:sldMk cId="2158057767" sldId="267"/>
            <ac:spMk id="5" creationId="{5551E2FC-7DEB-C065-31AF-E2B68BF657E5}"/>
          </ac:spMkLst>
        </pc:spChg>
        <pc:spChg chg="add del">
          <ac:chgData name="Suchithra R" userId="1369b9db4a8dbac0" providerId="LiveId" clId="{50605E28-EBB2-46C3-8AE5-BA2EB8018F88}" dt="2023-10-08T04:52:29.958" v="1092"/>
          <ac:spMkLst>
            <pc:docMk/>
            <pc:sldMk cId="2158057767" sldId="267"/>
            <ac:spMk id="6" creationId="{C0358081-41AD-391B-9F0B-3D2C52BB161B}"/>
          </ac:spMkLst>
        </pc:spChg>
        <pc:spChg chg="add del">
          <ac:chgData name="Suchithra R" userId="1369b9db4a8dbac0" providerId="LiveId" clId="{50605E28-EBB2-46C3-8AE5-BA2EB8018F88}" dt="2023-10-08T04:52:52.491" v="1097"/>
          <ac:spMkLst>
            <pc:docMk/>
            <pc:sldMk cId="2158057767" sldId="267"/>
            <ac:spMk id="7" creationId="{C96F7CD6-0D71-1E5E-E487-2F22D9E58CB2}"/>
          </ac:spMkLst>
        </pc:spChg>
        <pc:spChg chg="add del mod">
          <ac:chgData name="Suchithra R" userId="1369b9db4a8dbac0" providerId="LiveId" clId="{50605E28-EBB2-46C3-8AE5-BA2EB8018F88}" dt="2023-10-08T04:59:35.627" v="1217"/>
          <ac:spMkLst>
            <pc:docMk/>
            <pc:sldMk cId="2158057767" sldId="267"/>
            <ac:spMk id="8" creationId="{8266B444-165D-A5CE-8051-2327BAC2B84C}"/>
          </ac:spMkLst>
        </pc:spChg>
        <pc:spChg chg="add del mod">
          <ac:chgData name="Suchithra R" userId="1369b9db4a8dbac0" providerId="LiveId" clId="{50605E28-EBB2-46C3-8AE5-BA2EB8018F88}" dt="2023-10-08T04:59:55.883" v="1223"/>
          <ac:spMkLst>
            <pc:docMk/>
            <pc:sldMk cId="2158057767" sldId="267"/>
            <ac:spMk id="9" creationId="{145AFCB7-EE35-403A-CD55-C8C83ACC48B3}"/>
          </ac:spMkLst>
        </pc:spChg>
        <pc:spChg chg="add del mod">
          <ac:chgData name="Suchithra R" userId="1369b9db4a8dbac0" providerId="LiveId" clId="{50605E28-EBB2-46C3-8AE5-BA2EB8018F88}" dt="2023-10-08T05:00:40.166" v="1264"/>
          <ac:spMkLst>
            <pc:docMk/>
            <pc:sldMk cId="2158057767" sldId="267"/>
            <ac:spMk id="10" creationId="{24B1FE76-849F-0438-7EE3-1039A5D5A0A1}"/>
          </ac:spMkLst>
        </pc:spChg>
        <pc:graphicFrameChg chg="add mod">
          <ac:chgData name="Suchithra R" userId="1369b9db4a8dbac0" providerId="LiveId" clId="{50605E28-EBB2-46C3-8AE5-BA2EB8018F88}" dt="2023-10-08T05:01:03.682" v="1265"/>
          <ac:graphicFrameMkLst>
            <pc:docMk/>
            <pc:sldMk cId="2158057767" sldId="267"/>
            <ac:graphicFrameMk id="11" creationId="{BA1E8C30-D2BF-88E0-28DB-80001B0EAAAD}"/>
          </ac:graphicFrameMkLst>
        </pc:graphicFrameChg>
      </pc:sldChg>
      <pc:sldChg chg="addSp modSp new mod setBg">
        <pc:chgData name="Suchithra R" userId="1369b9db4a8dbac0" providerId="LiveId" clId="{50605E28-EBB2-46C3-8AE5-BA2EB8018F88}" dt="2023-10-08T05:01:22.129" v="1272"/>
        <pc:sldMkLst>
          <pc:docMk/>
          <pc:sldMk cId="3298617903" sldId="268"/>
        </pc:sldMkLst>
        <pc:spChg chg="mod">
          <ac:chgData name="Suchithra R" userId="1369b9db4a8dbac0" providerId="LiveId" clId="{50605E28-EBB2-46C3-8AE5-BA2EB8018F88}" dt="2023-10-08T05:01:22.129" v="1272"/>
          <ac:spMkLst>
            <pc:docMk/>
            <pc:sldMk cId="3298617903" sldId="268"/>
            <ac:spMk id="2" creationId="{98E3F7AC-2F75-AA27-87F4-CB8243B495FD}"/>
          </ac:spMkLst>
        </pc:spChg>
        <pc:spChg chg="mod">
          <ac:chgData name="Suchithra R" userId="1369b9db4a8dbac0" providerId="LiveId" clId="{50605E28-EBB2-46C3-8AE5-BA2EB8018F88}" dt="2023-10-08T05:01:22.129" v="1272"/>
          <ac:spMkLst>
            <pc:docMk/>
            <pc:sldMk cId="3298617903" sldId="268"/>
            <ac:spMk id="3" creationId="{F1B65ADF-5589-8B55-4134-5542FED876EA}"/>
          </ac:spMkLst>
        </pc:spChg>
        <pc:graphicFrameChg chg="add mod modGraphic">
          <ac:chgData name="Suchithra R" userId="1369b9db4a8dbac0" providerId="LiveId" clId="{50605E28-EBB2-46C3-8AE5-BA2EB8018F88}" dt="2023-10-08T04:55:07.133" v="1108" actId="14100"/>
          <ac:graphicFrameMkLst>
            <pc:docMk/>
            <pc:sldMk cId="3298617903" sldId="268"/>
            <ac:graphicFrameMk id="4" creationId="{5D7EA980-6A55-7D08-87CE-42BC3C5C8CF3}"/>
          </ac:graphicFrameMkLst>
        </pc:graphicFrameChg>
      </pc:sldChg>
      <pc:sldChg chg="addSp delSp modSp new mod setBg">
        <pc:chgData name="Suchithra R" userId="1369b9db4a8dbac0" providerId="LiveId" clId="{50605E28-EBB2-46C3-8AE5-BA2EB8018F88}" dt="2023-10-08T05:01:22.129" v="1272"/>
        <pc:sldMkLst>
          <pc:docMk/>
          <pc:sldMk cId="3606249972" sldId="269"/>
        </pc:sldMkLst>
        <pc:spChg chg="mod">
          <ac:chgData name="Suchithra R" userId="1369b9db4a8dbac0" providerId="LiveId" clId="{50605E28-EBB2-46C3-8AE5-BA2EB8018F88}" dt="2023-10-08T05:01:22.129" v="1272"/>
          <ac:spMkLst>
            <pc:docMk/>
            <pc:sldMk cId="3606249972" sldId="269"/>
            <ac:spMk id="2" creationId="{E5D7D378-5854-E12B-928F-58FA3318C78A}"/>
          </ac:spMkLst>
        </pc:spChg>
        <pc:spChg chg="mod">
          <ac:chgData name="Suchithra R" userId="1369b9db4a8dbac0" providerId="LiveId" clId="{50605E28-EBB2-46C3-8AE5-BA2EB8018F88}" dt="2023-10-08T05:01:22.129" v="1272"/>
          <ac:spMkLst>
            <pc:docMk/>
            <pc:sldMk cId="3606249972" sldId="269"/>
            <ac:spMk id="3" creationId="{DE78A667-F99C-4782-AF70-571B9F916D8E}"/>
          </ac:spMkLst>
        </pc:spChg>
        <pc:spChg chg="add del">
          <ac:chgData name="Suchithra R" userId="1369b9db4a8dbac0" providerId="LiveId" clId="{50605E28-EBB2-46C3-8AE5-BA2EB8018F88}" dt="2023-10-08T04:57:14.353" v="1158"/>
          <ac:spMkLst>
            <pc:docMk/>
            <pc:sldMk cId="3606249972" sldId="269"/>
            <ac:spMk id="4" creationId="{78B6594C-5020-796D-F6DE-841B33448DA4}"/>
          </ac:spMkLst>
        </pc:spChg>
        <pc:spChg chg="add mod">
          <ac:chgData name="Suchithra R" userId="1369b9db4a8dbac0" providerId="LiveId" clId="{50605E28-EBB2-46C3-8AE5-BA2EB8018F88}" dt="2023-10-08T04:58:07.971" v="1173" actId="1076"/>
          <ac:spMkLst>
            <pc:docMk/>
            <pc:sldMk cId="3606249972" sldId="269"/>
            <ac:spMk id="5" creationId="{F714B72F-8C6E-CC56-B4A1-BCC7AF618D76}"/>
          </ac:spMkLst>
        </pc:spChg>
      </pc:sldChg>
      <pc:sldChg chg="modSp new mod ord">
        <pc:chgData name="Suchithra R" userId="1369b9db4a8dbac0" providerId="LiveId" clId="{50605E28-EBB2-46C3-8AE5-BA2EB8018F88}" dt="2023-10-08T05:54:19.761" v="2037"/>
        <pc:sldMkLst>
          <pc:docMk/>
          <pc:sldMk cId="2848242979" sldId="270"/>
        </pc:sldMkLst>
        <pc:spChg chg="mod">
          <ac:chgData name="Suchithra R" userId="1369b9db4a8dbac0" providerId="LiveId" clId="{50605E28-EBB2-46C3-8AE5-BA2EB8018F88}" dt="2023-10-08T05:02:34.436" v="1339" actId="20577"/>
          <ac:spMkLst>
            <pc:docMk/>
            <pc:sldMk cId="2848242979" sldId="270"/>
            <ac:spMk id="3" creationId="{B6DA3C2E-6458-E1C6-680C-84303EC2390C}"/>
          </ac:spMkLst>
        </pc:spChg>
      </pc:sldChg>
      <pc:sldChg chg="add del">
        <pc:chgData name="Suchithra R" userId="1369b9db4a8dbac0" providerId="LiveId" clId="{50605E28-EBB2-46C3-8AE5-BA2EB8018F88}" dt="2023-10-08T05:42:48.758" v="1345" actId="2696"/>
        <pc:sldMkLst>
          <pc:docMk/>
          <pc:sldMk cId="2209262036" sldId="271"/>
        </pc:sldMkLst>
      </pc:sldChg>
      <pc:sldChg chg="add del">
        <pc:chgData name="Suchithra R" userId="1369b9db4a8dbac0" providerId="LiveId" clId="{50605E28-EBB2-46C3-8AE5-BA2EB8018F88}" dt="2023-10-08T05:58:50.850" v="2090" actId="2696"/>
        <pc:sldMkLst>
          <pc:docMk/>
          <pc:sldMk cId="625706870" sldId="272"/>
        </pc:sldMkLst>
      </pc:sldChg>
      <pc:sldChg chg="modSp add mod setBg">
        <pc:chgData name="Suchithra R" userId="1369b9db4a8dbac0" providerId="LiveId" clId="{50605E28-EBB2-46C3-8AE5-BA2EB8018F88}" dt="2023-10-08T05:43:45.734" v="1357" actId="113"/>
        <pc:sldMkLst>
          <pc:docMk/>
          <pc:sldMk cId="3608047567" sldId="273"/>
        </pc:sldMkLst>
        <pc:spChg chg="mod">
          <ac:chgData name="Suchithra R" userId="1369b9db4a8dbac0" providerId="LiveId" clId="{50605E28-EBB2-46C3-8AE5-BA2EB8018F88}" dt="2023-10-08T05:43:45.734" v="1357" actId="113"/>
          <ac:spMkLst>
            <pc:docMk/>
            <pc:sldMk cId="3608047567" sldId="273"/>
            <ac:spMk id="2" creationId="{A84D3569-EDCE-9B3F-8025-2D7B49E17D23}"/>
          </ac:spMkLst>
        </pc:spChg>
        <pc:spChg chg="mod">
          <ac:chgData name="Suchithra R" userId="1369b9db4a8dbac0" providerId="LiveId" clId="{50605E28-EBB2-46C3-8AE5-BA2EB8018F88}" dt="2023-10-08T05:43:07.461" v="1346" actId="14100"/>
          <ac:spMkLst>
            <pc:docMk/>
            <pc:sldMk cId="3608047567" sldId="273"/>
            <ac:spMk id="3" creationId="{221C8155-6C5D-3765-FBBF-80EBE03F69D3}"/>
          </ac:spMkLst>
        </pc:spChg>
        <pc:graphicFrameChg chg="mod modGraphic">
          <ac:chgData name="Suchithra R" userId="1369b9db4a8dbac0" providerId="LiveId" clId="{50605E28-EBB2-46C3-8AE5-BA2EB8018F88}" dt="2023-10-08T05:43:18.210" v="1348" actId="14100"/>
          <ac:graphicFrameMkLst>
            <pc:docMk/>
            <pc:sldMk cId="3608047567" sldId="273"/>
            <ac:graphicFrameMk id="4" creationId="{D21AA86C-881E-AF0E-77CE-E2E910C4FC91}"/>
          </ac:graphicFrameMkLst>
        </pc:graphicFrameChg>
      </pc:sldChg>
      <pc:sldChg chg="modSp add mod">
        <pc:chgData name="Suchithra R" userId="1369b9db4a8dbac0" providerId="LiveId" clId="{50605E28-EBB2-46C3-8AE5-BA2EB8018F88}" dt="2023-10-08T05:43:56.060" v="1358" actId="113"/>
        <pc:sldMkLst>
          <pc:docMk/>
          <pc:sldMk cId="2053368812" sldId="274"/>
        </pc:sldMkLst>
        <pc:spChg chg="mod">
          <ac:chgData name="Suchithra R" userId="1369b9db4a8dbac0" providerId="LiveId" clId="{50605E28-EBB2-46C3-8AE5-BA2EB8018F88}" dt="2023-10-08T05:43:56.060" v="1358" actId="113"/>
          <ac:spMkLst>
            <pc:docMk/>
            <pc:sldMk cId="2053368812" sldId="274"/>
            <ac:spMk id="2" creationId="{3C1B3B30-ECFE-9FDD-F39C-1C7C8A6FE981}"/>
          </ac:spMkLst>
        </pc:spChg>
      </pc:sldChg>
      <pc:sldChg chg="modSp add mod">
        <pc:chgData name="Suchithra R" userId="1369b9db4a8dbac0" providerId="LiveId" clId="{50605E28-EBB2-46C3-8AE5-BA2EB8018F88}" dt="2023-10-08T05:44:10.570" v="1359" actId="113"/>
        <pc:sldMkLst>
          <pc:docMk/>
          <pc:sldMk cId="3960207238" sldId="275"/>
        </pc:sldMkLst>
        <pc:spChg chg="mod">
          <ac:chgData name="Suchithra R" userId="1369b9db4a8dbac0" providerId="LiveId" clId="{50605E28-EBB2-46C3-8AE5-BA2EB8018F88}" dt="2023-10-08T05:44:10.570" v="1359" actId="113"/>
          <ac:spMkLst>
            <pc:docMk/>
            <pc:sldMk cId="3960207238" sldId="275"/>
            <ac:spMk id="2" creationId="{A2965CD3-4D5D-4D7C-FD83-4B167B39E6CA}"/>
          </ac:spMkLst>
        </pc:spChg>
      </pc:sldChg>
      <pc:sldChg chg="modSp add mod">
        <pc:chgData name="Suchithra R" userId="1369b9db4a8dbac0" providerId="LiveId" clId="{50605E28-EBB2-46C3-8AE5-BA2EB8018F88}" dt="2023-10-08T05:44:33.098" v="1361" actId="113"/>
        <pc:sldMkLst>
          <pc:docMk/>
          <pc:sldMk cId="1722948276" sldId="276"/>
        </pc:sldMkLst>
        <pc:spChg chg="mod">
          <ac:chgData name="Suchithra R" userId="1369b9db4a8dbac0" providerId="LiveId" clId="{50605E28-EBB2-46C3-8AE5-BA2EB8018F88}" dt="2023-10-08T05:44:33.098" v="1361" actId="113"/>
          <ac:spMkLst>
            <pc:docMk/>
            <pc:sldMk cId="1722948276" sldId="276"/>
            <ac:spMk id="2" creationId="{BA224AE4-A7EB-D916-97D4-BCDEDB01B4CC}"/>
          </ac:spMkLst>
        </pc:spChg>
      </pc:sldChg>
      <pc:sldChg chg="modSp add mod">
        <pc:chgData name="Suchithra R" userId="1369b9db4a8dbac0" providerId="LiveId" clId="{50605E28-EBB2-46C3-8AE5-BA2EB8018F88}" dt="2023-10-08T05:45:05.954" v="1376" actId="20577"/>
        <pc:sldMkLst>
          <pc:docMk/>
          <pc:sldMk cId="2621980237" sldId="277"/>
        </pc:sldMkLst>
        <pc:spChg chg="mod">
          <ac:chgData name="Suchithra R" userId="1369b9db4a8dbac0" providerId="LiveId" clId="{50605E28-EBB2-46C3-8AE5-BA2EB8018F88}" dt="2023-10-08T05:45:05.954" v="1376" actId="20577"/>
          <ac:spMkLst>
            <pc:docMk/>
            <pc:sldMk cId="2621980237" sldId="277"/>
            <ac:spMk id="2" creationId="{0A5B224F-FC10-243B-6979-A75B1989E2C6}"/>
          </ac:spMkLst>
        </pc:spChg>
        <pc:spChg chg="mod">
          <ac:chgData name="Suchithra R" userId="1369b9db4a8dbac0" providerId="LiveId" clId="{50605E28-EBB2-46C3-8AE5-BA2EB8018F88}" dt="2023-10-08T05:44:55.137" v="1364" actId="27636"/>
          <ac:spMkLst>
            <pc:docMk/>
            <pc:sldMk cId="2621980237" sldId="277"/>
            <ac:spMk id="3" creationId="{BC374D05-E184-818C-3288-4BFC7DF8A4FF}"/>
          </ac:spMkLst>
        </pc:spChg>
      </pc:sldChg>
      <pc:sldChg chg="modSp add mod">
        <pc:chgData name="Suchithra R" userId="1369b9db4a8dbac0" providerId="LiveId" clId="{50605E28-EBB2-46C3-8AE5-BA2EB8018F88}" dt="2023-10-08T05:45:26.300" v="1378" actId="113"/>
        <pc:sldMkLst>
          <pc:docMk/>
          <pc:sldMk cId="934069560" sldId="278"/>
        </pc:sldMkLst>
        <pc:spChg chg="mod">
          <ac:chgData name="Suchithra R" userId="1369b9db4a8dbac0" providerId="LiveId" clId="{50605E28-EBB2-46C3-8AE5-BA2EB8018F88}" dt="2023-10-08T05:45:26.300" v="1378" actId="113"/>
          <ac:spMkLst>
            <pc:docMk/>
            <pc:sldMk cId="934069560" sldId="278"/>
            <ac:spMk id="2" creationId="{6B7C39DE-657A-E507-220C-01EEFF3E1BCE}"/>
          </ac:spMkLst>
        </pc:spChg>
      </pc:sldChg>
      <pc:sldChg chg="modSp add mod">
        <pc:chgData name="Suchithra R" userId="1369b9db4a8dbac0" providerId="LiveId" clId="{50605E28-EBB2-46C3-8AE5-BA2EB8018F88}" dt="2023-10-08T05:41:21.247" v="1342" actId="27636"/>
        <pc:sldMkLst>
          <pc:docMk/>
          <pc:sldMk cId="3044263018" sldId="279"/>
        </pc:sldMkLst>
        <pc:spChg chg="mod">
          <ac:chgData name="Suchithra R" userId="1369b9db4a8dbac0" providerId="LiveId" clId="{50605E28-EBB2-46C3-8AE5-BA2EB8018F88}" dt="2023-10-08T05:41:21.247" v="1342" actId="27636"/>
          <ac:spMkLst>
            <pc:docMk/>
            <pc:sldMk cId="3044263018" sldId="279"/>
            <ac:spMk id="2" creationId="{8D6B69A2-74CD-67A1-E00B-D8BD35EC250F}"/>
          </ac:spMkLst>
        </pc:spChg>
      </pc:sldChg>
      <pc:sldChg chg="modSp add mod">
        <pc:chgData name="Suchithra R" userId="1369b9db4a8dbac0" providerId="LiveId" clId="{50605E28-EBB2-46C3-8AE5-BA2EB8018F88}" dt="2023-10-08T05:46:04.016" v="1381" actId="113"/>
        <pc:sldMkLst>
          <pc:docMk/>
          <pc:sldMk cId="3522464501" sldId="280"/>
        </pc:sldMkLst>
        <pc:spChg chg="mod">
          <ac:chgData name="Suchithra R" userId="1369b9db4a8dbac0" providerId="LiveId" clId="{50605E28-EBB2-46C3-8AE5-BA2EB8018F88}" dt="2023-10-08T05:46:04.016" v="1381" actId="113"/>
          <ac:spMkLst>
            <pc:docMk/>
            <pc:sldMk cId="3522464501" sldId="280"/>
            <ac:spMk id="2" creationId="{0CFC2533-0448-53B0-0DB0-A9DCF793A270}"/>
          </ac:spMkLst>
        </pc:spChg>
      </pc:sldChg>
      <pc:sldChg chg="modSp add mod">
        <pc:chgData name="Suchithra R" userId="1369b9db4a8dbac0" providerId="LiveId" clId="{50605E28-EBB2-46C3-8AE5-BA2EB8018F88}" dt="2023-10-08T05:46:14.943" v="1382" actId="113"/>
        <pc:sldMkLst>
          <pc:docMk/>
          <pc:sldMk cId="595023191" sldId="281"/>
        </pc:sldMkLst>
        <pc:spChg chg="mod">
          <ac:chgData name="Suchithra R" userId="1369b9db4a8dbac0" providerId="LiveId" clId="{50605E28-EBB2-46C3-8AE5-BA2EB8018F88}" dt="2023-10-08T05:46:14.943" v="1382" actId="113"/>
          <ac:spMkLst>
            <pc:docMk/>
            <pc:sldMk cId="595023191" sldId="281"/>
            <ac:spMk id="2" creationId="{6D620154-6213-34F4-E8AB-C2116EEA4EA1}"/>
          </ac:spMkLst>
        </pc:spChg>
      </pc:sldChg>
      <pc:sldChg chg="modSp add mod setBg">
        <pc:chgData name="Suchithra R" userId="1369b9db4a8dbac0" providerId="LiveId" clId="{50605E28-EBB2-46C3-8AE5-BA2EB8018F88}" dt="2023-10-08T05:51:45.634" v="1619" actId="14100"/>
        <pc:sldMkLst>
          <pc:docMk/>
          <pc:sldMk cId="993664406" sldId="282"/>
        </pc:sldMkLst>
        <pc:spChg chg="mod">
          <ac:chgData name="Suchithra R" userId="1369b9db4a8dbac0" providerId="LiveId" clId="{50605E28-EBB2-46C3-8AE5-BA2EB8018F88}" dt="2023-10-08T05:46:25.045" v="1385" actId="27636"/>
          <ac:spMkLst>
            <pc:docMk/>
            <pc:sldMk cId="993664406" sldId="282"/>
            <ac:spMk id="2" creationId="{76B02797-12C1-15BC-7D58-902F3463F522}"/>
          </ac:spMkLst>
        </pc:spChg>
        <pc:spChg chg="mod">
          <ac:chgData name="Suchithra R" userId="1369b9db4a8dbac0" providerId="LiveId" clId="{50605E28-EBB2-46C3-8AE5-BA2EB8018F88}" dt="2023-10-08T05:51:24.708" v="1613" actId="20577"/>
          <ac:spMkLst>
            <pc:docMk/>
            <pc:sldMk cId="993664406" sldId="282"/>
            <ac:spMk id="3" creationId="{B2F85A6A-4F30-65A7-66B4-53161C54CF84}"/>
          </ac:spMkLst>
        </pc:spChg>
        <pc:graphicFrameChg chg="mod modGraphic">
          <ac:chgData name="Suchithra R" userId="1369b9db4a8dbac0" providerId="LiveId" clId="{50605E28-EBB2-46C3-8AE5-BA2EB8018F88}" dt="2023-10-08T05:51:45.634" v="1619" actId="14100"/>
          <ac:graphicFrameMkLst>
            <pc:docMk/>
            <pc:sldMk cId="993664406" sldId="282"/>
            <ac:graphicFrameMk id="4" creationId="{542BFB19-7D1B-8E10-E09B-E663A212CC1D}"/>
          </ac:graphicFrameMkLst>
        </pc:graphicFrameChg>
      </pc:sldChg>
      <pc:sldChg chg="modSp add mod setBg">
        <pc:chgData name="Suchithra R" userId="1369b9db4a8dbac0" providerId="LiveId" clId="{50605E28-EBB2-46C3-8AE5-BA2EB8018F88}" dt="2023-10-08T05:56:35.813" v="2055" actId="14100"/>
        <pc:sldMkLst>
          <pc:docMk/>
          <pc:sldMk cId="3755589192" sldId="283"/>
        </pc:sldMkLst>
        <pc:spChg chg="mod">
          <ac:chgData name="Suchithra R" userId="1369b9db4a8dbac0" providerId="LiveId" clId="{50605E28-EBB2-46C3-8AE5-BA2EB8018F88}" dt="2023-10-08T05:56:15.401" v="2050" actId="14100"/>
          <ac:spMkLst>
            <pc:docMk/>
            <pc:sldMk cId="3755589192" sldId="283"/>
            <ac:spMk id="2" creationId="{2069AD88-6A58-5D61-4642-1BB5AEADF715}"/>
          </ac:spMkLst>
        </pc:spChg>
        <pc:graphicFrameChg chg="mod modGraphic">
          <ac:chgData name="Suchithra R" userId="1369b9db4a8dbac0" providerId="LiveId" clId="{50605E28-EBB2-46C3-8AE5-BA2EB8018F88}" dt="2023-10-08T05:56:35.813" v="2055" actId="14100"/>
          <ac:graphicFrameMkLst>
            <pc:docMk/>
            <pc:sldMk cId="3755589192" sldId="283"/>
            <ac:graphicFrameMk id="4" creationId="{32D37940-C506-EBF5-E28B-E1C676E929D4}"/>
          </ac:graphicFrameMkLst>
        </pc:graphicFrameChg>
      </pc:sldChg>
      <pc:sldChg chg="modSp add mod setBg">
        <pc:chgData name="Suchithra R" userId="1369b9db4a8dbac0" providerId="LiveId" clId="{50605E28-EBB2-46C3-8AE5-BA2EB8018F88}" dt="2023-10-08T05:52:36.882" v="1793" actId="113"/>
        <pc:sldMkLst>
          <pc:docMk/>
          <pc:sldMk cId="1308876590" sldId="284"/>
        </pc:sldMkLst>
        <pc:spChg chg="mod">
          <ac:chgData name="Suchithra R" userId="1369b9db4a8dbac0" providerId="LiveId" clId="{50605E28-EBB2-46C3-8AE5-BA2EB8018F88}" dt="2023-10-08T05:52:36.882" v="1793" actId="113"/>
          <ac:spMkLst>
            <pc:docMk/>
            <pc:sldMk cId="1308876590" sldId="284"/>
            <ac:spMk id="2" creationId="{47A674EE-CBE2-D745-33D8-FBF7D659301B}"/>
          </ac:spMkLst>
        </pc:spChg>
        <pc:spChg chg="mod">
          <ac:chgData name="Suchithra R" userId="1369b9db4a8dbac0" providerId="LiveId" clId="{50605E28-EBB2-46C3-8AE5-BA2EB8018F88}" dt="2023-10-08T05:52:28.012" v="1791" actId="1076"/>
          <ac:spMkLst>
            <pc:docMk/>
            <pc:sldMk cId="1308876590" sldId="284"/>
            <ac:spMk id="3" creationId="{D1364B9C-9ED1-1BFD-3A06-50C7B3C76CF6}"/>
          </ac:spMkLst>
        </pc:spChg>
        <pc:graphicFrameChg chg="mod modGraphic">
          <ac:chgData name="Suchithra R" userId="1369b9db4a8dbac0" providerId="LiveId" clId="{50605E28-EBB2-46C3-8AE5-BA2EB8018F88}" dt="2023-10-08T05:50:42.212" v="1426" actId="14100"/>
          <ac:graphicFrameMkLst>
            <pc:docMk/>
            <pc:sldMk cId="1308876590" sldId="284"/>
            <ac:graphicFrameMk id="4" creationId="{D7DBBFB1-AD8E-85ED-080A-27D535761ABB}"/>
          </ac:graphicFrameMkLst>
        </pc:graphicFrameChg>
      </pc:sldChg>
      <pc:sldChg chg="modSp add mod setBg">
        <pc:chgData name="Suchithra R" userId="1369b9db4a8dbac0" providerId="LiveId" clId="{50605E28-EBB2-46C3-8AE5-BA2EB8018F88}" dt="2023-10-08T05:53:31.079" v="1916" actId="113"/>
        <pc:sldMkLst>
          <pc:docMk/>
          <pc:sldMk cId="3373211231" sldId="285"/>
        </pc:sldMkLst>
        <pc:spChg chg="mod">
          <ac:chgData name="Suchithra R" userId="1369b9db4a8dbac0" providerId="LiveId" clId="{50605E28-EBB2-46C3-8AE5-BA2EB8018F88}" dt="2023-10-08T05:53:31.079" v="1916" actId="113"/>
          <ac:spMkLst>
            <pc:docMk/>
            <pc:sldMk cId="3373211231" sldId="285"/>
            <ac:spMk id="2" creationId="{3303175D-DF27-3765-5543-BBEA3A4AF590}"/>
          </ac:spMkLst>
        </pc:spChg>
        <pc:spChg chg="mod">
          <ac:chgData name="Suchithra R" userId="1369b9db4a8dbac0" providerId="LiveId" clId="{50605E28-EBB2-46C3-8AE5-BA2EB8018F88}" dt="2023-10-08T05:53:07.353" v="1911" actId="14100"/>
          <ac:spMkLst>
            <pc:docMk/>
            <pc:sldMk cId="3373211231" sldId="285"/>
            <ac:spMk id="3" creationId="{527B4685-E9BB-7449-BB46-DFE96EFA4FC8}"/>
          </ac:spMkLst>
        </pc:spChg>
      </pc:sldChg>
      <pc:sldChg chg="modSp add del mod">
        <pc:chgData name="Suchithra R" userId="1369b9db4a8dbac0" providerId="LiveId" clId="{50605E28-EBB2-46C3-8AE5-BA2EB8018F88}" dt="2023-10-08T05:54:24.032" v="2038" actId="2696"/>
        <pc:sldMkLst>
          <pc:docMk/>
          <pc:sldMk cId="4134105010" sldId="286"/>
        </pc:sldMkLst>
        <pc:spChg chg="mod">
          <ac:chgData name="Suchithra R" userId="1369b9db4a8dbac0" providerId="LiveId" clId="{50605E28-EBB2-46C3-8AE5-BA2EB8018F88}" dt="2023-10-08T05:53:48.211" v="2035" actId="20577"/>
          <ac:spMkLst>
            <pc:docMk/>
            <pc:sldMk cId="4134105010" sldId="286"/>
            <ac:spMk id="2" creationId="{E6E246F5-73A7-BAD3-A200-438811B598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0C6C8-9AC3-488F-AD84-1252E8879A2A}"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05EFF-974B-490A-87EB-7207A8EA2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90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0C6C8-9AC3-488F-AD84-1252E8879A2A}"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245826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0C6C8-9AC3-488F-AD84-1252E8879A2A}"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83109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0C6C8-9AC3-488F-AD84-1252E8879A2A}"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107472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0C6C8-9AC3-488F-AD84-1252E8879A2A}"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05EFF-974B-490A-87EB-7207A8EA24F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47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0C6C8-9AC3-488F-AD84-1252E8879A2A}"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384825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0C6C8-9AC3-488F-AD84-1252E8879A2A}"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311007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0C6C8-9AC3-488F-AD84-1252E8879A2A}"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177772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0C6C8-9AC3-488F-AD84-1252E8879A2A}" type="datetimeFigureOut">
              <a:rPr lang="en-IN" smtClean="0"/>
              <a:t>08-10-2023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286034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00C6C8-9AC3-488F-AD84-1252E8879A2A}" type="datetimeFigureOut">
              <a:rPr lang="en-IN" smtClean="0"/>
              <a:t>08-10-2023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805EFF-974B-490A-87EB-7207A8EA24FA}" type="slidenum">
              <a:rPr lang="en-IN" smtClean="0"/>
              <a:t>‹#›</a:t>
            </a:fld>
            <a:endParaRPr lang="en-IN"/>
          </a:p>
        </p:txBody>
      </p:sp>
    </p:spTree>
    <p:extLst>
      <p:ext uri="{BB962C8B-B14F-4D97-AF65-F5344CB8AC3E}">
        <p14:creationId xmlns:p14="http://schemas.microsoft.com/office/powerpoint/2010/main" val="116517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0C6C8-9AC3-488F-AD84-1252E8879A2A}"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05EFF-974B-490A-87EB-7207A8EA24FA}" type="slidenum">
              <a:rPr lang="en-IN" smtClean="0"/>
              <a:t>‹#›</a:t>
            </a:fld>
            <a:endParaRPr lang="en-IN"/>
          </a:p>
        </p:txBody>
      </p:sp>
    </p:spTree>
    <p:extLst>
      <p:ext uri="{BB962C8B-B14F-4D97-AF65-F5344CB8AC3E}">
        <p14:creationId xmlns:p14="http://schemas.microsoft.com/office/powerpoint/2010/main" val="89708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00C6C8-9AC3-488F-AD84-1252E8879A2A}" type="datetimeFigureOut">
              <a:rPr lang="en-IN" smtClean="0"/>
              <a:t>08-10-2023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805EFF-974B-490A-87EB-7207A8EA24F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4934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access-modifiers-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message-passing-in-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18A9-10BA-E157-BE77-9501561E7363}"/>
              </a:ext>
            </a:extLst>
          </p:cNvPr>
          <p:cNvSpPr>
            <a:spLocks noGrp="1"/>
          </p:cNvSpPr>
          <p:nvPr>
            <p:ph type="ctrTitle"/>
          </p:nvPr>
        </p:nvSpPr>
        <p:spPr/>
        <p:txBody>
          <a:bodyPr/>
          <a:lstStyle/>
          <a:p>
            <a:r>
              <a:rPr lang="en-IN" dirty="0"/>
              <a:t>OOPs IN JAVA &amp; FILE HANDLING IN JAVA</a:t>
            </a:r>
          </a:p>
        </p:txBody>
      </p:sp>
      <p:sp>
        <p:nvSpPr>
          <p:cNvPr id="3" name="Subtitle 2">
            <a:extLst>
              <a:ext uri="{FF2B5EF4-FFF2-40B4-BE49-F238E27FC236}">
                <a16:creationId xmlns:a16="http://schemas.microsoft.com/office/drawing/2014/main" id="{2F242995-8CB1-8470-1D8E-C7F02A6E7F1B}"/>
              </a:ext>
            </a:extLst>
          </p:cNvPr>
          <p:cNvSpPr>
            <a:spLocks noGrp="1"/>
          </p:cNvSpPr>
          <p:nvPr>
            <p:ph type="subTitle" idx="1"/>
          </p:nvPr>
        </p:nvSpPr>
        <p:spPr/>
        <p:txBody>
          <a:bodyPr/>
          <a:lstStyle/>
          <a:p>
            <a:r>
              <a:rPr lang="en-IN" dirty="0"/>
              <a:t>BY : Suchithra R</a:t>
            </a:r>
          </a:p>
        </p:txBody>
      </p:sp>
    </p:spTree>
    <p:extLst>
      <p:ext uri="{BB962C8B-B14F-4D97-AF65-F5344CB8AC3E}">
        <p14:creationId xmlns:p14="http://schemas.microsoft.com/office/powerpoint/2010/main" val="395496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3E01-C871-A2C8-3493-9545E4896264}"/>
              </a:ext>
            </a:extLst>
          </p:cNvPr>
          <p:cNvSpPr>
            <a:spLocks noGrp="1"/>
          </p:cNvSpPr>
          <p:nvPr>
            <p:ph type="title"/>
          </p:nvPr>
        </p:nvSpPr>
        <p:spPr/>
        <p:txBody>
          <a:bodyPr/>
          <a:lstStyle/>
          <a:p>
            <a:r>
              <a:rPr lang="en-IN" dirty="0"/>
              <a:t>                    </a:t>
            </a:r>
            <a:r>
              <a:rPr lang="en-IN" b="1" dirty="0"/>
              <a:t>ABSTRACTION</a:t>
            </a:r>
          </a:p>
        </p:txBody>
      </p:sp>
      <p:sp>
        <p:nvSpPr>
          <p:cNvPr id="3" name="Content Placeholder 2">
            <a:extLst>
              <a:ext uri="{FF2B5EF4-FFF2-40B4-BE49-F238E27FC236}">
                <a16:creationId xmlns:a16="http://schemas.microsoft.com/office/drawing/2014/main" id="{7FDB14C5-CC4D-2F7B-A0BE-6026AC984D82}"/>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Data Abstraction may also be defined as the process of identifying only the required characteristics of an object, ignoring the irrelevant details.</a:t>
            </a:r>
          </a:p>
          <a:p>
            <a:endParaRPr lang="en-US" sz="2400" dirty="0">
              <a:solidFill>
                <a:srgbClr val="273239"/>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157A823-46CE-395F-3F24-F0D3AFD68A1F}"/>
              </a:ext>
            </a:extLst>
          </p:cNvPr>
          <p:cNvGraphicFramePr>
            <a:graphicFrameLocks noGrp="1"/>
          </p:cNvGraphicFramePr>
          <p:nvPr>
            <p:extLst>
              <p:ext uri="{D42A27DB-BD31-4B8C-83A1-F6EECF244321}">
                <p14:modId xmlns:p14="http://schemas.microsoft.com/office/powerpoint/2010/main" val="939411849"/>
              </p:ext>
            </p:extLst>
          </p:nvPr>
        </p:nvGraphicFramePr>
        <p:xfrm>
          <a:off x="2290194" y="2894202"/>
          <a:ext cx="6465757" cy="2340528"/>
        </p:xfrm>
        <a:graphic>
          <a:graphicData uri="http://schemas.openxmlformats.org/drawingml/2006/table">
            <a:tbl>
              <a:tblPr/>
              <a:tblGrid>
                <a:gridCol w="6465757">
                  <a:extLst>
                    <a:ext uri="{9D8B030D-6E8A-4147-A177-3AD203B41FA5}">
                      <a16:colId xmlns:a16="http://schemas.microsoft.com/office/drawing/2014/main" val="44298715"/>
                    </a:ext>
                  </a:extLst>
                </a:gridCol>
              </a:tblGrid>
              <a:tr h="2340528">
                <a:tc>
                  <a:txBody>
                    <a:bodyPr/>
                    <a:lstStyle/>
                    <a:p>
                      <a:pPr algn="l" rtl="0" fontAlgn="base"/>
                      <a:r>
                        <a:rPr lang="en-IN" sz="1250" b="0" i="0" dirty="0">
                          <a:effectLst/>
                          <a:latin typeface="Consolas" panose="020B0609020204030204" pitchFamily="49" charset="0"/>
                        </a:rPr>
                        <a:t>//abstract class </a:t>
                      </a:r>
                    </a:p>
                    <a:p>
                      <a:pPr algn="l" rtl="0" fontAlgn="base"/>
                      <a:r>
                        <a:rPr lang="en-IN" sz="1250" b="0" i="0" dirty="0">
                          <a:effectLst/>
                          <a:latin typeface="Consolas" panose="020B0609020204030204" pitchFamily="49" charset="0"/>
                        </a:rPr>
                        <a:t>abstract class GFG{ </a:t>
                      </a:r>
                    </a:p>
                    <a:p>
                      <a:pPr algn="l" rtl="0" fontAlgn="base"/>
                      <a:r>
                        <a:rPr lang="en-IN" sz="1250" b="0" i="0" dirty="0">
                          <a:effectLst/>
                          <a:latin typeface="Consolas" panose="020B0609020204030204" pitchFamily="49" charset="0"/>
                        </a:rPr>
                        <a:t>  //abstract methods declaration </a:t>
                      </a:r>
                    </a:p>
                    <a:p>
                      <a:pPr algn="l" rtl="0" fontAlgn="base"/>
                      <a:r>
                        <a:rPr lang="en-IN" sz="1250" b="0" i="0" dirty="0">
                          <a:effectLst/>
                          <a:latin typeface="Consolas" panose="020B0609020204030204" pitchFamily="49" charset="0"/>
                        </a:rPr>
                        <a:t>  abstract void add(); </a:t>
                      </a:r>
                    </a:p>
                    <a:p>
                      <a:pPr algn="l" rtl="0" fontAlgn="base"/>
                      <a:r>
                        <a:rPr lang="en-IN" sz="1250" b="0" i="0" dirty="0">
                          <a:effectLst/>
                          <a:latin typeface="Consolas" panose="020B0609020204030204" pitchFamily="49" charset="0"/>
                        </a:rPr>
                        <a:t>  abstract void </a:t>
                      </a:r>
                      <a:r>
                        <a:rPr lang="en-IN" sz="1250" b="0" i="0" dirty="0" err="1">
                          <a:effectLst/>
                          <a:latin typeface="Consolas" panose="020B0609020204030204" pitchFamily="49" charset="0"/>
                        </a:rPr>
                        <a:t>mul</a:t>
                      </a:r>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abstract void div(); </a:t>
                      </a:r>
                    </a:p>
                    <a:p>
                      <a:pPr algn="l" rtl="0" fontAlgn="base"/>
                      <a:r>
                        <a:rPr lang="en-IN" sz="1250" b="0" i="0" dirty="0">
                          <a:effectLst/>
                          <a:latin typeface="Consolas" panose="020B0609020204030204" pitchFamily="49" charset="0"/>
                        </a:rPr>
                        <a: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346143342"/>
                  </a:ext>
                </a:extLst>
              </a:tr>
            </a:tbl>
          </a:graphicData>
        </a:graphic>
      </p:graphicFrame>
      <p:sp>
        <p:nvSpPr>
          <p:cNvPr id="5" name="Rectangle 2">
            <a:extLst>
              <a:ext uri="{FF2B5EF4-FFF2-40B4-BE49-F238E27FC236}">
                <a16:creationId xmlns:a16="http://schemas.microsoft.com/office/drawing/2014/main" id="{A2545CC5-D96B-97C0-EDE1-ABFC94F96610}"/>
              </a:ext>
            </a:extLst>
          </p:cNvPr>
          <p:cNvSpPr>
            <a:spLocks noChangeArrowheads="1"/>
          </p:cNvSpPr>
          <p:nvPr/>
        </p:nvSpPr>
        <p:spPr bwMode="auto">
          <a:xfrm>
            <a:off x="3435350" y="3227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09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2D80-3891-6025-86A0-7A9082FE806E}"/>
              </a:ext>
            </a:extLst>
          </p:cNvPr>
          <p:cNvSpPr>
            <a:spLocks noGrp="1"/>
          </p:cNvSpPr>
          <p:nvPr>
            <p:ph type="title"/>
          </p:nvPr>
        </p:nvSpPr>
        <p:spPr/>
        <p:txBody>
          <a:bodyPr/>
          <a:lstStyle/>
          <a:p>
            <a:r>
              <a:rPr lang="en-IN" b="1" dirty="0"/>
              <a:t>                       ENCAPSULATION</a:t>
            </a:r>
          </a:p>
        </p:txBody>
      </p:sp>
      <p:sp>
        <p:nvSpPr>
          <p:cNvPr id="3" name="Content Placeholder 2">
            <a:extLst>
              <a:ext uri="{FF2B5EF4-FFF2-40B4-BE49-F238E27FC236}">
                <a16:creationId xmlns:a16="http://schemas.microsoft.com/office/drawing/2014/main" id="{C2E8B04A-469D-0D30-2813-EAA13509B39E}"/>
              </a:ext>
            </a:extLst>
          </p:cNvPr>
          <p:cNvSpPr>
            <a:spLocks noGrp="1"/>
          </p:cNvSpPr>
          <p:nvPr>
            <p:ph idx="1"/>
          </p:nvPr>
        </p:nvSpPr>
        <p:spPr/>
        <p:txBody>
          <a:bodyPr/>
          <a:lstStyle/>
          <a:p>
            <a:pPr marL="0" indent="0" algn="l" fontAlgn="base">
              <a:buNone/>
            </a:pPr>
            <a:r>
              <a:rPr lang="en-US" sz="2400" b="0" i="0" dirty="0">
                <a:solidFill>
                  <a:srgbClr val="273239"/>
                </a:solidFill>
                <a:effectLst/>
                <a:latin typeface="Times New Roman" panose="02020603050405020304" pitchFamily="18" charset="0"/>
                <a:cs typeface="Times New Roman" panose="02020603050405020304" pitchFamily="18" charset="0"/>
              </a:rPr>
              <a:t>Encapsulation can be achieved by declaring all the variables in a class as private and writing public methods in the class to set and get the values of the variables.</a:t>
            </a:r>
          </a:p>
        </p:txBody>
      </p:sp>
      <p:graphicFrame>
        <p:nvGraphicFramePr>
          <p:cNvPr id="11" name="Table 10">
            <a:extLst>
              <a:ext uri="{FF2B5EF4-FFF2-40B4-BE49-F238E27FC236}">
                <a16:creationId xmlns:a16="http://schemas.microsoft.com/office/drawing/2014/main" id="{BA1E8C30-D2BF-88E0-28DB-80001B0EAAAD}"/>
              </a:ext>
            </a:extLst>
          </p:cNvPr>
          <p:cNvGraphicFramePr>
            <a:graphicFrameLocks noGrp="1"/>
          </p:cNvGraphicFramePr>
          <p:nvPr/>
        </p:nvGraphicFramePr>
        <p:xfrm>
          <a:off x="3436048" y="3132614"/>
          <a:ext cx="5319903" cy="1737360"/>
        </p:xfrm>
        <a:graphic>
          <a:graphicData uri="http://schemas.openxmlformats.org/drawingml/2006/table">
            <a:tbl>
              <a:tblPr/>
              <a:tblGrid>
                <a:gridCol w="5319903">
                  <a:extLst>
                    <a:ext uri="{9D8B030D-6E8A-4147-A177-3AD203B41FA5}">
                      <a16:colId xmlns:a16="http://schemas.microsoft.com/office/drawing/2014/main" val="4293857027"/>
                    </a:ext>
                  </a:extLst>
                </a:gridCol>
              </a:tblGrid>
              <a:tr h="0">
                <a:tc>
                  <a:txBody>
                    <a:bodyPr/>
                    <a:lstStyle/>
                    <a:p>
                      <a:pPr algn="l" rtl="0" fontAlgn="base"/>
                      <a:r>
                        <a:rPr lang="en-US" sz="1250" b="0" i="0" dirty="0">
                          <a:effectLst/>
                          <a:latin typeface="Consolas" panose="020B0609020204030204" pitchFamily="49" charset="0"/>
                        </a:rPr>
                        <a:t>//Encapsulation using private modifier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//Employee class contains private data called employee id and employee name </a:t>
                      </a:r>
                    </a:p>
                    <a:p>
                      <a:pPr algn="l" rtl="0" fontAlgn="base"/>
                      <a:r>
                        <a:rPr lang="en-US" sz="1250" b="0" i="0" dirty="0">
                          <a:effectLst/>
                          <a:latin typeface="Consolas" panose="020B0609020204030204" pitchFamily="49" charset="0"/>
                        </a:rPr>
                        <a:t>class Employee { </a:t>
                      </a:r>
                    </a:p>
                    <a:p>
                      <a:pPr algn="l" rtl="0" fontAlgn="base"/>
                      <a:r>
                        <a:rPr lang="en-US" sz="1250" b="0" i="0" dirty="0">
                          <a:effectLst/>
                          <a:latin typeface="Consolas" panose="020B0609020204030204" pitchFamily="49" charset="0"/>
                        </a:rPr>
                        <a:t>    private int empid; </a:t>
                      </a:r>
                    </a:p>
                    <a:p>
                      <a:pPr algn="l" rtl="0" fontAlgn="base"/>
                      <a:r>
                        <a:rPr lang="en-US" sz="1250" b="0" i="0" dirty="0">
                          <a:effectLst/>
                          <a:latin typeface="Consolas" panose="020B0609020204030204" pitchFamily="49" charset="0"/>
                        </a:rPr>
                        <a:t>      private String </a:t>
                      </a:r>
                      <a:r>
                        <a:rPr lang="en-US" sz="1250" b="0" i="0" dirty="0" err="1">
                          <a:effectLst/>
                          <a:latin typeface="Consolas" panose="020B0609020204030204" pitchFamily="49" charset="0"/>
                        </a:rPr>
                        <a:t>ename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80911046"/>
                  </a:ext>
                </a:extLst>
              </a:tr>
            </a:tbl>
          </a:graphicData>
        </a:graphic>
      </p:graphicFrame>
    </p:spTree>
    <p:extLst>
      <p:ext uri="{BB962C8B-B14F-4D97-AF65-F5344CB8AC3E}">
        <p14:creationId xmlns:p14="http://schemas.microsoft.com/office/powerpoint/2010/main" val="215805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7AC-2F75-AA27-87F4-CB8243B495FD}"/>
              </a:ext>
            </a:extLst>
          </p:cNvPr>
          <p:cNvSpPr>
            <a:spLocks noGrp="1"/>
          </p:cNvSpPr>
          <p:nvPr>
            <p:ph type="title"/>
          </p:nvPr>
        </p:nvSpPr>
        <p:spPr/>
        <p:txBody>
          <a:bodyPr/>
          <a:lstStyle/>
          <a:p>
            <a:r>
              <a:rPr lang="en-IN" b="1" dirty="0"/>
              <a:t>                      INHERITANCE</a:t>
            </a:r>
          </a:p>
        </p:txBody>
      </p:sp>
      <p:sp>
        <p:nvSpPr>
          <p:cNvPr id="3" name="Content Placeholder 2">
            <a:extLst>
              <a:ext uri="{FF2B5EF4-FFF2-40B4-BE49-F238E27FC236}">
                <a16:creationId xmlns:a16="http://schemas.microsoft.com/office/drawing/2014/main" id="{F1B65ADF-5589-8B55-4134-5542FED876EA}"/>
              </a:ext>
            </a:extLst>
          </p:cNvPr>
          <p:cNvSpPr>
            <a:spLocks noGrp="1"/>
          </p:cNvSpPr>
          <p:nvPr>
            <p:ph idx="1"/>
          </p:nvPr>
        </p:nvSpPr>
        <p:spPr/>
        <p:txBody>
          <a:bodyPr>
            <a:normAutofit/>
          </a:bodyPr>
          <a:lstStyle/>
          <a:p>
            <a:pPr marL="0" indent="0">
              <a:buNone/>
            </a:pPr>
            <a:r>
              <a:rPr lang="en-US" sz="2400" b="0" i="0" dirty="0">
                <a:solidFill>
                  <a:srgbClr val="273239"/>
                </a:solidFill>
                <a:effectLst/>
                <a:latin typeface="Times New Roman" panose="02020603050405020304" pitchFamily="18" charset="0"/>
                <a:cs typeface="Times New Roman" panose="02020603050405020304" pitchFamily="18" charset="0"/>
              </a:rPr>
              <a:t>Inheritance is an important pillar of OOP (Object Oriented Programming). It is the mechanism in Java by which one class is allowed to inherit the features (fields and methods) of another class.</a:t>
            </a:r>
          </a:p>
          <a:p>
            <a:pPr marL="0" indent="0">
              <a:buNone/>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D7EA980-6A55-7D08-87CE-42BC3C5C8CF3}"/>
              </a:ext>
            </a:extLst>
          </p:cNvPr>
          <p:cNvGraphicFramePr>
            <a:graphicFrameLocks noGrp="1"/>
          </p:cNvGraphicFramePr>
          <p:nvPr>
            <p:extLst>
              <p:ext uri="{D42A27DB-BD31-4B8C-83A1-F6EECF244321}">
                <p14:modId xmlns:p14="http://schemas.microsoft.com/office/powerpoint/2010/main" val="4203596324"/>
              </p:ext>
            </p:extLst>
          </p:nvPr>
        </p:nvGraphicFramePr>
        <p:xfrm>
          <a:off x="3436048" y="2961314"/>
          <a:ext cx="5319903" cy="3657600"/>
        </p:xfrm>
        <a:graphic>
          <a:graphicData uri="http://schemas.openxmlformats.org/drawingml/2006/table">
            <a:tbl>
              <a:tblPr/>
              <a:tblGrid>
                <a:gridCol w="5319903">
                  <a:extLst>
                    <a:ext uri="{9D8B030D-6E8A-4147-A177-3AD203B41FA5}">
                      <a16:colId xmlns:a16="http://schemas.microsoft.com/office/drawing/2014/main" val="1811554462"/>
                    </a:ext>
                  </a:extLst>
                </a:gridCol>
              </a:tblGrid>
              <a:tr h="3657600">
                <a:tc>
                  <a:txBody>
                    <a:bodyPr/>
                    <a:lstStyle/>
                    <a:p>
                      <a:pPr algn="l" rtl="0" fontAlgn="base"/>
                      <a:r>
                        <a:rPr lang="en-US" sz="1250" b="0" i="0" dirty="0">
                          <a:effectLst/>
                          <a:latin typeface="Consolas" panose="020B0609020204030204" pitchFamily="49" charset="0"/>
                        </a:rPr>
                        <a:t>//base class or parent class or super class </a:t>
                      </a:r>
                    </a:p>
                    <a:p>
                      <a:pPr algn="l" rtl="0" fontAlgn="base"/>
                      <a:r>
                        <a:rPr lang="en-US" sz="1250" b="0" i="0" dirty="0">
                          <a:effectLst/>
                          <a:latin typeface="Consolas" panose="020B0609020204030204" pitchFamily="49" charset="0"/>
                        </a:rPr>
                        <a:t>class A{ </a:t>
                      </a:r>
                    </a:p>
                    <a:p>
                      <a:pPr algn="l" rtl="0" fontAlgn="base"/>
                      <a:r>
                        <a:rPr lang="en-US" sz="1250" b="0" i="0" dirty="0">
                          <a:effectLst/>
                          <a:latin typeface="Consolas" panose="020B0609020204030204" pitchFamily="49" charset="0"/>
                        </a:rPr>
                        <a:t>  //parent class methods </a:t>
                      </a:r>
                    </a:p>
                    <a:p>
                      <a:pPr algn="l" rtl="0" fontAlgn="base"/>
                      <a:r>
                        <a:rPr lang="en-US" sz="1250" b="0" i="0" dirty="0">
                          <a:effectLst/>
                          <a:latin typeface="Consolas" panose="020B0609020204030204" pitchFamily="49" charset="0"/>
                        </a:rPr>
                        <a:t>  void method1(){} </a:t>
                      </a:r>
                    </a:p>
                    <a:p>
                      <a:pPr algn="l" rtl="0" fontAlgn="base"/>
                      <a:r>
                        <a:rPr lang="en-US" sz="1250" b="0" i="0" dirty="0">
                          <a:effectLst/>
                          <a:latin typeface="Consolas" panose="020B0609020204030204" pitchFamily="49" charset="0"/>
                        </a:rPr>
                        <a:t>  void method2(){}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//derived class or child class or base class </a:t>
                      </a:r>
                    </a:p>
                    <a:p>
                      <a:pPr algn="l" rtl="0" fontAlgn="base"/>
                      <a:r>
                        <a:rPr lang="en-US" sz="1250" b="0" i="0" dirty="0">
                          <a:effectLst/>
                          <a:latin typeface="Consolas" panose="020B0609020204030204" pitchFamily="49" charset="0"/>
                        </a:rPr>
                        <a:t>class B extends A{  //Inherits parent class methods </a:t>
                      </a:r>
                    </a:p>
                    <a:p>
                      <a:pPr algn="l" rtl="0" fontAlgn="base"/>
                      <a:r>
                        <a:rPr lang="en-US" sz="1250" b="0" i="0" dirty="0">
                          <a:effectLst/>
                          <a:latin typeface="Consolas" panose="020B0609020204030204" pitchFamily="49" charset="0"/>
                        </a:rPr>
                        <a:t>  //child class methods </a:t>
                      </a:r>
                    </a:p>
                    <a:p>
                      <a:pPr algn="l" rtl="0" fontAlgn="base"/>
                      <a:r>
                        <a:rPr lang="en-US" sz="1250" b="0" i="0" dirty="0">
                          <a:effectLst/>
                          <a:latin typeface="Consolas" panose="020B0609020204030204" pitchFamily="49" charset="0"/>
                        </a:rPr>
                        <a:t>  void method3(){} </a:t>
                      </a:r>
                    </a:p>
                    <a:p>
                      <a:pPr algn="l" rtl="0" fontAlgn="base"/>
                      <a:r>
                        <a:rPr lang="en-US" sz="1250" b="0" i="0" dirty="0">
                          <a:effectLst/>
                          <a:latin typeface="Consolas" panose="020B0609020204030204" pitchFamily="49" charset="0"/>
                        </a:rPr>
                        <a:t>  void method4(){} </a:t>
                      </a:r>
                    </a:p>
                    <a:p>
                      <a:pPr algn="l" rtl="0" fontAlgn="base"/>
                      <a:r>
                        <a:rPr lang="en-US" sz="1250" b="0" i="0" dirty="0">
                          <a:effectLst/>
                          <a:latin typeface="Consolas" panose="020B0609020204030204" pitchFamily="49" charset="0"/>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396394205"/>
                  </a:ext>
                </a:extLst>
              </a:tr>
            </a:tbl>
          </a:graphicData>
        </a:graphic>
      </p:graphicFrame>
    </p:spTree>
    <p:extLst>
      <p:ext uri="{BB962C8B-B14F-4D97-AF65-F5344CB8AC3E}">
        <p14:creationId xmlns:p14="http://schemas.microsoft.com/office/powerpoint/2010/main" val="32986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D378-5854-E12B-928F-58FA3318C78A}"/>
              </a:ext>
            </a:extLst>
          </p:cNvPr>
          <p:cNvSpPr>
            <a:spLocks noGrp="1"/>
          </p:cNvSpPr>
          <p:nvPr>
            <p:ph type="title"/>
          </p:nvPr>
        </p:nvSpPr>
        <p:spPr/>
        <p:txBody>
          <a:bodyPr/>
          <a:lstStyle/>
          <a:p>
            <a:r>
              <a:rPr lang="en-IN" dirty="0"/>
              <a:t>                    </a:t>
            </a:r>
            <a:r>
              <a:rPr lang="en-IN" b="1" dirty="0"/>
              <a:t>POLYMORPHISM</a:t>
            </a:r>
          </a:p>
        </p:txBody>
      </p:sp>
      <p:sp>
        <p:nvSpPr>
          <p:cNvPr id="3" name="Content Placeholder 2">
            <a:extLst>
              <a:ext uri="{FF2B5EF4-FFF2-40B4-BE49-F238E27FC236}">
                <a16:creationId xmlns:a16="http://schemas.microsoft.com/office/drawing/2014/main" id="{DE78A667-F99C-4782-AF70-571B9F916D8E}"/>
              </a:ext>
            </a:extLst>
          </p:cNvPr>
          <p:cNvSpPr>
            <a:spLocks noGrp="1"/>
          </p:cNvSpPr>
          <p:nvPr>
            <p:ph idx="1"/>
          </p:nvPr>
        </p:nvSpPr>
        <p:spPr/>
        <p:txBody>
          <a:bodyPr/>
          <a:lstStyle/>
          <a:p>
            <a:pPr marL="0" indent="0">
              <a:buNone/>
            </a:pPr>
            <a:r>
              <a:rPr lang="en-US" b="0" i="0" dirty="0">
                <a:solidFill>
                  <a:srgbClr val="273239"/>
                </a:solidFill>
                <a:effectLst/>
                <a:latin typeface="Nunito" pitchFamily="2" charset="0"/>
              </a:rPr>
              <a:t> </a:t>
            </a:r>
            <a:r>
              <a:rPr lang="en-US" sz="2000" b="0" i="0" dirty="0">
                <a:solidFill>
                  <a:srgbClr val="273239"/>
                </a:solidFill>
                <a:effectLst/>
                <a:latin typeface="Times New Roman" panose="02020603050405020304" pitchFamily="18" charset="0"/>
                <a:cs typeface="Times New Roman" panose="02020603050405020304" pitchFamily="18" charset="0"/>
              </a:rPr>
              <a:t>Refers to the ability of object-oriented programming languages to differentiate between entities with the same name efficiently. This is done by Java with the help of the signature and declaration of these entities. The ability to appear in many forms is called </a:t>
            </a:r>
            <a:r>
              <a:rPr lang="en-US" sz="2000" b="1" i="0" dirty="0">
                <a:solidFill>
                  <a:srgbClr val="273239"/>
                </a:solidFill>
                <a:effectLst/>
                <a:latin typeface="Times New Roman" panose="02020603050405020304" pitchFamily="18" charset="0"/>
                <a:cs typeface="Times New Roman" panose="02020603050405020304" pitchFamily="18" charset="0"/>
              </a:rPr>
              <a:t>polymorphism</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p:txBody>
      </p:sp>
      <p:sp>
        <p:nvSpPr>
          <p:cNvPr id="5" name="Rectangle 3">
            <a:extLst>
              <a:ext uri="{FF2B5EF4-FFF2-40B4-BE49-F238E27FC236}">
                <a16:creationId xmlns:a16="http://schemas.microsoft.com/office/drawing/2014/main" id="{F714B72F-8C6E-CC56-B4A1-BCC7AF618D76}"/>
              </a:ext>
            </a:extLst>
          </p:cNvPr>
          <p:cNvSpPr>
            <a:spLocks noChangeArrowheads="1"/>
          </p:cNvSpPr>
          <p:nvPr/>
        </p:nvSpPr>
        <p:spPr bwMode="auto">
          <a:xfrm>
            <a:off x="1921079" y="3554685"/>
            <a:ext cx="311231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sleep(</a:t>
            </a:r>
            <a:r>
              <a:rPr kumimoji="0" lang="en-US" altLang="en-US" sz="1100" b="0" i="0" u="none" strike="noStrike" cap="none" normalizeH="0" baseline="0" dirty="0">
                <a:ln>
                  <a:noFill/>
                </a:ln>
                <a:solidFill>
                  <a:srgbClr val="009900"/>
                </a:solidFill>
                <a:effectLst/>
                <a:latin typeface="Consolas" panose="020B0609020204030204" pitchFamily="49" charset="0"/>
              </a:rPr>
              <a:t>1000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a:t>
            </a:r>
            <a:r>
              <a:rPr kumimoji="0" lang="en-US" altLang="en-US" sz="1100" b="0" i="0" u="none" strike="noStrike" cap="none" normalizeH="0" baseline="0" dirty="0" err="1">
                <a:ln>
                  <a:noFill/>
                </a:ln>
                <a:solidFill>
                  <a:srgbClr val="008200"/>
                </a:solidFill>
                <a:effectLst/>
                <a:latin typeface="Consolas" panose="020B0609020204030204" pitchFamily="49" charset="0"/>
              </a:rPr>
              <a:t>millis</a:t>
            </a:r>
            <a:r>
              <a:rPr kumimoji="0" lang="en-US" altLang="en-US" sz="1100" b="0" i="0" u="none" strike="noStrike" cap="none" normalizeH="0" baseline="0" dirty="0">
                <a:ln>
                  <a:noFill/>
                </a:ln>
                <a:solidFill>
                  <a:srgbClr val="0082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sleep(</a:t>
            </a:r>
            <a:r>
              <a:rPr kumimoji="0" lang="en-US" altLang="en-US" sz="1100" b="0" i="0" u="none" strike="noStrike" cap="none" normalizeH="0" baseline="0" dirty="0">
                <a:ln>
                  <a:noFill/>
                </a:ln>
                <a:solidFill>
                  <a:srgbClr val="009900"/>
                </a:solidFill>
                <a:effectLst/>
                <a:latin typeface="Consolas" panose="020B0609020204030204" pitchFamily="49" charset="0"/>
              </a:rPr>
              <a:t>1000</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9900"/>
                </a:solidFill>
                <a:effectLst/>
                <a:latin typeface="Consolas" panose="020B0609020204030204" pitchFamily="49" charset="0"/>
              </a:rPr>
              <a:t>2000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a:t>
            </a:r>
            <a:r>
              <a:rPr kumimoji="0" lang="en-US" altLang="en-US" sz="1100" b="0" i="0" u="none" strike="noStrike" cap="none" normalizeH="0" baseline="0" dirty="0" err="1">
                <a:ln>
                  <a:noFill/>
                </a:ln>
                <a:solidFill>
                  <a:srgbClr val="008200"/>
                </a:solidFill>
                <a:effectLst/>
                <a:latin typeface="Consolas" panose="020B0609020204030204" pitchFamily="49" charset="0"/>
              </a:rPr>
              <a:t>millis,nanos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624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3569-EDCE-9B3F-8025-2D7B49E17D23}"/>
              </a:ext>
            </a:extLst>
          </p:cNvPr>
          <p:cNvSpPr>
            <a:spLocks noGrp="1"/>
          </p:cNvSpPr>
          <p:nvPr>
            <p:ph type="title"/>
          </p:nvPr>
        </p:nvSpPr>
        <p:spPr>
          <a:xfrm>
            <a:off x="677334" y="609599"/>
            <a:ext cx="8596668" cy="898188"/>
          </a:xfrm>
        </p:spPr>
        <p:txBody>
          <a:bodyPr>
            <a:normAutofit/>
          </a:bodyPr>
          <a:lstStyle/>
          <a:p>
            <a:r>
              <a:rPr lang="en-IN" dirty="0"/>
              <a:t>   </a:t>
            </a:r>
            <a:r>
              <a:rPr lang="en-IN" b="1" dirty="0"/>
              <a:t>Why file handling is required?</a:t>
            </a:r>
          </a:p>
        </p:txBody>
      </p:sp>
      <p:sp>
        <p:nvSpPr>
          <p:cNvPr id="3" name="Content Placeholder 2">
            <a:extLst>
              <a:ext uri="{FF2B5EF4-FFF2-40B4-BE49-F238E27FC236}">
                <a16:creationId xmlns:a16="http://schemas.microsoft.com/office/drawing/2014/main" id="{221C8155-6C5D-3765-FBBF-80EBE03F69D3}"/>
              </a:ext>
            </a:extLst>
          </p:cNvPr>
          <p:cNvSpPr>
            <a:spLocks noGrp="1"/>
          </p:cNvSpPr>
          <p:nvPr>
            <p:ph idx="1"/>
          </p:nvPr>
        </p:nvSpPr>
        <p:spPr>
          <a:xfrm>
            <a:off x="677334" y="1887165"/>
            <a:ext cx="8596668" cy="4361235"/>
          </a:xfrm>
        </p:spPr>
        <p:txBody>
          <a:bodyPr/>
          <a:lstStyle/>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File Handling is an integral part of any programming language as file handling enables us to store the output of any particular program in a file and allows us to perform certain operations on it.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simple words, file handling means reading and writing data to a file.</a:t>
            </a:r>
          </a:p>
          <a:p>
            <a:pPr marL="0" indent="0">
              <a:buNone/>
            </a:pPr>
            <a:endParaRPr lang="en-IN" dirty="0"/>
          </a:p>
        </p:txBody>
      </p:sp>
      <p:graphicFrame>
        <p:nvGraphicFramePr>
          <p:cNvPr id="4" name="Table 3">
            <a:extLst>
              <a:ext uri="{FF2B5EF4-FFF2-40B4-BE49-F238E27FC236}">
                <a16:creationId xmlns:a16="http://schemas.microsoft.com/office/drawing/2014/main" id="{D21AA86C-881E-AF0E-77CE-E2E910C4FC91}"/>
              </a:ext>
            </a:extLst>
          </p:cNvPr>
          <p:cNvGraphicFramePr>
            <a:graphicFrameLocks noGrp="1"/>
          </p:cNvGraphicFramePr>
          <p:nvPr>
            <p:extLst>
              <p:ext uri="{D42A27DB-BD31-4B8C-83A1-F6EECF244321}">
                <p14:modId xmlns:p14="http://schemas.microsoft.com/office/powerpoint/2010/main" val="1818377237"/>
              </p:ext>
            </p:extLst>
          </p:nvPr>
        </p:nvGraphicFramePr>
        <p:xfrm>
          <a:off x="1233182" y="3429000"/>
          <a:ext cx="6862194" cy="2644628"/>
        </p:xfrm>
        <a:graphic>
          <a:graphicData uri="http://schemas.openxmlformats.org/drawingml/2006/table">
            <a:tbl>
              <a:tblPr/>
              <a:tblGrid>
                <a:gridCol w="6862194">
                  <a:extLst>
                    <a:ext uri="{9D8B030D-6E8A-4147-A177-3AD203B41FA5}">
                      <a16:colId xmlns:a16="http://schemas.microsoft.com/office/drawing/2014/main" val="2680487712"/>
                    </a:ext>
                  </a:extLst>
                </a:gridCol>
              </a:tblGrid>
              <a:tr h="2644628">
                <a:tc>
                  <a:txBody>
                    <a:bodyPr/>
                    <a:lstStyle/>
                    <a:p>
                      <a:pPr algn="l" rtl="0" fontAlgn="base"/>
                      <a:r>
                        <a:rPr lang="en-IN" sz="1250" b="0" i="0" dirty="0">
                          <a:effectLst/>
                          <a:latin typeface="Consolas" panose="020B0609020204030204" pitchFamily="49" charset="0"/>
                        </a:rPr>
                        <a:t>// Importing File Class</a:t>
                      </a:r>
                    </a:p>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java.io.File</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class GFG {</a:t>
                      </a:r>
                    </a:p>
                    <a:p>
                      <a:pPr algn="l" rtl="0" fontAlgn="base"/>
                      <a:r>
                        <a:rPr lang="en-IN" sz="1250" b="0" i="0" dirty="0">
                          <a:effectLst/>
                          <a:latin typeface="Consolas" panose="020B0609020204030204" pitchFamily="49" charset="0"/>
                        </a:rPr>
                        <a:t>    public static void main(String[] </a:t>
                      </a:r>
                      <a:r>
                        <a:rPr lang="en-IN" sz="1250" b="0" i="0" dirty="0" err="1">
                          <a:effectLst/>
                          <a:latin typeface="Consolas" panose="020B0609020204030204" pitchFamily="49" charset="0"/>
                        </a:rPr>
                        <a:t>args</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 File name specified</a:t>
                      </a:r>
                    </a:p>
                    <a:p>
                      <a:pPr algn="l" rtl="0" fontAlgn="base"/>
                      <a:r>
                        <a:rPr lang="en-IN" sz="1250" b="0" i="0" dirty="0">
                          <a:effectLst/>
                          <a:latin typeface="Consolas" panose="020B0609020204030204" pitchFamily="49" charset="0"/>
                        </a:rPr>
                        <a:t>        File </a:t>
                      </a:r>
                      <a:r>
                        <a:rPr lang="en-IN" sz="1250" b="0" i="0" dirty="0" err="1">
                          <a:effectLst/>
                          <a:latin typeface="Consolas" panose="020B0609020204030204" pitchFamily="49" charset="0"/>
                        </a:rPr>
                        <a:t>obj</a:t>
                      </a:r>
                      <a:r>
                        <a:rPr lang="en-IN" sz="1250" b="0" i="0" dirty="0">
                          <a:effectLst/>
                          <a:latin typeface="Consolas" panose="020B0609020204030204" pitchFamily="49" charset="0"/>
                        </a:rPr>
                        <a:t> = new File("myfile.txt");</a:t>
                      </a:r>
                    </a:p>
                    <a:p>
                      <a:pPr algn="l" rtl="0" fontAlgn="base"/>
                      <a:r>
                        <a:rPr lang="en-IN" sz="1250" b="0" i="0" dirty="0">
                          <a:effectLst/>
                          <a:latin typeface="Consolas" panose="020B0609020204030204" pitchFamily="49" charset="0"/>
                        </a:rPr>
                        <a:t>          </a:t>
                      </a:r>
                      <a:r>
                        <a:rPr lang="en-IN" sz="1250" b="0" i="0" dirty="0" err="1">
                          <a:effectLst/>
                          <a:latin typeface="Consolas" panose="020B0609020204030204" pitchFamily="49" charset="0"/>
                        </a:rPr>
                        <a:t>System.out.println</a:t>
                      </a:r>
                      <a:r>
                        <a:rPr lang="en-IN" sz="1250" b="0" i="0" dirty="0">
                          <a:effectLst/>
                          <a:latin typeface="Consolas" panose="020B0609020204030204" pitchFamily="49" charset="0"/>
                        </a:rPr>
                        <a:t>("File Created!");</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473927914"/>
                  </a:ext>
                </a:extLst>
              </a:tr>
            </a:tbl>
          </a:graphicData>
        </a:graphic>
      </p:graphicFrame>
      <p:sp>
        <p:nvSpPr>
          <p:cNvPr id="5" name="Rectangle 2">
            <a:extLst>
              <a:ext uri="{FF2B5EF4-FFF2-40B4-BE49-F238E27FC236}">
                <a16:creationId xmlns:a16="http://schemas.microsoft.com/office/drawing/2014/main" id="{32C46A7B-271F-320E-73EF-6829387F9B90}"/>
              </a:ext>
            </a:extLst>
          </p:cNvPr>
          <p:cNvSpPr>
            <a:spLocks noChangeArrowheads="1"/>
          </p:cNvSpPr>
          <p:nvPr/>
        </p:nvSpPr>
        <p:spPr bwMode="auto">
          <a:xfrm>
            <a:off x="2420938" y="2851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04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3B30-ECFE-9FDD-F39C-1C7C8A6FE981}"/>
              </a:ext>
            </a:extLst>
          </p:cNvPr>
          <p:cNvSpPr>
            <a:spLocks noGrp="1"/>
          </p:cNvSpPr>
          <p:nvPr>
            <p:ph type="title"/>
          </p:nvPr>
        </p:nvSpPr>
        <p:spPr/>
        <p:txBody>
          <a:bodyPr/>
          <a:lstStyle/>
          <a:p>
            <a:r>
              <a:rPr lang="en-IN" dirty="0"/>
              <a:t>                      </a:t>
            </a:r>
            <a:r>
              <a:rPr lang="en-IN" b="1" dirty="0"/>
              <a:t>Streams of java</a:t>
            </a:r>
          </a:p>
        </p:txBody>
      </p:sp>
      <p:sp>
        <p:nvSpPr>
          <p:cNvPr id="3" name="Content Placeholder 2">
            <a:extLst>
              <a:ext uri="{FF2B5EF4-FFF2-40B4-BE49-F238E27FC236}">
                <a16:creationId xmlns:a16="http://schemas.microsoft.com/office/drawing/2014/main" id="{3547F3BE-206A-FD90-5D3B-05F5932D1261}"/>
              </a:ext>
            </a:extLst>
          </p:cNvPr>
          <p:cNvSpPr>
            <a:spLocks noGrp="1"/>
          </p:cNvSpPr>
          <p:nvPr>
            <p:ph idx="1"/>
          </p:nvPr>
        </p:nvSpPr>
        <p:spPr/>
        <p:txBody>
          <a:bodyPr/>
          <a:lstStyle/>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In Java, a sequence of data is known as a stream.</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This concept is used to perform I/O operations on a file.</a:t>
            </a:r>
          </a:p>
          <a:p>
            <a:pPr marL="0" indent="0" algn="l" fontAlgn="base">
              <a:buNone/>
            </a:pPr>
            <a:endParaRPr lang="en-US" sz="2000" dirty="0">
              <a:solidFill>
                <a:srgbClr val="273239"/>
              </a:solidFill>
              <a:latin typeface="Times New Roman" panose="02020603050405020304" pitchFamily="18" charset="0"/>
              <a:cs typeface="Times New Roman" panose="02020603050405020304" pitchFamily="18" charset="0"/>
            </a:endParaRP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There are two types of streams :</a:t>
            </a:r>
          </a:p>
          <a:p>
            <a:pPr marL="0" indent="0">
              <a:buNone/>
            </a:pPr>
            <a:r>
              <a:rPr lang="en-IN" sz="2000" dirty="0">
                <a:latin typeface="Times New Roman" panose="02020603050405020304" pitchFamily="18" charset="0"/>
                <a:cs typeface="Times New Roman" panose="02020603050405020304" pitchFamily="18" charset="0"/>
              </a:rPr>
              <a:t>1.Input stream</a:t>
            </a:r>
          </a:p>
          <a:p>
            <a:pPr marL="0" indent="0">
              <a:buNone/>
            </a:pPr>
            <a:r>
              <a:rPr lang="en-IN" sz="2000" dirty="0">
                <a:latin typeface="Times New Roman" panose="02020603050405020304" pitchFamily="18" charset="0"/>
                <a:cs typeface="Times New Roman" panose="02020603050405020304" pitchFamily="18" charset="0"/>
              </a:rPr>
              <a:t> 2.Output stream</a:t>
            </a:r>
          </a:p>
        </p:txBody>
      </p:sp>
    </p:spTree>
    <p:extLst>
      <p:ext uri="{BB962C8B-B14F-4D97-AF65-F5344CB8AC3E}">
        <p14:creationId xmlns:p14="http://schemas.microsoft.com/office/powerpoint/2010/main" val="20533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5CD3-4D5D-4D7C-FD83-4B167B39E6CA}"/>
              </a:ext>
            </a:extLst>
          </p:cNvPr>
          <p:cNvSpPr>
            <a:spLocks noGrp="1"/>
          </p:cNvSpPr>
          <p:nvPr>
            <p:ph type="title"/>
          </p:nvPr>
        </p:nvSpPr>
        <p:spPr/>
        <p:txBody>
          <a:bodyPr/>
          <a:lstStyle/>
          <a:p>
            <a:r>
              <a:rPr lang="en-IN" dirty="0"/>
              <a:t>                     </a:t>
            </a:r>
            <a:r>
              <a:rPr lang="en-IN" b="1" dirty="0"/>
              <a:t>INPUT STREAM</a:t>
            </a:r>
          </a:p>
        </p:txBody>
      </p:sp>
      <p:sp>
        <p:nvSpPr>
          <p:cNvPr id="3" name="Content Placeholder 2">
            <a:extLst>
              <a:ext uri="{FF2B5EF4-FFF2-40B4-BE49-F238E27FC236}">
                <a16:creationId xmlns:a16="http://schemas.microsoft.com/office/drawing/2014/main" id="{F96D6477-B2B8-806F-0BCE-F1171FB56946}"/>
              </a:ext>
            </a:extLst>
          </p:cNvPr>
          <p:cNvSpPr>
            <a:spLocks noGrp="1"/>
          </p:cNvSpPr>
          <p:nvPr>
            <p:ph idx="1"/>
          </p:nvPr>
        </p:nvSpPr>
        <p:spPr/>
        <p:txBody>
          <a:bodyPr>
            <a:normAutofit fontScale="92500" lnSpcReduction="10000"/>
          </a:bodyPr>
          <a:lstStyle/>
          <a:p>
            <a:pPr marL="0" indent="0">
              <a:buNone/>
            </a:pPr>
            <a:r>
              <a:rPr lang="en-US" sz="2000" b="0" i="0" dirty="0">
                <a:solidFill>
                  <a:srgbClr val="273239"/>
                </a:solidFill>
                <a:effectLst/>
                <a:latin typeface="Nunito" pitchFamily="2" charset="0"/>
                <a:cs typeface="Times New Roman" panose="02020603050405020304" pitchFamily="18" charset="0"/>
              </a:rPr>
              <a:t>T</a:t>
            </a:r>
            <a:r>
              <a:rPr lang="en-US" sz="2000" b="0" i="0" dirty="0">
                <a:solidFill>
                  <a:srgbClr val="273239"/>
                </a:solidFill>
                <a:effectLst/>
                <a:latin typeface="Times New Roman" panose="02020603050405020304" pitchFamily="18" charset="0"/>
                <a:cs typeface="Times New Roman" panose="02020603050405020304" pitchFamily="18" charset="0"/>
              </a:rPr>
              <a:t>he Java </a:t>
            </a:r>
            <a:r>
              <a:rPr lang="en-US" sz="2000" b="0" i="0" dirty="0" err="1">
                <a:solidFill>
                  <a:srgbClr val="273239"/>
                </a:solidFill>
                <a:effectLst/>
                <a:latin typeface="Times New Roman" panose="02020603050405020304" pitchFamily="18" charset="0"/>
                <a:cs typeface="Times New Roman" panose="02020603050405020304" pitchFamily="18" charset="0"/>
              </a:rPr>
              <a:t>InputStream</a:t>
            </a:r>
            <a:r>
              <a:rPr lang="en-US" sz="2000" b="0" i="0" dirty="0">
                <a:solidFill>
                  <a:srgbClr val="273239"/>
                </a:solidFill>
                <a:effectLst/>
                <a:latin typeface="Times New Roman" panose="02020603050405020304" pitchFamily="18" charset="0"/>
                <a:cs typeface="Times New Roman" panose="02020603050405020304" pitchFamily="18" charset="0"/>
              </a:rPr>
              <a:t> class is the superclass of all input streams. The input stream is used to read data from numerous input devices like the keyboard, network, etc.</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There are several subclasses of the </a:t>
            </a:r>
            <a:r>
              <a:rPr lang="en-US" sz="2000" b="0" i="0" dirty="0" err="1">
                <a:solidFill>
                  <a:srgbClr val="273239"/>
                </a:solidFill>
                <a:effectLst/>
                <a:latin typeface="Times New Roman" panose="02020603050405020304" pitchFamily="18" charset="0"/>
                <a:cs typeface="Times New Roman" panose="02020603050405020304" pitchFamily="18" charset="0"/>
              </a:rPr>
              <a:t>InputStream</a:t>
            </a:r>
            <a:r>
              <a:rPr lang="en-US" sz="2000" b="0" i="0" dirty="0">
                <a:solidFill>
                  <a:srgbClr val="273239"/>
                </a:solidFill>
                <a:effectLst/>
                <a:latin typeface="Times New Roman" panose="02020603050405020304" pitchFamily="18" charset="0"/>
                <a:cs typeface="Times New Roman" panose="02020603050405020304" pitchFamily="18" charset="0"/>
              </a:rPr>
              <a:t> class, which are as follows:</a:t>
            </a: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AudioInputStream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ByteArrayInputStream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FileInputStream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FilterInputStream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StringBufferInputStream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err="1">
                <a:solidFill>
                  <a:srgbClr val="273239"/>
                </a:solidFill>
                <a:effectLst/>
                <a:latin typeface="Times New Roman" panose="02020603050405020304" pitchFamily="18" charset="0"/>
                <a:cs typeface="Times New Roman" panose="02020603050405020304" pitchFamily="18" charset="0"/>
              </a:rPr>
              <a:t>ObjectInputStream</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20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4AE4-A7EB-D916-97D4-BCDEDB01B4CC}"/>
              </a:ext>
            </a:extLst>
          </p:cNvPr>
          <p:cNvSpPr>
            <a:spLocks noGrp="1"/>
          </p:cNvSpPr>
          <p:nvPr>
            <p:ph type="title"/>
          </p:nvPr>
        </p:nvSpPr>
        <p:spPr>
          <a:xfrm>
            <a:off x="945201" y="665046"/>
            <a:ext cx="10515600" cy="492635"/>
          </a:xfrm>
        </p:spPr>
        <p:txBody>
          <a:bodyPr>
            <a:normAutofit fontScale="90000"/>
          </a:bodyPr>
          <a:lstStyle/>
          <a:p>
            <a:r>
              <a:rPr lang="en-IN" b="1" dirty="0"/>
              <a:t>Methods of input stream</a:t>
            </a:r>
          </a:p>
        </p:txBody>
      </p:sp>
      <p:graphicFrame>
        <p:nvGraphicFramePr>
          <p:cNvPr id="5" name="Content Placeholder 4">
            <a:extLst>
              <a:ext uri="{FF2B5EF4-FFF2-40B4-BE49-F238E27FC236}">
                <a16:creationId xmlns:a16="http://schemas.microsoft.com/office/drawing/2014/main" id="{62F2CB8B-A912-F2E2-E501-07776DC6371F}"/>
              </a:ext>
            </a:extLst>
          </p:cNvPr>
          <p:cNvGraphicFramePr>
            <a:graphicFrameLocks noGrp="1"/>
          </p:cNvGraphicFramePr>
          <p:nvPr>
            <p:ph idx="1"/>
          </p:nvPr>
        </p:nvGraphicFramePr>
        <p:xfrm>
          <a:off x="838200" y="1453314"/>
          <a:ext cx="10515597" cy="47396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102185144"/>
                    </a:ext>
                  </a:extLst>
                </a:gridCol>
                <a:gridCol w="3505199">
                  <a:extLst>
                    <a:ext uri="{9D8B030D-6E8A-4147-A177-3AD203B41FA5}">
                      <a16:colId xmlns:a16="http://schemas.microsoft.com/office/drawing/2014/main" val="462877028"/>
                    </a:ext>
                  </a:extLst>
                </a:gridCol>
                <a:gridCol w="3505199">
                  <a:extLst>
                    <a:ext uri="{9D8B030D-6E8A-4147-A177-3AD203B41FA5}">
                      <a16:colId xmlns:a16="http://schemas.microsoft.com/office/drawing/2014/main" val="3520458974"/>
                    </a:ext>
                  </a:extLst>
                </a:gridCol>
              </a:tblGrid>
              <a:tr h="351410">
                <a:tc>
                  <a:txBody>
                    <a:bodyPr/>
                    <a:lstStyle/>
                    <a:p>
                      <a:pPr algn="ctr" fontAlgn="base"/>
                      <a:r>
                        <a:rPr lang="en-IN" sz="1400" b="1" dirty="0">
                          <a:effectLst/>
                        </a:rPr>
                        <a:t>S No.</a:t>
                      </a:r>
                    </a:p>
                  </a:txBody>
                  <a:tcPr marL="38100" marR="38100" marT="76200" marB="76200" anchor="ctr"/>
                </a:tc>
                <a:tc>
                  <a:txBody>
                    <a:bodyPr/>
                    <a:lstStyle/>
                    <a:p>
                      <a:pPr algn="ctr" fontAlgn="base"/>
                      <a:r>
                        <a:rPr lang="en-IN" sz="1400" b="1" dirty="0">
                          <a:effectLst/>
                        </a:rPr>
                        <a:t>Method</a:t>
                      </a:r>
                    </a:p>
                  </a:txBody>
                  <a:tcPr marL="76200" marR="76200" marT="76200" marB="76200" anchor="ctr"/>
                </a:tc>
                <a:tc>
                  <a:txBody>
                    <a:bodyPr/>
                    <a:lstStyle/>
                    <a:p>
                      <a:pPr algn="ctr" fontAlgn="base"/>
                      <a:r>
                        <a:rPr lang="en-IN" sz="1400" b="1" dirty="0">
                          <a:effectLst/>
                        </a:rPr>
                        <a:t>Description</a:t>
                      </a:r>
                    </a:p>
                  </a:txBody>
                  <a:tcPr marL="76200" marR="76200" marT="76200" marB="76200" anchor="ctr"/>
                </a:tc>
                <a:extLst>
                  <a:ext uri="{0D108BD9-81ED-4DB2-BD59-A6C34878D82A}">
                    <a16:rowId xmlns:a16="http://schemas.microsoft.com/office/drawing/2014/main" val="3514199990"/>
                  </a:ext>
                </a:extLst>
              </a:tr>
              <a:tr h="403823">
                <a:tc>
                  <a:txBody>
                    <a:bodyPr/>
                    <a:lstStyle/>
                    <a:p>
                      <a:pPr algn="ctr" fontAlgn="ctr"/>
                      <a:r>
                        <a:rPr lang="en-IN" sz="1250" b="0" dirty="0">
                          <a:effectLst/>
                        </a:rPr>
                        <a:t>1</a:t>
                      </a:r>
                    </a:p>
                  </a:txBody>
                  <a:tcPr marL="76200" marR="76200" marT="106680" marB="106680" anchor="ctr"/>
                </a:tc>
                <a:tc>
                  <a:txBody>
                    <a:bodyPr/>
                    <a:lstStyle/>
                    <a:p>
                      <a:pPr algn="ctr" fontAlgn="ctr"/>
                      <a:r>
                        <a:rPr lang="en-IN" sz="1250" b="0">
                          <a:effectLst/>
                        </a:rPr>
                        <a:t>read()</a:t>
                      </a:r>
                    </a:p>
                  </a:txBody>
                  <a:tcPr marL="76200" marR="76200" marT="106680" marB="106680" anchor="ctr"/>
                </a:tc>
                <a:tc>
                  <a:txBody>
                    <a:bodyPr/>
                    <a:lstStyle/>
                    <a:p>
                      <a:pPr algn="ctr" fontAlgn="ctr"/>
                      <a:r>
                        <a:rPr lang="en-US" sz="1250" b="0" dirty="0">
                          <a:effectLst/>
                        </a:rPr>
                        <a:t>Reads one byte of data from the input stream.</a:t>
                      </a:r>
                    </a:p>
                  </a:txBody>
                  <a:tcPr marL="76200" marR="76200" marT="106680" marB="106680" anchor="ctr"/>
                </a:tc>
                <a:extLst>
                  <a:ext uri="{0D108BD9-81ED-4DB2-BD59-A6C34878D82A}">
                    <a16:rowId xmlns:a16="http://schemas.microsoft.com/office/drawing/2014/main" val="3442122776"/>
                  </a:ext>
                </a:extLst>
              </a:tr>
              <a:tr h="594304">
                <a:tc>
                  <a:txBody>
                    <a:bodyPr/>
                    <a:lstStyle/>
                    <a:p>
                      <a:pPr algn="ctr" fontAlgn="ctr"/>
                      <a:r>
                        <a:rPr lang="en-IN" sz="1250" b="0">
                          <a:effectLst/>
                        </a:rPr>
                        <a:t>2</a:t>
                      </a:r>
                    </a:p>
                  </a:txBody>
                  <a:tcPr marL="76200" marR="76200" marT="106680" marB="106680" anchor="ctr"/>
                </a:tc>
                <a:tc>
                  <a:txBody>
                    <a:bodyPr/>
                    <a:lstStyle/>
                    <a:p>
                      <a:pPr algn="ctr" fontAlgn="ctr"/>
                      <a:r>
                        <a:rPr lang="en-IN" sz="1250" b="0">
                          <a:effectLst/>
                        </a:rPr>
                        <a:t>read(byte[] array)()</a:t>
                      </a:r>
                    </a:p>
                  </a:txBody>
                  <a:tcPr marL="76200" marR="76200" marT="106680" marB="106680" anchor="ctr"/>
                </a:tc>
                <a:tc>
                  <a:txBody>
                    <a:bodyPr/>
                    <a:lstStyle/>
                    <a:p>
                      <a:pPr algn="ctr" fontAlgn="ctr"/>
                      <a:r>
                        <a:rPr lang="en-US" sz="1250" b="0" dirty="0">
                          <a:effectLst/>
                        </a:rPr>
                        <a:t>Reads byte from the stream and stores that byte in the specified array.</a:t>
                      </a:r>
                    </a:p>
                  </a:txBody>
                  <a:tcPr marL="76200" marR="76200" marT="106680" marB="106680" anchor="ctr"/>
                </a:tc>
                <a:extLst>
                  <a:ext uri="{0D108BD9-81ED-4DB2-BD59-A6C34878D82A}">
                    <a16:rowId xmlns:a16="http://schemas.microsoft.com/office/drawing/2014/main" val="1038631217"/>
                  </a:ext>
                </a:extLst>
              </a:tr>
              <a:tr h="594304">
                <a:tc>
                  <a:txBody>
                    <a:bodyPr/>
                    <a:lstStyle/>
                    <a:p>
                      <a:pPr algn="ctr" fontAlgn="ctr"/>
                      <a:r>
                        <a:rPr lang="en-IN" sz="1250" b="0">
                          <a:effectLst/>
                        </a:rPr>
                        <a:t>3</a:t>
                      </a:r>
                    </a:p>
                  </a:txBody>
                  <a:tcPr marL="76200" marR="76200" marT="106680" marB="106680" anchor="ctr"/>
                </a:tc>
                <a:tc>
                  <a:txBody>
                    <a:bodyPr/>
                    <a:lstStyle/>
                    <a:p>
                      <a:pPr algn="ctr" fontAlgn="ctr"/>
                      <a:r>
                        <a:rPr lang="en-IN" sz="1250" b="0" dirty="0">
                          <a:effectLst/>
                        </a:rPr>
                        <a:t>mark()</a:t>
                      </a:r>
                    </a:p>
                  </a:txBody>
                  <a:tcPr marL="76200" marR="76200" marT="106680" marB="106680" anchor="ctr"/>
                </a:tc>
                <a:tc>
                  <a:txBody>
                    <a:bodyPr/>
                    <a:lstStyle/>
                    <a:p>
                      <a:pPr algn="ctr" fontAlgn="ctr"/>
                      <a:r>
                        <a:rPr lang="en-US" sz="1250" b="0" dirty="0">
                          <a:effectLst/>
                        </a:rPr>
                        <a:t>It marks the position in the input stream until the data has been read.</a:t>
                      </a:r>
                    </a:p>
                  </a:txBody>
                  <a:tcPr marL="76200" marR="76200" marT="106680" marB="106680" anchor="ctr"/>
                </a:tc>
                <a:extLst>
                  <a:ext uri="{0D108BD9-81ED-4DB2-BD59-A6C34878D82A}">
                    <a16:rowId xmlns:a16="http://schemas.microsoft.com/office/drawing/2014/main" val="2211584770"/>
                  </a:ext>
                </a:extLst>
              </a:tr>
              <a:tr h="594304">
                <a:tc>
                  <a:txBody>
                    <a:bodyPr/>
                    <a:lstStyle/>
                    <a:p>
                      <a:pPr algn="ctr" fontAlgn="ctr"/>
                      <a:r>
                        <a:rPr lang="en-IN" sz="1250" b="0">
                          <a:effectLst/>
                        </a:rPr>
                        <a:t>4</a:t>
                      </a:r>
                    </a:p>
                  </a:txBody>
                  <a:tcPr marL="76200" marR="76200" marT="106680" marB="106680" anchor="ctr"/>
                </a:tc>
                <a:tc>
                  <a:txBody>
                    <a:bodyPr/>
                    <a:lstStyle/>
                    <a:p>
                      <a:pPr algn="ctr" fontAlgn="ctr"/>
                      <a:r>
                        <a:rPr lang="en-IN" sz="1250" b="0">
                          <a:effectLst/>
                        </a:rPr>
                        <a:t>available()</a:t>
                      </a:r>
                    </a:p>
                  </a:txBody>
                  <a:tcPr marL="76200" marR="76200" marT="106680" marB="106680" anchor="ctr"/>
                </a:tc>
                <a:tc>
                  <a:txBody>
                    <a:bodyPr/>
                    <a:lstStyle/>
                    <a:p>
                      <a:pPr algn="ctr" fontAlgn="ctr"/>
                      <a:r>
                        <a:rPr lang="en-US" sz="1250" b="0">
                          <a:effectLst/>
                        </a:rPr>
                        <a:t>Returns the number of bytes available in the input stream.</a:t>
                      </a:r>
                    </a:p>
                  </a:txBody>
                  <a:tcPr marL="76200" marR="76200" marT="106680" marB="106680" anchor="ctr"/>
                </a:tc>
                <a:extLst>
                  <a:ext uri="{0D108BD9-81ED-4DB2-BD59-A6C34878D82A}">
                    <a16:rowId xmlns:a16="http://schemas.microsoft.com/office/drawing/2014/main" val="2421443653"/>
                  </a:ext>
                </a:extLst>
              </a:tr>
              <a:tr h="594304">
                <a:tc>
                  <a:txBody>
                    <a:bodyPr/>
                    <a:lstStyle/>
                    <a:p>
                      <a:pPr algn="ctr" fontAlgn="ctr"/>
                      <a:r>
                        <a:rPr lang="en-IN" sz="1250" b="0">
                          <a:effectLst/>
                        </a:rPr>
                        <a:t>5</a:t>
                      </a:r>
                    </a:p>
                  </a:txBody>
                  <a:tcPr marL="76200" marR="76200" marT="106680" marB="106680" anchor="ctr"/>
                </a:tc>
                <a:tc>
                  <a:txBody>
                    <a:bodyPr/>
                    <a:lstStyle/>
                    <a:p>
                      <a:pPr algn="ctr" fontAlgn="ctr"/>
                      <a:r>
                        <a:rPr lang="en-IN" sz="1250" b="0" dirty="0" err="1">
                          <a:effectLst/>
                        </a:rPr>
                        <a:t>markSupported</a:t>
                      </a:r>
                      <a:r>
                        <a:rPr lang="en-IN" sz="1250" b="0" dirty="0">
                          <a:effectLst/>
                        </a:rPr>
                        <a:t>()</a:t>
                      </a:r>
                    </a:p>
                  </a:txBody>
                  <a:tcPr marL="76200" marR="76200" marT="106680" marB="106680" anchor="ctr"/>
                </a:tc>
                <a:tc>
                  <a:txBody>
                    <a:bodyPr/>
                    <a:lstStyle/>
                    <a:p>
                      <a:pPr algn="ctr" fontAlgn="ctr"/>
                      <a:r>
                        <a:rPr lang="en-US" sz="1250" b="0">
                          <a:effectLst/>
                        </a:rPr>
                        <a:t>It checks if the mark() method and the reset() method is supported in the stream.</a:t>
                      </a:r>
                    </a:p>
                  </a:txBody>
                  <a:tcPr marL="76200" marR="76200" marT="106680" marB="106680" anchor="ctr"/>
                </a:tc>
                <a:extLst>
                  <a:ext uri="{0D108BD9-81ED-4DB2-BD59-A6C34878D82A}">
                    <a16:rowId xmlns:a16="http://schemas.microsoft.com/office/drawing/2014/main" val="92497470"/>
                  </a:ext>
                </a:extLst>
              </a:tr>
              <a:tr h="594304">
                <a:tc>
                  <a:txBody>
                    <a:bodyPr/>
                    <a:lstStyle/>
                    <a:p>
                      <a:pPr algn="ctr" fontAlgn="ctr"/>
                      <a:r>
                        <a:rPr lang="en-IN" sz="1250" b="0">
                          <a:effectLst/>
                        </a:rPr>
                        <a:t>6</a:t>
                      </a:r>
                    </a:p>
                  </a:txBody>
                  <a:tcPr marL="76200" marR="76200" marT="106680" marB="106680" anchor="ctr"/>
                </a:tc>
                <a:tc>
                  <a:txBody>
                    <a:bodyPr/>
                    <a:lstStyle/>
                    <a:p>
                      <a:pPr algn="ctr" fontAlgn="ctr"/>
                      <a:r>
                        <a:rPr lang="en-IN" sz="1250" b="0">
                          <a:effectLst/>
                        </a:rPr>
                        <a:t>reset()</a:t>
                      </a:r>
                    </a:p>
                  </a:txBody>
                  <a:tcPr marL="76200" marR="76200" marT="106680" marB="106680" anchor="ctr"/>
                </a:tc>
                <a:tc>
                  <a:txBody>
                    <a:bodyPr/>
                    <a:lstStyle/>
                    <a:p>
                      <a:pPr algn="ctr" fontAlgn="ctr"/>
                      <a:r>
                        <a:rPr lang="en-US" sz="1250" b="0">
                          <a:effectLst/>
                        </a:rPr>
                        <a:t>Returns the control to the point where the mark was set inside the stream.</a:t>
                      </a:r>
                    </a:p>
                  </a:txBody>
                  <a:tcPr marL="76200" marR="76200" marT="106680" marB="106680" anchor="ctr"/>
                </a:tc>
                <a:extLst>
                  <a:ext uri="{0D108BD9-81ED-4DB2-BD59-A6C34878D82A}">
                    <a16:rowId xmlns:a16="http://schemas.microsoft.com/office/drawing/2014/main" val="816750377"/>
                  </a:ext>
                </a:extLst>
              </a:tr>
              <a:tr h="594304">
                <a:tc>
                  <a:txBody>
                    <a:bodyPr/>
                    <a:lstStyle/>
                    <a:p>
                      <a:pPr algn="ctr" fontAlgn="ctr"/>
                      <a:r>
                        <a:rPr lang="en-IN" sz="1250" b="0">
                          <a:effectLst/>
                        </a:rPr>
                        <a:t>7</a:t>
                      </a:r>
                    </a:p>
                  </a:txBody>
                  <a:tcPr marL="76200" marR="76200" marT="106680" marB="106680" anchor="ctr"/>
                </a:tc>
                <a:tc>
                  <a:txBody>
                    <a:bodyPr/>
                    <a:lstStyle/>
                    <a:p>
                      <a:pPr algn="ctr" fontAlgn="ctr"/>
                      <a:r>
                        <a:rPr lang="en-IN" sz="1250" b="0">
                          <a:effectLst/>
                        </a:rPr>
                        <a:t>skips()</a:t>
                      </a:r>
                    </a:p>
                  </a:txBody>
                  <a:tcPr marL="76200" marR="76200" marT="106680" marB="106680" anchor="ctr"/>
                </a:tc>
                <a:tc>
                  <a:txBody>
                    <a:bodyPr/>
                    <a:lstStyle/>
                    <a:p>
                      <a:pPr algn="ctr" fontAlgn="ctr"/>
                      <a:r>
                        <a:rPr lang="en-US" sz="1250" b="0">
                          <a:effectLst/>
                        </a:rPr>
                        <a:t> Skips and removes a particular number of bytes from the input stream.</a:t>
                      </a:r>
                    </a:p>
                  </a:txBody>
                  <a:tcPr marL="76200" marR="76200" marT="106680" marB="106680" anchor="ctr"/>
                </a:tc>
                <a:extLst>
                  <a:ext uri="{0D108BD9-81ED-4DB2-BD59-A6C34878D82A}">
                    <a16:rowId xmlns:a16="http://schemas.microsoft.com/office/drawing/2014/main" val="3639703493"/>
                  </a:ext>
                </a:extLst>
              </a:tr>
              <a:tr h="403823">
                <a:tc>
                  <a:txBody>
                    <a:bodyPr/>
                    <a:lstStyle/>
                    <a:p>
                      <a:pPr algn="ctr" fontAlgn="ctr"/>
                      <a:r>
                        <a:rPr lang="en-IN" sz="1250" b="0">
                          <a:effectLst/>
                        </a:rPr>
                        <a:t>8</a:t>
                      </a:r>
                    </a:p>
                  </a:txBody>
                  <a:tcPr marL="76200" marR="76200" marT="106680" marB="106680" anchor="ctr"/>
                </a:tc>
                <a:tc>
                  <a:txBody>
                    <a:bodyPr/>
                    <a:lstStyle/>
                    <a:p>
                      <a:pPr algn="ctr" fontAlgn="ctr"/>
                      <a:r>
                        <a:rPr lang="en-IN" sz="1250" b="0" dirty="0">
                          <a:effectLst/>
                        </a:rPr>
                        <a:t>close()</a:t>
                      </a:r>
                    </a:p>
                  </a:txBody>
                  <a:tcPr marL="76200" marR="76200" marT="106680" marB="106680" anchor="ctr"/>
                </a:tc>
                <a:tc>
                  <a:txBody>
                    <a:bodyPr/>
                    <a:lstStyle/>
                    <a:p>
                      <a:pPr algn="ctr" fontAlgn="ctr"/>
                      <a:r>
                        <a:rPr lang="en-IN" sz="1250" b="0" dirty="0">
                          <a:effectLst/>
                        </a:rPr>
                        <a:t>Closes the input stream.</a:t>
                      </a:r>
                    </a:p>
                  </a:txBody>
                  <a:tcPr marL="76200" marR="76200" marT="106680" marB="106680" anchor="ctr"/>
                </a:tc>
                <a:extLst>
                  <a:ext uri="{0D108BD9-81ED-4DB2-BD59-A6C34878D82A}">
                    <a16:rowId xmlns:a16="http://schemas.microsoft.com/office/drawing/2014/main" val="249970595"/>
                  </a:ext>
                </a:extLst>
              </a:tr>
            </a:tbl>
          </a:graphicData>
        </a:graphic>
      </p:graphicFrame>
    </p:spTree>
    <p:extLst>
      <p:ext uri="{BB962C8B-B14F-4D97-AF65-F5344CB8AC3E}">
        <p14:creationId xmlns:p14="http://schemas.microsoft.com/office/powerpoint/2010/main" val="172294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24F-FC10-243B-6979-A75B1989E2C6}"/>
              </a:ext>
            </a:extLst>
          </p:cNvPr>
          <p:cNvSpPr>
            <a:spLocks noGrp="1"/>
          </p:cNvSpPr>
          <p:nvPr>
            <p:ph type="title"/>
          </p:nvPr>
        </p:nvSpPr>
        <p:spPr>
          <a:xfrm>
            <a:off x="-294314" y="633572"/>
            <a:ext cx="10515600" cy="800945"/>
          </a:xfrm>
        </p:spPr>
        <p:txBody>
          <a:bodyPr/>
          <a:lstStyle/>
          <a:p>
            <a:r>
              <a:rPr lang="en-IN" b="1" dirty="0"/>
              <a:t>                          OUTPUT STREAM</a:t>
            </a:r>
          </a:p>
        </p:txBody>
      </p:sp>
      <p:sp>
        <p:nvSpPr>
          <p:cNvPr id="3" name="Content Placeholder 2">
            <a:extLst>
              <a:ext uri="{FF2B5EF4-FFF2-40B4-BE49-F238E27FC236}">
                <a16:creationId xmlns:a16="http://schemas.microsoft.com/office/drawing/2014/main" id="{BC374D05-E184-818C-3288-4BFC7DF8A4FF}"/>
              </a:ext>
            </a:extLst>
          </p:cNvPr>
          <p:cNvSpPr>
            <a:spLocks noGrp="1"/>
          </p:cNvSpPr>
          <p:nvPr>
            <p:ph idx="1"/>
          </p:nvPr>
        </p:nvSpPr>
        <p:spPr>
          <a:xfrm>
            <a:off x="868960" y="1955259"/>
            <a:ext cx="10515600" cy="3743531"/>
          </a:xfrm>
        </p:spPr>
        <p:txBody>
          <a:bodyPr>
            <a:normAutofit fontScale="92500" lnSpcReduction="20000"/>
          </a:bodyPr>
          <a:lstStyle/>
          <a:p>
            <a:pPr marL="0" indent="0" algn="l" fontAlgn="base">
              <a:buNone/>
            </a:pPr>
            <a:r>
              <a:rPr lang="en-US" sz="2200" b="0" i="0" dirty="0">
                <a:solidFill>
                  <a:srgbClr val="273239"/>
                </a:solidFill>
                <a:effectLst/>
                <a:latin typeface="Times New Roman" panose="02020603050405020304" pitchFamily="18" charset="0"/>
                <a:cs typeface="Times New Roman" panose="02020603050405020304" pitchFamily="18" charset="0"/>
              </a:rPr>
              <a:t>The output stream is used to write data to numerous output devices like the monitor, file, etc. </a:t>
            </a:r>
            <a:r>
              <a:rPr lang="en-US" sz="2200" b="0" i="0" dirty="0" err="1">
                <a:solidFill>
                  <a:srgbClr val="273239"/>
                </a:solidFill>
                <a:effectLst/>
                <a:latin typeface="Times New Roman" panose="02020603050405020304" pitchFamily="18" charset="0"/>
                <a:cs typeface="Times New Roman" panose="02020603050405020304" pitchFamily="18" charset="0"/>
              </a:rPr>
              <a:t>OutputStream</a:t>
            </a:r>
            <a:r>
              <a:rPr lang="en-US" sz="2200" b="0" i="0" dirty="0">
                <a:solidFill>
                  <a:srgbClr val="273239"/>
                </a:solidFill>
                <a:effectLst/>
                <a:latin typeface="Times New Roman" panose="02020603050405020304" pitchFamily="18" charset="0"/>
                <a:cs typeface="Times New Roman" panose="02020603050405020304" pitchFamily="18" charset="0"/>
              </a:rPr>
              <a:t> is an abstract superclass that represents an output stream. </a:t>
            </a:r>
          </a:p>
          <a:p>
            <a:pPr marL="0" indent="0" algn="l" fontAlgn="base">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200" b="0" i="0" dirty="0">
                <a:solidFill>
                  <a:srgbClr val="273239"/>
                </a:solidFill>
                <a:effectLst/>
                <a:latin typeface="Times New Roman" panose="02020603050405020304" pitchFamily="18" charset="0"/>
                <a:cs typeface="Times New Roman" panose="02020603050405020304" pitchFamily="18" charset="0"/>
              </a:rPr>
              <a:t>There are several subclasses of the </a:t>
            </a:r>
            <a:r>
              <a:rPr lang="en-US" sz="2200" b="0" i="0" dirty="0" err="1">
                <a:solidFill>
                  <a:srgbClr val="273239"/>
                </a:solidFill>
                <a:effectLst/>
                <a:latin typeface="Times New Roman" panose="02020603050405020304" pitchFamily="18" charset="0"/>
                <a:cs typeface="Times New Roman" panose="02020603050405020304" pitchFamily="18" charset="0"/>
              </a:rPr>
              <a:t>OutputStream</a:t>
            </a:r>
            <a:r>
              <a:rPr lang="en-US" sz="2200" b="0" i="0" dirty="0">
                <a:solidFill>
                  <a:srgbClr val="273239"/>
                </a:solidFill>
                <a:effectLst/>
                <a:latin typeface="Times New Roman" panose="02020603050405020304" pitchFamily="18" charset="0"/>
                <a:cs typeface="Times New Roman" panose="02020603050405020304" pitchFamily="18" charset="0"/>
              </a:rPr>
              <a:t> class which are as follows:</a:t>
            </a: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ByteArrayOutputStream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FileOutputStream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StringBufferOutputStream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ObjectOutputStream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DataOutputStream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200" b="0" i="0" dirty="0" err="1">
                <a:solidFill>
                  <a:srgbClr val="273239"/>
                </a:solidFill>
                <a:effectLst/>
                <a:latin typeface="Times New Roman" panose="02020603050405020304" pitchFamily="18" charset="0"/>
                <a:cs typeface="Times New Roman" panose="02020603050405020304" pitchFamily="18" charset="0"/>
              </a:rPr>
              <a:t>PrintStream</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2198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39DE-657A-E507-220C-01EEFF3E1BCE}"/>
              </a:ext>
            </a:extLst>
          </p:cNvPr>
          <p:cNvSpPr>
            <a:spLocks noGrp="1"/>
          </p:cNvSpPr>
          <p:nvPr>
            <p:ph type="title"/>
          </p:nvPr>
        </p:nvSpPr>
        <p:spPr>
          <a:xfrm>
            <a:off x="984115" y="712440"/>
            <a:ext cx="9601196" cy="528507"/>
          </a:xfrm>
        </p:spPr>
        <p:txBody>
          <a:bodyPr>
            <a:normAutofit fontScale="90000"/>
          </a:bodyPr>
          <a:lstStyle/>
          <a:p>
            <a:r>
              <a:rPr lang="en-IN" b="1" dirty="0"/>
              <a:t>Methods of output stream</a:t>
            </a:r>
          </a:p>
        </p:txBody>
      </p:sp>
      <p:graphicFrame>
        <p:nvGraphicFramePr>
          <p:cNvPr id="8" name="Content Placeholder 7">
            <a:extLst>
              <a:ext uri="{FF2B5EF4-FFF2-40B4-BE49-F238E27FC236}">
                <a16:creationId xmlns:a16="http://schemas.microsoft.com/office/drawing/2014/main" id="{CF5BAC7B-9AC9-11C9-CC38-BD9425E70742}"/>
              </a:ext>
            </a:extLst>
          </p:cNvPr>
          <p:cNvGraphicFramePr>
            <a:graphicFrameLocks noGrp="1"/>
          </p:cNvGraphicFramePr>
          <p:nvPr>
            <p:ph idx="1"/>
          </p:nvPr>
        </p:nvGraphicFramePr>
        <p:xfrm>
          <a:off x="838200" y="1593908"/>
          <a:ext cx="10515597" cy="3951216"/>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602103851"/>
                    </a:ext>
                  </a:extLst>
                </a:gridCol>
                <a:gridCol w="3505199">
                  <a:extLst>
                    <a:ext uri="{9D8B030D-6E8A-4147-A177-3AD203B41FA5}">
                      <a16:colId xmlns:a16="http://schemas.microsoft.com/office/drawing/2014/main" val="3321864425"/>
                    </a:ext>
                  </a:extLst>
                </a:gridCol>
                <a:gridCol w="3505199">
                  <a:extLst>
                    <a:ext uri="{9D8B030D-6E8A-4147-A177-3AD203B41FA5}">
                      <a16:colId xmlns:a16="http://schemas.microsoft.com/office/drawing/2014/main" val="2640648592"/>
                    </a:ext>
                  </a:extLst>
                </a:gridCol>
              </a:tblGrid>
              <a:tr h="991420">
                <a:tc>
                  <a:txBody>
                    <a:bodyPr/>
                    <a:lstStyle/>
                    <a:p>
                      <a:pPr algn="ctr" fontAlgn="base"/>
                      <a:r>
                        <a:rPr lang="en-IN" sz="1400" b="1" dirty="0">
                          <a:effectLst/>
                        </a:rPr>
                        <a:t>S. No.</a:t>
                      </a:r>
                    </a:p>
                  </a:txBody>
                  <a:tcPr marL="38100" marR="38100" marT="76200" marB="76200" anchor="ctr"/>
                </a:tc>
                <a:tc>
                  <a:txBody>
                    <a:bodyPr/>
                    <a:lstStyle/>
                    <a:p>
                      <a:pPr algn="ctr" fontAlgn="base"/>
                      <a:r>
                        <a:rPr lang="en-IN" sz="1400" b="1" dirty="0">
                          <a:effectLst/>
                        </a:rPr>
                        <a:t>Method</a:t>
                      </a:r>
                    </a:p>
                  </a:txBody>
                  <a:tcPr marL="76200" marR="76200" marT="76200" marB="76200" anchor="ctr"/>
                </a:tc>
                <a:tc>
                  <a:txBody>
                    <a:bodyPr/>
                    <a:lstStyle/>
                    <a:p>
                      <a:pPr algn="ctr" fontAlgn="base"/>
                      <a:r>
                        <a:rPr lang="en-IN" sz="1400" b="1">
                          <a:effectLst/>
                        </a:rPr>
                        <a:t>Description</a:t>
                      </a:r>
                    </a:p>
                  </a:txBody>
                  <a:tcPr marL="76200" marR="76200" marT="76200" marB="76200" anchor="ctr"/>
                </a:tc>
                <a:extLst>
                  <a:ext uri="{0D108BD9-81ED-4DB2-BD59-A6C34878D82A}">
                    <a16:rowId xmlns:a16="http://schemas.microsoft.com/office/drawing/2014/main" val="3252576517"/>
                  </a:ext>
                </a:extLst>
              </a:tr>
              <a:tr h="739949">
                <a:tc>
                  <a:txBody>
                    <a:bodyPr/>
                    <a:lstStyle/>
                    <a:p>
                      <a:pPr algn="ctr" fontAlgn="ctr"/>
                      <a:r>
                        <a:rPr lang="en-IN" sz="1250" b="0">
                          <a:effectLst/>
                        </a:rPr>
                        <a:t>1.</a:t>
                      </a:r>
                    </a:p>
                  </a:txBody>
                  <a:tcPr marL="76200" marR="76200" marT="106680" marB="106680" anchor="ctr"/>
                </a:tc>
                <a:tc>
                  <a:txBody>
                    <a:bodyPr/>
                    <a:lstStyle/>
                    <a:p>
                      <a:pPr algn="ctr" fontAlgn="ctr"/>
                      <a:r>
                        <a:rPr lang="en-IN" sz="1250" b="0" dirty="0">
                          <a:effectLst/>
                        </a:rPr>
                        <a:t>write()</a:t>
                      </a:r>
                    </a:p>
                  </a:txBody>
                  <a:tcPr marL="76200" marR="76200" marT="106680" marB="106680" anchor="ctr"/>
                </a:tc>
                <a:tc>
                  <a:txBody>
                    <a:bodyPr/>
                    <a:lstStyle/>
                    <a:p>
                      <a:pPr algn="ctr" fontAlgn="ctr"/>
                      <a:r>
                        <a:rPr lang="en-US" sz="1250" b="0">
                          <a:effectLst/>
                        </a:rPr>
                        <a:t>Writes the specified byte to the output stream.</a:t>
                      </a:r>
                    </a:p>
                  </a:txBody>
                  <a:tcPr marL="76200" marR="76200" marT="106680" marB="106680" anchor="ctr"/>
                </a:tc>
                <a:extLst>
                  <a:ext uri="{0D108BD9-81ED-4DB2-BD59-A6C34878D82A}">
                    <a16:rowId xmlns:a16="http://schemas.microsoft.com/office/drawing/2014/main" val="4192233520"/>
                  </a:ext>
                </a:extLst>
              </a:tr>
              <a:tr h="739949">
                <a:tc>
                  <a:txBody>
                    <a:bodyPr/>
                    <a:lstStyle/>
                    <a:p>
                      <a:pPr algn="ctr" fontAlgn="ctr"/>
                      <a:r>
                        <a:rPr lang="en-IN" sz="1250" b="0">
                          <a:effectLst/>
                        </a:rPr>
                        <a:t>2.</a:t>
                      </a:r>
                    </a:p>
                  </a:txBody>
                  <a:tcPr marL="76200" marR="76200" marT="106680" marB="106680" anchor="ctr"/>
                </a:tc>
                <a:tc>
                  <a:txBody>
                    <a:bodyPr/>
                    <a:lstStyle/>
                    <a:p>
                      <a:pPr algn="ctr" fontAlgn="ctr"/>
                      <a:r>
                        <a:rPr lang="en-IN" sz="1250" b="0">
                          <a:effectLst/>
                        </a:rPr>
                        <a:t>write(byte[] array)</a:t>
                      </a:r>
                    </a:p>
                  </a:txBody>
                  <a:tcPr marL="76200" marR="76200" marT="106680" marB="106680" anchor="ctr"/>
                </a:tc>
                <a:tc>
                  <a:txBody>
                    <a:bodyPr/>
                    <a:lstStyle/>
                    <a:p>
                      <a:pPr algn="ctr" fontAlgn="ctr"/>
                      <a:r>
                        <a:rPr lang="en-US" sz="1250" b="0">
                          <a:effectLst/>
                        </a:rPr>
                        <a:t>Writes the bytes which are inside a specific array to the output stream.</a:t>
                      </a:r>
                    </a:p>
                  </a:txBody>
                  <a:tcPr marL="76200" marR="76200" marT="106680" marB="106680" anchor="ctr"/>
                </a:tc>
                <a:extLst>
                  <a:ext uri="{0D108BD9-81ED-4DB2-BD59-A6C34878D82A}">
                    <a16:rowId xmlns:a16="http://schemas.microsoft.com/office/drawing/2014/main" val="993133811"/>
                  </a:ext>
                </a:extLst>
              </a:tr>
              <a:tr h="739949">
                <a:tc>
                  <a:txBody>
                    <a:bodyPr/>
                    <a:lstStyle/>
                    <a:p>
                      <a:pPr algn="ctr" fontAlgn="ctr"/>
                      <a:r>
                        <a:rPr lang="en-IN" sz="1250" b="0">
                          <a:effectLst/>
                        </a:rPr>
                        <a:t>3.</a:t>
                      </a:r>
                    </a:p>
                  </a:txBody>
                  <a:tcPr marL="76200" marR="76200" marT="106680" marB="106680" anchor="ctr"/>
                </a:tc>
                <a:tc>
                  <a:txBody>
                    <a:bodyPr/>
                    <a:lstStyle/>
                    <a:p>
                      <a:pPr algn="ctr" fontAlgn="ctr"/>
                      <a:r>
                        <a:rPr lang="en-IN" sz="1250" b="0">
                          <a:effectLst/>
                        </a:rPr>
                        <a:t>close()</a:t>
                      </a:r>
                    </a:p>
                  </a:txBody>
                  <a:tcPr marL="76200" marR="76200" marT="106680" marB="106680" anchor="ctr"/>
                </a:tc>
                <a:tc>
                  <a:txBody>
                    <a:bodyPr/>
                    <a:lstStyle/>
                    <a:p>
                      <a:pPr algn="ctr" fontAlgn="ctr"/>
                      <a:r>
                        <a:rPr lang="en-IN" sz="1250" b="0">
                          <a:effectLst/>
                        </a:rPr>
                        <a:t>Closes the output stream.</a:t>
                      </a:r>
                    </a:p>
                  </a:txBody>
                  <a:tcPr marL="76200" marR="76200" marT="106680" marB="106680" anchor="ctr"/>
                </a:tc>
                <a:extLst>
                  <a:ext uri="{0D108BD9-81ED-4DB2-BD59-A6C34878D82A}">
                    <a16:rowId xmlns:a16="http://schemas.microsoft.com/office/drawing/2014/main" val="2946877229"/>
                  </a:ext>
                </a:extLst>
              </a:tr>
              <a:tr h="739949">
                <a:tc>
                  <a:txBody>
                    <a:bodyPr/>
                    <a:lstStyle/>
                    <a:p>
                      <a:pPr algn="ctr" fontAlgn="ctr"/>
                      <a:r>
                        <a:rPr lang="en-IN" sz="1250" b="0" dirty="0">
                          <a:effectLst/>
                        </a:rPr>
                        <a:t>4.</a:t>
                      </a:r>
                    </a:p>
                  </a:txBody>
                  <a:tcPr marL="76200" marR="76200" marT="106680" marB="106680" anchor="ctr"/>
                </a:tc>
                <a:tc>
                  <a:txBody>
                    <a:bodyPr/>
                    <a:lstStyle/>
                    <a:p>
                      <a:pPr algn="ctr" fontAlgn="ctr"/>
                      <a:r>
                        <a:rPr lang="en-IN" sz="1250" b="0" dirty="0">
                          <a:effectLst/>
                        </a:rPr>
                        <a:t>flush()</a:t>
                      </a:r>
                    </a:p>
                  </a:txBody>
                  <a:tcPr marL="76200" marR="76200" marT="106680" marB="106680" anchor="ctr"/>
                </a:tc>
                <a:tc>
                  <a:txBody>
                    <a:bodyPr/>
                    <a:lstStyle/>
                    <a:p>
                      <a:pPr algn="ctr" fontAlgn="ctr"/>
                      <a:r>
                        <a:rPr lang="en-US" sz="1250" b="0" dirty="0">
                          <a:effectLst/>
                        </a:rPr>
                        <a:t>Forces to write all the data present in an output stream to the destination.</a:t>
                      </a:r>
                    </a:p>
                  </a:txBody>
                  <a:tcPr marL="76200" marR="76200" marT="106680" marB="106680" anchor="ctr"/>
                </a:tc>
                <a:extLst>
                  <a:ext uri="{0D108BD9-81ED-4DB2-BD59-A6C34878D82A}">
                    <a16:rowId xmlns:a16="http://schemas.microsoft.com/office/drawing/2014/main" val="2490391163"/>
                  </a:ext>
                </a:extLst>
              </a:tr>
            </a:tbl>
          </a:graphicData>
        </a:graphic>
      </p:graphicFrame>
    </p:spTree>
    <p:extLst>
      <p:ext uri="{BB962C8B-B14F-4D97-AF65-F5344CB8AC3E}">
        <p14:creationId xmlns:p14="http://schemas.microsoft.com/office/powerpoint/2010/main" val="93406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BB1A-C16C-2F1A-F878-D32E034D1517}"/>
              </a:ext>
            </a:extLst>
          </p:cNvPr>
          <p:cNvSpPr>
            <a:spLocks noGrp="1"/>
          </p:cNvSpPr>
          <p:nvPr>
            <p:ph type="title"/>
          </p:nvPr>
        </p:nvSpPr>
        <p:spPr>
          <a:xfrm>
            <a:off x="838200" y="453006"/>
            <a:ext cx="10515600" cy="1237682"/>
          </a:xfrm>
        </p:spPr>
        <p:txBody>
          <a:bodyPr>
            <a:normAutofit fontScale="90000"/>
          </a:bodyPr>
          <a:lstStyle/>
          <a:p>
            <a:br>
              <a:rPr lang="en-US" b="1" i="0" dirty="0">
                <a:solidFill>
                  <a:srgbClr val="273239"/>
                </a:solidFill>
                <a:effectLst/>
                <a:latin typeface="Source Sans 3"/>
              </a:rPr>
            </a:br>
            <a:r>
              <a:rPr lang="en-US" sz="3600" b="1" i="0" dirty="0">
                <a:solidFill>
                  <a:srgbClr val="273239"/>
                </a:solidFill>
                <a:effectLst/>
                <a:latin typeface="Times New Roman" panose="02020603050405020304" pitchFamily="18" charset="0"/>
                <a:cs typeface="Times New Roman" panose="02020603050405020304" pitchFamily="18" charset="0"/>
              </a:rPr>
              <a:t>Object Oriented Programming (OOPs) Concept in Java</a:t>
            </a:r>
            <a:br>
              <a:rPr lang="en-US" sz="3600" b="1" i="0" dirty="0">
                <a:solidFill>
                  <a:srgbClr val="273239"/>
                </a:solidFill>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BCC44-DE05-F198-7D29-302F021782BD}"/>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As the name suggests, </a:t>
            </a:r>
            <a:r>
              <a:rPr lang="en-US" sz="2400" b="0" i="0" u="sng" dirty="0">
                <a:effectLst/>
                <a:latin typeface="Times New Roman" panose="02020603050405020304" pitchFamily="18" charset="0"/>
                <a:cs typeface="Times New Roman" panose="02020603050405020304" pitchFamily="18" charset="0"/>
                <a:hlinkClick r:id="rId2"/>
              </a:rPr>
              <a:t>Object-Oriented Programming</a:t>
            </a:r>
            <a:r>
              <a:rPr lang="en-US" sz="2400" b="0" i="0" dirty="0">
                <a:solidFill>
                  <a:srgbClr val="273239"/>
                </a:solidFill>
                <a:effectLst/>
                <a:latin typeface="Times New Roman" panose="02020603050405020304" pitchFamily="18" charset="0"/>
                <a:cs typeface="Times New Roman" panose="02020603050405020304" pitchFamily="18" charset="0"/>
              </a:rPr>
              <a:t> or OOPs refers to languages that use objects in programming, they use objects as a primary source to implement what is to happen in the code. </a:t>
            </a:r>
          </a:p>
          <a:p>
            <a:r>
              <a:rPr lang="en-US" sz="2400" b="0" i="0" dirty="0">
                <a:solidFill>
                  <a:srgbClr val="273239"/>
                </a:solidFill>
                <a:effectLst/>
                <a:latin typeface="Times New Roman" panose="02020603050405020304" pitchFamily="18" charset="0"/>
                <a:cs typeface="Times New Roman" panose="02020603050405020304" pitchFamily="18" charset="0"/>
              </a:rPr>
              <a:t>Objects are seen by the viewer or user, performing tasks assigned by you. Object-oriented programming aims to implement real-world entities like inheritance, hiding, polymorphism etc.</a:t>
            </a:r>
          </a:p>
          <a:p>
            <a:r>
              <a:rPr lang="en-US" sz="2400" b="0" i="0" dirty="0">
                <a:solidFill>
                  <a:srgbClr val="273239"/>
                </a:solidFill>
                <a:effectLst/>
                <a:latin typeface="Times New Roman" panose="02020603050405020304" pitchFamily="18" charset="0"/>
                <a:cs typeface="Times New Roman" panose="02020603050405020304" pitchFamily="18" charset="0"/>
              </a:rPr>
              <a:t>The main aim of OOP is to bind together the data and the functions that operate on them so that no other part of the code can access this data except that function.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31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69A2-74CD-67A1-E00B-D8BD35EC250F}"/>
              </a:ext>
            </a:extLst>
          </p:cNvPr>
          <p:cNvSpPr>
            <a:spLocks noGrp="1"/>
          </p:cNvSpPr>
          <p:nvPr>
            <p:ph type="title"/>
          </p:nvPr>
        </p:nvSpPr>
        <p:spPr>
          <a:xfrm>
            <a:off x="838200" y="746620"/>
            <a:ext cx="10515600" cy="6962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8B7CFA3-3C51-2247-6A83-934EDFDCDEA2}"/>
              </a:ext>
            </a:extLst>
          </p:cNvPr>
          <p:cNvSpPr>
            <a:spLocks noGrp="1"/>
          </p:cNvSpPr>
          <p:nvPr>
            <p:ph idx="1"/>
          </p:nvPr>
        </p:nvSpPr>
        <p:spPr>
          <a:xfrm>
            <a:off x="838200" y="1912690"/>
            <a:ext cx="10515600" cy="4264273"/>
          </a:xfrm>
        </p:spPr>
        <p:txBody>
          <a:bodyPr>
            <a:normAutofit fontScale="25000" lnSpcReduction="20000"/>
          </a:bodyPr>
          <a:lstStyle/>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Based on the data type, there are two types of streams :</a:t>
            </a:r>
            <a:endParaRPr lang="en-US" sz="42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endParaRPr lang="en-US" sz="42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1. Byte Stream:</a:t>
            </a:r>
          </a:p>
          <a:p>
            <a:pPr marL="0" indent="0" algn="l" fontAlgn="base">
              <a:buNone/>
            </a:pPr>
            <a:r>
              <a:rPr lang="en-US" sz="4200" b="0" i="0" dirty="0">
                <a:solidFill>
                  <a:srgbClr val="273239"/>
                </a:solidFill>
                <a:effectLst/>
                <a:latin typeface="Times New Roman" panose="02020603050405020304" pitchFamily="18" charset="0"/>
                <a:cs typeface="Times New Roman" panose="02020603050405020304" pitchFamily="18" charset="0"/>
              </a:rPr>
              <a:t>This stream is used to read or write byte data. The byte stream is again subdivided into two types which are as follows:</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Byte Input Stream:</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                         </a:t>
            </a:r>
            <a:r>
              <a:rPr lang="en-US" sz="4200" b="0" i="0" dirty="0">
                <a:solidFill>
                  <a:srgbClr val="273239"/>
                </a:solidFill>
                <a:effectLst/>
                <a:latin typeface="Times New Roman" panose="02020603050405020304" pitchFamily="18" charset="0"/>
                <a:cs typeface="Times New Roman" panose="02020603050405020304" pitchFamily="18" charset="0"/>
              </a:rPr>
              <a:t>Used to read byte data from different devices.</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Byte Output Stream: </a:t>
            </a:r>
          </a:p>
          <a:p>
            <a:pPr marL="0" indent="0" algn="l" fontAlgn="base">
              <a:buNone/>
            </a:pPr>
            <a:r>
              <a:rPr lang="en-US" sz="4200" b="0" i="0" dirty="0">
                <a:solidFill>
                  <a:srgbClr val="273239"/>
                </a:solidFill>
                <a:effectLst/>
                <a:latin typeface="Times New Roman" panose="02020603050405020304" pitchFamily="18" charset="0"/>
                <a:cs typeface="Times New Roman" panose="02020603050405020304" pitchFamily="18" charset="0"/>
              </a:rPr>
              <a:t>                         Used to write byte data to different devices.</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2. Character Stream:</a:t>
            </a:r>
          </a:p>
          <a:p>
            <a:pPr marL="0" indent="0" algn="l" fontAlgn="base">
              <a:buNone/>
            </a:pPr>
            <a:r>
              <a:rPr lang="en-US" sz="4200" b="0" i="0" dirty="0">
                <a:solidFill>
                  <a:srgbClr val="273239"/>
                </a:solidFill>
                <a:effectLst/>
                <a:latin typeface="Times New Roman" panose="02020603050405020304" pitchFamily="18" charset="0"/>
                <a:cs typeface="Times New Roman" panose="02020603050405020304" pitchFamily="18" charset="0"/>
              </a:rPr>
              <a:t>This stream is used to read or write character data. Character stream is again subdivided into 2 types which are as follows:</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Character Input Stream:</a:t>
            </a:r>
          </a:p>
          <a:p>
            <a:pPr marL="0" indent="0" algn="l" fontAlgn="base">
              <a:buNone/>
            </a:pPr>
            <a:r>
              <a:rPr lang="en-US" sz="4200" b="1" dirty="0">
                <a:solidFill>
                  <a:srgbClr val="273239"/>
                </a:solidFill>
                <a:latin typeface="Times New Roman" panose="02020603050405020304" pitchFamily="18" charset="0"/>
                <a:cs typeface="Times New Roman" panose="02020603050405020304" pitchFamily="18" charset="0"/>
              </a:rPr>
              <a:t>                           </a:t>
            </a:r>
            <a:r>
              <a:rPr lang="en-US" sz="4200" b="0" i="0" dirty="0">
                <a:solidFill>
                  <a:srgbClr val="273239"/>
                </a:solidFill>
                <a:effectLst/>
                <a:latin typeface="Times New Roman" panose="02020603050405020304" pitchFamily="18" charset="0"/>
                <a:cs typeface="Times New Roman" panose="02020603050405020304" pitchFamily="18" charset="0"/>
              </a:rPr>
              <a:t>Used to read character data from different devices.</a:t>
            </a:r>
          </a:p>
          <a:p>
            <a:pPr marL="0" indent="0" algn="l" fontAlgn="base">
              <a:buNone/>
            </a:pPr>
            <a:r>
              <a:rPr lang="en-US" sz="4200" b="1" i="0" dirty="0">
                <a:solidFill>
                  <a:srgbClr val="273239"/>
                </a:solidFill>
                <a:effectLst/>
                <a:latin typeface="Times New Roman" panose="02020603050405020304" pitchFamily="18" charset="0"/>
                <a:cs typeface="Times New Roman" panose="02020603050405020304" pitchFamily="18" charset="0"/>
              </a:rPr>
              <a:t>Character Output Stream: </a:t>
            </a:r>
          </a:p>
          <a:p>
            <a:pPr marL="0" indent="0" algn="l" fontAlgn="base">
              <a:buNone/>
            </a:pPr>
            <a:r>
              <a:rPr lang="en-US" sz="4200" b="0" i="0" dirty="0">
                <a:solidFill>
                  <a:srgbClr val="273239"/>
                </a:solidFill>
                <a:effectLst/>
                <a:latin typeface="Times New Roman" panose="02020603050405020304" pitchFamily="18" charset="0"/>
                <a:cs typeface="Times New Roman" panose="02020603050405020304" pitchFamily="18" charset="0"/>
              </a:rPr>
              <a:t>                            Used to write character data to different devices</a:t>
            </a:r>
            <a:r>
              <a:rPr lang="en-US" sz="2600" b="0" i="0" dirty="0">
                <a:solidFill>
                  <a:srgbClr val="273239"/>
                </a:solidFill>
                <a:effectLst/>
                <a:latin typeface="Times New Roman" panose="02020603050405020304" pitchFamily="18" charset="0"/>
                <a:cs typeface="Times New Roman" panose="02020603050405020304" pitchFamily="18" charset="0"/>
              </a:rPr>
              <a:t>.</a:t>
            </a:r>
          </a:p>
          <a:p>
            <a:pPr marL="0" indent="0">
              <a:buNone/>
            </a:pPr>
            <a:br>
              <a:rPr lang="en-US" dirty="0"/>
            </a:br>
            <a:endParaRPr lang="en-IN" dirty="0"/>
          </a:p>
        </p:txBody>
      </p:sp>
    </p:spTree>
    <p:extLst>
      <p:ext uri="{BB962C8B-B14F-4D97-AF65-F5344CB8AC3E}">
        <p14:creationId xmlns:p14="http://schemas.microsoft.com/office/powerpoint/2010/main" val="304426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2533-0448-53B0-0DB0-A9DCF793A270}"/>
              </a:ext>
            </a:extLst>
          </p:cNvPr>
          <p:cNvSpPr>
            <a:spLocks noGrp="1"/>
          </p:cNvSpPr>
          <p:nvPr>
            <p:ph type="title"/>
          </p:nvPr>
        </p:nvSpPr>
        <p:spPr>
          <a:xfrm>
            <a:off x="1295400" y="622936"/>
            <a:ext cx="9601196" cy="677716"/>
          </a:xfrm>
        </p:spPr>
        <p:txBody>
          <a:bodyPr>
            <a:normAutofit fontScale="90000"/>
          </a:bodyPr>
          <a:lstStyle/>
          <a:p>
            <a:r>
              <a:rPr lang="en-IN" b="1" dirty="0"/>
              <a:t>Java File Class Methods</a:t>
            </a:r>
          </a:p>
        </p:txBody>
      </p:sp>
      <p:graphicFrame>
        <p:nvGraphicFramePr>
          <p:cNvPr id="4" name="Content Placeholder 3">
            <a:extLst>
              <a:ext uri="{FF2B5EF4-FFF2-40B4-BE49-F238E27FC236}">
                <a16:creationId xmlns:a16="http://schemas.microsoft.com/office/drawing/2014/main" id="{6C21F1F3-2568-F0D1-4BF3-DD8461C61214}"/>
              </a:ext>
            </a:extLst>
          </p:cNvPr>
          <p:cNvGraphicFramePr>
            <a:graphicFrameLocks noGrp="1"/>
          </p:cNvGraphicFramePr>
          <p:nvPr>
            <p:ph idx="1"/>
          </p:nvPr>
        </p:nvGraphicFramePr>
        <p:xfrm>
          <a:off x="838200" y="1510018"/>
          <a:ext cx="10515597" cy="472504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606584927"/>
                    </a:ext>
                  </a:extLst>
                </a:gridCol>
                <a:gridCol w="3505199">
                  <a:extLst>
                    <a:ext uri="{9D8B030D-6E8A-4147-A177-3AD203B41FA5}">
                      <a16:colId xmlns:a16="http://schemas.microsoft.com/office/drawing/2014/main" val="1715049433"/>
                    </a:ext>
                  </a:extLst>
                </a:gridCol>
                <a:gridCol w="3505199">
                  <a:extLst>
                    <a:ext uri="{9D8B030D-6E8A-4147-A177-3AD203B41FA5}">
                      <a16:colId xmlns:a16="http://schemas.microsoft.com/office/drawing/2014/main" val="3177851094"/>
                    </a:ext>
                  </a:extLst>
                </a:gridCol>
              </a:tblGrid>
              <a:tr h="686447">
                <a:tc>
                  <a:txBody>
                    <a:bodyPr/>
                    <a:lstStyle/>
                    <a:p>
                      <a:pPr algn="ctr" fontAlgn="base"/>
                      <a:r>
                        <a:rPr lang="en-IN" sz="1400" b="1" dirty="0">
                          <a:effectLst/>
                        </a:rPr>
                        <a:t>Method Name</a:t>
                      </a:r>
                    </a:p>
                  </a:txBody>
                  <a:tcPr marL="38100" marR="38100" marT="76200" marB="76200" anchor="ctr"/>
                </a:tc>
                <a:tc>
                  <a:txBody>
                    <a:bodyPr/>
                    <a:lstStyle/>
                    <a:p>
                      <a:pPr algn="ctr" fontAlgn="base"/>
                      <a:r>
                        <a:rPr lang="en-IN" sz="1400" b="1">
                          <a:effectLst/>
                        </a:rPr>
                        <a:t>Description</a:t>
                      </a:r>
                    </a:p>
                  </a:txBody>
                  <a:tcPr marL="76200" marR="76200" marT="76200" marB="76200" anchor="ctr"/>
                </a:tc>
                <a:tc>
                  <a:txBody>
                    <a:bodyPr/>
                    <a:lstStyle/>
                    <a:p>
                      <a:pPr algn="ctr" fontAlgn="base"/>
                      <a:r>
                        <a:rPr lang="en-IN" sz="1400" b="1">
                          <a:effectLst/>
                        </a:rPr>
                        <a:t>Return Type</a:t>
                      </a:r>
                    </a:p>
                  </a:txBody>
                  <a:tcPr marL="76200" marR="76200" marT="76200" marB="76200" anchor="ctr"/>
                </a:tc>
                <a:extLst>
                  <a:ext uri="{0D108BD9-81ED-4DB2-BD59-A6C34878D82A}">
                    <a16:rowId xmlns:a16="http://schemas.microsoft.com/office/drawing/2014/main" val="2914221719"/>
                  </a:ext>
                </a:extLst>
              </a:tr>
              <a:tr h="370840">
                <a:tc>
                  <a:txBody>
                    <a:bodyPr/>
                    <a:lstStyle/>
                    <a:p>
                      <a:pPr algn="ctr" fontAlgn="ctr"/>
                      <a:r>
                        <a:rPr lang="en-IN" sz="1250" b="1">
                          <a:effectLst/>
                        </a:rPr>
                        <a:t>canRead()</a:t>
                      </a:r>
                      <a:endParaRPr lang="en-IN" sz="1250" b="0">
                        <a:effectLst/>
                      </a:endParaRPr>
                    </a:p>
                  </a:txBody>
                  <a:tcPr marL="76200" marR="76200" marT="106680" marB="106680" anchor="ctr"/>
                </a:tc>
                <a:tc>
                  <a:txBody>
                    <a:bodyPr/>
                    <a:lstStyle/>
                    <a:p>
                      <a:pPr algn="ctr" fontAlgn="ctr"/>
                      <a:r>
                        <a:rPr lang="en-US" sz="1250" b="0" dirty="0">
                          <a:effectLst/>
                        </a:rPr>
                        <a:t> It tests whether the file is readable or not. </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1706012354"/>
                  </a:ext>
                </a:extLst>
              </a:tr>
              <a:tr h="370840">
                <a:tc>
                  <a:txBody>
                    <a:bodyPr/>
                    <a:lstStyle/>
                    <a:p>
                      <a:pPr algn="ctr" fontAlgn="ctr"/>
                      <a:r>
                        <a:rPr lang="en-IN" sz="1250" b="1">
                          <a:effectLst/>
                        </a:rPr>
                        <a:t>canWrite()</a:t>
                      </a:r>
                      <a:endParaRPr lang="en-IN" sz="1250" b="0">
                        <a:effectLst/>
                      </a:endParaRPr>
                    </a:p>
                  </a:txBody>
                  <a:tcPr marL="76200" marR="76200" marT="106680" marB="106680" anchor="ctr"/>
                </a:tc>
                <a:tc>
                  <a:txBody>
                    <a:bodyPr/>
                    <a:lstStyle/>
                    <a:p>
                      <a:pPr algn="ctr" fontAlgn="ctr"/>
                      <a:r>
                        <a:rPr lang="en-US" sz="1250" b="0">
                          <a:effectLst/>
                        </a:rPr>
                        <a:t>It tests whether the file is writable or not.</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1513645699"/>
                  </a:ext>
                </a:extLst>
              </a:tr>
              <a:tr h="370840">
                <a:tc>
                  <a:txBody>
                    <a:bodyPr/>
                    <a:lstStyle/>
                    <a:p>
                      <a:pPr algn="ctr" fontAlgn="ctr"/>
                      <a:r>
                        <a:rPr lang="en-IN" sz="1250" b="1">
                          <a:effectLst/>
                        </a:rPr>
                        <a:t>createNewFile()</a:t>
                      </a:r>
                      <a:endParaRPr lang="en-IN" sz="1250" b="0">
                        <a:effectLst/>
                      </a:endParaRPr>
                    </a:p>
                  </a:txBody>
                  <a:tcPr marL="76200" marR="76200" marT="106680" marB="106680" anchor="ctr"/>
                </a:tc>
                <a:tc>
                  <a:txBody>
                    <a:bodyPr/>
                    <a:lstStyle/>
                    <a:p>
                      <a:pPr algn="ctr" fontAlgn="ctr"/>
                      <a:r>
                        <a:rPr lang="en-US" sz="1250" b="0">
                          <a:effectLst/>
                        </a:rPr>
                        <a:t>It creates an empty file.</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177176849"/>
                  </a:ext>
                </a:extLst>
              </a:tr>
              <a:tr h="370840">
                <a:tc>
                  <a:txBody>
                    <a:bodyPr/>
                    <a:lstStyle/>
                    <a:p>
                      <a:pPr algn="ctr" fontAlgn="ctr"/>
                      <a:r>
                        <a:rPr lang="en-IN" sz="1250" b="1">
                          <a:effectLst/>
                        </a:rPr>
                        <a:t>delete()</a:t>
                      </a:r>
                      <a:endParaRPr lang="en-IN" sz="1250" b="0">
                        <a:effectLst/>
                      </a:endParaRPr>
                    </a:p>
                  </a:txBody>
                  <a:tcPr marL="76200" marR="76200" marT="106680" marB="106680" anchor="ctr"/>
                </a:tc>
                <a:tc>
                  <a:txBody>
                    <a:bodyPr/>
                    <a:lstStyle/>
                    <a:p>
                      <a:pPr algn="ctr" fontAlgn="ctr"/>
                      <a:r>
                        <a:rPr lang="en-IN" sz="1250" b="0">
                          <a:effectLst/>
                        </a:rPr>
                        <a:t>It deletes a file.</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3649782875"/>
                  </a:ext>
                </a:extLst>
              </a:tr>
              <a:tr h="370840">
                <a:tc>
                  <a:txBody>
                    <a:bodyPr/>
                    <a:lstStyle/>
                    <a:p>
                      <a:pPr algn="ctr" fontAlgn="ctr"/>
                      <a:r>
                        <a:rPr lang="en-IN" sz="1250" b="1">
                          <a:effectLst/>
                        </a:rPr>
                        <a:t>exists()</a:t>
                      </a:r>
                      <a:endParaRPr lang="en-IN" sz="1250" b="0">
                        <a:effectLst/>
                      </a:endParaRPr>
                    </a:p>
                  </a:txBody>
                  <a:tcPr marL="76200" marR="76200" marT="106680" marB="106680" anchor="ctr"/>
                </a:tc>
                <a:tc>
                  <a:txBody>
                    <a:bodyPr/>
                    <a:lstStyle/>
                    <a:p>
                      <a:pPr algn="ctr" fontAlgn="ctr"/>
                      <a:r>
                        <a:rPr lang="en-US" sz="1250" b="0">
                          <a:effectLst/>
                        </a:rPr>
                        <a:t>It tests whether the file exists or not.</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2816872851"/>
                  </a:ext>
                </a:extLst>
              </a:tr>
              <a:tr h="370840">
                <a:tc>
                  <a:txBody>
                    <a:bodyPr/>
                    <a:lstStyle/>
                    <a:p>
                      <a:pPr algn="ctr" fontAlgn="ctr"/>
                      <a:r>
                        <a:rPr lang="en-IN" sz="1250" b="1">
                          <a:effectLst/>
                        </a:rPr>
                        <a:t>length()</a:t>
                      </a:r>
                      <a:endParaRPr lang="en-IN" sz="1250" b="0">
                        <a:effectLst/>
                      </a:endParaRPr>
                    </a:p>
                  </a:txBody>
                  <a:tcPr marL="76200" marR="76200" marT="106680" marB="106680" anchor="ctr"/>
                </a:tc>
                <a:tc>
                  <a:txBody>
                    <a:bodyPr/>
                    <a:lstStyle/>
                    <a:p>
                      <a:pPr algn="ctr" fontAlgn="ctr"/>
                      <a:r>
                        <a:rPr lang="en-US" sz="1250" b="0">
                          <a:effectLst/>
                        </a:rPr>
                        <a:t>Returns the size of the file in bytes.</a:t>
                      </a:r>
                    </a:p>
                  </a:txBody>
                  <a:tcPr marL="76200" marR="76200" marT="106680" marB="106680" anchor="ctr"/>
                </a:tc>
                <a:tc>
                  <a:txBody>
                    <a:bodyPr/>
                    <a:lstStyle/>
                    <a:p>
                      <a:pPr algn="ctr" fontAlgn="ctr"/>
                      <a:r>
                        <a:rPr lang="en-IN" sz="1250" b="0">
                          <a:effectLst/>
                        </a:rPr>
                        <a:t>Long</a:t>
                      </a:r>
                    </a:p>
                  </a:txBody>
                  <a:tcPr marL="76200" marR="76200" marT="106680" marB="106680" anchor="ctr"/>
                </a:tc>
                <a:extLst>
                  <a:ext uri="{0D108BD9-81ED-4DB2-BD59-A6C34878D82A}">
                    <a16:rowId xmlns:a16="http://schemas.microsoft.com/office/drawing/2014/main" val="2465419489"/>
                  </a:ext>
                </a:extLst>
              </a:tr>
              <a:tr h="370840">
                <a:tc>
                  <a:txBody>
                    <a:bodyPr/>
                    <a:lstStyle/>
                    <a:p>
                      <a:pPr algn="ctr" fontAlgn="ctr"/>
                      <a:r>
                        <a:rPr lang="en-IN" sz="1250" b="1">
                          <a:effectLst/>
                        </a:rPr>
                        <a:t>getName()</a:t>
                      </a:r>
                      <a:endParaRPr lang="en-IN" sz="1250" b="0">
                        <a:effectLst/>
                      </a:endParaRPr>
                    </a:p>
                  </a:txBody>
                  <a:tcPr marL="76200" marR="76200" marT="106680" marB="106680" anchor="ctr"/>
                </a:tc>
                <a:tc>
                  <a:txBody>
                    <a:bodyPr/>
                    <a:lstStyle/>
                    <a:p>
                      <a:pPr algn="ctr" fontAlgn="ctr"/>
                      <a:r>
                        <a:rPr lang="en-US" sz="1250" b="0">
                          <a:effectLst/>
                        </a:rPr>
                        <a:t> Returns the name of the file.</a:t>
                      </a:r>
                    </a:p>
                  </a:txBody>
                  <a:tcPr marL="76200" marR="76200" marT="106680" marB="106680" anchor="ctr"/>
                </a:tc>
                <a:tc>
                  <a:txBody>
                    <a:bodyPr/>
                    <a:lstStyle/>
                    <a:p>
                      <a:pPr algn="ctr" fontAlgn="ctr"/>
                      <a:r>
                        <a:rPr lang="en-IN" sz="1250" b="0">
                          <a:effectLst/>
                        </a:rPr>
                        <a:t>String</a:t>
                      </a:r>
                    </a:p>
                  </a:txBody>
                  <a:tcPr marL="76200" marR="76200" marT="106680" marB="106680" anchor="ctr"/>
                </a:tc>
                <a:extLst>
                  <a:ext uri="{0D108BD9-81ED-4DB2-BD59-A6C34878D82A}">
                    <a16:rowId xmlns:a16="http://schemas.microsoft.com/office/drawing/2014/main" val="1891041839"/>
                  </a:ext>
                </a:extLst>
              </a:tr>
              <a:tr h="370840">
                <a:tc>
                  <a:txBody>
                    <a:bodyPr/>
                    <a:lstStyle/>
                    <a:p>
                      <a:pPr algn="ctr" fontAlgn="ctr"/>
                      <a:r>
                        <a:rPr lang="en-IN" sz="1250" b="1">
                          <a:effectLst/>
                        </a:rPr>
                        <a:t>list()</a:t>
                      </a:r>
                      <a:endParaRPr lang="en-IN" sz="1250" b="0">
                        <a:effectLst/>
                      </a:endParaRPr>
                    </a:p>
                  </a:txBody>
                  <a:tcPr marL="76200" marR="76200" marT="106680" marB="106680" anchor="ctr"/>
                </a:tc>
                <a:tc>
                  <a:txBody>
                    <a:bodyPr/>
                    <a:lstStyle/>
                    <a:p>
                      <a:pPr algn="ctr" fontAlgn="ctr"/>
                      <a:r>
                        <a:rPr lang="en-US" sz="1250" b="0">
                          <a:effectLst/>
                        </a:rPr>
                        <a:t>Returns an array of the files in the directory.</a:t>
                      </a:r>
                    </a:p>
                  </a:txBody>
                  <a:tcPr marL="76200" marR="76200" marT="106680" marB="106680" anchor="ctr"/>
                </a:tc>
                <a:tc>
                  <a:txBody>
                    <a:bodyPr/>
                    <a:lstStyle/>
                    <a:p>
                      <a:pPr algn="ctr" fontAlgn="ctr"/>
                      <a:r>
                        <a:rPr lang="en-IN" sz="1250" b="0">
                          <a:effectLst/>
                        </a:rPr>
                        <a:t>String[] </a:t>
                      </a:r>
                    </a:p>
                  </a:txBody>
                  <a:tcPr marL="76200" marR="76200" marT="106680" marB="106680" anchor="ctr"/>
                </a:tc>
                <a:extLst>
                  <a:ext uri="{0D108BD9-81ED-4DB2-BD59-A6C34878D82A}">
                    <a16:rowId xmlns:a16="http://schemas.microsoft.com/office/drawing/2014/main" val="1583218372"/>
                  </a:ext>
                </a:extLst>
              </a:tr>
              <a:tr h="370840">
                <a:tc>
                  <a:txBody>
                    <a:bodyPr/>
                    <a:lstStyle/>
                    <a:p>
                      <a:pPr algn="ctr" fontAlgn="ctr"/>
                      <a:r>
                        <a:rPr lang="en-IN" sz="1250" b="1">
                          <a:effectLst/>
                        </a:rPr>
                        <a:t>mkdir()</a:t>
                      </a:r>
                      <a:endParaRPr lang="en-IN" sz="1250" b="0">
                        <a:effectLst/>
                      </a:endParaRPr>
                    </a:p>
                  </a:txBody>
                  <a:tcPr marL="76200" marR="76200" marT="106680" marB="106680" anchor="ctr"/>
                </a:tc>
                <a:tc>
                  <a:txBody>
                    <a:bodyPr/>
                    <a:lstStyle/>
                    <a:p>
                      <a:pPr algn="ctr" fontAlgn="ctr"/>
                      <a:r>
                        <a:rPr lang="en-IN" sz="1250" b="0">
                          <a:effectLst/>
                        </a:rPr>
                        <a:t> Creates a new directory.</a:t>
                      </a:r>
                    </a:p>
                  </a:txBody>
                  <a:tcPr marL="76200" marR="76200" marT="106680" marB="106680" anchor="ctr"/>
                </a:tc>
                <a:tc>
                  <a:txBody>
                    <a:bodyPr/>
                    <a:lstStyle/>
                    <a:p>
                      <a:pPr algn="ctr" fontAlgn="ctr"/>
                      <a:r>
                        <a:rPr lang="en-IN" sz="1250" b="0">
                          <a:effectLst/>
                        </a:rPr>
                        <a:t>Boolean</a:t>
                      </a:r>
                    </a:p>
                  </a:txBody>
                  <a:tcPr marL="76200" marR="76200" marT="106680" marB="106680" anchor="ctr"/>
                </a:tc>
                <a:extLst>
                  <a:ext uri="{0D108BD9-81ED-4DB2-BD59-A6C34878D82A}">
                    <a16:rowId xmlns:a16="http://schemas.microsoft.com/office/drawing/2014/main" val="2746235935"/>
                  </a:ext>
                </a:extLst>
              </a:tr>
              <a:tr h="385573">
                <a:tc>
                  <a:txBody>
                    <a:bodyPr/>
                    <a:lstStyle/>
                    <a:p>
                      <a:pPr algn="ctr" fontAlgn="ctr"/>
                      <a:r>
                        <a:rPr lang="en-IN" sz="1250" b="1">
                          <a:effectLst/>
                        </a:rPr>
                        <a:t>getAbsolutePath()</a:t>
                      </a:r>
                      <a:endParaRPr lang="en-IN" sz="1250" b="0">
                        <a:effectLst/>
                      </a:endParaRPr>
                    </a:p>
                  </a:txBody>
                  <a:tcPr marL="76200" marR="76200" marT="106680" marB="106680" anchor="ctr"/>
                </a:tc>
                <a:tc>
                  <a:txBody>
                    <a:bodyPr/>
                    <a:lstStyle/>
                    <a:p>
                      <a:pPr algn="ctr" fontAlgn="ctr"/>
                      <a:r>
                        <a:rPr lang="en-US" sz="1250" b="0" dirty="0">
                          <a:effectLst/>
                        </a:rPr>
                        <a:t>Returns the absolute pathname of the file.</a:t>
                      </a:r>
                    </a:p>
                  </a:txBody>
                  <a:tcPr marL="76200" marR="76200" marT="106680" marB="106680" anchor="ctr"/>
                </a:tc>
                <a:tc>
                  <a:txBody>
                    <a:bodyPr/>
                    <a:lstStyle/>
                    <a:p>
                      <a:pPr algn="ctr" fontAlgn="ctr"/>
                      <a:r>
                        <a:rPr lang="en-IN" sz="1250" b="0" dirty="0">
                          <a:effectLst/>
                        </a:rPr>
                        <a:t>String</a:t>
                      </a:r>
                    </a:p>
                  </a:txBody>
                  <a:tcPr marL="76200" marR="76200" marT="106680" marB="106680" anchor="ctr"/>
                </a:tc>
                <a:extLst>
                  <a:ext uri="{0D108BD9-81ED-4DB2-BD59-A6C34878D82A}">
                    <a16:rowId xmlns:a16="http://schemas.microsoft.com/office/drawing/2014/main" val="2722296208"/>
                  </a:ext>
                </a:extLst>
              </a:tr>
            </a:tbl>
          </a:graphicData>
        </a:graphic>
      </p:graphicFrame>
    </p:spTree>
    <p:extLst>
      <p:ext uri="{BB962C8B-B14F-4D97-AF65-F5344CB8AC3E}">
        <p14:creationId xmlns:p14="http://schemas.microsoft.com/office/powerpoint/2010/main" val="352246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0154-6213-34F4-E8AB-C2116EEA4EA1}"/>
              </a:ext>
            </a:extLst>
          </p:cNvPr>
          <p:cNvSpPr>
            <a:spLocks noGrp="1"/>
          </p:cNvSpPr>
          <p:nvPr>
            <p:ph type="title"/>
          </p:nvPr>
        </p:nvSpPr>
        <p:spPr/>
        <p:txBody>
          <a:bodyPr/>
          <a:lstStyle/>
          <a:p>
            <a:r>
              <a:rPr lang="en-IN" b="1" dirty="0"/>
              <a:t>Files operations in java</a:t>
            </a:r>
          </a:p>
        </p:txBody>
      </p:sp>
      <p:sp>
        <p:nvSpPr>
          <p:cNvPr id="3" name="Content Placeholder 2">
            <a:extLst>
              <a:ext uri="{FF2B5EF4-FFF2-40B4-BE49-F238E27FC236}">
                <a16:creationId xmlns:a16="http://schemas.microsoft.com/office/drawing/2014/main" id="{D6DE8927-1E10-888A-46CF-881D9BC97239}"/>
              </a:ext>
            </a:extLst>
          </p:cNvPr>
          <p:cNvSpPr>
            <a:spLocks noGrp="1"/>
          </p:cNvSpPr>
          <p:nvPr>
            <p:ph idx="1"/>
          </p:nvPr>
        </p:nvSpPr>
        <p:spPr/>
        <p:txBody>
          <a:bodyPr/>
          <a:lstStyle/>
          <a:p>
            <a:pPr marL="0" indent="0" algn="l" fontAlgn="base">
              <a:buNone/>
            </a:pPr>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The following are the several operations that can be performed on a file in Java :</a:t>
            </a:r>
          </a:p>
          <a:p>
            <a:pPr marL="0" indent="0" algn="l" fontAlgn="base">
              <a:buNone/>
            </a:pPr>
            <a:r>
              <a:rPr lang="en-US" sz="2000" i="0" dirty="0">
                <a:solidFill>
                  <a:srgbClr val="273239"/>
                </a:solidFill>
                <a:effectLst/>
                <a:latin typeface="Times New Roman" panose="02020603050405020304" pitchFamily="18" charset="0"/>
                <a:cs typeface="Times New Roman" panose="02020603050405020304" pitchFamily="18" charset="0"/>
              </a:rPr>
              <a:t>1.Create a File</a:t>
            </a:r>
          </a:p>
          <a:p>
            <a:pPr marL="0" indent="0" algn="l" fontAlgn="base">
              <a:buNone/>
            </a:pPr>
            <a:r>
              <a:rPr lang="en-US" sz="2000" i="0" dirty="0">
                <a:solidFill>
                  <a:srgbClr val="273239"/>
                </a:solidFill>
                <a:effectLst/>
                <a:latin typeface="Times New Roman" panose="02020603050405020304" pitchFamily="18" charset="0"/>
                <a:cs typeface="Times New Roman" panose="02020603050405020304" pitchFamily="18" charset="0"/>
              </a:rPr>
              <a:t>2.Read from a File</a:t>
            </a:r>
          </a:p>
          <a:p>
            <a:pPr marL="0" indent="0" algn="l" fontAlgn="base">
              <a:buNone/>
            </a:pPr>
            <a:r>
              <a:rPr lang="en-US" sz="2000" i="0" dirty="0">
                <a:solidFill>
                  <a:srgbClr val="273239"/>
                </a:solidFill>
                <a:effectLst/>
                <a:latin typeface="Times New Roman" panose="02020603050405020304" pitchFamily="18" charset="0"/>
                <a:cs typeface="Times New Roman" panose="02020603050405020304" pitchFamily="18" charset="0"/>
              </a:rPr>
              <a:t>3.Write to a File</a:t>
            </a:r>
          </a:p>
          <a:p>
            <a:pPr marL="0" indent="0" algn="l" fontAlgn="base">
              <a:buNone/>
            </a:pPr>
            <a:r>
              <a:rPr lang="en-US" sz="2000" i="0" dirty="0">
                <a:solidFill>
                  <a:srgbClr val="273239"/>
                </a:solidFill>
                <a:effectLst/>
                <a:latin typeface="Times New Roman" panose="02020603050405020304" pitchFamily="18" charset="0"/>
                <a:cs typeface="Times New Roman" panose="02020603050405020304" pitchFamily="18" charset="0"/>
              </a:rPr>
              <a:t>4.Delete a File</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Now let us study each of the above operations in detail.</a:t>
            </a:r>
          </a:p>
          <a:p>
            <a:pPr marL="0" indent="0">
              <a:buNone/>
            </a:pPr>
            <a:endParaRPr lang="en-IN" dirty="0"/>
          </a:p>
        </p:txBody>
      </p:sp>
    </p:spTree>
    <p:extLst>
      <p:ext uri="{BB962C8B-B14F-4D97-AF65-F5344CB8AC3E}">
        <p14:creationId xmlns:p14="http://schemas.microsoft.com/office/powerpoint/2010/main" val="59502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2797-12C1-15BC-7D58-902F3463F522}"/>
              </a:ext>
            </a:extLst>
          </p:cNvPr>
          <p:cNvSpPr>
            <a:spLocks noGrp="1"/>
          </p:cNvSpPr>
          <p:nvPr>
            <p:ph type="title"/>
          </p:nvPr>
        </p:nvSpPr>
        <p:spPr>
          <a:xfrm>
            <a:off x="838200" y="496111"/>
            <a:ext cx="10515600" cy="804183"/>
          </a:xfrm>
        </p:spPr>
        <p:txBody>
          <a:bodyPr>
            <a:normAutofit/>
          </a:bodyPr>
          <a:lstStyle/>
          <a:p>
            <a:r>
              <a:rPr lang="en-IN" b="1" dirty="0"/>
              <a:t>1.Create a file</a:t>
            </a:r>
          </a:p>
        </p:txBody>
      </p:sp>
      <p:sp>
        <p:nvSpPr>
          <p:cNvPr id="3" name="Content Placeholder 2">
            <a:extLst>
              <a:ext uri="{FF2B5EF4-FFF2-40B4-BE49-F238E27FC236}">
                <a16:creationId xmlns:a16="http://schemas.microsoft.com/office/drawing/2014/main" id="{B2F85A6A-4F30-65A7-66B4-53161C54CF84}"/>
              </a:ext>
            </a:extLst>
          </p:cNvPr>
          <p:cNvSpPr>
            <a:spLocks noGrp="1"/>
          </p:cNvSpPr>
          <p:nvPr>
            <p:ph idx="1"/>
          </p:nvPr>
        </p:nvSpPr>
        <p:spPr>
          <a:xfrm>
            <a:off x="838200" y="1780162"/>
            <a:ext cx="10515600" cy="4421967"/>
          </a:xfrm>
        </p:spPr>
        <p:txBody>
          <a:bodyPr>
            <a:normAutofit/>
          </a:bodyPr>
          <a:lstStyle/>
          <a:p>
            <a:pPr marL="0" indent="0" algn="l" fontAlgn="base">
              <a:buNone/>
            </a:pPr>
            <a:r>
              <a:rPr lang="en-US" sz="1400" b="0" i="0" dirty="0">
                <a:solidFill>
                  <a:srgbClr val="273239"/>
                </a:solidFill>
                <a:effectLst/>
                <a:latin typeface="Nunito" pitchFamily="2" charset="0"/>
              </a:rPr>
              <a:t>I</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42BFB19-7D1B-8E10-E09B-E663A212CC1D}"/>
              </a:ext>
            </a:extLst>
          </p:cNvPr>
          <p:cNvGraphicFramePr>
            <a:graphicFrameLocks noGrp="1"/>
          </p:cNvGraphicFramePr>
          <p:nvPr>
            <p:extLst>
              <p:ext uri="{D42A27DB-BD31-4B8C-83A1-F6EECF244321}">
                <p14:modId xmlns:p14="http://schemas.microsoft.com/office/powerpoint/2010/main" val="3694238186"/>
              </p:ext>
            </p:extLst>
          </p:nvPr>
        </p:nvGraphicFramePr>
        <p:xfrm>
          <a:off x="1143001" y="1889760"/>
          <a:ext cx="10210800" cy="4190720"/>
        </p:xfrm>
        <a:graphic>
          <a:graphicData uri="http://schemas.openxmlformats.org/drawingml/2006/table">
            <a:tbl>
              <a:tblPr/>
              <a:tblGrid>
                <a:gridCol w="10210800">
                  <a:extLst>
                    <a:ext uri="{9D8B030D-6E8A-4147-A177-3AD203B41FA5}">
                      <a16:colId xmlns:a16="http://schemas.microsoft.com/office/drawing/2014/main" val="695736571"/>
                    </a:ext>
                  </a:extLst>
                </a:gridCol>
              </a:tblGrid>
              <a:tr h="4190720">
                <a:tc>
                  <a:txBody>
                    <a:bodyPr/>
                    <a:lstStyle/>
                    <a:p>
                      <a:pPr algn="l" rtl="0" fontAlgn="base"/>
                      <a:r>
                        <a:rPr lang="en-IN" sz="1000" b="0" i="0" dirty="0">
                          <a:effectLst/>
                          <a:latin typeface="Consolas" panose="020B0609020204030204" pitchFamily="49" charset="0"/>
                        </a:rPr>
                        <a:t>// Import the File class</a:t>
                      </a:r>
                    </a:p>
                    <a:p>
                      <a:pPr algn="l" rtl="0" fontAlgn="base"/>
                      <a:r>
                        <a:rPr lang="en-IN" sz="1000" b="0" i="0" dirty="0">
                          <a:effectLst/>
                          <a:latin typeface="Consolas" panose="020B0609020204030204" pitchFamily="49" charset="0"/>
                        </a:rPr>
                        <a:t>import </a:t>
                      </a:r>
                      <a:r>
                        <a:rPr lang="en-IN" sz="1000" b="0" i="0" dirty="0" err="1">
                          <a:effectLst/>
                          <a:latin typeface="Consolas" panose="020B0609020204030204" pitchFamily="49" charset="0"/>
                        </a:rPr>
                        <a:t>java.io.File</a:t>
                      </a:r>
                      <a:r>
                        <a:rPr lang="en-IN" sz="1000" b="0" i="0" dirty="0">
                          <a:effectLst/>
                          <a:latin typeface="Consolas" panose="020B0609020204030204" pitchFamily="49" charset="0"/>
                        </a:rPr>
                        <a:t>;</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Import the </a:t>
                      </a:r>
                      <a:r>
                        <a:rPr lang="en-IN" sz="1000" b="0" i="0" dirty="0" err="1">
                          <a:effectLst/>
                          <a:latin typeface="Consolas" panose="020B0609020204030204" pitchFamily="49" charset="0"/>
                        </a:rPr>
                        <a:t>IOException</a:t>
                      </a:r>
                      <a:r>
                        <a:rPr lang="en-IN" sz="1000" b="0" i="0" dirty="0">
                          <a:effectLst/>
                          <a:latin typeface="Consolas" panose="020B0609020204030204" pitchFamily="49" charset="0"/>
                        </a:rPr>
                        <a:t> class to handle errors</a:t>
                      </a:r>
                    </a:p>
                    <a:p>
                      <a:pPr algn="l" rtl="0" fontAlgn="base"/>
                      <a:r>
                        <a:rPr lang="en-IN" sz="1000" b="0" i="0" dirty="0">
                          <a:effectLst/>
                          <a:latin typeface="Consolas" panose="020B0609020204030204" pitchFamily="49" charset="0"/>
                        </a:rPr>
                        <a:t>import </a:t>
                      </a:r>
                      <a:r>
                        <a:rPr lang="en-IN" sz="1000" b="0" i="0" dirty="0" err="1">
                          <a:effectLst/>
                          <a:latin typeface="Consolas" panose="020B0609020204030204" pitchFamily="49" charset="0"/>
                        </a:rPr>
                        <a:t>java.io.IOException</a:t>
                      </a:r>
                      <a:r>
                        <a:rPr lang="en-IN" sz="1000" b="0" i="0" dirty="0">
                          <a:effectLst/>
                          <a:latin typeface="Consolas" panose="020B0609020204030204" pitchFamily="49" charset="0"/>
                        </a:rPr>
                        <a:t>;</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public class GFG {</a:t>
                      </a:r>
                    </a:p>
                    <a:p>
                      <a:pPr algn="l" rtl="0" fontAlgn="base"/>
                      <a:r>
                        <a:rPr lang="en-IN" sz="1000" b="0" i="0" dirty="0">
                          <a:effectLst/>
                          <a:latin typeface="Consolas" panose="020B0609020204030204" pitchFamily="49" charset="0"/>
                        </a:rPr>
                        <a:t>    public static void main(String[] </a:t>
                      </a:r>
                      <a:r>
                        <a:rPr lang="en-IN" sz="1000" b="0" i="0" dirty="0" err="1">
                          <a:effectLst/>
                          <a:latin typeface="Consolas" panose="020B0609020204030204" pitchFamily="49" charset="0"/>
                        </a:rPr>
                        <a:t>args</a:t>
                      </a:r>
                      <a:r>
                        <a:rPr lang="en-IN" sz="1000" b="0" i="0" dirty="0">
                          <a:effectLst/>
                          <a:latin typeface="Consolas" panose="020B0609020204030204" pitchFamily="49" charset="0"/>
                        </a:rPr>
                        <a:t>)</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try {</a:t>
                      </a:r>
                    </a:p>
                    <a:p>
                      <a:pPr algn="l" rtl="0" fontAlgn="base"/>
                      <a:r>
                        <a:rPr lang="en-IN" sz="1000" b="0" i="0" dirty="0">
                          <a:effectLst/>
                          <a:latin typeface="Consolas" panose="020B0609020204030204" pitchFamily="49" charset="0"/>
                        </a:rPr>
                        <a:t>            File </a:t>
                      </a:r>
                      <a:r>
                        <a:rPr lang="en-IN" sz="1000" b="0" i="0" dirty="0" err="1">
                          <a:effectLst/>
                          <a:latin typeface="Consolas" panose="020B0609020204030204" pitchFamily="49" charset="0"/>
                        </a:rPr>
                        <a:t>Obj</a:t>
                      </a:r>
                      <a:r>
                        <a:rPr lang="en-IN" sz="1000" b="0" i="0" dirty="0">
                          <a:effectLst/>
                          <a:latin typeface="Consolas" panose="020B0609020204030204" pitchFamily="49" charset="0"/>
                        </a:rPr>
                        <a:t> = new File("myfile.txt");</a:t>
                      </a:r>
                    </a:p>
                    <a:p>
                      <a:pPr algn="l" rtl="0" fontAlgn="base"/>
                      <a:r>
                        <a:rPr lang="en-IN" sz="1000" b="0" i="0" dirty="0">
                          <a:effectLst/>
                          <a:latin typeface="Consolas" panose="020B0609020204030204" pitchFamily="49" charset="0"/>
                        </a:rPr>
                        <a:t>            if (</a:t>
                      </a:r>
                      <a:r>
                        <a:rPr lang="en-IN" sz="1000" b="0" i="0" dirty="0" err="1">
                          <a:effectLst/>
                          <a:latin typeface="Consolas" panose="020B0609020204030204" pitchFamily="49" charset="0"/>
                        </a:rPr>
                        <a:t>Obj.createNewFile</a:t>
                      </a:r>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a:t>
                      </a:r>
                      <a:r>
                        <a:rPr lang="en-IN" sz="1000" b="0" i="0" dirty="0" err="1">
                          <a:effectLst/>
                          <a:latin typeface="Consolas" panose="020B0609020204030204" pitchFamily="49" charset="0"/>
                        </a:rPr>
                        <a:t>System.out.println</a:t>
                      </a:r>
                      <a:r>
                        <a:rPr lang="en-IN" sz="1000" b="0" i="0" dirty="0">
                          <a:effectLst/>
                          <a:latin typeface="Consolas" panose="020B0609020204030204" pitchFamily="49" charset="0"/>
                        </a:rPr>
                        <a:t>("File created: "</a:t>
                      </a:r>
                    </a:p>
                    <a:p>
                      <a:pPr algn="l" rtl="0" fontAlgn="base"/>
                      <a:r>
                        <a:rPr lang="en-IN" sz="1000" b="0" i="0" dirty="0">
                          <a:effectLst/>
                          <a:latin typeface="Consolas" panose="020B0609020204030204" pitchFamily="49" charset="0"/>
                        </a:rPr>
                        <a:t>                                   + </a:t>
                      </a:r>
                      <a:r>
                        <a:rPr lang="en-IN" sz="1000" b="0" i="0" dirty="0" err="1">
                          <a:effectLst/>
                          <a:latin typeface="Consolas" panose="020B0609020204030204" pitchFamily="49" charset="0"/>
                        </a:rPr>
                        <a:t>Obj.getName</a:t>
                      </a:r>
                      <a:r>
                        <a:rPr lang="en-IN" sz="1000" b="0" i="0" dirty="0">
                          <a:effectLst/>
                          <a:latin typeface="Consolas" panose="020B0609020204030204" pitchFamily="49" charset="0"/>
                        </a:rPr>
                        <a:t>());</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else {</a:t>
                      </a:r>
                    </a:p>
                    <a:p>
                      <a:pPr algn="l" rtl="0" fontAlgn="base"/>
                      <a:r>
                        <a:rPr lang="en-IN" sz="1000" b="0" i="0" dirty="0">
                          <a:effectLst/>
                          <a:latin typeface="Consolas" panose="020B0609020204030204" pitchFamily="49" charset="0"/>
                        </a:rPr>
                        <a:t>                </a:t>
                      </a:r>
                      <a:r>
                        <a:rPr lang="en-IN" sz="1000" b="0" i="0" dirty="0" err="1">
                          <a:effectLst/>
                          <a:latin typeface="Consolas" panose="020B0609020204030204" pitchFamily="49" charset="0"/>
                        </a:rPr>
                        <a:t>System.out.println</a:t>
                      </a:r>
                      <a:r>
                        <a:rPr lang="en-IN" sz="1000" b="0" i="0" dirty="0">
                          <a:effectLst/>
                          <a:latin typeface="Consolas" panose="020B0609020204030204" pitchFamily="49" charset="0"/>
                        </a:rPr>
                        <a:t>("File already exists.");</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catch (</a:t>
                      </a:r>
                      <a:r>
                        <a:rPr lang="en-IN" sz="1000" b="0" i="0" dirty="0" err="1">
                          <a:effectLst/>
                          <a:latin typeface="Consolas" panose="020B0609020204030204" pitchFamily="49" charset="0"/>
                        </a:rPr>
                        <a:t>IOException</a:t>
                      </a:r>
                      <a:r>
                        <a:rPr lang="en-IN" sz="1000" b="0" i="0" dirty="0">
                          <a:effectLst/>
                          <a:latin typeface="Consolas" panose="020B0609020204030204" pitchFamily="49" charset="0"/>
                        </a:rPr>
                        <a:t> e) {</a:t>
                      </a:r>
                    </a:p>
                    <a:p>
                      <a:pPr algn="l" rtl="0" fontAlgn="base"/>
                      <a:r>
                        <a:rPr lang="en-IN" sz="1000" b="0" i="0" dirty="0">
                          <a:effectLst/>
                          <a:latin typeface="Consolas" panose="020B0609020204030204" pitchFamily="49" charset="0"/>
                        </a:rPr>
                        <a:t>            </a:t>
                      </a:r>
                      <a:r>
                        <a:rPr lang="en-IN" sz="1000" b="0" i="0" dirty="0" err="1">
                          <a:effectLst/>
                          <a:latin typeface="Consolas" panose="020B0609020204030204" pitchFamily="49" charset="0"/>
                        </a:rPr>
                        <a:t>System.out.println</a:t>
                      </a:r>
                      <a:r>
                        <a:rPr lang="en-IN" sz="1000" b="0" i="0" dirty="0">
                          <a:effectLst/>
                          <a:latin typeface="Consolas" panose="020B0609020204030204" pitchFamily="49" charset="0"/>
                        </a:rPr>
                        <a:t>("An error has occurred.");</a:t>
                      </a:r>
                    </a:p>
                    <a:p>
                      <a:pPr algn="l" rtl="0" fontAlgn="base"/>
                      <a:r>
                        <a:rPr lang="en-IN" sz="1000" b="0" i="0" dirty="0">
                          <a:effectLst/>
                          <a:latin typeface="Consolas" panose="020B0609020204030204" pitchFamily="49" charset="0"/>
                        </a:rPr>
                        <a:t>            </a:t>
                      </a:r>
                      <a:r>
                        <a:rPr lang="en-IN" sz="1000" b="0" i="0" dirty="0" err="1">
                          <a:effectLst/>
                          <a:latin typeface="Consolas" panose="020B0609020204030204" pitchFamily="49" charset="0"/>
                        </a:rPr>
                        <a:t>e.printStackTrace</a:t>
                      </a:r>
                      <a:r>
                        <a:rPr lang="en-IN" sz="1000" b="0" i="0" dirty="0">
                          <a:effectLst/>
                          <a:latin typeface="Consolas" panose="020B0609020204030204" pitchFamily="49" charset="0"/>
                        </a:rPr>
                        <a:t>();</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    }</a:t>
                      </a:r>
                    </a:p>
                    <a:p>
                      <a:pPr algn="l" rtl="0" fontAlgn="base"/>
                      <a:r>
                        <a:rPr lang="en-IN" sz="1000" b="0" i="0" dirty="0">
                          <a:effectLst/>
                          <a:latin typeface="Consolas" panose="020B0609020204030204" pitchFamily="49" charset="0"/>
                        </a:rPr>
                        <a:t>}</a:t>
                      </a:r>
                    </a:p>
                  </a:txBody>
                  <a:tcPr marL="59771" marR="59771" marT="83680" marB="83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976274093"/>
                  </a:ext>
                </a:extLst>
              </a:tr>
            </a:tbl>
          </a:graphicData>
        </a:graphic>
      </p:graphicFrame>
    </p:spTree>
    <p:extLst>
      <p:ext uri="{BB962C8B-B14F-4D97-AF65-F5344CB8AC3E}">
        <p14:creationId xmlns:p14="http://schemas.microsoft.com/office/powerpoint/2010/main" val="99366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AD88-6A58-5D61-4642-1BB5AEADF715}"/>
              </a:ext>
            </a:extLst>
          </p:cNvPr>
          <p:cNvSpPr>
            <a:spLocks noGrp="1"/>
          </p:cNvSpPr>
          <p:nvPr>
            <p:ph type="title"/>
          </p:nvPr>
        </p:nvSpPr>
        <p:spPr>
          <a:xfrm>
            <a:off x="838200" y="708026"/>
            <a:ext cx="10515600" cy="914399"/>
          </a:xfrm>
        </p:spPr>
        <p:txBody>
          <a:bodyPr>
            <a:normAutofit fontScale="90000"/>
          </a:bodyPr>
          <a:lstStyle/>
          <a:p>
            <a:br>
              <a:rPr lang="en-IN" b="1" dirty="0"/>
            </a:br>
            <a:br>
              <a:rPr lang="en-IN" b="1" dirty="0"/>
            </a:br>
            <a:br>
              <a:rPr lang="en-IN" b="1" dirty="0"/>
            </a:br>
            <a:r>
              <a:rPr lang="en-IN" b="1" dirty="0"/>
              <a:t>2.Read from a file </a:t>
            </a:r>
          </a:p>
        </p:txBody>
      </p:sp>
      <p:graphicFrame>
        <p:nvGraphicFramePr>
          <p:cNvPr id="4" name="Content Placeholder 3">
            <a:extLst>
              <a:ext uri="{FF2B5EF4-FFF2-40B4-BE49-F238E27FC236}">
                <a16:creationId xmlns:a16="http://schemas.microsoft.com/office/drawing/2014/main" id="{32D37940-C506-EBF5-E28B-E1C676E929D4}"/>
              </a:ext>
            </a:extLst>
          </p:cNvPr>
          <p:cNvGraphicFramePr>
            <a:graphicFrameLocks noGrp="1"/>
          </p:cNvGraphicFramePr>
          <p:nvPr>
            <p:ph idx="1"/>
            <p:extLst>
              <p:ext uri="{D42A27DB-BD31-4B8C-83A1-F6EECF244321}">
                <p14:modId xmlns:p14="http://schemas.microsoft.com/office/powerpoint/2010/main" val="3230230366"/>
              </p:ext>
            </p:extLst>
          </p:nvPr>
        </p:nvGraphicFramePr>
        <p:xfrm>
          <a:off x="1183640" y="1905000"/>
          <a:ext cx="9078361" cy="4811938"/>
        </p:xfrm>
        <a:graphic>
          <a:graphicData uri="http://schemas.openxmlformats.org/drawingml/2006/table">
            <a:tbl>
              <a:tblPr/>
              <a:tblGrid>
                <a:gridCol w="9078361">
                  <a:extLst>
                    <a:ext uri="{9D8B030D-6E8A-4147-A177-3AD203B41FA5}">
                      <a16:colId xmlns:a16="http://schemas.microsoft.com/office/drawing/2014/main" val="4091863690"/>
                    </a:ext>
                  </a:extLst>
                </a:gridCol>
              </a:tblGrid>
              <a:tr h="4811938">
                <a:tc>
                  <a:txBody>
                    <a:bodyPr/>
                    <a:lstStyle/>
                    <a:p>
                      <a:pPr algn="l" rtl="0" fontAlgn="base"/>
                      <a:r>
                        <a:rPr lang="en-IN" sz="1100" b="0" i="0" dirty="0">
                          <a:effectLst/>
                          <a:latin typeface="Consolas" panose="020B0609020204030204" pitchFamily="49" charset="0"/>
                        </a:rPr>
                        <a:t>// Import the File class</a:t>
                      </a:r>
                    </a:p>
                    <a:p>
                      <a:pPr algn="l" rtl="0" fontAlgn="base"/>
                      <a:r>
                        <a:rPr lang="en-IN" sz="1100" b="0" i="0" dirty="0">
                          <a:effectLst/>
                          <a:latin typeface="Consolas" panose="020B0609020204030204" pitchFamily="49" charset="0"/>
                        </a:rPr>
                        <a:t>import </a:t>
                      </a:r>
                      <a:r>
                        <a:rPr lang="en-IN" sz="1100" b="0" i="0" dirty="0" err="1">
                          <a:effectLst/>
                          <a:latin typeface="Consolas" panose="020B0609020204030204" pitchFamily="49" charset="0"/>
                        </a:rPr>
                        <a:t>java.io.File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Import this class for handling errors</a:t>
                      </a:r>
                    </a:p>
                    <a:p>
                      <a:pPr algn="l" rtl="0" fontAlgn="base"/>
                      <a:r>
                        <a:rPr lang="en-IN" sz="1100" b="0" i="0" dirty="0">
                          <a:effectLst/>
                          <a:latin typeface="Consolas" panose="020B0609020204030204" pitchFamily="49" charset="0"/>
                        </a:rPr>
                        <a:t>import </a:t>
                      </a:r>
                      <a:r>
                        <a:rPr lang="en-IN" sz="1100" b="0" i="0" dirty="0" err="1">
                          <a:effectLst/>
                          <a:latin typeface="Consolas" panose="020B0609020204030204" pitchFamily="49" charset="0"/>
                        </a:rPr>
                        <a:t>java.io.FileNotFoundException</a:t>
                      </a:r>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Import the Scanner class to read content from text files</a:t>
                      </a:r>
                    </a:p>
                    <a:p>
                      <a:pPr algn="l" rtl="0" fontAlgn="base"/>
                      <a:r>
                        <a:rPr lang="en-IN" sz="1100" b="0" i="0" dirty="0">
                          <a:effectLst/>
                          <a:latin typeface="Consolas" panose="020B0609020204030204" pitchFamily="49" charset="0"/>
                        </a:rPr>
                        <a:t>import </a:t>
                      </a:r>
                      <a:r>
                        <a:rPr lang="en-IN" sz="1100" b="0" i="0" dirty="0" err="1">
                          <a:effectLst/>
                          <a:latin typeface="Consolas" panose="020B0609020204030204" pitchFamily="49" charset="0"/>
                        </a:rPr>
                        <a:t>java.util.Scanner</a:t>
                      </a:r>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public class GFG {</a:t>
                      </a:r>
                    </a:p>
                    <a:p>
                      <a:pPr algn="l" rtl="0" fontAlgn="base"/>
                      <a:r>
                        <a:rPr lang="en-IN" sz="1100" b="0" i="0" dirty="0">
                          <a:effectLst/>
                          <a:latin typeface="Consolas" panose="020B0609020204030204" pitchFamily="49" charset="0"/>
                        </a:rPr>
                        <a:t>    public static void main(String[] </a:t>
                      </a:r>
                      <a:r>
                        <a:rPr lang="en-IN" sz="1100" b="0" i="0" dirty="0" err="1">
                          <a:effectLst/>
                          <a:latin typeface="Consolas" panose="020B0609020204030204" pitchFamily="49" charset="0"/>
                        </a:rPr>
                        <a:t>args</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try {</a:t>
                      </a:r>
                    </a:p>
                    <a:p>
                      <a:pPr algn="l" rtl="0" fontAlgn="base"/>
                      <a:r>
                        <a:rPr lang="en-IN" sz="1100" b="0" i="0" dirty="0">
                          <a:effectLst/>
                          <a:latin typeface="Consolas" panose="020B0609020204030204" pitchFamily="49" charset="0"/>
                        </a:rPr>
                        <a:t>            File </a:t>
                      </a:r>
                      <a:r>
                        <a:rPr lang="en-IN" sz="1100" b="0" i="0" dirty="0" err="1">
                          <a:effectLst/>
                          <a:latin typeface="Consolas" panose="020B0609020204030204" pitchFamily="49" charset="0"/>
                        </a:rPr>
                        <a:t>Obj</a:t>
                      </a:r>
                      <a:r>
                        <a:rPr lang="en-IN" sz="1100" b="0" i="0" dirty="0">
                          <a:effectLst/>
                          <a:latin typeface="Consolas" panose="020B0609020204030204" pitchFamily="49" charset="0"/>
                        </a:rPr>
                        <a:t> = new File("myfile.txt");</a:t>
                      </a:r>
                    </a:p>
                    <a:p>
                      <a:pPr algn="l" rtl="0" fontAlgn="base"/>
                      <a:r>
                        <a:rPr lang="en-IN" sz="1100" b="0" i="0" dirty="0">
                          <a:effectLst/>
                          <a:latin typeface="Consolas" panose="020B0609020204030204" pitchFamily="49" charset="0"/>
                        </a:rPr>
                        <a:t>            Scanner Reader = new Scanner(</a:t>
                      </a:r>
                      <a:r>
                        <a:rPr lang="en-IN" sz="1100" b="0" i="0" dirty="0" err="1">
                          <a:effectLst/>
                          <a:latin typeface="Consolas" panose="020B0609020204030204" pitchFamily="49" charset="0"/>
                        </a:rPr>
                        <a:t>Obj</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while (</a:t>
                      </a:r>
                      <a:r>
                        <a:rPr lang="en-IN" sz="1100" b="0" i="0" dirty="0" err="1">
                          <a:effectLst/>
                          <a:latin typeface="Consolas" panose="020B0609020204030204" pitchFamily="49" charset="0"/>
                        </a:rPr>
                        <a:t>Reader.hasNextLine</a:t>
                      </a:r>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String data = </a:t>
                      </a:r>
                      <a:r>
                        <a:rPr lang="en-IN" sz="1100" b="0" i="0" dirty="0" err="1">
                          <a:effectLst/>
                          <a:latin typeface="Consolas" panose="020B0609020204030204" pitchFamily="49" charset="0"/>
                        </a:rPr>
                        <a:t>Reader.nextLine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System.out.println</a:t>
                      </a:r>
                      <a:r>
                        <a:rPr lang="en-IN" sz="1100" b="0" i="0" dirty="0">
                          <a:effectLst/>
                          <a:latin typeface="Consolas" panose="020B0609020204030204" pitchFamily="49" charset="0"/>
                        </a:rPr>
                        <a:t>(data);</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Reader.close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catch (</a:t>
                      </a:r>
                      <a:r>
                        <a:rPr lang="en-IN" sz="1100" b="0" i="0" dirty="0" err="1">
                          <a:effectLst/>
                          <a:latin typeface="Consolas" panose="020B0609020204030204" pitchFamily="49" charset="0"/>
                        </a:rPr>
                        <a:t>FileNotFoundException</a:t>
                      </a:r>
                      <a:r>
                        <a:rPr lang="en-IN" sz="1100" b="0" i="0" dirty="0">
                          <a:effectLst/>
                          <a:latin typeface="Consolas" panose="020B0609020204030204" pitchFamily="49" charset="0"/>
                        </a:rPr>
                        <a:t> e) {</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System.out.println</a:t>
                      </a:r>
                      <a:r>
                        <a:rPr lang="en-IN" sz="1100" b="0" i="0" dirty="0">
                          <a:effectLst/>
                          <a:latin typeface="Consolas" panose="020B0609020204030204" pitchFamily="49" charset="0"/>
                        </a:rPr>
                        <a:t>("An error has occurred.");</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e.printStackTrace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a:t>
                      </a:r>
                    </a:p>
                  </a:txBody>
                  <a:tcPr marL="66093" marR="66093" marT="92530" marB="9253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490889351"/>
                  </a:ext>
                </a:extLst>
              </a:tr>
            </a:tbl>
          </a:graphicData>
        </a:graphic>
      </p:graphicFrame>
      <p:sp>
        <p:nvSpPr>
          <p:cNvPr id="5" name="Rectangle 2">
            <a:extLst>
              <a:ext uri="{FF2B5EF4-FFF2-40B4-BE49-F238E27FC236}">
                <a16:creationId xmlns:a16="http://schemas.microsoft.com/office/drawing/2014/main" id="{BEBB63AD-DF1B-43BA-D7A6-528F21058530}"/>
              </a:ext>
            </a:extLst>
          </p:cNvPr>
          <p:cNvSpPr>
            <a:spLocks noChangeArrowheads="1"/>
          </p:cNvSpPr>
          <p:nvPr/>
        </p:nvSpPr>
        <p:spPr bwMode="auto">
          <a:xfrm>
            <a:off x="3879850" y="1091199"/>
            <a:ext cx="65" cy="605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437911-BC82-3363-563A-DEBBC5FA11B4}"/>
              </a:ext>
            </a:extLst>
          </p:cNvPr>
          <p:cNvSpPr>
            <a:spLocks noChangeArrowheads="1"/>
          </p:cNvSpPr>
          <p:nvPr/>
        </p:nvSpPr>
        <p:spPr bwMode="auto">
          <a:xfrm>
            <a:off x="3879850" y="1622425"/>
            <a:ext cx="25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5558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74EE-CBE2-D745-33D8-FBF7D659301B}"/>
              </a:ext>
            </a:extLst>
          </p:cNvPr>
          <p:cNvSpPr>
            <a:spLocks noGrp="1"/>
          </p:cNvSpPr>
          <p:nvPr>
            <p:ph type="title"/>
          </p:nvPr>
        </p:nvSpPr>
        <p:spPr>
          <a:xfrm>
            <a:off x="838200" y="365126"/>
            <a:ext cx="10515600" cy="1326514"/>
          </a:xfrm>
        </p:spPr>
        <p:txBody>
          <a:bodyPr>
            <a:normAutofit fontScale="90000"/>
          </a:bodyPr>
          <a:lstStyle/>
          <a:p>
            <a:br>
              <a:rPr lang="en-IN" b="1" dirty="0"/>
            </a:br>
            <a:r>
              <a:rPr lang="en-IN" b="1" dirty="0"/>
              <a:t>3.Write to a file</a:t>
            </a:r>
          </a:p>
        </p:txBody>
      </p:sp>
      <p:sp>
        <p:nvSpPr>
          <p:cNvPr id="3" name="Content Placeholder 2">
            <a:extLst>
              <a:ext uri="{FF2B5EF4-FFF2-40B4-BE49-F238E27FC236}">
                <a16:creationId xmlns:a16="http://schemas.microsoft.com/office/drawing/2014/main" id="{D1364B9C-9ED1-1BFD-3A06-50C7B3C76CF6}"/>
              </a:ext>
            </a:extLst>
          </p:cNvPr>
          <p:cNvSpPr>
            <a:spLocks noGrp="1"/>
          </p:cNvSpPr>
          <p:nvPr>
            <p:ph idx="1"/>
          </p:nvPr>
        </p:nvSpPr>
        <p:spPr>
          <a:xfrm>
            <a:off x="838200" y="845192"/>
            <a:ext cx="10515600" cy="5419082"/>
          </a:xfrm>
        </p:spPr>
        <p:txBody>
          <a:bodyPr/>
          <a:lstStyle/>
          <a:p>
            <a:pPr marL="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7DBBFB1-AD8E-85ED-080A-27D535761ABB}"/>
              </a:ext>
            </a:extLst>
          </p:cNvPr>
          <p:cNvGraphicFramePr>
            <a:graphicFrameLocks noGrp="1"/>
          </p:cNvGraphicFramePr>
          <p:nvPr>
            <p:extLst>
              <p:ext uri="{D42A27DB-BD31-4B8C-83A1-F6EECF244321}">
                <p14:modId xmlns:p14="http://schemas.microsoft.com/office/powerpoint/2010/main" val="1040370070"/>
              </p:ext>
            </p:extLst>
          </p:nvPr>
        </p:nvGraphicFramePr>
        <p:xfrm>
          <a:off x="1057012" y="1825625"/>
          <a:ext cx="7868873" cy="4300856"/>
        </p:xfrm>
        <a:graphic>
          <a:graphicData uri="http://schemas.openxmlformats.org/drawingml/2006/table">
            <a:tbl>
              <a:tblPr/>
              <a:tblGrid>
                <a:gridCol w="7868873">
                  <a:extLst>
                    <a:ext uri="{9D8B030D-6E8A-4147-A177-3AD203B41FA5}">
                      <a16:colId xmlns:a16="http://schemas.microsoft.com/office/drawing/2014/main" val="3018741078"/>
                    </a:ext>
                  </a:extLst>
                </a:gridCol>
              </a:tblGrid>
              <a:tr h="4300856">
                <a:tc>
                  <a:txBody>
                    <a:bodyPr/>
                    <a:lstStyle/>
                    <a:p>
                      <a:pPr algn="l" rtl="0" fontAlgn="base"/>
                      <a:r>
                        <a:rPr lang="en-IN" sz="1100" b="0" i="0" dirty="0">
                          <a:effectLst/>
                          <a:latin typeface="Consolas" panose="020B0609020204030204" pitchFamily="49" charset="0"/>
                        </a:rPr>
                        <a:t>// Import the </a:t>
                      </a:r>
                      <a:r>
                        <a:rPr lang="en-IN" sz="1100" b="0" i="0" dirty="0" err="1">
                          <a:effectLst/>
                          <a:latin typeface="Consolas" panose="020B0609020204030204" pitchFamily="49" charset="0"/>
                        </a:rPr>
                        <a:t>FileWriter</a:t>
                      </a:r>
                      <a:r>
                        <a:rPr lang="en-IN" sz="1100" b="0" i="0" dirty="0">
                          <a:effectLst/>
                          <a:latin typeface="Consolas" panose="020B0609020204030204" pitchFamily="49" charset="0"/>
                        </a:rPr>
                        <a:t> class</a:t>
                      </a:r>
                    </a:p>
                    <a:p>
                      <a:pPr algn="l" rtl="0" fontAlgn="base"/>
                      <a:r>
                        <a:rPr lang="en-IN" sz="1100" b="0" i="0" dirty="0">
                          <a:effectLst/>
                          <a:latin typeface="Consolas" panose="020B0609020204030204" pitchFamily="49" charset="0"/>
                        </a:rPr>
                        <a:t>import </a:t>
                      </a:r>
                      <a:r>
                        <a:rPr lang="en-IN" sz="1100" b="0" i="0" dirty="0" err="1">
                          <a:effectLst/>
                          <a:latin typeface="Consolas" panose="020B0609020204030204" pitchFamily="49" charset="0"/>
                        </a:rPr>
                        <a:t>java.io.FileWriter</a:t>
                      </a:r>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Import the </a:t>
                      </a:r>
                      <a:r>
                        <a:rPr lang="en-IN" sz="1100" b="0" i="0" dirty="0" err="1">
                          <a:effectLst/>
                          <a:latin typeface="Consolas" panose="020B0609020204030204" pitchFamily="49" charset="0"/>
                        </a:rPr>
                        <a:t>IOException</a:t>
                      </a:r>
                      <a:r>
                        <a:rPr lang="en-IN" sz="1100" b="0" i="0" dirty="0">
                          <a:effectLst/>
                          <a:latin typeface="Consolas" panose="020B0609020204030204" pitchFamily="49" charset="0"/>
                        </a:rPr>
                        <a:t> class for handling errors</a:t>
                      </a:r>
                    </a:p>
                    <a:p>
                      <a:pPr algn="l" rtl="0" fontAlgn="base"/>
                      <a:r>
                        <a:rPr lang="en-IN" sz="1100" b="0" i="0" dirty="0">
                          <a:effectLst/>
                          <a:latin typeface="Consolas" panose="020B0609020204030204" pitchFamily="49" charset="0"/>
                        </a:rPr>
                        <a:t>import </a:t>
                      </a:r>
                      <a:r>
                        <a:rPr lang="en-IN" sz="1100" b="0" i="0" dirty="0" err="1">
                          <a:effectLst/>
                          <a:latin typeface="Consolas" panose="020B0609020204030204" pitchFamily="49" charset="0"/>
                        </a:rPr>
                        <a:t>java.io.IOException</a:t>
                      </a:r>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public class GFG {</a:t>
                      </a:r>
                    </a:p>
                    <a:p>
                      <a:pPr algn="l" rtl="0" fontAlgn="base"/>
                      <a:r>
                        <a:rPr lang="en-IN" sz="1100" b="0" i="0" dirty="0">
                          <a:effectLst/>
                          <a:latin typeface="Consolas" panose="020B0609020204030204" pitchFamily="49" charset="0"/>
                        </a:rPr>
                        <a:t>    public static void main(String[] </a:t>
                      </a:r>
                      <a:r>
                        <a:rPr lang="en-IN" sz="1100" b="0" i="0" dirty="0" err="1">
                          <a:effectLst/>
                          <a:latin typeface="Consolas" panose="020B0609020204030204" pitchFamily="49" charset="0"/>
                        </a:rPr>
                        <a:t>args</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try {</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FileWriter</a:t>
                      </a:r>
                      <a:r>
                        <a:rPr lang="en-IN" sz="1100" b="0" i="0" dirty="0">
                          <a:effectLst/>
                          <a:latin typeface="Consolas" panose="020B0609020204030204" pitchFamily="49" charset="0"/>
                        </a:rPr>
                        <a:t> Writer</a:t>
                      </a:r>
                    </a:p>
                    <a:p>
                      <a:pPr algn="l" rtl="0" fontAlgn="base"/>
                      <a:r>
                        <a:rPr lang="en-IN" sz="1100" b="0" i="0" dirty="0">
                          <a:effectLst/>
                          <a:latin typeface="Consolas" panose="020B0609020204030204" pitchFamily="49" charset="0"/>
                        </a:rPr>
                        <a:t>                = new </a:t>
                      </a:r>
                      <a:r>
                        <a:rPr lang="en-IN" sz="1100" b="0" i="0" dirty="0" err="1">
                          <a:effectLst/>
                          <a:latin typeface="Consolas" panose="020B0609020204030204" pitchFamily="49" charset="0"/>
                        </a:rPr>
                        <a:t>FileWriter</a:t>
                      </a:r>
                      <a:r>
                        <a:rPr lang="en-IN" sz="1100" b="0" i="0" dirty="0">
                          <a:effectLst/>
                          <a:latin typeface="Consolas" panose="020B0609020204030204" pitchFamily="49" charset="0"/>
                        </a:rPr>
                        <a:t>("myfile.txt");</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Writer.write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"Files in Java are seriously good!!");</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Writer.close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System.out.println</a:t>
                      </a:r>
                      <a:r>
                        <a:rPr lang="en-IN" sz="1100" b="0" i="0" dirty="0">
                          <a:effectLst/>
                          <a:latin typeface="Consolas" panose="020B0609020204030204" pitchFamily="49" charset="0"/>
                        </a:rPr>
                        <a:t>("Successfully written.");</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catch (</a:t>
                      </a:r>
                      <a:r>
                        <a:rPr lang="en-IN" sz="1100" b="0" i="0" dirty="0" err="1">
                          <a:effectLst/>
                          <a:latin typeface="Consolas" panose="020B0609020204030204" pitchFamily="49" charset="0"/>
                        </a:rPr>
                        <a:t>IOException</a:t>
                      </a:r>
                      <a:r>
                        <a:rPr lang="en-IN" sz="1100" b="0" i="0" dirty="0">
                          <a:effectLst/>
                          <a:latin typeface="Consolas" panose="020B0609020204030204" pitchFamily="49" charset="0"/>
                        </a:rPr>
                        <a:t> e) {</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System.out.println</a:t>
                      </a:r>
                      <a:r>
                        <a:rPr lang="en-IN" sz="1100" b="0" i="0" dirty="0">
                          <a:effectLst/>
                          <a:latin typeface="Consolas" panose="020B0609020204030204" pitchFamily="49" charset="0"/>
                        </a:rPr>
                        <a:t>("An error has occurred.");</a:t>
                      </a:r>
                    </a:p>
                    <a:p>
                      <a:pPr algn="l" rtl="0" fontAlgn="base"/>
                      <a:r>
                        <a:rPr lang="en-IN" sz="1100" b="0" i="0" dirty="0">
                          <a:effectLst/>
                          <a:latin typeface="Consolas" panose="020B0609020204030204" pitchFamily="49" charset="0"/>
                        </a:rPr>
                        <a:t>            </a:t>
                      </a:r>
                      <a:r>
                        <a:rPr lang="en-IN" sz="1100" b="0" i="0" dirty="0" err="1">
                          <a:effectLst/>
                          <a:latin typeface="Consolas" panose="020B0609020204030204" pitchFamily="49" charset="0"/>
                        </a:rPr>
                        <a:t>e.printStackTrace</a:t>
                      </a:r>
                      <a:r>
                        <a:rPr lang="en-IN" sz="1100" b="0" i="0" dirty="0">
                          <a:effectLst/>
                          <a:latin typeface="Consolas" panose="020B0609020204030204" pitchFamily="49" charset="0"/>
                        </a:rPr>
                        <a:t>();</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    }</a:t>
                      </a:r>
                    </a:p>
                    <a:p>
                      <a:pPr algn="l" rtl="0" fontAlgn="base"/>
                      <a:r>
                        <a:rPr lang="en-IN" sz="1100" b="0" i="0" dirty="0">
                          <a:effectLst/>
                          <a:latin typeface="Consolas" panose="020B0609020204030204" pitchFamily="49" charset="0"/>
                        </a:rPr>
                        <a: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569136923"/>
                  </a:ext>
                </a:extLst>
              </a:tr>
            </a:tbl>
          </a:graphicData>
        </a:graphic>
      </p:graphicFrame>
    </p:spTree>
    <p:extLst>
      <p:ext uri="{BB962C8B-B14F-4D97-AF65-F5344CB8AC3E}">
        <p14:creationId xmlns:p14="http://schemas.microsoft.com/office/powerpoint/2010/main" val="130887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175D-DF27-3765-5543-BBEA3A4AF590}"/>
              </a:ext>
            </a:extLst>
          </p:cNvPr>
          <p:cNvSpPr>
            <a:spLocks noGrp="1"/>
          </p:cNvSpPr>
          <p:nvPr>
            <p:ph type="title"/>
          </p:nvPr>
        </p:nvSpPr>
        <p:spPr>
          <a:xfrm>
            <a:off x="1082180" y="751276"/>
            <a:ext cx="10515600" cy="894644"/>
          </a:xfrm>
        </p:spPr>
        <p:txBody>
          <a:bodyPr>
            <a:normAutofit/>
          </a:bodyPr>
          <a:lstStyle/>
          <a:p>
            <a:r>
              <a:rPr lang="en-IN" b="1" dirty="0"/>
              <a:t>4.Delete a file</a:t>
            </a:r>
          </a:p>
        </p:txBody>
      </p:sp>
      <p:sp>
        <p:nvSpPr>
          <p:cNvPr id="3" name="Content Placeholder 2">
            <a:extLst>
              <a:ext uri="{FF2B5EF4-FFF2-40B4-BE49-F238E27FC236}">
                <a16:creationId xmlns:a16="http://schemas.microsoft.com/office/drawing/2014/main" id="{527B4685-E9BB-7449-BB46-DFE96EFA4FC8}"/>
              </a:ext>
            </a:extLst>
          </p:cNvPr>
          <p:cNvSpPr>
            <a:spLocks noGrp="1"/>
          </p:cNvSpPr>
          <p:nvPr>
            <p:ph idx="1"/>
          </p:nvPr>
        </p:nvSpPr>
        <p:spPr>
          <a:xfrm>
            <a:off x="838200" y="1883126"/>
            <a:ext cx="10515600" cy="4319004"/>
          </a:xfrm>
        </p:spPr>
        <p:txBody>
          <a:bodyPr/>
          <a:lstStyle/>
          <a:p>
            <a:pPr marL="0" indent="0" algn="l"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dirty="0"/>
              <a:t>                       </a:t>
            </a:r>
            <a:br>
              <a:rPr lang="en-US" dirty="0"/>
            </a:br>
            <a:endParaRPr lang="en-US" b="0" i="0" dirty="0">
              <a:solidFill>
                <a:srgbClr val="273239"/>
              </a:solidFill>
              <a:effectLst/>
              <a:latin typeface="Nunito" pitchFamily="2" charset="0"/>
            </a:endParaRPr>
          </a:p>
          <a:p>
            <a:pPr marL="0" indent="0">
              <a:buNone/>
            </a:pPr>
            <a:br>
              <a:rPr lang="en-US" dirty="0"/>
            </a:br>
            <a:endParaRPr lang="en-IN" dirty="0"/>
          </a:p>
        </p:txBody>
      </p:sp>
      <p:graphicFrame>
        <p:nvGraphicFramePr>
          <p:cNvPr id="7" name="Table 6">
            <a:extLst>
              <a:ext uri="{FF2B5EF4-FFF2-40B4-BE49-F238E27FC236}">
                <a16:creationId xmlns:a16="http://schemas.microsoft.com/office/drawing/2014/main" id="{8BD5BCC9-3D8B-3DDA-CD56-BABAB9C17B92}"/>
              </a:ext>
            </a:extLst>
          </p:cNvPr>
          <p:cNvGraphicFramePr>
            <a:graphicFrameLocks noGrp="1"/>
          </p:cNvGraphicFramePr>
          <p:nvPr/>
        </p:nvGraphicFramePr>
        <p:xfrm>
          <a:off x="1082180" y="1883126"/>
          <a:ext cx="7568189" cy="3844098"/>
        </p:xfrm>
        <a:graphic>
          <a:graphicData uri="http://schemas.openxmlformats.org/drawingml/2006/table">
            <a:tbl>
              <a:tblPr/>
              <a:tblGrid>
                <a:gridCol w="7568189">
                  <a:extLst>
                    <a:ext uri="{9D8B030D-6E8A-4147-A177-3AD203B41FA5}">
                      <a16:colId xmlns:a16="http://schemas.microsoft.com/office/drawing/2014/main" val="3686881797"/>
                    </a:ext>
                  </a:extLst>
                </a:gridCol>
              </a:tblGrid>
              <a:tr h="3844098">
                <a:tc>
                  <a:txBody>
                    <a:bodyPr/>
                    <a:lstStyle/>
                    <a:p>
                      <a:pPr algn="l" rtl="0" fontAlgn="base"/>
                      <a:r>
                        <a:rPr lang="en-IN" sz="1250" b="0" i="0" dirty="0">
                          <a:effectLst/>
                          <a:latin typeface="Consolas" panose="020B0609020204030204" pitchFamily="49" charset="0"/>
                        </a:rPr>
                        <a:t>// Import the File class</a:t>
                      </a:r>
                    </a:p>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java.io.File</a:t>
                      </a:r>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public class GFG {</a:t>
                      </a:r>
                    </a:p>
                    <a:p>
                      <a:pPr algn="l" rtl="0" fontAlgn="base"/>
                      <a:r>
                        <a:rPr lang="en-IN" sz="1250" b="0" i="0" dirty="0">
                          <a:effectLst/>
                          <a:latin typeface="Consolas" panose="020B0609020204030204" pitchFamily="49" charset="0"/>
                        </a:rPr>
                        <a:t>    public static void main(String[] </a:t>
                      </a:r>
                      <a:r>
                        <a:rPr lang="en-IN" sz="1250" b="0" i="0" dirty="0" err="1">
                          <a:effectLst/>
                          <a:latin typeface="Consolas" panose="020B0609020204030204" pitchFamily="49" charset="0"/>
                        </a:rPr>
                        <a:t>args</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File </a:t>
                      </a:r>
                      <a:r>
                        <a:rPr lang="en-IN" sz="1250" b="0" i="0" dirty="0" err="1">
                          <a:effectLst/>
                          <a:latin typeface="Consolas" panose="020B0609020204030204" pitchFamily="49" charset="0"/>
                        </a:rPr>
                        <a:t>Obj</a:t>
                      </a:r>
                      <a:r>
                        <a:rPr lang="en-IN" sz="1250" b="0" i="0" dirty="0">
                          <a:effectLst/>
                          <a:latin typeface="Consolas" panose="020B0609020204030204" pitchFamily="49" charset="0"/>
                        </a:rPr>
                        <a:t> = new File("myfile.txt");</a:t>
                      </a:r>
                    </a:p>
                    <a:p>
                      <a:pPr algn="l" rtl="0" fontAlgn="base"/>
                      <a:r>
                        <a:rPr lang="en-IN" sz="1250" b="0" i="0" dirty="0">
                          <a:effectLst/>
                          <a:latin typeface="Consolas" panose="020B0609020204030204" pitchFamily="49" charset="0"/>
                        </a:rPr>
                        <a:t>        if (</a:t>
                      </a:r>
                      <a:r>
                        <a:rPr lang="en-IN" sz="1250" b="0" i="0" dirty="0" err="1">
                          <a:effectLst/>
                          <a:latin typeface="Consolas" panose="020B0609020204030204" pitchFamily="49" charset="0"/>
                        </a:rPr>
                        <a:t>Obj.delete</a:t>
                      </a:r>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r>
                        <a:rPr lang="en-IN" sz="1250" b="0" i="0" dirty="0" err="1">
                          <a:effectLst/>
                          <a:latin typeface="Consolas" panose="020B0609020204030204" pitchFamily="49" charset="0"/>
                        </a:rPr>
                        <a:t>System.out.println</a:t>
                      </a:r>
                      <a:r>
                        <a:rPr lang="en-IN" sz="1250" b="0" i="0" dirty="0">
                          <a:effectLst/>
                          <a:latin typeface="Consolas" panose="020B0609020204030204" pitchFamily="49" charset="0"/>
                        </a:rPr>
                        <a:t>("The deleted file is : "</a:t>
                      </a:r>
                    </a:p>
                    <a:p>
                      <a:pPr algn="l" rtl="0" fontAlgn="base"/>
                      <a:r>
                        <a:rPr lang="en-IN" sz="1250" b="0" i="0" dirty="0">
                          <a:effectLst/>
                          <a:latin typeface="Consolas" panose="020B0609020204030204" pitchFamily="49" charset="0"/>
                        </a:rPr>
                        <a:t>                               + </a:t>
                      </a:r>
                      <a:r>
                        <a:rPr lang="en-IN" sz="1250" b="0" i="0" dirty="0" err="1">
                          <a:effectLst/>
                          <a:latin typeface="Consolas" panose="020B0609020204030204" pitchFamily="49" charset="0"/>
                        </a:rPr>
                        <a:t>Obj.getName</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else {</a:t>
                      </a:r>
                    </a:p>
                    <a:p>
                      <a:pPr algn="l" rtl="0" fontAlgn="base"/>
                      <a:r>
                        <a:rPr lang="en-IN" sz="1250" b="0" i="0" dirty="0">
                          <a:effectLst/>
                          <a:latin typeface="Consolas" panose="020B0609020204030204" pitchFamily="49" charset="0"/>
                        </a:rPr>
                        <a:t>            </a:t>
                      </a:r>
                      <a:r>
                        <a:rPr lang="en-IN" sz="1250" b="0" i="0" dirty="0" err="1">
                          <a:effectLst/>
                          <a:latin typeface="Consolas" panose="020B0609020204030204" pitchFamily="49" charset="0"/>
                        </a:rPr>
                        <a:t>System.out.println</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                "Failed in deleting the file.");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664874076"/>
                  </a:ext>
                </a:extLst>
              </a:tr>
            </a:tbl>
          </a:graphicData>
        </a:graphic>
      </p:graphicFrame>
    </p:spTree>
    <p:extLst>
      <p:ext uri="{BB962C8B-B14F-4D97-AF65-F5344CB8AC3E}">
        <p14:creationId xmlns:p14="http://schemas.microsoft.com/office/powerpoint/2010/main" val="3373211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A3B9-18C9-E555-4136-CDA107A251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DA3C2E-6458-E1C6-680C-84303EC2390C}"/>
              </a:ext>
            </a:extLst>
          </p:cNvPr>
          <p:cNvSpPr>
            <a:spLocks noGrp="1"/>
          </p:cNvSpPr>
          <p:nvPr>
            <p:ph idx="1"/>
          </p:nvPr>
        </p:nvSpPr>
        <p:spPr/>
        <p:txBody>
          <a:bodyPr>
            <a:normAutofit/>
          </a:bodyPr>
          <a:lstStyle/>
          <a:p>
            <a:r>
              <a:rPr lang="en-IN" sz="4000" b="1"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4824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8E79-F50F-33D7-0EE6-9B077A62270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FD13C91-C023-CD25-88DA-CF78EC064579}"/>
              </a:ext>
            </a:extLst>
          </p:cNvPr>
          <p:cNvSpPr>
            <a:spLocks noGrp="1"/>
          </p:cNvSpPr>
          <p:nvPr>
            <p:ph idx="1"/>
          </p:nvPr>
        </p:nvSpPr>
        <p:spPr/>
        <p:txBody>
          <a:bodyPr>
            <a:normAutofit/>
          </a:bodyPr>
          <a:lstStyle/>
          <a:p>
            <a:pPr marL="0" indent="0" algn="l" fontAlgn="base">
              <a:buNone/>
            </a:pPr>
            <a:r>
              <a:rPr lang="en-IN" sz="2000" b="1" i="0" u="sng" dirty="0">
                <a:effectLst/>
                <a:latin typeface="Times New Roman" panose="02020603050405020304" pitchFamily="18" charset="0"/>
                <a:cs typeface="Times New Roman" panose="02020603050405020304" pitchFamily="18" charset="0"/>
                <a:hlinkClick r:id="rId2"/>
              </a:rPr>
              <a:t>Access Modifier</a:t>
            </a:r>
            <a:r>
              <a:rPr lang="en-IN" sz="2000" b="0" i="0"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Defines the </a:t>
            </a:r>
            <a:r>
              <a:rPr lang="en-US" sz="2400" b="1" i="0" dirty="0">
                <a:solidFill>
                  <a:srgbClr val="273239"/>
                </a:solidFill>
                <a:effectLst/>
                <a:latin typeface="Times New Roman" panose="02020603050405020304" pitchFamily="18" charset="0"/>
                <a:cs typeface="Times New Roman" panose="02020603050405020304" pitchFamily="18" charset="0"/>
              </a:rPr>
              <a:t>access type</a:t>
            </a:r>
            <a:r>
              <a:rPr lang="en-US" sz="2400" b="0" i="0" dirty="0">
                <a:solidFill>
                  <a:srgbClr val="273239"/>
                </a:solidFill>
                <a:effectLst/>
                <a:latin typeface="Times New Roman" panose="02020603050405020304" pitchFamily="18" charset="0"/>
                <a:cs typeface="Times New Roman" panose="02020603050405020304" pitchFamily="18" charset="0"/>
              </a:rPr>
              <a:t> of the method i.e. from where it can be accessed in your application. In Java, there are 4 types of access specifiers: </a:t>
            </a:r>
          </a:p>
          <a:p>
            <a:pPr marL="457200" lvl="1" indent="0" algn="l" fontAlgn="base">
              <a:buNone/>
            </a:pPr>
            <a:endParaRPr lang="en-US" b="1" i="0" dirty="0">
              <a:solidFill>
                <a:srgbClr val="273239"/>
              </a:solidFill>
              <a:effectLst/>
              <a:latin typeface="Times New Roman" panose="02020603050405020304" pitchFamily="18" charset="0"/>
              <a:cs typeface="Times New Roman" panose="02020603050405020304" pitchFamily="18" charset="0"/>
            </a:endParaRPr>
          </a:p>
          <a:p>
            <a:pPr lvl="1" algn="l" fontAlgn="base">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public:</a:t>
            </a:r>
            <a:r>
              <a:rPr lang="en-US" b="0" i="0" dirty="0">
                <a:solidFill>
                  <a:srgbClr val="273239"/>
                </a:solidFill>
                <a:effectLst/>
                <a:latin typeface="Times New Roman" panose="02020603050405020304" pitchFamily="18" charset="0"/>
                <a:cs typeface="Times New Roman" panose="02020603050405020304" pitchFamily="18" charset="0"/>
              </a:rPr>
              <a:t> Accessible in all classes in your application.</a:t>
            </a:r>
          </a:p>
          <a:p>
            <a:pPr lvl="1" algn="l" fontAlgn="base">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protected:</a:t>
            </a:r>
            <a:r>
              <a:rPr lang="en-US" b="0" i="0" dirty="0">
                <a:solidFill>
                  <a:srgbClr val="273239"/>
                </a:solidFill>
                <a:effectLst/>
                <a:latin typeface="Times New Roman" panose="02020603050405020304" pitchFamily="18" charset="0"/>
                <a:cs typeface="Times New Roman" panose="02020603050405020304" pitchFamily="18" charset="0"/>
              </a:rPr>
              <a:t> Accessible within the package in which it is defined and in its </a:t>
            </a:r>
            <a:r>
              <a:rPr lang="en-US" b="1" i="0" dirty="0">
                <a:solidFill>
                  <a:srgbClr val="273239"/>
                </a:solidFill>
                <a:effectLst/>
                <a:latin typeface="Times New Roman" panose="02020603050405020304" pitchFamily="18" charset="0"/>
                <a:cs typeface="Times New Roman" panose="02020603050405020304" pitchFamily="18" charset="0"/>
              </a:rPr>
              <a:t>subclass(es) (including subclasses declared outside the package)</a:t>
            </a:r>
            <a:r>
              <a:rPr lang="en-US" b="0" i="0" dirty="0">
                <a:solidFill>
                  <a:srgbClr val="273239"/>
                </a:solidFill>
                <a:effectLst/>
                <a:latin typeface="Times New Roman" panose="02020603050405020304" pitchFamily="18" charset="0"/>
                <a:cs typeface="Times New Roman" panose="02020603050405020304" pitchFamily="18" charset="0"/>
              </a:rPr>
              <a:t>.</a:t>
            </a:r>
          </a:p>
          <a:p>
            <a:pPr lvl="1" algn="l" fontAlgn="base">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private:</a:t>
            </a:r>
            <a:r>
              <a:rPr lang="en-US" b="0" i="0" dirty="0">
                <a:solidFill>
                  <a:srgbClr val="273239"/>
                </a:solidFill>
                <a:effectLst/>
                <a:latin typeface="Times New Roman" panose="02020603050405020304" pitchFamily="18" charset="0"/>
                <a:cs typeface="Times New Roman" panose="02020603050405020304" pitchFamily="18" charset="0"/>
              </a:rPr>
              <a:t> Accessible only within the class in which it is defined.</a:t>
            </a:r>
          </a:p>
          <a:p>
            <a:pPr lvl="1" algn="l" fontAlgn="base">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default (declared/defined without using any modifier):</a:t>
            </a:r>
            <a:r>
              <a:rPr lang="en-US" b="0" i="0" dirty="0">
                <a:solidFill>
                  <a:srgbClr val="273239"/>
                </a:solidFill>
                <a:effectLst/>
                <a:latin typeface="Times New Roman" panose="02020603050405020304" pitchFamily="18" charset="0"/>
                <a:cs typeface="Times New Roman" panose="02020603050405020304" pitchFamily="18" charset="0"/>
              </a:rPr>
              <a:t> Accessible within the same class and package within which its class is defined.</a:t>
            </a:r>
          </a:p>
          <a:p>
            <a:pPr marL="0" indent="0">
              <a:buNone/>
            </a:pPr>
            <a:br>
              <a:rPr lang="en-US" dirty="0"/>
            </a:br>
            <a:endParaRPr lang="en-IN" dirty="0"/>
          </a:p>
        </p:txBody>
      </p:sp>
    </p:spTree>
    <p:extLst>
      <p:ext uri="{BB962C8B-B14F-4D97-AF65-F5344CB8AC3E}">
        <p14:creationId xmlns:p14="http://schemas.microsoft.com/office/powerpoint/2010/main" val="10010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8E7-CE97-CBA5-6832-81862192EE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52B86C-B07A-BA7B-E261-4EA5E7B1A180}"/>
              </a:ext>
            </a:extLst>
          </p:cNvPr>
          <p:cNvSpPr>
            <a:spLocks noGrp="1"/>
          </p:cNvSpPr>
          <p:nvPr>
            <p:ph idx="1"/>
          </p:nvPr>
        </p:nvSpPr>
        <p:spPr/>
        <p:txBody>
          <a:bodyPr>
            <a:normAutofit/>
          </a:bodyPr>
          <a:lstStyle/>
          <a:p>
            <a:pPr marL="0" indent="0">
              <a:buNone/>
            </a:pPr>
            <a:r>
              <a:rPr lang="en-US" sz="2400" b="1" i="0" u="sng" dirty="0">
                <a:effectLst/>
                <a:latin typeface="Times New Roman" panose="02020603050405020304" pitchFamily="18" charset="0"/>
                <a:cs typeface="Times New Roman" panose="02020603050405020304" pitchFamily="18" charset="0"/>
                <a:hlinkClick r:id="rId2"/>
              </a:rPr>
              <a:t>Message Passing</a:t>
            </a:r>
            <a:r>
              <a:rPr lang="en-US" sz="2400" b="1" i="0" dirty="0">
                <a:solidFill>
                  <a:srgbClr val="273239"/>
                </a:solidFill>
                <a:effectLst/>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Objects communicate with one another by sending and receiving information to each other. </a:t>
            </a:r>
          </a:p>
          <a:p>
            <a:pPr>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A message for an object is a request for execution of a procedure and therefore will invoke a function in the receiving object that generates the desired results. </a:t>
            </a:r>
          </a:p>
          <a:p>
            <a:pPr>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Message passing involves specifying the name of the object, the name of the function and the information to be sent.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7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6E9F-E522-934E-7EFD-3B603592DD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952E4AC-B8A9-5630-82A7-6E6CCB129F5A}"/>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The return type</a:t>
            </a:r>
            <a:r>
              <a:rPr lang="en-US" sz="2200" b="0" i="0" dirty="0">
                <a:solidFill>
                  <a:srgbClr val="273239"/>
                </a:solidFill>
                <a:effectLst/>
                <a:latin typeface="Times New Roman" panose="02020603050405020304" pitchFamily="18" charset="0"/>
                <a:cs typeface="Times New Roman" panose="02020603050405020304" pitchFamily="18" charset="0"/>
              </a:rPr>
              <a:t>: The data type of the value returned by the method or void if it does not return a value.</a:t>
            </a:r>
          </a:p>
          <a:p>
            <a:pPr algn="l"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Method Name</a:t>
            </a:r>
            <a:r>
              <a:rPr lang="en-US" sz="2200" b="0" i="0" dirty="0">
                <a:solidFill>
                  <a:srgbClr val="273239"/>
                </a:solidFill>
                <a:effectLst/>
                <a:latin typeface="Times New Roman" panose="02020603050405020304" pitchFamily="18" charset="0"/>
                <a:cs typeface="Times New Roman" panose="02020603050405020304" pitchFamily="18" charset="0"/>
              </a:rPr>
              <a:t>: The rules for field names apply to method names as well, but the convention is a little different.</a:t>
            </a:r>
          </a:p>
          <a:p>
            <a:pPr algn="l"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Parameter list</a:t>
            </a:r>
            <a:r>
              <a:rPr lang="en-US" sz="2200" b="0" i="0" dirty="0">
                <a:solidFill>
                  <a:srgbClr val="273239"/>
                </a:solidFill>
                <a:effectLst/>
                <a:latin typeface="Times New Roman" panose="02020603050405020304" pitchFamily="18" charset="0"/>
                <a:cs typeface="Times New Roman" panose="02020603050405020304" pitchFamily="18" charset="0"/>
              </a:rPr>
              <a:t>: Comma-separated list of the input parameters that are defined, preceded by their data type, within the enclosed parentheses. If there are no parameters, you must use empty parentheses ().</a:t>
            </a:r>
          </a:p>
          <a:p>
            <a:pPr algn="l"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Exception list</a:t>
            </a:r>
            <a:r>
              <a:rPr lang="en-US" sz="2200" b="0" i="0" dirty="0">
                <a:solidFill>
                  <a:srgbClr val="273239"/>
                </a:solidFill>
                <a:effectLst/>
                <a:latin typeface="Times New Roman" panose="02020603050405020304" pitchFamily="18" charset="0"/>
                <a:cs typeface="Times New Roman" panose="02020603050405020304" pitchFamily="18" charset="0"/>
              </a:rPr>
              <a:t>: The exceptions you expect the method to throw. You can specify these exception(s).</a:t>
            </a:r>
          </a:p>
          <a:p>
            <a:pPr algn="l" fontAlgn="base">
              <a:buFont typeface="Arial" panose="020B0604020202020204" pitchFamily="34" charset="0"/>
              <a:buChar char="•"/>
            </a:pPr>
            <a:r>
              <a:rPr lang="en-US" sz="2200" b="1" i="0" dirty="0">
                <a:solidFill>
                  <a:srgbClr val="273239"/>
                </a:solidFill>
                <a:effectLst/>
                <a:latin typeface="Times New Roman" panose="02020603050405020304" pitchFamily="18" charset="0"/>
                <a:cs typeface="Times New Roman" panose="02020603050405020304" pitchFamily="18" charset="0"/>
              </a:rPr>
              <a:t>Method body</a:t>
            </a:r>
            <a:r>
              <a:rPr lang="en-US" sz="2200" b="0" i="0" dirty="0">
                <a:solidFill>
                  <a:srgbClr val="273239"/>
                </a:solidFill>
                <a:effectLst/>
                <a:latin typeface="Times New Roman" panose="02020603050405020304" pitchFamily="18" charset="0"/>
                <a:cs typeface="Times New Roman" panose="02020603050405020304" pitchFamily="18" charset="0"/>
              </a:rPr>
              <a:t>: It is the block of code, enclosed between braces, that you need to execute to perform your intended operations</a:t>
            </a:r>
          </a:p>
          <a:p>
            <a:endParaRPr lang="en-IN" dirty="0"/>
          </a:p>
        </p:txBody>
      </p:sp>
    </p:spTree>
    <p:extLst>
      <p:ext uri="{BB962C8B-B14F-4D97-AF65-F5344CB8AC3E}">
        <p14:creationId xmlns:p14="http://schemas.microsoft.com/office/powerpoint/2010/main" val="301978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1E8C-8279-D220-901A-B444D1E6EFF1}"/>
              </a:ext>
            </a:extLst>
          </p:cNvPr>
          <p:cNvSpPr>
            <a:spLocks noGrp="1"/>
          </p:cNvSpPr>
          <p:nvPr>
            <p:ph type="title"/>
          </p:nvPr>
        </p:nvSpPr>
        <p:spPr/>
        <p:txBody>
          <a:bodyPr/>
          <a:lstStyle/>
          <a:p>
            <a:r>
              <a:rPr lang="en-IN" dirty="0"/>
              <a:t>                     </a:t>
            </a:r>
            <a:r>
              <a:rPr lang="en-IN" b="1" dirty="0"/>
              <a:t>OOPs Concepts</a:t>
            </a:r>
          </a:p>
        </p:txBody>
      </p:sp>
      <p:pic>
        <p:nvPicPr>
          <p:cNvPr id="1026" name="Picture 2" descr="Lightbox">
            <a:extLst>
              <a:ext uri="{FF2B5EF4-FFF2-40B4-BE49-F238E27FC236}">
                <a16:creationId xmlns:a16="http://schemas.microsoft.com/office/drawing/2014/main" id="{3B85FC24-26A8-8AD6-4AC5-BA39FF2A82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4800" y="1846263"/>
            <a:ext cx="402272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2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C268-8C26-1CAA-51B2-F2FCDC7F4A88}"/>
              </a:ext>
            </a:extLst>
          </p:cNvPr>
          <p:cNvSpPr>
            <a:spLocks noGrp="1"/>
          </p:cNvSpPr>
          <p:nvPr>
            <p:ph type="title"/>
          </p:nvPr>
        </p:nvSpPr>
        <p:spPr/>
        <p:txBody>
          <a:bodyPr/>
          <a:lstStyle/>
          <a:p>
            <a:r>
              <a:rPr lang="en-IN" b="1" dirty="0"/>
              <a:t>                                 CLASS</a:t>
            </a:r>
          </a:p>
        </p:txBody>
      </p:sp>
      <p:sp>
        <p:nvSpPr>
          <p:cNvPr id="3" name="Content Placeholder 2">
            <a:extLst>
              <a:ext uri="{FF2B5EF4-FFF2-40B4-BE49-F238E27FC236}">
                <a16:creationId xmlns:a16="http://schemas.microsoft.com/office/drawing/2014/main" id="{25B76C87-5663-6DEB-9442-012634C99BB9}"/>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A </a:t>
            </a:r>
            <a:r>
              <a:rPr lang="en-US" sz="2400" b="0" i="0" u="sng" dirty="0">
                <a:effectLst/>
                <a:latin typeface="Times New Roman" panose="02020603050405020304" pitchFamily="18" charset="0"/>
                <a:cs typeface="Times New Roman" panose="02020603050405020304" pitchFamily="18" charset="0"/>
                <a:hlinkClick r:id="rId2"/>
              </a:rPr>
              <a:t>class </a:t>
            </a:r>
            <a:r>
              <a:rPr lang="en-US" sz="2400" b="0" i="0" dirty="0">
                <a:solidFill>
                  <a:srgbClr val="273239"/>
                </a:solidFill>
                <a:effectLst/>
                <a:latin typeface="Times New Roman" panose="02020603050405020304" pitchFamily="18" charset="0"/>
                <a:cs typeface="Times New Roman" panose="02020603050405020304" pitchFamily="18" charset="0"/>
              </a:rPr>
              <a:t>is a user-defined blueprint or prototype from which objects are created. It represents the set of properties or methods that are common to all objects of one type.</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Modifiers</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Class name</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Superclass </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Interfaces </a:t>
            </a:r>
          </a:p>
          <a:p>
            <a:pPr algn="l" fontAlgn="base">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Body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14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8EEF-15D3-D493-8B3C-2EDEFE5DE7C5}"/>
              </a:ext>
            </a:extLst>
          </p:cNvPr>
          <p:cNvSpPr>
            <a:spLocks noGrp="1"/>
          </p:cNvSpPr>
          <p:nvPr>
            <p:ph type="title"/>
          </p:nvPr>
        </p:nvSpPr>
        <p:spPr/>
        <p:txBody>
          <a:bodyPr/>
          <a:lstStyle/>
          <a:p>
            <a:r>
              <a:rPr lang="en-IN" dirty="0"/>
              <a:t>                    </a:t>
            </a:r>
            <a:r>
              <a:rPr lang="en-IN" b="1" dirty="0"/>
              <a:t>OBJECT</a:t>
            </a:r>
          </a:p>
        </p:txBody>
      </p:sp>
      <p:sp>
        <p:nvSpPr>
          <p:cNvPr id="3" name="Content Placeholder 2">
            <a:extLst>
              <a:ext uri="{FF2B5EF4-FFF2-40B4-BE49-F238E27FC236}">
                <a16:creationId xmlns:a16="http://schemas.microsoft.com/office/drawing/2014/main" id="{083F098E-BC78-35F4-E645-A24A0A1D3B3A}"/>
              </a:ext>
            </a:extLst>
          </p:cNvPr>
          <p:cNvSpPr>
            <a:spLocks noGrp="1"/>
          </p:cNvSpPr>
          <p:nvPr>
            <p:ph idx="1"/>
          </p:nvPr>
        </p:nvSpPr>
        <p:spPr/>
        <p:txBody>
          <a:bodyPr>
            <a:normAutofit/>
          </a:bodyPr>
          <a:lstStyle/>
          <a:p>
            <a:r>
              <a:rPr lang="en-US" sz="2000" b="1" i="0" dirty="0">
                <a:solidFill>
                  <a:srgbClr val="273239"/>
                </a:solidFill>
                <a:effectLst/>
                <a:latin typeface="Times New Roman" panose="02020603050405020304" pitchFamily="18" charset="0"/>
                <a:cs typeface="Times New Roman" panose="02020603050405020304" pitchFamily="18" charset="0"/>
              </a:rPr>
              <a:t>An object </a:t>
            </a:r>
            <a:r>
              <a:rPr lang="en-US" sz="2000" b="0" i="0" dirty="0">
                <a:solidFill>
                  <a:srgbClr val="273239"/>
                </a:solidFill>
                <a:effectLst/>
                <a:latin typeface="Times New Roman" panose="02020603050405020304" pitchFamily="18" charset="0"/>
                <a:cs typeface="Times New Roman" panose="02020603050405020304" pitchFamily="18" charset="0"/>
              </a:rPr>
              <a:t>is a basic unit of Object-Oriented Programming that represents real-life entities. A typical Java program creates many objects, which as you know, interact by invoking methods. </a:t>
            </a:r>
          </a:p>
          <a:p>
            <a:r>
              <a:rPr lang="en-US" sz="2000" b="0" i="0" dirty="0">
                <a:solidFill>
                  <a:srgbClr val="273239"/>
                </a:solidFill>
                <a:effectLst/>
                <a:latin typeface="Times New Roman" panose="02020603050405020304" pitchFamily="18" charset="0"/>
                <a:cs typeface="Times New Roman" panose="02020603050405020304" pitchFamily="18" charset="0"/>
              </a:rPr>
              <a:t>The objects are what perform your code, they are the part of your code visible to the viewer/user. An object mainly consists of: </a:t>
            </a:r>
          </a:p>
          <a:p>
            <a:pPr algn="l" fontAlgn="base">
              <a:buFont typeface="Wingdings" panose="05000000000000000000" pitchFamily="2" charset="2"/>
              <a:buChar char="Ø"/>
            </a:pPr>
            <a:r>
              <a:rPr lang="en-US" sz="2000" i="0" dirty="0">
                <a:solidFill>
                  <a:srgbClr val="273239"/>
                </a:solidFill>
                <a:effectLst/>
                <a:latin typeface="Times New Roman" panose="02020603050405020304" pitchFamily="18" charset="0"/>
                <a:cs typeface="Times New Roman" panose="02020603050405020304" pitchFamily="18" charset="0"/>
              </a:rPr>
              <a:t>State</a:t>
            </a:r>
          </a:p>
          <a:p>
            <a:pPr algn="l" fontAlgn="base">
              <a:buFont typeface="Wingdings" panose="05000000000000000000" pitchFamily="2" charset="2"/>
              <a:buChar char="Ø"/>
            </a:pPr>
            <a:r>
              <a:rPr lang="en-US" sz="2000" i="0" dirty="0">
                <a:solidFill>
                  <a:srgbClr val="273239"/>
                </a:solidFill>
                <a:effectLst/>
                <a:latin typeface="Times New Roman" panose="02020603050405020304" pitchFamily="18" charset="0"/>
                <a:cs typeface="Times New Roman" panose="02020603050405020304" pitchFamily="18" charset="0"/>
              </a:rPr>
              <a:t>Behavior</a:t>
            </a:r>
            <a:endParaRPr lang="en-US" sz="2000" dirty="0">
              <a:solidFill>
                <a:srgbClr val="273239"/>
              </a:solidFill>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Ø"/>
            </a:pPr>
            <a:r>
              <a:rPr lang="en-US" sz="2000" i="0" dirty="0">
                <a:solidFill>
                  <a:srgbClr val="273239"/>
                </a:solidFill>
                <a:effectLst/>
                <a:latin typeface="Times New Roman" panose="02020603050405020304" pitchFamily="18" charset="0"/>
                <a:cs typeface="Times New Roman" panose="02020603050405020304" pitchFamily="18" charset="0"/>
              </a:rPr>
              <a:t>Identity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7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6081-0123-00DD-B492-7F60B4FA4707}"/>
              </a:ext>
            </a:extLst>
          </p:cNvPr>
          <p:cNvSpPr>
            <a:spLocks noGrp="1"/>
          </p:cNvSpPr>
          <p:nvPr>
            <p:ph type="title"/>
          </p:nvPr>
        </p:nvSpPr>
        <p:spPr/>
        <p:txBody>
          <a:bodyPr/>
          <a:lstStyle/>
          <a:p>
            <a:r>
              <a:rPr lang="en-IN" dirty="0"/>
              <a:t>Class and object in java program</a:t>
            </a:r>
          </a:p>
        </p:txBody>
      </p:sp>
      <p:sp>
        <p:nvSpPr>
          <p:cNvPr id="4" name="Rectangle 2">
            <a:extLst>
              <a:ext uri="{FF2B5EF4-FFF2-40B4-BE49-F238E27FC236}">
                <a16:creationId xmlns:a16="http://schemas.microsoft.com/office/drawing/2014/main" id="{6645F466-78F6-E187-B32F-2DDD07A2439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GFG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String </a:t>
            </a:r>
            <a:r>
              <a:rPr kumimoji="0" lang="en-US" altLang="en-US" sz="1100" b="0" i="0" u="none" strike="noStrike" cap="none" normalizeH="0" baseline="0" dirty="0" err="1">
                <a:ln>
                  <a:noFill/>
                </a:ln>
                <a:solidFill>
                  <a:srgbClr val="000000"/>
                </a:solidFill>
                <a:effectLst/>
                <a:latin typeface="Consolas" panose="020B0609020204030204" pitchFamily="49" charset="0"/>
              </a:rPr>
              <a:t>Employee_name</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float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Employee_salary</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set(String n, </a:t>
            </a:r>
            <a:r>
              <a:rPr kumimoji="0" lang="en-US" altLang="en-US" sz="1100" b="1" i="0" u="none" strike="noStrike" cap="none" normalizeH="0" baseline="0" dirty="0">
                <a:ln>
                  <a:noFill/>
                </a:ln>
                <a:solidFill>
                  <a:srgbClr val="006699"/>
                </a:solidFill>
                <a:effectLst/>
                <a:latin typeface="Consolas" panose="020B0609020204030204" pitchFamily="49" charset="0"/>
              </a:rPr>
              <a:t>float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p)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Employee_name</a:t>
            </a:r>
            <a:r>
              <a:rPr kumimoji="0" lang="en-US" altLang="en-US" sz="1100" b="0" i="0" u="none" strike="noStrike" cap="none" normalizeH="0" baseline="0" dirty="0">
                <a:ln>
                  <a:noFill/>
                </a:ln>
                <a:solidFill>
                  <a:srgbClr val="000000"/>
                </a:solidFill>
                <a:effectLst/>
                <a:latin typeface="Consolas" panose="020B0609020204030204" pitchFamily="49" charset="0"/>
              </a:rPr>
              <a:t>  = 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Employee_salary</a:t>
            </a:r>
            <a:r>
              <a:rPr kumimoji="0" lang="en-US" altLang="en-US" sz="1100" b="0" i="0" u="none" strike="noStrike" cap="none" normalizeH="0" baseline="0" dirty="0">
                <a:ln>
                  <a:noFill/>
                </a:ln>
                <a:solidFill>
                  <a:srgbClr val="000000"/>
                </a:solidFill>
                <a:effectLst/>
                <a:latin typeface="Consolas" panose="020B0609020204030204" pitchFamily="49" charset="0"/>
              </a:rPr>
              <a:t>  = p;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get()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"Employee name is: "</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Employee_name</a:t>
            </a:r>
            <a:r>
              <a:rPr kumimoji="0" lang="en-US" altLang="en-US" sz="1100" b="0" i="0" u="none" strike="noStrike" cap="none" normalizeH="0" baseline="0" dirty="0">
                <a:ln>
                  <a:noFill/>
                </a:ln>
                <a:solidFill>
                  <a:srgbClr val="000000"/>
                </a:solidFill>
                <a:effectLst/>
                <a:latin typeface="Consolas" panose="020B0609020204030204" pitchFamily="49" charset="0"/>
              </a:rPr>
              <a:t>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"Employee CTC is: "</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Employee_salary</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public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static</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void</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main(String </a:t>
            </a:r>
            <a:r>
              <a:rPr kumimoji="0" lang="en-US" altLang="en-US" sz="1100" b="0" i="0" u="none" strike="noStrike" cap="none" normalizeH="0" baseline="0" dirty="0" err="1">
                <a:ln>
                  <a:noFill/>
                </a:ln>
                <a:solidFill>
                  <a:srgbClr val="000000"/>
                </a:solidFill>
                <a:effectLst/>
                <a:latin typeface="Consolas" panose="020B0609020204030204" pitchFamily="49" charset="0"/>
              </a:rPr>
              <a:t>args</a:t>
            </a:r>
            <a:r>
              <a:rPr kumimoji="0" lang="en-US" altLang="en-US" sz="1100" b="0" i="0" u="none" strike="noStrike" cap="none" normalizeH="0" baseline="0" dirty="0">
                <a:ln>
                  <a:noFill/>
                </a:ln>
                <a:solidFill>
                  <a:srgbClr val="000000"/>
                </a:solidFill>
                <a:effectLst/>
                <a:latin typeface="Consolas" panose="020B0609020204030204" pitchFamily="49" charset="0"/>
              </a:rPr>
              <a:t>[])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GFG.set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"Rathod Avinash"</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9900"/>
                </a:solidFill>
                <a:effectLst/>
                <a:latin typeface="Consolas" panose="020B0609020204030204" pitchFamily="49" charset="0"/>
              </a:rPr>
              <a:t>10000</a:t>
            </a:r>
            <a:r>
              <a:rPr kumimoji="0" lang="en-US" altLang="en-US" sz="1100" b="0" i="0" u="none" strike="noStrike" cap="none" normalizeH="0" baseline="0" dirty="0">
                <a:ln>
                  <a:noFill/>
                </a:ln>
                <a:solidFill>
                  <a:srgbClr val="000000"/>
                </a:solidFill>
                <a:effectLst/>
                <a:latin typeface="Consolas" panose="020B0609020204030204" pitchFamily="49" charset="0"/>
              </a:rPr>
              <a:t>.0f);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GFG.get</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8445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TotalTime>
  <Words>2262</Words>
  <Application>Microsoft Office PowerPoint</Application>
  <PresentationFormat>Widescreen</PresentationFormat>
  <Paragraphs>345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Consolas</vt:lpstr>
      <vt:lpstr>Nunito</vt:lpstr>
      <vt:lpstr>Source Sans 3</vt:lpstr>
      <vt:lpstr>Times New Roman</vt:lpstr>
      <vt:lpstr>Wingdings</vt:lpstr>
      <vt:lpstr>Retrospect</vt:lpstr>
      <vt:lpstr>OOPs IN JAVA &amp; FILE HANDLING IN JAVA</vt:lpstr>
      <vt:lpstr> Object Oriented Programming (OOPs) Concept in Java </vt:lpstr>
      <vt:lpstr>PowerPoint Presentation</vt:lpstr>
      <vt:lpstr>PowerPoint Presentation</vt:lpstr>
      <vt:lpstr>PowerPoint Presentation</vt:lpstr>
      <vt:lpstr>                     OOPs Concepts</vt:lpstr>
      <vt:lpstr>                                 CLASS</vt:lpstr>
      <vt:lpstr>                    OBJECT</vt:lpstr>
      <vt:lpstr>Class and object in java program</vt:lpstr>
      <vt:lpstr>                    ABSTRACTION</vt:lpstr>
      <vt:lpstr>                       ENCAPSULATION</vt:lpstr>
      <vt:lpstr>                      INHERITANCE</vt:lpstr>
      <vt:lpstr>                    POLYMORPHISM</vt:lpstr>
      <vt:lpstr>   Why file handling is required?</vt:lpstr>
      <vt:lpstr>                      Streams of java</vt:lpstr>
      <vt:lpstr>                     INPUT STREAM</vt:lpstr>
      <vt:lpstr>Methods of input stream</vt:lpstr>
      <vt:lpstr>                          OUTPUT STREAM</vt:lpstr>
      <vt:lpstr>Methods of output stream</vt:lpstr>
      <vt:lpstr>PowerPoint Presentation</vt:lpstr>
      <vt:lpstr>Java File Class Methods</vt:lpstr>
      <vt:lpstr>Files operations in java</vt:lpstr>
      <vt:lpstr>1.Create a file</vt:lpstr>
      <vt:lpstr>   2.Read from a file </vt:lpstr>
      <vt:lpstr> 3.Write to a file</vt:lpstr>
      <vt:lpstr>4.Delete a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Suchithra R</dc:creator>
  <cp:lastModifiedBy>Suchithra R</cp:lastModifiedBy>
  <cp:revision>1</cp:revision>
  <dcterms:created xsi:type="dcterms:W3CDTF">2023-10-08T04:19:27Z</dcterms:created>
  <dcterms:modified xsi:type="dcterms:W3CDTF">2023-10-08T05:59:01Z</dcterms:modified>
</cp:coreProperties>
</file>