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67" r:id="rId5"/>
    <p:sldId id="269" r:id="rId6"/>
    <p:sldId id="276" r:id="rId7"/>
    <p:sldId id="280" r:id="rId8"/>
    <p:sldId id="277" r:id="rId9"/>
    <p:sldId id="278" r:id="rId10"/>
  </p:sldIdLst>
  <p:sldSz cx="4330700" cy="4324350"/>
  <p:notesSz cx="4330700" cy="4324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0"/>
    <a:srgbClr val="303439"/>
    <a:srgbClr val="3F595D"/>
    <a:srgbClr val="B34A4D"/>
    <a:srgbClr val="879A98"/>
    <a:srgbClr val="E2CDC1"/>
    <a:srgbClr val="85837B"/>
    <a:srgbClr val="617373"/>
    <a:srgbClr val="808F4E"/>
    <a:srgbClr val="E67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8"/>
  </p:normalViewPr>
  <p:slideViewPr>
    <p:cSldViewPr>
      <p:cViewPr>
        <p:scale>
          <a:sx n="137" d="100"/>
          <a:sy n="137" d="100"/>
        </p:scale>
        <p:origin x="1973" y="96"/>
      </p:cViewPr>
      <p:guideLst>
        <p:guide orient="horz" pos="2880"/>
        <p:guide pos="13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76425" cy="217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452688" y="0"/>
            <a:ext cx="1876425" cy="217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3419-058D-474D-9326-D2CE09EF6897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5100" y="541338"/>
            <a:ext cx="1460500" cy="1458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3388" y="2081213"/>
            <a:ext cx="3463925" cy="17033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106863"/>
            <a:ext cx="1876425" cy="217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452688" y="4106863"/>
            <a:ext cx="1876425" cy="217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F0F43-6A9C-444E-9A88-CB3489A5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2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quare">
            <a:extLst>
              <a:ext uri="{FF2B5EF4-FFF2-40B4-BE49-F238E27FC236}">
                <a16:creationId xmlns:a16="http://schemas.microsoft.com/office/drawing/2014/main" xmlns="" id="{0D5B39BB-072B-D447-8658-0729DBBD7D3C}"/>
              </a:ext>
            </a:extLst>
          </p:cNvPr>
          <p:cNvSpPr/>
          <p:nvPr userDrawn="1"/>
        </p:nvSpPr>
        <p:spPr>
          <a:xfrm>
            <a:off x="0" y="2162174"/>
            <a:ext cx="4330700" cy="216217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6889F5C-2D83-A34A-A0DB-54FB128EA736}"/>
              </a:ext>
            </a:extLst>
          </p:cNvPr>
          <p:cNvCxnSpPr/>
          <p:nvPr userDrawn="1"/>
        </p:nvCxnSpPr>
        <p:spPr>
          <a:xfrm>
            <a:off x="3994150" y="1628775"/>
            <a:ext cx="0" cy="249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5F5F746-E645-0A44-81C3-8F3BBA5419D3}"/>
              </a:ext>
            </a:extLst>
          </p:cNvPr>
          <p:cNvCxnSpPr/>
          <p:nvPr userDrawn="1"/>
        </p:nvCxnSpPr>
        <p:spPr>
          <a:xfrm>
            <a:off x="260350" y="127634"/>
            <a:ext cx="0" cy="249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67440DB-D760-004B-BA4C-BEC590564ABA}"/>
              </a:ext>
            </a:extLst>
          </p:cNvPr>
          <p:cNvGrpSpPr/>
          <p:nvPr userDrawn="1"/>
        </p:nvGrpSpPr>
        <p:grpSpPr>
          <a:xfrm>
            <a:off x="3778762" y="203834"/>
            <a:ext cx="430776" cy="365593"/>
            <a:chOff x="3563991" y="162598"/>
            <a:chExt cx="1050142" cy="89123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284A3FEB-6B66-8D4F-9006-59CE2AEAE872}"/>
                </a:ext>
              </a:extLst>
            </p:cNvPr>
            <p:cNvGrpSpPr/>
            <p:nvPr/>
          </p:nvGrpSpPr>
          <p:grpSpPr>
            <a:xfrm>
              <a:off x="3563991" y="162598"/>
              <a:ext cx="504576" cy="422513"/>
              <a:chOff x="2803764" y="561975"/>
              <a:chExt cx="2409586" cy="2017699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xmlns="" id="{A3A0770F-C1B8-EC4E-82B4-92BB37FBA5C2}"/>
                  </a:ext>
                </a:extLst>
              </p:cNvPr>
              <p:cNvGrpSpPr/>
              <p:nvPr/>
            </p:nvGrpSpPr>
            <p:grpSpPr>
              <a:xfrm>
                <a:off x="2803764" y="561975"/>
                <a:ext cx="2409586" cy="381000"/>
                <a:chOff x="2803764" y="561975"/>
                <a:chExt cx="2409586" cy="381000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xmlns="" id="{AC9A9B48-8792-CB4B-BE95-3DF8B5694252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xmlns="" id="{5CFD96A6-3B49-CC4D-BA5B-C69168BF7DF4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xmlns="" id="{EF57A594-7630-F54E-85CB-242D6B7EB882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xmlns="" id="{EB23913C-33C8-3442-AD61-E4D8556D881B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xmlns="" id="{EB30132C-27C0-B24A-BF6A-1BADBE999370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xmlns="" id="{1E806390-A074-154A-B371-5C74C0F61CCA}"/>
                  </a:ext>
                </a:extLst>
              </p:cNvPr>
              <p:cNvGrpSpPr/>
              <p:nvPr/>
            </p:nvGrpSpPr>
            <p:grpSpPr>
              <a:xfrm>
                <a:off x="2803764" y="1107541"/>
                <a:ext cx="2409586" cy="381000"/>
                <a:chOff x="2803764" y="561975"/>
                <a:chExt cx="2409586" cy="381000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xmlns="" id="{4AB514FC-5858-9E46-AFB0-DB7D26CF96E7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xmlns="" id="{84DB6864-D273-4743-A367-0DC267E92331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xmlns="" id="{C446230D-55AB-C345-9BF2-E0DF222C4F98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xmlns="" id="{4A6BF0FD-C0EA-8348-A7EC-C33551F0F3E3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xmlns="" id="{10025D45-EB91-424A-AA18-4FD868730506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xmlns="" id="{492A9732-7F53-EB44-A445-CB4B6FFC43AD}"/>
                  </a:ext>
                </a:extLst>
              </p:cNvPr>
              <p:cNvGrpSpPr/>
              <p:nvPr/>
            </p:nvGrpSpPr>
            <p:grpSpPr>
              <a:xfrm>
                <a:off x="2803764" y="1653107"/>
                <a:ext cx="2409586" cy="381000"/>
                <a:chOff x="2803764" y="561975"/>
                <a:chExt cx="2409586" cy="381000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xmlns="" id="{69940136-7991-DD44-A517-C5822DFBF4B7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xmlns="" id="{BAADC285-E800-544E-92C7-FF5C70783548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xmlns="" id="{FE14D560-6651-8B45-B339-FCC957A042E9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xmlns="" id="{95B3E89F-53ED-0C47-ADB9-BE3FDCD6565B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xmlns="" id="{B6A52692-5FDC-4448-A4FD-7CB36CFE3AAB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xmlns="" id="{58524F0A-360D-5E4F-8512-9C4F24BD0300}"/>
                  </a:ext>
                </a:extLst>
              </p:cNvPr>
              <p:cNvGrpSpPr/>
              <p:nvPr/>
            </p:nvGrpSpPr>
            <p:grpSpPr>
              <a:xfrm>
                <a:off x="2803764" y="2198674"/>
                <a:ext cx="2409586" cy="381000"/>
                <a:chOff x="2803764" y="561975"/>
                <a:chExt cx="2409586" cy="381000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xmlns="" id="{1A212B22-B0DD-1640-9F69-20BBB120121C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xmlns="" id="{B5EC7E02-26B4-934C-BEF3-A979EF18302C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xmlns="" id="{EEBB6729-AE6A-C849-BB64-CE7C69D935FE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xmlns="" id="{BA6AB296-54B2-CC4E-A5D7-562552DB1BB4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xmlns="" id="{6645FBC5-99A8-8443-93E6-82AFB9728D65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BC44E86A-759E-4C4B-BAEB-D16227D83174}"/>
                </a:ext>
              </a:extLst>
            </p:cNvPr>
            <p:cNvGrpSpPr/>
            <p:nvPr/>
          </p:nvGrpSpPr>
          <p:grpSpPr>
            <a:xfrm>
              <a:off x="4109557" y="162598"/>
              <a:ext cx="504576" cy="422513"/>
              <a:chOff x="2803764" y="561975"/>
              <a:chExt cx="2409586" cy="2017699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xmlns="" id="{AFAF265D-B7FA-2A4B-B7C2-04AAE5A5F55F}"/>
                  </a:ext>
                </a:extLst>
              </p:cNvPr>
              <p:cNvGrpSpPr/>
              <p:nvPr/>
            </p:nvGrpSpPr>
            <p:grpSpPr>
              <a:xfrm>
                <a:off x="2803764" y="561975"/>
                <a:ext cx="2409586" cy="381000"/>
                <a:chOff x="2803764" y="561975"/>
                <a:chExt cx="2409586" cy="381000"/>
              </a:xfrm>
            </p:grpSpPr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xmlns="" id="{43683FDE-644D-284B-A02C-02DB2C282E35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xmlns="" id="{9B5A1482-AC77-CB48-9B37-2FA28C9817DE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xmlns="" id="{5060D037-E387-9D40-A98B-A91E81F765C8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xmlns="" id="{07F6E4D4-7EE5-7344-B72A-B6C6EDDDBADF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xmlns="" id="{0B52964D-66D3-884C-ABDC-3E435D9E4E60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xmlns="" id="{CC128719-8389-3E4D-839F-25D4A27E4017}"/>
                  </a:ext>
                </a:extLst>
              </p:cNvPr>
              <p:cNvGrpSpPr/>
              <p:nvPr/>
            </p:nvGrpSpPr>
            <p:grpSpPr>
              <a:xfrm>
                <a:off x="2803764" y="1107541"/>
                <a:ext cx="2409586" cy="381000"/>
                <a:chOff x="2803764" y="561975"/>
                <a:chExt cx="2409586" cy="381000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xmlns="" id="{9F51C8C7-75B8-8A49-AFA3-778F82C54B5E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xmlns="" id="{92754C23-FF03-784C-A45A-1C5E29383F82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xmlns="" id="{614DC763-AAC3-9847-A125-B9E83BA044F6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xmlns="" id="{47D6A91F-3EE5-CE48-BB62-4E65DA7A480C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xmlns="" id="{F03CF9C0-CDD9-AA49-9226-603ADE8D74D9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xmlns="" id="{89330A8E-CC58-F643-BE7E-85825983C8DC}"/>
                  </a:ext>
                </a:extLst>
              </p:cNvPr>
              <p:cNvGrpSpPr/>
              <p:nvPr/>
            </p:nvGrpSpPr>
            <p:grpSpPr>
              <a:xfrm>
                <a:off x="2803764" y="1653107"/>
                <a:ext cx="2409586" cy="381000"/>
                <a:chOff x="2803764" y="561975"/>
                <a:chExt cx="2409586" cy="381000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xmlns="" id="{F16F8893-5661-3147-94F1-1807AD365325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xmlns="" id="{18484B20-7EAA-5C42-B1D8-B022B05E4FBE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xmlns="" id="{9105392E-5D2B-E748-9800-57DC0D9F16AA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xmlns="" id="{5C405959-6CF2-B14B-90C3-2B75010772D2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xmlns="" id="{FF2EE6E9-B774-504B-83A3-096CDBAC4987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xmlns="" id="{D5F39B83-9EF2-2D41-BB6B-C59706DB5B0A}"/>
                  </a:ext>
                </a:extLst>
              </p:cNvPr>
              <p:cNvGrpSpPr/>
              <p:nvPr/>
            </p:nvGrpSpPr>
            <p:grpSpPr>
              <a:xfrm>
                <a:off x="2803764" y="2198674"/>
                <a:ext cx="2409586" cy="381000"/>
                <a:chOff x="2803764" y="561975"/>
                <a:chExt cx="2409586" cy="381000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xmlns="" id="{85854DBF-A073-A84E-B1C8-B2071F1826A0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xmlns="" id="{1D4F1353-B373-594E-9391-BD9BA0A14754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xmlns="" id="{845D9CD9-3D52-8D4D-9547-E6D6F213E968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xmlns="" id="{394B3B9E-EADB-6746-8720-C3FA1AB5CCAE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xmlns="" id="{E7A85DA9-779E-754C-8AE9-574F813A753C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0B0323CE-930C-D042-838C-FB7FD0B8ACE0}"/>
                </a:ext>
              </a:extLst>
            </p:cNvPr>
            <p:cNvGrpSpPr/>
            <p:nvPr/>
          </p:nvGrpSpPr>
          <p:grpSpPr>
            <a:xfrm>
              <a:off x="3563991" y="631324"/>
              <a:ext cx="504576" cy="422513"/>
              <a:chOff x="2803764" y="561975"/>
              <a:chExt cx="2409586" cy="20176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xmlns="" id="{CA4DB10A-ACB3-7440-9053-4AC4934EEADC}"/>
                  </a:ext>
                </a:extLst>
              </p:cNvPr>
              <p:cNvGrpSpPr/>
              <p:nvPr/>
            </p:nvGrpSpPr>
            <p:grpSpPr>
              <a:xfrm>
                <a:off x="2803764" y="561975"/>
                <a:ext cx="2409586" cy="381000"/>
                <a:chOff x="2803764" y="561975"/>
                <a:chExt cx="2409586" cy="381000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xmlns="" id="{9AD04400-7CD6-DC40-9914-C0D5B7FFFBA1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xmlns="" id="{73B3407B-44E0-E14F-A5A8-A6F42B6AFE6A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xmlns="" id="{07109304-58B9-2A47-9791-4420B01C6688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xmlns="" id="{353FC2EA-5275-4244-99D7-9282755C5036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xmlns="" id="{4581EC35-35A5-C842-A106-383D21D8C94B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xmlns="" id="{83BC9981-30C3-A74A-A714-A0AA62CA5C7C}"/>
                  </a:ext>
                </a:extLst>
              </p:cNvPr>
              <p:cNvGrpSpPr/>
              <p:nvPr/>
            </p:nvGrpSpPr>
            <p:grpSpPr>
              <a:xfrm>
                <a:off x="2803764" y="1107541"/>
                <a:ext cx="2409586" cy="381000"/>
                <a:chOff x="2803764" y="561975"/>
                <a:chExt cx="2409586" cy="381000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xmlns="" id="{2420FF0D-4D77-EA4D-AEAA-887C2A71C9C1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xmlns="" id="{F6777D4D-D8A3-CB44-8DE1-0D0D3B078135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xmlns="" id="{82D3EBE7-F58A-524F-B68E-1B0F79F3B5E3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xmlns="" id="{5D49B0CB-9A0D-904B-8D2E-8473F8ECFA36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xmlns="" id="{8B658D9A-71B4-B24E-8687-FE7916D08CC5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xmlns="" id="{548FDD18-3FD0-2144-9FB2-3BFE42D2EFF7}"/>
                  </a:ext>
                </a:extLst>
              </p:cNvPr>
              <p:cNvGrpSpPr/>
              <p:nvPr/>
            </p:nvGrpSpPr>
            <p:grpSpPr>
              <a:xfrm>
                <a:off x="2803764" y="1653107"/>
                <a:ext cx="2409586" cy="381000"/>
                <a:chOff x="2803764" y="561975"/>
                <a:chExt cx="2409586" cy="381000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xmlns="" id="{A77DBBD6-61A8-BD4E-8A05-A4F4E0B5C015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xmlns="" id="{1390CC85-E436-BB4B-A6AE-E2A0AD909835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xmlns="" id="{7F98398C-6D5F-CC42-85FE-59A40D174049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xmlns="" id="{8A473E3E-46D7-E946-AE41-011F89725B0F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xmlns="" id="{AEC45F53-2F62-AB4E-9000-F747FF9900BD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xmlns="" id="{DB859077-DC9B-8E4F-9F1E-919D1C71FF99}"/>
                  </a:ext>
                </a:extLst>
              </p:cNvPr>
              <p:cNvGrpSpPr/>
              <p:nvPr/>
            </p:nvGrpSpPr>
            <p:grpSpPr>
              <a:xfrm>
                <a:off x="2803764" y="2198674"/>
                <a:ext cx="2409586" cy="381000"/>
                <a:chOff x="2803764" y="561975"/>
                <a:chExt cx="2409586" cy="381000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xmlns="" id="{D4CF8757-D79E-114D-A0C4-313A4FC13125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xmlns="" id="{28D00C18-3070-D840-BD06-3F8B3C7AA933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xmlns="" id="{FE8600C0-53F5-D044-9A3C-138A26A63221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xmlns="" id="{4057CE3B-1375-AC41-92A3-B8E6F1FAB952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xmlns="" id="{8C321E3C-A161-904D-97FA-3694B11CB1BE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EB99588A-4149-FE40-B82A-3A9C28EC53AF}"/>
                </a:ext>
              </a:extLst>
            </p:cNvPr>
            <p:cNvGrpSpPr/>
            <p:nvPr/>
          </p:nvGrpSpPr>
          <p:grpSpPr>
            <a:xfrm>
              <a:off x="4109557" y="631324"/>
              <a:ext cx="504576" cy="422513"/>
              <a:chOff x="2803764" y="561975"/>
              <a:chExt cx="2409586" cy="20176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D59EA295-7D89-7146-B883-0FC8E504823C}"/>
                  </a:ext>
                </a:extLst>
              </p:cNvPr>
              <p:cNvGrpSpPr/>
              <p:nvPr/>
            </p:nvGrpSpPr>
            <p:grpSpPr>
              <a:xfrm>
                <a:off x="2803764" y="561975"/>
                <a:ext cx="2409586" cy="381000"/>
                <a:chOff x="2803764" y="561975"/>
                <a:chExt cx="2409586" cy="381000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xmlns="" id="{F8F37A6B-2E7D-8D48-99DA-7D0CFAB7EB00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xmlns="" id="{8B72DA90-2AD4-4F41-A70D-9D9756D9B3F6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xmlns="" id="{85C31976-BB00-C642-8C9C-238B1467208B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xmlns="" id="{1401618A-48D0-734C-A16D-3A36F80C0A61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xmlns="" id="{7DABA1DB-0599-DE48-8B43-09E7C6913711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xmlns="" id="{DBBB4E67-2236-9442-824B-6E1F3A014F77}"/>
                  </a:ext>
                </a:extLst>
              </p:cNvPr>
              <p:cNvGrpSpPr/>
              <p:nvPr/>
            </p:nvGrpSpPr>
            <p:grpSpPr>
              <a:xfrm>
                <a:off x="2803764" y="1107541"/>
                <a:ext cx="2409586" cy="381000"/>
                <a:chOff x="2803764" y="561975"/>
                <a:chExt cx="2409586" cy="38100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xmlns="" id="{CCEDAA9A-070C-B74E-8F68-04AD4A817DB7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xmlns="" id="{8EAAF23E-131D-2B43-BC73-79E33E3F4F7A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xmlns="" id="{209BEDC8-4CA9-F245-A57F-9A5A645759DD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xmlns="" id="{F0D76E6F-6953-3546-80E3-98EB7329937B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xmlns="" id="{0166DBB8-F130-084B-8D84-C1A2F5582BF0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7FC58DE8-ED28-7E49-9E66-9D61087825E7}"/>
                  </a:ext>
                </a:extLst>
              </p:cNvPr>
              <p:cNvGrpSpPr/>
              <p:nvPr/>
            </p:nvGrpSpPr>
            <p:grpSpPr>
              <a:xfrm>
                <a:off x="2803764" y="1653107"/>
                <a:ext cx="2409586" cy="381000"/>
                <a:chOff x="2803764" y="561975"/>
                <a:chExt cx="2409586" cy="381000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xmlns="" id="{DF7A50C8-7ABE-984C-A4A3-C630FB497126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xmlns="" id="{34E0BDBD-379C-574F-AE00-827F160EBBD6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xmlns="" id="{2A4A972D-98E8-7D42-BF74-597F85FDDE93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xmlns="" id="{1F168495-7D31-1246-AB72-761F56E7C3E9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xmlns="" id="{0AEE4C5F-A8F2-E64F-A984-82B320BC0153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xmlns="" id="{6CF0C71A-7650-BD49-AE9C-25A09AECFAD0}"/>
                  </a:ext>
                </a:extLst>
              </p:cNvPr>
              <p:cNvGrpSpPr/>
              <p:nvPr/>
            </p:nvGrpSpPr>
            <p:grpSpPr>
              <a:xfrm>
                <a:off x="2803764" y="2198674"/>
                <a:ext cx="2409586" cy="381000"/>
                <a:chOff x="2803764" y="561975"/>
                <a:chExt cx="2409586" cy="38100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xmlns="" id="{18CAB0DE-08D0-9742-96E6-4DA75CE7EE1E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xmlns="" id="{1DFFE78F-7B58-BF45-8CA2-54A98500705A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xmlns="" id="{E77519D9-73A3-C849-BA12-DA4E3BE74328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xmlns="" id="{53E1C6E8-25F4-8C4C-A78B-373E02206EF1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xmlns="" id="{816529B7-4E74-3B4E-8E41-3DABD77C00F1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xmlns="" id="{49E4726D-8933-564A-8026-1F03FA0E52B3}"/>
              </a:ext>
            </a:extLst>
          </p:cNvPr>
          <p:cNvGrpSpPr/>
          <p:nvPr userDrawn="1"/>
        </p:nvGrpSpPr>
        <p:grpSpPr>
          <a:xfrm>
            <a:off x="233829" y="3336640"/>
            <a:ext cx="858281" cy="728410"/>
            <a:chOff x="3563991" y="162598"/>
            <a:chExt cx="1050142" cy="891239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xmlns="" id="{01156437-D323-7A4F-8FD4-273F96942C5E}"/>
                </a:ext>
              </a:extLst>
            </p:cNvPr>
            <p:cNvGrpSpPr/>
            <p:nvPr/>
          </p:nvGrpSpPr>
          <p:grpSpPr>
            <a:xfrm>
              <a:off x="3563991" y="162598"/>
              <a:ext cx="504576" cy="422513"/>
              <a:chOff x="2803764" y="561975"/>
              <a:chExt cx="2409586" cy="2017699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xmlns="" id="{A6504018-852A-024B-A74D-6D69D4352784}"/>
                  </a:ext>
                </a:extLst>
              </p:cNvPr>
              <p:cNvGrpSpPr/>
              <p:nvPr/>
            </p:nvGrpSpPr>
            <p:grpSpPr>
              <a:xfrm>
                <a:off x="2803764" y="561975"/>
                <a:ext cx="2409586" cy="381000"/>
                <a:chOff x="2803764" y="561975"/>
                <a:chExt cx="2409586" cy="381000"/>
              </a:xfrm>
            </p:grpSpPr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xmlns="" id="{901058BE-990C-C049-AC97-0418BB8B7485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xmlns="" id="{33F782E1-22EC-1248-B3CF-C15C99C39B8B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xmlns="" id="{44D2D9FE-CA19-DD47-9ECA-1EA17DF8C582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xmlns="" id="{30DC7E01-0C79-244A-9064-EA952345DAAC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xmlns="" id="{9C85F397-90CD-CA4A-B300-F76EAC218CB7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xmlns="" id="{6F8051A7-441F-0143-AEE7-5297E34E389C}"/>
                  </a:ext>
                </a:extLst>
              </p:cNvPr>
              <p:cNvGrpSpPr/>
              <p:nvPr/>
            </p:nvGrpSpPr>
            <p:grpSpPr>
              <a:xfrm>
                <a:off x="2803764" y="1107541"/>
                <a:ext cx="2409586" cy="381000"/>
                <a:chOff x="2803764" y="561975"/>
                <a:chExt cx="2409586" cy="381000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xmlns="" id="{FB475608-EE2A-3D41-9F3F-0D93A801CF58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xmlns="" id="{CFDBB529-0FA0-3441-8480-A5505CD2F3F5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xmlns="" id="{5EFB38B7-1308-4F41-B996-F415AD4E3D65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xmlns="" id="{3895E251-6261-7545-9C7C-4C0D5DDB139A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xmlns="" id="{0D99FF95-72A2-634F-B64D-CD130E38C0E7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xmlns="" id="{2B97DE5F-ADB8-274D-972A-2E0B5AFDE71A}"/>
                  </a:ext>
                </a:extLst>
              </p:cNvPr>
              <p:cNvGrpSpPr/>
              <p:nvPr/>
            </p:nvGrpSpPr>
            <p:grpSpPr>
              <a:xfrm>
                <a:off x="2803764" y="1653107"/>
                <a:ext cx="2409586" cy="381000"/>
                <a:chOff x="2803764" y="561975"/>
                <a:chExt cx="2409586" cy="381000"/>
              </a:xfrm>
            </p:grpSpPr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xmlns="" id="{B07C062E-368A-AF43-B695-214F3491183A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xmlns="" id="{533AC211-D42C-5E4A-9041-D066B8B5546C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xmlns="" id="{A90BD0B7-4693-074B-95FB-43F823DC171C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xmlns="" id="{6C7365D7-2CC1-3245-A194-B7B8F8127B61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xmlns="" id="{A866C586-1660-6D42-82C7-55041E5A5861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xmlns="" id="{61D0177F-FAB2-6E47-A510-999DE9AAB853}"/>
                  </a:ext>
                </a:extLst>
              </p:cNvPr>
              <p:cNvGrpSpPr/>
              <p:nvPr/>
            </p:nvGrpSpPr>
            <p:grpSpPr>
              <a:xfrm>
                <a:off x="2803764" y="2198674"/>
                <a:ext cx="2409586" cy="381000"/>
                <a:chOff x="2803764" y="561975"/>
                <a:chExt cx="2409586" cy="381000"/>
              </a:xfrm>
            </p:grpSpPr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xmlns="" id="{78F5FDD9-77BA-BF43-AF78-33D4B0290533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xmlns="" id="{7CEF5F75-9427-B649-8BC1-A23385B1D1A4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xmlns="" id="{543AC6CA-7695-AB49-BC41-83B9437D7CBE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xmlns="" id="{59F49D42-91B8-5247-AE18-971511FA2E51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xmlns="" id="{5E1CFCD4-85C2-B84B-AA12-1DBA53E31174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xmlns="" id="{599F7B3D-55E9-3743-9E2B-1350DDCD22AF}"/>
                </a:ext>
              </a:extLst>
            </p:cNvPr>
            <p:cNvGrpSpPr/>
            <p:nvPr/>
          </p:nvGrpSpPr>
          <p:grpSpPr>
            <a:xfrm>
              <a:off x="4109557" y="162598"/>
              <a:ext cx="504576" cy="422513"/>
              <a:chOff x="2803764" y="561975"/>
              <a:chExt cx="2409586" cy="2017699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xmlns="" id="{C18069E7-1B0C-3448-B1BF-39CA32F69157}"/>
                  </a:ext>
                </a:extLst>
              </p:cNvPr>
              <p:cNvGrpSpPr/>
              <p:nvPr/>
            </p:nvGrpSpPr>
            <p:grpSpPr>
              <a:xfrm>
                <a:off x="2803764" y="561975"/>
                <a:ext cx="2409586" cy="381000"/>
                <a:chOff x="2803764" y="561975"/>
                <a:chExt cx="2409586" cy="381000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xmlns="" id="{1C0A2534-56AF-5C4F-B4BE-167F32C60522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xmlns="" id="{6893738A-1C50-804B-B23B-E6C93174816A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xmlns="" id="{22E6149D-2151-F741-AD27-3115C2262193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xmlns="" id="{4AE1F38F-ECC8-A94E-A230-C36692C4AC3E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xmlns="" id="{F7ACA648-06A4-7F4E-A767-42F8305D72E7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xmlns="" id="{D165B18D-B4A4-5B4D-A49C-499566DC1F53}"/>
                  </a:ext>
                </a:extLst>
              </p:cNvPr>
              <p:cNvGrpSpPr/>
              <p:nvPr/>
            </p:nvGrpSpPr>
            <p:grpSpPr>
              <a:xfrm>
                <a:off x="2803764" y="1107541"/>
                <a:ext cx="2409586" cy="381000"/>
                <a:chOff x="2803764" y="561975"/>
                <a:chExt cx="2409586" cy="381000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xmlns="" id="{42B40312-F721-DD44-A7D9-7C3CD63D7752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xmlns="" id="{8C3DF117-468D-2041-B8C5-923B039FA9B8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xmlns="" id="{F5D44191-2663-D049-88CF-110782AECB14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xmlns="" id="{040A36E4-6D55-E845-9FD3-03713473F99A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xmlns="" id="{2832FBCC-68E4-9A48-8EBD-1E6FA18B478D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xmlns="" id="{90A63718-1D26-6C44-AB33-65515C299EA9}"/>
                  </a:ext>
                </a:extLst>
              </p:cNvPr>
              <p:cNvGrpSpPr/>
              <p:nvPr/>
            </p:nvGrpSpPr>
            <p:grpSpPr>
              <a:xfrm>
                <a:off x="2803764" y="1653107"/>
                <a:ext cx="2409586" cy="381000"/>
                <a:chOff x="2803764" y="561975"/>
                <a:chExt cx="2409586" cy="381000"/>
              </a:xfrm>
            </p:grpSpPr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xmlns="" id="{77EB3F39-1036-7A4A-AB01-85310AA62AE7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xmlns="" id="{018CC5A8-BB83-C14F-BA10-3FC2036EC2D9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xmlns="" id="{479C5E52-C1B6-0440-9C1A-A60615F510B2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xmlns="" id="{AA4B394E-D8D0-F747-849E-3852BDDDD707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xmlns="" id="{4D733853-B6E0-254E-B9EE-4B29BAB9F2E0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xmlns="" id="{B4F9713A-D32B-EE4D-A120-404D363533F5}"/>
                  </a:ext>
                </a:extLst>
              </p:cNvPr>
              <p:cNvGrpSpPr/>
              <p:nvPr/>
            </p:nvGrpSpPr>
            <p:grpSpPr>
              <a:xfrm>
                <a:off x="2803764" y="2198674"/>
                <a:ext cx="2409586" cy="381000"/>
                <a:chOff x="2803764" y="561975"/>
                <a:chExt cx="2409586" cy="381000"/>
              </a:xfrm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xmlns="" id="{50E582F5-DB3C-9542-A8EE-0CF91361F716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xmlns="" id="{97427A80-6947-3E4C-A63D-A52CF3E170B5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xmlns="" id="{0BEF8AFB-EE1D-3B4A-BD83-E97CC6B0967E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xmlns="" id="{392ECA10-F298-C34C-B712-1D4F458A5B3A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xmlns="" id="{7CC74D39-C979-8947-ABF6-BFD83F923F1D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xmlns="" id="{23BA94FF-B661-694F-85F4-9DAE044ADAC4}"/>
                </a:ext>
              </a:extLst>
            </p:cNvPr>
            <p:cNvGrpSpPr/>
            <p:nvPr/>
          </p:nvGrpSpPr>
          <p:grpSpPr>
            <a:xfrm>
              <a:off x="3563991" y="631324"/>
              <a:ext cx="504576" cy="422513"/>
              <a:chOff x="2803764" y="561975"/>
              <a:chExt cx="2409586" cy="2017699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xmlns="" id="{ACF96AD2-E994-2045-AA86-D755220C50F8}"/>
                  </a:ext>
                </a:extLst>
              </p:cNvPr>
              <p:cNvGrpSpPr/>
              <p:nvPr/>
            </p:nvGrpSpPr>
            <p:grpSpPr>
              <a:xfrm>
                <a:off x="2803764" y="561975"/>
                <a:ext cx="2409586" cy="381000"/>
                <a:chOff x="2803764" y="561975"/>
                <a:chExt cx="2409586" cy="381000"/>
              </a:xfrm>
            </p:grpSpPr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xmlns="" id="{EC9D4A10-FE11-D445-9DCB-B46D9756BA5D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xmlns="" id="{7B32284B-BCEB-164B-9DC5-EFD787857D2A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xmlns="" id="{5C79442F-F8FA-BE4A-A81C-E677A0552A21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xmlns="" id="{CF2E07AA-B5D6-4247-9248-DE4B63DF45A9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xmlns="" id="{668B3BBD-84BC-BB4B-BF56-5EA4BA03A311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xmlns="" id="{C743BA7E-76BD-0349-9BA6-A459D854BF94}"/>
                  </a:ext>
                </a:extLst>
              </p:cNvPr>
              <p:cNvGrpSpPr/>
              <p:nvPr/>
            </p:nvGrpSpPr>
            <p:grpSpPr>
              <a:xfrm>
                <a:off x="2803764" y="1107541"/>
                <a:ext cx="2409586" cy="381000"/>
                <a:chOff x="2803764" y="561975"/>
                <a:chExt cx="2409586" cy="381000"/>
              </a:xfrm>
            </p:grpSpPr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xmlns="" id="{6E37DBD8-412E-2042-9B1A-38D07578C8B2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xmlns="" id="{99E52043-439F-0142-8C9A-620CE72EA7AF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xmlns="" id="{EEFA7682-E87F-3445-A6E1-AAEA3349F4B0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xmlns="" id="{20668783-D2E1-F641-866C-49183A017B97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xmlns="" id="{8D62AF44-3002-1141-A069-2FCBE0A14826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xmlns="" id="{98255CA0-21D7-094A-9E1B-6D971766F01E}"/>
                  </a:ext>
                </a:extLst>
              </p:cNvPr>
              <p:cNvGrpSpPr/>
              <p:nvPr/>
            </p:nvGrpSpPr>
            <p:grpSpPr>
              <a:xfrm>
                <a:off x="2803764" y="1653107"/>
                <a:ext cx="2409586" cy="381000"/>
                <a:chOff x="2803764" y="561975"/>
                <a:chExt cx="2409586" cy="381000"/>
              </a:xfrm>
            </p:grpSpPr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xmlns="" id="{3F6D2D4F-AB0D-4E48-AFE8-F9A947526C8E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xmlns="" id="{5FED1A9A-3C1F-3E44-B632-8D536B3DAA17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xmlns="" id="{B3707259-0142-474E-8914-046EF7577AF7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xmlns="" id="{AB3DFA71-E711-6E44-8321-21083EA1A7DF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xmlns="" id="{34313F99-EF4D-8840-AE88-997A40C8FA4D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xmlns="" id="{C3C46516-73AC-804C-9967-D783E5942DF4}"/>
                  </a:ext>
                </a:extLst>
              </p:cNvPr>
              <p:cNvGrpSpPr/>
              <p:nvPr/>
            </p:nvGrpSpPr>
            <p:grpSpPr>
              <a:xfrm>
                <a:off x="2803764" y="2198674"/>
                <a:ext cx="2409586" cy="381000"/>
                <a:chOff x="2803764" y="561975"/>
                <a:chExt cx="2409586" cy="381000"/>
              </a:xfrm>
            </p:grpSpPr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xmlns="" id="{326A8280-F38D-DB4F-9354-D8ECECDE8372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xmlns="" id="{8F8106D9-C44D-E14A-80C7-F4A02F09C238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xmlns="" id="{6119BAE4-4337-DE4A-896F-083A9BAEDC31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xmlns="" id="{C221834E-939F-B147-A95C-7AE5C69E3441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xmlns="" id="{55249FB7-4D02-524C-A279-39B7DC717A1B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xmlns="" id="{05E94B6C-A1EE-FB4E-98DB-E3CC7550177D}"/>
                </a:ext>
              </a:extLst>
            </p:cNvPr>
            <p:cNvGrpSpPr/>
            <p:nvPr/>
          </p:nvGrpSpPr>
          <p:grpSpPr>
            <a:xfrm>
              <a:off x="4109557" y="631324"/>
              <a:ext cx="504576" cy="422513"/>
              <a:chOff x="2803764" y="561975"/>
              <a:chExt cx="2409586" cy="2017699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xmlns="" id="{144328DE-84F5-2944-8384-4FA3085D8A08}"/>
                  </a:ext>
                </a:extLst>
              </p:cNvPr>
              <p:cNvGrpSpPr/>
              <p:nvPr/>
            </p:nvGrpSpPr>
            <p:grpSpPr>
              <a:xfrm>
                <a:off x="2803764" y="561975"/>
                <a:ext cx="2409586" cy="381000"/>
                <a:chOff x="2803764" y="561975"/>
                <a:chExt cx="2409586" cy="381000"/>
              </a:xfrm>
            </p:grpSpPr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xmlns="" id="{4933473E-D02B-864F-898B-8CF89E9874B7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xmlns="" id="{536D1D2B-9527-8F4A-9334-F16B569A20BA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xmlns="" id="{8C4A7159-0193-544A-8A80-B48DD95EEAA2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xmlns="" id="{DAA25CB0-237A-534B-A5EF-8FF56B7316DF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xmlns="" id="{18FCD7F1-6453-894F-803A-B78F540AD7B8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xmlns="" id="{E37286B9-BC04-CF41-99B0-FACBBEDC968A}"/>
                  </a:ext>
                </a:extLst>
              </p:cNvPr>
              <p:cNvGrpSpPr/>
              <p:nvPr/>
            </p:nvGrpSpPr>
            <p:grpSpPr>
              <a:xfrm>
                <a:off x="2803764" y="1107541"/>
                <a:ext cx="2409586" cy="381000"/>
                <a:chOff x="2803764" y="561975"/>
                <a:chExt cx="2409586" cy="381000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xmlns="" id="{ADC4BD86-ACF9-D94A-B946-D17B2E4D599D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xmlns="" id="{EEEA5080-65A1-B34B-BEF1-E214E30A2B12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xmlns="" id="{5BA8B799-8F1C-5849-AF33-84B59428364D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xmlns="" id="{0EB32662-8068-D34F-BFA9-CE728704416B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xmlns="" id="{EDD98995-AD81-E34A-A83F-6BC18A0CA303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xmlns="" id="{75E6FC7A-93E1-E647-B6DD-FFC5102807E2}"/>
                  </a:ext>
                </a:extLst>
              </p:cNvPr>
              <p:cNvGrpSpPr/>
              <p:nvPr/>
            </p:nvGrpSpPr>
            <p:grpSpPr>
              <a:xfrm>
                <a:off x="2803764" y="1653107"/>
                <a:ext cx="2409586" cy="381000"/>
                <a:chOff x="2803764" y="561975"/>
                <a:chExt cx="2409586" cy="381000"/>
              </a:xfrm>
            </p:grpSpPr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xmlns="" id="{002E58E3-F40C-0143-A00A-D7F28B8170BA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xmlns="" id="{4C53E17C-E4AB-2E4F-AAB5-EF3A9F6E19B9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xmlns="" id="{B01460FC-F2CD-3446-A24A-2CEC86F9D6DD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xmlns="" id="{B6650B7A-F9C5-D747-B680-646110603A51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xmlns="" id="{8E1A4339-EC9F-7648-887F-531B2CDDA377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xmlns="" id="{2660DE85-F946-3348-8A77-AE9FF641FE3F}"/>
                  </a:ext>
                </a:extLst>
              </p:cNvPr>
              <p:cNvGrpSpPr/>
              <p:nvPr/>
            </p:nvGrpSpPr>
            <p:grpSpPr>
              <a:xfrm>
                <a:off x="2803764" y="2198674"/>
                <a:ext cx="2409586" cy="381000"/>
                <a:chOff x="2803764" y="561975"/>
                <a:chExt cx="2409586" cy="381000"/>
              </a:xfrm>
            </p:grpSpPr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xmlns="" id="{157B5296-1992-1E4B-97EA-570FBEA20D1A}"/>
                    </a:ext>
                  </a:extLst>
                </p:cNvPr>
                <p:cNvSpPr/>
                <p:nvPr/>
              </p:nvSpPr>
              <p:spPr>
                <a:xfrm>
                  <a:off x="331091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xmlns="" id="{F1B8F78A-64D5-0445-A0F1-AA256614C021}"/>
                    </a:ext>
                  </a:extLst>
                </p:cNvPr>
                <p:cNvSpPr/>
                <p:nvPr/>
              </p:nvSpPr>
              <p:spPr>
                <a:xfrm>
                  <a:off x="3818056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xmlns="" id="{E0C6EE30-3E2D-654D-B19D-E60E50FC5839}"/>
                    </a:ext>
                  </a:extLst>
                </p:cNvPr>
                <p:cNvSpPr/>
                <p:nvPr/>
              </p:nvSpPr>
              <p:spPr>
                <a:xfrm>
                  <a:off x="4325202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xmlns="" id="{788A16A3-A6DB-6045-BE14-20EC9903D7EA}"/>
                    </a:ext>
                  </a:extLst>
                </p:cNvPr>
                <p:cNvSpPr/>
                <p:nvPr/>
              </p:nvSpPr>
              <p:spPr>
                <a:xfrm>
                  <a:off x="4832350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xmlns="" id="{F7DAD8A6-10AD-684A-A578-B7688E13BCB0}"/>
                    </a:ext>
                  </a:extLst>
                </p:cNvPr>
                <p:cNvSpPr/>
                <p:nvPr/>
              </p:nvSpPr>
              <p:spPr>
                <a:xfrm>
                  <a:off x="2803764" y="561975"/>
                  <a:ext cx="381000" cy="381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31" name="Square">
            <a:extLst>
              <a:ext uri="{FF2B5EF4-FFF2-40B4-BE49-F238E27FC236}">
                <a16:creationId xmlns:a16="http://schemas.microsoft.com/office/drawing/2014/main" xmlns="" id="{C242D5E5-E95B-7C4C-AF34-E4D89CD74F90}"/>
              </a:ext>
            </a:extLst>
          </p:cNvPr>
          <p:cNvSpPr/>
          <p:nvPr userDrawn="1"/>
        </p:nvSpPr>
        <p:spPr>
          <a:xfrm>
            <a:off x="680068" y="673100"/>
            <a:ext cx="2955290" cy="2955290"/>
          </a:xfrm>
          <a:prstGeom prst="ellipse">
            <a:avLst/>
          </a:prstGeom>
          <a:solidFill>
            <a:schemeClr val="accent5"/>
          </a:solidFill>
          <a:ln w="635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33" name="Picture Placeholder 2">
            <a:extLst>
              <a:ext uri="{FF2B5EF4-FFF2-40B4-BE49-F238E27FC236}">
                <a16:creationId xmlns:a16="http://schemas.microsoft.com/office/drawing/2014/main" xmlns="" id="{DBD0DC43-DB8B-5F4E-8879-BEA7C3DD5C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6762" y="822811"/>
            <a:ext cx="2681288" cy="26797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7" name="Title 3">
            <a:extLst>
              <a:ext uri="{FF2B5EF4-FFF2-40B4-BE49-F238E27FC236}">
                <a16:creationId xmlns:a16="http://schemas.microsoft.com/office/drawing/2014/main" xmlns="" id="{D69DABA4-A46F-7F4E-A4EA-F7F67B0C6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950" y="3719214"/>
            <a:ext cx="2482851" cy="484972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Album Title</a:t>
            </a:r>
          </a:p>
        </p:txBody>
      </p:sp>
      <p:sp>
        <p:nvSpPr>
          <p:cNvPr id="238" name="Text Placeholder 7">
            <a:extLst>
              <a:ext uri="{FF2B5EF4-FFF2-40B4-BE49-F238E27FC236}">
                <a16:creationId xmlns:a16="http://schemas.microsoft.com/office/drawing/2014/main" xmlns="" id="{EDE8555F-B3CF-2E45-8BD4-48AA9DE51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9450" y="142814"/>
            <a:ext cx="2324100" cy="207963"/>
          </a:xfrm>
          <a:prstGeom prst="rect">
            <a:avLst/>
          </a:prstGeom>
        </p:spPr>
        <p:txBody>
          <a:bodyPr lIns="0" rIns="0" anchor="ctr"/>
          <a:lstStyle>
            <a:lvl1pPr algn="l">
              <a:defRPr sz="1600"/>
            </a:lvl1pPr>
          </a:lstStyle>
          <a:p>
            <a:pPr lvl="0"/>
            <a:r>
              <a:rPr lang="en-US" dirty="0"/>
              <a:t>Band Name</a:t>
            </a:r>
          </a:p>
        </p:txBody>
      </p:sp>
      <p:sp>
        <p:nvSpPr>
          <p:cNvPr id="239" name="Text Placeholder 7">
            <a:extLst>
              <a:ext uri="{FF2B5EF4-FFF2-40B4-BE49-F238E27FC236}">
                <a16:creationId xmlns:a16="http://schemas.microsoft.com/office/drawing/2014/main" xmlns="" id="{39C7ECB6-5AD0-2141-88F7-866E2FA904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449" y="381396"/>
            <a:ext cx="2955285" cy="207963"/>
          </a:xfrm>
          <a:prstGeom prst="rect">
            <a:avLst/>
          </a:prstGeom>
        </p:spPr>
        <p:txBody>
          <a:bodyPr lIns="0" rIns="0" anchor="ctr"/>
          <a:lstStyle>
            <a:lvl1pPr algn="l">
              <a:defRPr lang="en-US" sz="1000" baseline="0" dirty="0"/>
            </a:lvl1pPr>
          </a:lstStyle>
          <a:p>
            <a:r>
              <a:rPr lang="en-US" sz="800" dirty="0">
                <a:latin typeface="+mj-lt"/>
              </a:rPr>
              <a:t>Lorem ipsum dolor sit amet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N2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97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7956B37-C40D-DF45-8D90-CDDCE4C8B2C2}"/>
              </a:ext>
            </a:extLst>
          </p:cNvPr>
          <p:cNvGrpSpPr/>
          <p:nvPr userDrawn="1"/>
        </p:nvGrpSpPr>
        <p:grpSpPr>
          <a:xfrm>
            <a:off x="10382" y="1"/>
            <a:ext cx="4387752" cy="4221884"/>
            <a:chOff x="10382" y="69191"/>
            <a:chExt cx="4315843" cy="4152693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xmlns="" id="{A419FB13-A561-8F4C-8680-DF96261C789F}"/>
                </a:ext>
              </a:extLst>
            </p:cNvPr>
            <p:cNvGrpSpPr/>
            <p:nvPr/>
          </p:nvGrpSpPr>
          <p:grpSpPr>
            <a:xfrm>
              <a:off x="10382" y="69191"/>
              <a:ext cx="4264807" cy="3970834"/>
              <a:chOff x="2634" y="-1081"/>
              <a:chExt cx="4264807" cy="3970834"/>
            </a:xfrm>
            <a:solidFill>
              <a:schemeClr val="accent1"/>
            </a:solidFill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xmlns="" id="{9BBFC42E-E942-574E-85FC-E9384A6867F1}"/>
                  </a:ext>
                </a:extLst>
              </p:cNvPr>
              <p:cNvSpPr/>
              <p:nvPr/>
            </p:nvSpPr>
            <p:spPr>
              <a:xfrm>
                <a:off x="3175" y="-540"/>
                <a:ext cx="4089213" cy="3970293"/>
              </a:xfrm>
              <a:custGeom>
                <a:avLst/>
                <a:gdLst>
                  <a:gd name="connsiteX0" fmla="*/ 2740557 w 4089213"/>
                  <a:gd name="connsiteY0" fmla="*/ 3970294 h 3970293"/>
                  <a:gd name="connsiteX1" fmla="*/ 2483258 w 4089213"/>
                  <a:gd name="connsiteY1" fmla="*/ 3915159 h 3970293"/>
                  <a:gd name="connsiteX2" fmla="*/ 2106499 w 4089213"/>
                  <a:gd name="connsiteY2" fmla="*/ 3567589 h 3970293"/>
                  <a:gd name="connsiteX3" fmla="*/ 1537306 w 4089213"/>
                  <a:gd name="connsiteY3" fmla="*/ 3009207 h 3970293"/>
                  <a:gd name="connsiteX4" fmla="*/ 483246 w 4089213"/>
                  <a:gd name="connsiteY4" fmla="*/ 2670286 h 3970293"/>
                  <a:gd name="connsiteX5" fmla="*/ 0 w 4089213"/>
                  <a:gd name="connsiteY5" fmla="*/ 2761098 h 3970293"/>
                  <a:gd name="connsiteX6" fmla="*/ 0 w 4089213"/>
                  <a:gd name="connsiteY6" fmla="*/ 2748124 h 3970293"/>
                  <a:gd name="connsiteX7" fmla="*/ 482706 w 4089213"/>
                  <a:gd name="connsiteY7" fmla="*/ 2659475 h 3970293"/>
                  <a:gd name="connsiteX8" fmla="*/ 977844 w 4089213"/>
                  <a:gd name="connsiteY8" fmla="*/ 2718935 h 3970293"/>
                  <a:gd name="connsiteX9" fmla="*/ 1544334 w 4089213"/>
                  <a:gd name="connsiteY9" fmla="*/ 3000558 h 3970293"/>
                  <a:gd name="connsiteX10" fmla="*/ 2115148 w 4089213"/>
                  <a:gd name="connsiteY10" fmla="*/ 3560562 h 3970293"/>
                  <a:gd name="connsiteX11" fmla="*/ 3067586 w 4089213"/>
                  <a:gd name="connsiteY11" fmla="*/ 3906510 h 3970293"/>
                  <a:gd name="connsiteX12" fmla="*/ 3569751 w 4089213"/>
                  <a:gd name="connsiteY12" fmla="*/ 3201641 h 3970293"/>
                  <a:gd name="connsiteX13" fmla="*/ 3880023 w 4089213"/>
                  <a:gd name="connsiteY13" fmla="*/ 1868660 h 3970293"/>
                  <a:gd name="connsiteX14" fmla="*/ 4078403 w 4089213"/>
                  <a:gd name="connsiteY14" fmla="*/ 0 h 3970293"/>
                  <a:gd name="connsiteX15" fmla="*/ 4089214 w 4089213"/>
                  <a:gd name="connsiteY15" fmla="*/ 541 h 3970293"/>
                  <a:gd name="connsiteX16" fmla="*/ 3890294 w 4089213"/>
                  <a:gd name="connsiteY16" fmla="*/ 1870822 h 3970293"/>
                  <a:gd name="connsiteX17" fmla="*/ 3579481 w 4089213"/>
                  <a:gd name="connsiteY17" fmla="*/ 3205425 h 3970293"/>
                  <a:gd name="connsiteX18" fmla="*/ 3069748 w 4089213"/>
                  <a:gd name="connsiteY18" fmla="*/ 3917321 h 3970293"/>
                  <a:gd name="connsiteX19" fmla="*/ 2740557 w 4089213"/>
                  <a:gd name="connsiteY19" fmla="*/ 3970294 h 3970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89213" h="3970293">
                    <a:moveTo>
                      <a:pt x="2740557" y="3970294"/>
                    </a:moveTo>
                    <a:cubicBezTo>
                      <a:pt x="2643259" y="3970294"/>
                      <a:pt x="2559475" y="3951915"/>
                      <a:pt x="2483258" y="3915159"/>
                    </a:cubicBezTo>
                    <a:cubicBezTo>
                      <a:pt x="2342717" y="3847591"/>
                      <a:pt x="2238392" y="3723806"/>
                      <a:pt x="2106499" y="3567589"/>
                    </a:cubicBezTo>
                    <a:cubicBezTo>
                      <a:pt x="1971363" y="3407047"/>
                      <a:pt x="1802713" y="3207046"/>
                      <a:pt x="1537306" y="3009207"/>
                    </a:cubicBezTo>
                    <a:cubicBezTo>
                      <a:pt x="1142169" y="2714611"/>
                      <a:pt x="745950" y="2662178"/>
                      <a:pt x="483246" y="2670286"/>
                    </a:cubicBezTo>
                    <a:cubicBezTo>
                      <a:pt x="198380" y="2678935"/>
                      <a:pt x="2162" y="2760557"/>
                      <a:pt x="0" y="2761098"/>
                    </a:cubicBezTo>
                    <a:lnTo>
                      <a:pt x="0" y="2748124"/>
                    </a:lnTo>
                    <a:cubicBezTo>
                      <a:pt x="2162" y="2747584"/>
                      <a:pt x="195677" y="2668124"/>
                      <a:pt x="482706" y="2659475"/>
                    </a:cubicBezTo>
                    <a:cubicBezTo>
                      <a:pt x="651355" y="2654610"/>
                      <a:pt x="817843" y="2674611"/>
                      <a:pt x="977844" y="2718935"/>
                    </a:cubicBezTo>
                    <a:cubicBezTo>
                      <a:pt x="1177845" y="2774611"/>
                      <a:pt x="1368657" y="2869747"/>
                      <a:pt x="1544334" y="3000558"/>
                    </a:cubicBezTo>
                    <a:cubicBezTo>
                      <a:pt x="1810822" y="3198938"/>
                      <a:pt x="1979471" y="3399480"/>
                      <a:pt x="2115148" y="3560562"/>
                    </a:cubicBezTo>
                    <a:cubicBezTo>
                      <a:pt x="2375690" y="3869753"/>
                      <a:pt x="2532448" y="4056240"/>
                      <a:pt x="3067586" y="3906510"/>
                    </a:cubicBezTo>
                    <a:cubicBezTo>
                      <a:pt x="3253533" y="3854618"/>
                      <a:pt x="3422723" y="3617319"/>
                      <a:pt x="3569751" y="3201641"/>
                    </a:cubicBezTo>
                    <a:cubicBezTo>
                      <a:pt x="3688130" y="2868125"/>
                      <a:pt x="3792455" y="2419474"/>
                      <a:pt x="3880023" y="1868660"/>
                    </a:cubicBezTo>
                    <a:cubicBezTo>
                      <a:pt x="4028673" y="931357"/>
                      <a:pt x="4077862" y="9189"/>
                      <a:pt x="4078403" y="0"/>
                    </a:cubicBezTo>
                    <a:lnTo>
                      <a:pt x="4089214" y="541"/>
                    </a:lnTo>
                    <a:cubicBezTo>
                      <a:pt x="4088673" y="9730"/>
                      <a:pt x="4039484" y="931897"/>
                      <a:pt x="3890294" y="1870822"/>
                    </a:cubicBezTo>
                    <a:cubicBezTo>
                      <a:pt x="3802725" y="2422177"/>
                      <a:pt x="3698401" y="2871368"/>
                      <a:pt x="3579481" y="3205425"/>
                    </a:cubicBezTo>
                    <a:cubicBezTo>
                      <a:pt x="3430831" y="3624887"/>
                      <a:pt x="3259479" y="3864347"/>
                      <a:pt x="3069748" y="3917321"/>
                    </a:cubicBezTo>
                    <a:cubicBezTo>
                      <a:pt x="2943801" y="3952997"/>
                      <a:pt x="2835693" y="3970294"/>
                      <a:pt x="2740557" y="3970294"/>
                    </a:cubicBez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xmlns="" id="{73B2973B-E534-3945-8677-4CC8C71A5578}"/>
                  </a:ext>
                </a:extLst>
              </p:cNvPr>
              <p:cNvSpPr/>
              <p:nvPr/>
            </p:nvSpPr>
            <p:spPr>
              <a:xfrm>
                <a:off x="2634" y="540"/>
                <a:ext cx="4090294" cy="3916780"/>
              </a:xfrm>
              <a:custGeom>
                <a:avLst/>
                <a:gdLst>
                  <a:gd name="connsiteX0" fmla="*/ 3069208 w 4090294"/>
                  <a:gd name="connsiteY0" fmla="*/ 3916780 h 3916780"/>
                  <a:gd name="connsiteX1" fmla="*/ 2159472 w 4090294"/>
                  <a:gd name="connsiteY1" fmla="*/ 3455156 h 3916780"/>
                  <a:gd name="connsiteX2" fmla="*/ 1538928 w 4090294"/>
                  <a:gd name="connsiteY2" fmla="*/ 3009207 h 3916780"/>
                  <a:gd name="connsiteX3" fmla="*/ 1538388 w 4090294"/>
                  <a:gd name="connsiteY3" fmla="*/ 3009207 h 3916780"/>
                  <a:gd name="connsiteX4" fmla="*/ 481084 w 4090294"/>
                  <a:gd name="connsiteY4" fmla="*/ 2805963 h 3916780"/>
                  <a:gd name="connsiteX5" fmla="*/ 541 w 4090294"/>
                  <a:gd name="connsiteY5" fmla="*/ 2927044 h 3916780"/>
                  <a:gd name="connsiteX6" fmla="*/ 0 w 4090294"/>
                  <a:gd name="connsiteY6" fmla="*/ 2915153 h 3916780"/>
                  <a:gd name="connsiteX7" fmla="*/ 480003 w 4090294"/>
                  <a:gd name="connsiteY7" fmla="*/ 2795152 h 3916780"/>
                  <a:gd name="connsiteX8" fmla="*/ 975141 w 4090294"/>
                  <a:gd name="connsiteY8" fmla="*/ 2803800 h 3916780"/>
                  <a:gd name="connsiteX9" fmla="*/ 1544334 w 4090294"/>
                  <a:gd name="connsiteY9" fmla="*/ 3000018 h 3916780"/>
                  <a:gd name="connsiteX10" fmla="*/ 2167581 w 4090294"/>
                  <a:gd name="connsiteY10" fmla="*/ 3447588 h 3916780"/>
                  <a:gd name="connsiteX11" fmla="*/ 3070289 w 4090294"/>
                  <a:gd name="connsiteY11" fmla="*/ 3905969 h 3916780"/>
                  <a:gd name="connsiteX12" fmla="*/ 3611913 w 4090294"/>
                  <a:gd name="connsiteY12" fmla="*/ 3298398 h 3916780"/>
                  <a:gd name="connsiteX13" fmla="*/ 3917321 w 4090294"/>
                  <a:gd name="connsiteY13" fmla="*/ 1955147 h 3916780"/>
                  <a:gd name="connsiteX14" fmla="*/ 4079484 w 4090294"/>
                  <a:gd name="connsiteY14" fmla="*/ 0 h 3916780"/>
                  <a:gd name="connsiteX15" fmla="*/ 4090295 w 4090294"/>
                  <a:gd name="connsiteY15" fmla="*/ 0 h 3916780"/>
                  <a:gd name="connsiteX16" fmla="*/ 3928131 w 4090294"/>
                  <a:gd name="connsiteY16" fmla="*/ 1956228 h 3916780"/>
                  <a:gd name="connsiteX17" fmla="*/ 3622184 w 4090294"/>
                  <a:gd name="connsiteY17" fmla="*/ 3302182 h 3916780"/>
                  <a:gd name="connsiteX18" fmla="*/ 3069208 w 4090294"/>
                  <a:gd name="connsiteY18" fmla="*/ 3916780 h 391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90294" h="3916780">
                    <a:moveTo>
                      <a:pt x="3069208" y="3916780"/>
                    </a:moveTo>
                    <a:cubicBezTo>
                      <a:pt x="2591367" y="3871915"/>
                      <a:pt x="2381636" y="3669211"/>
                      <a:pt x="2159472" y="3455156"/>
                    </a:cubicBezTo>
                    <a:cubicBezTo>
                      <a:pt x="1996228" y="3297317"/>
                      <a:pt x="1827038" y="3134613"/>
                      <a:pt x="1538928" y="3009207"/>
                    </a:cubicBezTo>
                    <a:lnTo>
                      <a:pt x="1538388" y="3009207"/>
                    </a:lnTo>
                    <a:cubicBezTo>
                      <a:pt x="1139466" y="2786503"/>
                      <a:pt x="743248" y="2775692"/>
                      <a:pt x="481084" y="2805963"/>
                    </a:cubicBezTo>
                    <a:cubicBezTo>
                      <a:pt x="196758" y="2838395"/>
                      <a:pt x="2162" y="2925964"/>
                      <a:pt x="541" y="2927044"/>
                    </a:cubicBezTo>
                    <a:lnTo>
                      <a:pt x="0" y="2915153"/>
                    </a:lnTo>
                    <a:cubicBezTo>
                      <a:pt x="2162" y="2914072"/>
                      <a:pt x="194055" y="2828125"/>
                      <a:pt x="480003" y="2795152"/>
                    </a:cubicBezTo>
                    <a:cubicBezTo>
                      <a:pt x="648112" y="2775692"/>
                      <a:pt x="814599" y="2778936"/>
                      <a:pt x="975141" y="2803800"/>
                    </a:cubicBezTo>
                    <a:cubicBezTo>
                      <a:pt x="1175683" y="2835152"/>
                      <a:pt x="1367035" y="2901098"/>
                      <a:pt x="1544334" y="3000018"/>
                    </a:cubicBezTo>
                    <a:cubicBezTo>
                      <a:pt x="1833524" y="3125965"/>
                      <a:pt x="2003255" y="3289209"/>
                      <a:pt x="2167581" y="3447588"/>
                    </a:cubicBezTo>
                    <a:cubicBezTo>
                      <a:pt x="2388663" y="3660562"/>
                      <a:pt x="2596772" y="3861645"/>
                      <a:pt x="3070289" y="3905969"/>
                    </a:cubicBezTo>
                    <a:cubicBezTo>
                      <a:pt x="3277317" y="3905969"/>
                      <a:pt x="3459480" y="3701644"/>
                      <a:pt x="3611913" y="3298398"/>
                    </a:cubicBezTo>
                    <a:cubicBezTo>
                      <a:pt x="3734076" y="2974072"/>
                      <a:pt x="3836780" y="2522177"/>
                      <a:pt x="3917321" y="1955147"/>
                    </a:cubicBezTo>
                    <a:cubicBezTo>
                      <a:pt x="4054619" y="988655"/>
                      <a:pt x="4079484" y="9730"/>
                      <a:pt x="4079484" y="0"/>
                    </a:cubicBezTo>
                    <a:lnTo>
                      <a:pt x="4090295" y="0"/>
                    </a:lnTo>
                    <a:cubicBezTo>
                      <a:pt x="4090295" y="9730"/>
                      <a:pt x="4064889" y="989195"/>
                      <a:pt x="3928131" y="1956228"/>
                    </a:cubicBezTo>
                    <a:cubicBezTo>
                      <a:pt x="3847591" y="2524339"/>
                      <a:pt x="3744347" y="2977315"/>
                      <a:pt x="3622184" y="3302182"/>
                    </a:cubicBezTo>
                    <a:cubicBezTo>
                      <a:pt x="3467588" y="3709752"/>
                      <a:pt x="3282182" y="3916780"/>
                      <a:pt x="3069208" y="3916780"/>
                    </a:cubicBez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xmlns="" id="{69E92D1E-05DE-314E-A6D5-486B56CDA034}"/>
                  </a:ext>
                </a:extLst>
              </p:cNvPr>
              <p:cNvSpPr/>
              <p:nvPr/>
            </p:nvSpPr>
            <p:spPr>
              <a:xfrm>
                <a:off x="2634" y="0"/>
                <a:ext cx="4145441" cy="3843266"/>
              </a:xfrm>
              <a:custGeom>
                <a:avLst/>
                <a:gdLst>
                  <a:gd name="connsiteX0" fmla="*/ 3236235 w 4145441"/>
                  <a:gd name="connsiteY0" fmla="*/ 3843266 h 3843266"/>
                  <a:gd name="connsiteX1" fmla="*/ 2363257 w 4145441"/>
                  <a:gd name="connsiteY1" fmla="*/ 3471372 h 3843266"/>
                  <a:gd name="connsiteX2" fmla="*/ 1539469 w 4145441"/>
                  <a:gd name="connsiteY2" fmla="*/ 3009207 h 3843266"/>
                  <a:gd name="connsiteX3" fmla="*/ 360543 w 4145441"/>
                  <a:gd name="connsiteY3" fmla="*/ 2947585 h 3843266"/>
                  <a:gd name="connsiteX4" fmla="*/ 541 w 4145441"/>
                  <a:gd name="connsiteY4" fmla="*/ 3188668 h 3843266"/>
                  <a:gd name="connsiteX5" fmla="*/ 0 w 4145441"/>
                  <a:gd name="connsiteY5" fmla="*/ 3170830 h 3843266"/>
                  <a:gd name="connsiteX6" fmla="*/ 355678 w 4145441"/>
                  <a:gd name="connsiteY6" fmla="*/ 2937855 h 3843266"/>
                  <a:gd name="connsiteX7" fmla="*/ 835681 w 4145441"/>
                  <a:gd name="connsiteY7" fmla="*/ 2858936 h 3843266"/>
                  <a:gd name="connsiteX8" fmla="*/ 1543252 w 4145441"/>
                  <a:gd name="connsiteY8" fmla="*/ 3000018 h 3843266"/>
                  <a:gd name="connsiteX9" fmla="*/ 2369203 w 4145441"/>
                  <a:gd name="connsiteY9" fmla="*/ 3463264 h 3843266"/>
                  <a:gd name="connsiteX10" fmla="*/ 3236776 w 4145441"/>
                  <a:gd name="connsiteY10" fmla="*/ 3832996 h 3843266"/>
                  <a:gd name="connsiteX11" fmla="*/ 3497318 w 4145441"/>
                  <a:gd name="connsiteY11" fmla="*/ 3711914 h 3843266"/>
                  <a:gd name="connsiteX12" fmla="*/ 3870834 w 4145441"/>
                  <a:gd name="connsiteY12" fmla="*/ 2857314 h 3843266"/>
                  <a:gd name="connsiteX13" fmla="*/ 4060024 w 4145441"/>
                  <a:gd name="connsiteY13" fmla="*/ 1611902 h 3843266"/>
                  <a:gd name="connsiteX14" fmla="*/ 4134619 w 4145441"/>
                  <a:gd name="connsiteY14" fmla="*/ 0 h 3843266"/>
                  <a:gd name="connsiteX15" fmla="*/ 4145430 w 4145441"/>
                  <a:gd name="connsiteY15" fmla="*/ 0 h 3843266"/>
                  <a:gd name="connsiteX16" fmla="*/ 4070295 w 4145441"/>
                  <a:gd name="connsiteY16" fmla="*/ 1612442 h 3843266"/>
                  <a:gd name="connsiteX17" fmla="*/ 3881104 w 4145441"/>
                  <a:gd name="connsiteY17" fmla="*/ 2859477 h 3843266"/>
                  <a:gd name="connsiteX18" fmla="*/ 3504345 w 4145441"/>
                  <a:gd name="connsiteY18" fmla="*/ 3718941 h 3843266"/>
                  <a:gd name="connsiteX19" fmla="*/ 3236235 w 4145441"/>
                  <a:gd name="connsiteY19" fmla="*/ 3843266 h 3843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145441" h="3843266">
                    <a:moveTo>
                      <a:pt x="3236235" y="3843266"/>
                    </a:moveTo>
                    <a:cubicBezTo>
                      <a:pt x="2866504" y="3811915"/>
                      <a:pt x="2644340" y="3661644"/>
                      <a:pt x="2363257" y="3471372"/>
                    </a:cubicBezTo>
                    <a:cubicBezTo>
                      <a:pt x="2149202" y="3326506"/>
                      <a:pt x="1905957" y="3162721"/>
                      <a:pt x="1539469" y="3009207"/>
                    </a:cubicBezTo>
                    <a:cubicBezTo>
                      <a:pt x="972438" y="2805422"/>
                      <a:pt x="584868" y="2863260"/>
                      <a:pt x="360543" y="2947585"/>
                    </a:cubicBezTo>
                    <a:cubicBezTo>
                      <a:pt x="117298" y="3038937"/>
                      <a:pt x="1622" y="3187046"/>
                      <a:pt x="541" y="3188668"/>
                    </a:cubicBezTo>
                    <a:lnTo>
                      <a:pt x="0" y="3170830"/>
                    </a:lnTo>
                    <a:cubicBezTo>
                      <a:pt x="1081" y="3169208"/>
                      <a:pt x="109190" y="3030288"/>
                      <a:pt x="355678" y="2937855"/>
                    </a:cubicBezTo>
                    <a:cubicBezTo>
                      <a:pt x="500003" y="2883261"/>
                      <a:pt x="661626" y="2856774"/>
                      <a:pt x="835681" y="2858936"/>
                    </a:cubicBezTo>
                    <a:cubicBezTo>
                      <a:pt x="1052979" y="2861639"/>
                      <a:pt x="1291359" y="2908666"/>
                      <a:pt x="1543252" y="3000018"/>
                    </a:cubicBezTo>
                    <a:cubicBezTo>
                      <a:pt x="1910822" y="3153532"/>
                      <a:pt x="2154067" y="3317858"/>
                      <a:pt x="2369203" y="3463264"/>
                    </a:cubicBezTo>
                    <a:cubicBezTo>
                      <a:pt x="2649205" y="3652454"/>
                      <a:pt x="2870288" y="3801644"/>
                      <a:pt x="3236776" y="3832996"/>
                    </a:cubicBezTo>
                    <a:cubicBezTo>
                      <a:pt x="3329209" y="3832996"/>
                      <a:pt x="3417318" y="3792455"/>
                      <a:pt x="3497318" y="3711914"/>
                    </a:cubicBezTo>
                    <a:cubicBezTo>
                      <a:pt x="3645427" y="3563265"/>
                      <a:pt x="3771374" y="3275695"/>
                      <a:pt x="3870834" y="2857314"/>
                    </a:cubicBezTo>
                    <a:cubicBezTo>
                      <a:pt x="3950834" y="2522177"/>
                      <a:pt x="4014618" y="2103256"/>
                      <a:pt x="4060024" y="1611902"/>
                    </a:cubicBezTo>
                    <a:cubicBezTo>
                      <a:pt x="4137322" y="774599"/>
                      <a:pt x="4134619" y="7568"/>
                      <a:pt x="4134619" y="0"/>
                    </a:cubicBezTo>
                    <a:lnTo>
                      <a:pt x="4145430" y="0"/>
                    </a:lnTo>
                    <a:cubicBezTo>
                      <a:pt x="4145430" y="7568"/>
                      <a:pt x="4148133" y="775140"/>
                      <a:pt x="4070295" y="1612442"/>
                    </a:cubicBezTo>
                    <a:cubicBezTo>
                      <a:pt x="4024889" y="2104337"/>
                      <a:pt x="3961105" y="2523799"/>
                      <a:pt x="3881104" y="2859477"/>
                    </a:cubicBezTo>
                    <a:cubicBezTo>
                      <a:pt x="3780563" y="3279479"/>
                      <a:pt x="3654076" y="3568670"/>
                      <a:pt x="3504345" y="3718941"/>
                    </a:cubicBezTo>
                    <a:cubicBezTo>
                      <a:pt x="3422723" y="3801644"/>
                      <a:pt x="3332452" y="3843266"/>
                      <a:pt x="3236235" y="3843266"/>
                    </a:cubicBez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xmlns="" id="{B97BE05E-0D82-E949-95A8-85F4FB799B99}"/>
                  </a:ext>
                </a:extLst>
              </p:cNvPr>
              <p:cNvSpPr/>
              <p:nvPr/>
            </p:nvSpPr>
            <p:spPr>
              <a:xfrm>
                <a:off x="2634" y="0"/>
                <a:ext cx="4194796" cy="3777860"/>
              </a:xfrm>
              <a:custGeom>
                <a:avLst/>
                <a:gdLst>
                  <a:gd name="connsiteX0" fmla="*/ 3320020 w 4194796"/>
                  <a:gd name="connsiteY0" fmla="*/ 3777320 h 3777860"/>
                  <a:gd name="connsiteX1" fmla="*/ 2617854 w 4194796"/>
                  <a:gd name="connsiteY1" fmla="*/ 3509751 h 3777860"/>
                  <a:gd name="connsiteX2" fmla="*/ 1539469 w 4194796"/>
                  <a:gd name="connsiteY2" fmla="*/ 3009748 h 3777860"/>
                  <a:gd name="connsiteX3" fmla="*/ 421084 w 4194796"/>
                  <a:gd name="connsiteY3" fmla="*/ 3111911 h 3777860"/>
                  <a:gd name="connsiteX4" fmla="*/ 541 w 4194796"/>
                  <a:gd name="connsiteY4" fmla="*/ 3474075 h 3777860"/>
                  <a:gd name="connsiteX5" fmla="*/ 0 w 4194796"/>
                  <a:gd name="connsiteY5" fmla="*/ 3456237 h 3777860"/>
                  <a:gd name="connsiteX6" fmla="*/ 415138 w 4194796"/>
                  <a:gd name="connsiteY6" fmla="*/ 3102181 h 3777860"/>
                  <a:gd name="connsiteX7" fmla="*/ 902708 w 4194796"/>
                  <a:gd name="connsiteY7" fmla="*/ 2927045 h 3777860"/>
                  <a:gd name="connsiteX8" fmla="*/ 1543252 w 4194796"/>
                  <a:gd name="connsiteY8" fmla="*/ 2998396 h 3777860"/>
                  <a:gd name="connsiteX9" fmla="*/ 2623259 w 4194796"/>
                  <a:gd name="connsiteY9" fmla="*/ 3498940 h 3777860"/>
                  <a:gd name="connsiteX10" fmla="*/ 3320020 w 4194796"/>
                  <a:gd name="connsiteY10" fmla="*/ 3764887 h 3777860"/>
                  <a:gd name="connsiteX11" fmla="*/ 3328128 w 4194796"/>
                  <a:gd name="connsiteY11" fmla="*/ 3764887 h 3777860"/>
                  <a:gd name="connsiteX12" fmla="*/ 3591373 w 4194796"/>
                  <a:gd name="connsiteY12" fmla="*/ 3642184 h 3777860"/>
                  <a:gd name="connsiteX13" fmla="*/ 3953537 w 4194796"/>
                  <a:gd name="connsiteY13" fmla="*/ 2800017 h 3777860"/>
                  <a:gd name="connsiteX14" fmla="*/ 4127592 w 4194796"/>
                  <a:gd name="connsiteY14" fmla="*/ 1577307 h 3777860"/>
                  <a:gd name="connsiteX15" fmla="*/ 4183268 w 4194796"/>
                  <a:gd name="connsiteY15" fmla="*/ 0 h 3777860"/>
                  <a:gd name="connsiteX16" fmla="*/ 4194079 w 4194796"/>
                  <a:gd name="connsiteY16" fmla="*/ 0 h 3777860"/>
                  <a:gd name="connsiteX17" fmla="*/ 4137863 w 4194796"/>
                  <a:gd name="connsiteY17" fmla="*/ 1580009 h 3777860"/>
                  <a:gd name="connsiteX18" fmla="*/ 3963808 w 4194796"/>
                  <a:gd name="connsiteY18" fmla="*/ 2804341 h 3777860"/>
                  <a:gd name="connsiteX19" fmla="*/ 3598940 w 4194796"/>
                  <a:gd name="connsiteY19" fmla="*/ 3651914 h 3777860"/>
                  <a:gd name="connsiteX20" fmla="*/ 3328128 w 4194796"/>
                  <a:gd name="connsiteY20" fmla="*/ 3777861 h 3777860"/>
                  <a:gd name="connsiteX21" fmla="*/ 3320020 w 4194796"/>
                  <a:gd name="connsiteY21" fmla="*/ 3777320 h 3777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94796" h="3777860">
                    <a:moveTo>
                      <a:pt x="3320020" y="3777320"/>
                    </a:moveTo>
                    <a:cubicBezTo>
                      <a:pt x="3094072" y="3777320"/>
                      <a:pt x="2893531" y="3664887"/>
                      <a:pt x="2617854" y="3509751"/>
                    </a:cubicBezTo>
                    <a:cubicBezTo>
                      <a:pt x="2354609" y="3361642"/>
                      <a:pt x="2027039" y="3177857"/>
                      <a:pt x="1539469" y="3009748"/>
                    </a:cubicBezTo>
                    <a:cubicBezTo>
                      <a:pt x="1055141" y="2835152"/>
                      <a:pt x="663788" y="2969207"/>
                      <a:pt x="421084" y="3111911"/>
                    </a:cubicBezTo>
                    <a:cubicBezTo>
                      <a:pt x="157298" y="3267587"/>
                      <a:pt x="2162" y="3472453"/>
                      <a:pt x="541" y="3474075"/>
                    </a:cubicBezTo>
                    <a:lnTo>
                      <a:pt x="0" y="3456237"/>
                    </a:lnTo>
                    <a:cubicBezTo>
                      <a:pt x="1622" y="3454075"/>
                      <a:pt x="149731" y="3258939"/>
                      <a:pt x="415138" y="3102181"/>
                    </a:cubicBezTo>
                    <a:cubicBezTo>
                      <a:pt x="571355" y="3010288"/>
                      <a:pt x="735139" y="2951369"/>
                      <a:pt x="902708" y="2927045"/>
                    </a:cubicBezTo>
                    <a:cubicBezTo>
                      <a:pt x="1112439" y="2896774"/>
                      <a:pt x="1327576" y="2921099"/>
                      <a:pt x="1543252" y="2998396"/>
                    </a:cubicBezTo>
                    <a:cubicBezTo>
                      <a:pt x="2031364" y="3167046"/>
                      <a:pt x="2359474" y="3350831"/>
                      <a:pt x="2623259" y="3498940"/>
                    </a:cubicBezTo>
                    <a:cubicBezTo>
                      <a:pt x="2897855" y="3652995"/>
                      <a:pt x="3096775" y="3764887"/>
                      <a:pt x="3320020" y="3764887"/>
                    </a:cubicBezTo>
                    <a:cubicBezTo>
                      <a:pt x="3322722" y="3764887"/>
                      <a:pt x="3325425" y="3764887"/>
                      <a:pt x="3328128" y="3764887"/>
                    </a:cubicBezTo>
                    <a:cubicBezTo>
                      <a:pt x="3422723" y="3764887"/>
                      <a:pt x="3511372" y="3723806"/>
                      <a:pt x="3591373" y="3642184"/>
                    </a:cubicBezTo>
                    <a:cubicBezTo>
                      <a:pt x="3736779" y="3494075"/>
                      <a:pt x="3858942" y="3210830"/>
                      <a:pt x="3953537" y="2800017"/>
                    </a:cubicBezTo>
                    <a:cubicBezTo>
                      <a:pt x="4029213" y="2470826"/>
                      <a:pt x="4087592" y="2059472"/>
                      <a:pt x="4127592" y="1577307"/>
                    </a:cubicBezTo>
                    <a:cubicBezTo>
                      <a:pt x="4194620" y="758383"/>
                      <a:pt x="4183809" y="7568"/>
                      <a:pt x="4183268" y="0"/>
                    </a:cubicBezTo>
                    <a:lnTo>
                      <a:pt x="4194079" y="0"/>
                    </a:lnTo>
                    <a:cubicBezTo>
                      <a:pt x="4194079" y="7568"/>
                      <a:pt x="4205431" y="758923"/>
                      <a:pt x="4137863" y="1580009"/>
                    </a:cubicBezTo>
                    <a:cubicBezTo>
                      <a:pt x="4098403" y="2062174"/>
                      <a:pt x="4039484" y="2474069"/>
                      <a:pt x="3963808" y="2804341"/>
                    </a:cubicBezTo>
                    <a:cubicBezTo>
                      <a:pt x="3868672" y="3217317"/>
                      <a:pt x="3745968" y="3502724"/>
                      <a:pt x="3598940" y="3651914"/>
                    </a:cubicBezTo>
                    <a:cubicBezTo>
                      <a:pt x="3516778" y="3735157"/>
                      <a:pt x="3425426" y="3777861"/>
                      <a:pt x="3328128" y="3777861"/>
                    </a:cubicBezTo>
                    <a:cubicBezTo>
                      <a:pt x="3325425" y="3777320"/>
                      <a:pt x="3322722" y="3777320"/>
                      <a:pt x="3320020" y="3777320"/>
                    </a:cubicBez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xmlns="" id="{4FE3E6E2-4BF7-3040-8298-9E215F3DC976}"/>
                  </a:ext>
                </a:extLst>
              </p:cNvPr>
              <p:cNvSpPr/>
              <p:nvPr/>
            </p:nvSpPr>
            <p:spPr>
              <a:xfrm>
                <a:off x="3175" y="-1081"/>
                <a:ext cx="4264267" cy="3924888"/>
              </a:xfrm>
              <a:custGeom>
                <a:avLst/>
                <a:gdLst>
                  <a:gd name="connsiteX0" fmla="*/ 0 w 4264267"/>
                  <a:gd name="connsiteY0" fmla="*/ 3924888 h 3924888"/>
                  <a:gd name="connsiteX1" fmla="*/ 0 w 4264267"/>
                  <a:gd name="connsiteY1" fmla="*/ 3900023 h 3924888"/>
                  <a:gd name="connsiteX2" fmla="*/ 413516 w 4264267"/>
                  <a:gd name="connsiteY2" fmla="*/ 3327588 h 3924888"/>
                  <a:gd name="connsiteX3" fmla="*/ 901086 w 4264267"/>
                  <a:gd name="connsiteY3" fmla="*/ 2998396 h 3924888"/>
                  <a:gd name="connsiteX4" fmla="*/ 1542712 w 4264267"/>
                  <a:gd name="connsiteY4" fmla="*/ 3000018 h 3924888"/>
                  <a:gd name="connsiteX5" fmla="*/ 2504339 w 4264267"/>
                  <a:gd name="connsiteY5" fmla="*/ 3383804 h 3924888"/>
                  <a:gd name="connsiteX6" fmla="*/ 3531913 w 4264267"/>
                  <a:gd name="connsiteY6" fmla="*/ 3681103 h 3924888"/>
                  <a:gd name="connsiteX7" fmla="*/ 4035159 w 4264267"/>
                  <a:gd name="connsiteY7" fmla="*/ 3021640 h 3924888"/>
                  <a:gd name="connsiteX8" fmla="*/ 4230296 w 4264267"/>
                  <a:gd name="connsiteY8" fmla="*/ 1765416 h 3924888"/>
                  <a:gd name="connsiteX9" fmla="*/ 4224350 w 4264267"/>
                  <a:gd name="connsiteY9" fmla="*/ 541 h 3924888"/>
                  <a:gd name="connsiteX10" fmla="*/ 4235161 w 4264267"/>
                  <a:gd name="connsiteY10" fmla="*/ 0 h 3924888"/>
                  <a:gd name="connsiteX11" fmla="*/ 4241106 w 4264267"/>
                  <a:gd name="connsiteY11" fmla="*/ 1765956 h 3924888"/>
                  <a:gd name="connsiteX12" fmla="*/ 4045430 w 4264267"/>
                  <a:gd name="connsiteY12" fmla="*/ 3024342 h 3924888"/>
                  <a:gd name="connsiteX13" fmla="*/ 3533535 w 4264267"/>
                  <a:gd name="connsiteY13" fmla="*/ 3691373 h 3924888"/>
                  <a:gd name="connsiteX14" fmla="*/ 3532994 w 4264267"/>
                  <a:gd name="connsiteY14" fmla="*/ 3691373 h 3924888"/>
                  <a:gd name="connsiteX15" fmla="*/ 3463264 w 4264267"/>
                  <a:gd name="connsiteY15" fmla="*/ 3694076 h 3924888"/>
                  <a:gd name="connsiteX16" fmla="*/ 2499474 w 4264267"/>
                  <a:gd name="connsiteY16" fmla="*/ 3393534 h 3924888"/>
                  <a:gd name="connsiteX17" fmla="*/ 1538388 w 4264267"/>
                  <a:gd name="connsiteY17" fmla="*/ 3009748 h 3924888"/>
                  <a:gd name="connsiteX18" fmla="*/ 421084 w 4264267"/>
                  <a:gd name="connsiteY18" fmla="*/ 3334615 h 3924888"/>
                  <a:gd name="connsiteX19" fmla="*/ 0 w 4264267"/>
                  <a:gd name="connsiteY19" fmla="*/ 3924888 h 3924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64267" h="3924888">
                    <a:moveTo>
                      <a:pt x="0" y="3924888"/>
                    </a:moveTo>
                    <a:lnTo>
                      <a:pt x="0" y="3900023"/>
                    </a:lnTo>
                    <a:cubicBezTo>
                      <a:pt x="1622" y="3896780"/>
                      <a:pt x="148650" y="3594616"/>
                      <a:pt x="413516" y="3327588"/>
                    </a:cubicBezTo>
                    <a:cubicBezTo>
                      <a:pt x="569193" y="3170830"/>
                      <a:pt x="733518" y="3060018"/>
                      <a:pt x="901086" y="2998396"/>
                    </a:cubicBezTo>
                    <a:cubicBezTo>
                      <a:pt x="1110817" y="2921639"/>
                      <a:pt x="1327035" y="2922180"/>
                      <a:pt x="1542712" y="3000018"/>
                    </a:cubicBezTo>
                    <a:cubicBezTo>
                      <a:pt x="1927039" y="3132451"/>
                      <a:pt x="2234067" y="3265965"/>
                      <a:pt x="2504339" y="3383804"/>
                    </a:cubicBezTo>
                    <a:cubicBezTo>
                      <a:pt x="2932450" y="3570292"/>
                      <a:pt x="3242181" y="3704887"/>
                      <a:pt x="3531913" y="3681103"/>
                    </a:cubicBezTo>
                    <a:cubicBezTo>
                      <a:pt x="3745428" y="3634076"/>
                      <a:pt x="3914618" y="3412453"/>
                      <a:pt x="4035159" y="3021640"/>
                    </a:cubicBezTo>
                    <a:cubicBezTo>
                      <a:pt x="4131917" y="2707584"/>
                      <a:pt x="4197863" y="2285419"/>
                      <a:pt x="4230296" y="1765416"/>
                    </a:cubicBezTo>
                    <a:cubicBezTo>
                      <a:pt x="4285972" y="880546"/>
                      <a:pt x="4225431" y="9189"/>
                      <a:pt x="4224350" y="541"/>
                    </a:cubicBezTo>
                    <a:lnTo>
                      <a:pt x="4235161" y="0"/>
                    </a:lnTo>
                    <a:cubicBezTo>
                      <a:pt x="4235701" y="8649"/>
                      <a:pt x="4296242" y="880546"/>
                      <a:pt x="4241106" y="1765956"/>
                    </a:cubicBezTo>
                    <a:cubicBezTo>
                      <a:pt x="4208674" y="2286500"/>
                      <a:pt x="4142728" y="2709746"/>
                      <a:pt x="4045430" y="3024342"/>
                    </a:cubicBezTo>
                    <a:cubicBezTo>
                      <a:pt x="3923267" y="3419480"/>
                      <a:pt x="3751374" y="3643806"/>
                      <a:pt x="3533535" y="3691373"/>
                    </a:cubicBezTo>
                    <a:lnTo>
                      <a:pt x="3532994" y="3691373"/>
                    </a:lnTo>
                    <a:cubicBezTo>
                      <a:pt x="3509751" y="3693535"/>
                      <a:pt x="3486507" y="3694076"/>
                      <a:pt x="3463264" y="3694076"/>
                    </a:cubicBezTo>
                    <a:cubicBezTo>
                      <a:pt x="3190830" y="3694076"/>
                      <a:pt x="2895693" y="3565967"/>
                      <a:pt x="2499474" y="3393534"/>
                    </a:cubicBezTo>
                    <a:cubicBezTo>
                      <a:pt x="2229203" y="3275695"/>
                      <a:pt x="1922714" y="3142181"/>
                      <a:pt x="1538388" y="3009748"/>
                    </a:cubicBezTo>
                    <a:cubicBezTo>
                      <a:pt x="1055141" y="2835152"/>
                      <a:pt x="663788" y="3089748"/>
                      <a:pt x="421084" y="3334615"/>
                    </a:cubicBezTo>
                    <a:cubicBezTo>
                      <a:pt x="157839" y="3601103"/>
                      <a:pt x="1622" y="3922186"/>
                      <a:pt x="0" y="3924888"/>
                    </a:cubicBez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6689FEAC-292C-844B-9D3E-72AFFF391D2D}"/>
                </a:ext>
              </a:extLst>
            </p:cNvPr>
            <p:cNvSpPr/>
            <p:nvPr/>
          </p:nvSpPr>
          <p:spPr>
            <a:xfrm>
              <a:off x="3827868" y="2927586"/>
              <a:ext cx="332268" cy="406510"/>
            </a:xfrm>
            <a:custGeom>
              <a:avLst/>
              <a:gdLst>
                <a:gd name="connsiteX0" fmla="*/ 92807 w 332268"/>
                <a:gd name="connsiteY0" fmla="*/ 0 h 406510"/>
                <a:gd name="connsiteX1" fmla="*/ 92807 w 332268"/>
                <a:gd name="connsiteY1" fmla="*/ 62163 h 406510"/>
                <a:gd name="connsiteX2" fmla="*/ 93888 w 332268"/>
                <a:gd name="connsiteY2" fmla="*/ 62163 h 406510"/>
                <a:gd name="connsiteX3" fmla="*/ 93888 w 332268"/>
                <a:gd name="connsiteY3" fmla="*/ 254056 h 406510"/>
                <a:gd name="connsiteX4" fmla="*/ 22537 w 332268"/>
                <a:gd name="connsiteY4" fmla="*/ 269191 h 406510"/>
                <a:gd name="connsiteX5" fmla="*/ 10104 w 332268"/>
                <a:gd name="connsiteY5" fmla="*/ 344326 h 406510"/>
                <a:gd name="connsiteX6" fmla="*/ 85780 w 332268"/>
                <a:gd name="connsiteY6" fmla="*/ 332434 h 406510"/>
                <a:gd name="connsiteX7" fmla="*/ 108483 w 332268"/>
                <a:gd name="connsiteY7" fmla="*/ 283785 h 406510"/>
                <a:gd name="connsiteX8" fmla="*/ 108483 w 332268"/>
                <a:gd name="connsiteY8" fmla="*/ 283785 h 406510"/>
                <a:gd name="connsiteX9" fmla="*/ 108483 w 332268"/>
                <a:gd name="connsiteY9" fmla="*/ 65406 h 406510"/>
                <a:gd name="connsiteX10" fmla="*/ 317674 w 332268"/>
                <a:gd name="connsiteY10" fmla="*/ 121622 h 406510"/>
                <a:gd name="connsiteX11" fmla="*/ 317674 w 332268"/>
                <a:gd name="connsiteY11" fmla="*/ 305948 h 406510"/>
                <a:gd name="connsiteX12" fmla="*/ 246322 w 332268"/>
                <a:gd name="connsiteY12" fmla="*/ 321083 h 406510"/>
                <a:gd name="connsiteX13" fmla="*/ 233889 w 332268"/>
                <a:gd name="connsiteY13" fmla="*/ 396219 h 406510"/>
                <a:gd name="connsiteX14" fmla="*/ 309565 w 332268"/>
                <a:gd name="connsiteY14" fmla="*/ 384327 h 406510"/>
                <a:gd name="connsiteX15" fmla="*/ 332268 w 332268"/>
                <a:gd name="connsiteY15" fmla="*/ 335678 h 406510"/>
                <a:gd name="connsiteX16" fmla="*/ 332268 w 332268"/>
                <a:gd name="connsiteY16" fmla="*/ 335678 h 406510"/>
                <a:gd name="connsiteX17" fmla="*/ 332268 w 332268"/>
                <a:gd name="connsiteY17" fmla="*/ 125406 h 406510"/>
                <a:gd name="connsiteX18" fmla="*/ 332268 w 332268"/>
                <a:gd name="connsiteY18" fmla="*/ 63244 h 406510"/>
                <a:gd name="connsiteX19" fmla="*/ 92807 w 332268"/>
                <a:gd name="connsiteY19" fmla="*/ 0 h 40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2268" h="406510">
                  <a:moveTo>
                    <a:pt x="92807" y="0"/>
                  </a:moveTo>
                  <a:lnTo>
                    <a:pt x="92807" y="62163"/>
                  </a:lnTo>
                  <a:lnTo>
                    <a:pt x="93888" y="62163"/>
                  </a:lnTo>
                  <a:lnTo>
                    <a:pt x="93888" y="254056"/>
                  </a:lnTo>
                  <a:cubicBezTo>
                    <a:pt x="75510" y="241083"/>
                    <a:pt x="45239" y="247029"/>
                    <a:pt x="22537" y="269191"/>
                  </a:cubicBezTo>
                  <a:cubicBezTo>
                    <a:pt x="-1788" y="293516"/>
                    <a:pt x="-7193" y="327029"/>
                    <a:pt x="10104" y="344326"/>
                  </a:cubicBezTo>
                  <a:cubicBezTo>
                    <a:pt x="27402" y="361624"/>
                    <a:pt x="61456" y="356759"/>
                    <a:pt x="85780" y="332434"/>
                  </a:cubicBezTo>
                  <a:cubicBezTo>
                    <a:pt x="100375" y="317840"/>
                    <a:pt x="108483" y="299461"/>
                    <a:pt x="108483" y="283785"/>
                  </a:cubicBezTo>
                  <a:lnTo>
                    <a:pt x="108483" y="283785"/>
                  </a:lnTo>
                  <a:lnTo>
                    <a:pt x="108483" y="65406"/>
                  </a:lnTo>
                  <a:lnTo>
                    <a:pt x="317674" y="121622"/>
                  </a:lnTo>
                  <a:lnTo>
                    <a:pt x="317674" y="305948"/>
                  </a:lnTo>
                  <a:cubicBezTo>
                    <a:pt x="299295" y="292975"/>
                    <a:pt x="269025" y="298921"/>
                    <a:pt x="246322" y="321083"/>
                  </a:cubicBezTo>
                  <a:cubicBezTo>
                    <a:pt x="221997" y="345408"/>
                    <a:pt x="216592" y="378921"/>
                    <a:pt x="233889" y="396219"/>
                  </a:cubicBezTo>
                  <a:cubicBezTo>
                    <a:pt x="251187" y="413516"/>
                    <a:pt x="285241" y="408651"/>
                    <a:pt x="309565" y="384327"/>
                  </a:cubicBezTo>
                  <a:cubicBezTo>
                    <a:pt x="324160" y="369732"/>
                    <a:pt x="332268" y="351353"/>
                    <a:pt x="332268" y="335678"/>
                  </a:cubicBezTo>
                  <a:lnTo>
                    <a:pt x="332268" y="335678"/>
                  </a:lnTo>
                  <a:lnTo>
                    <a:pt x="332268" y="125406"/>
                  </a:lnTo>
                  <a:lnTo>
                    <a:pt x="332268" y="63244"/>
                  </a:lnTo>
                  <a:lnTo>
                    <a:pt x="92807" y="0"/>
                  </a:lnTo>
                  <a:close/>
                </a:path>
              </a:pathLst>
            </a:custGeom>
            <a:solidFill>
              <a:schemeClr val="accent1"/>
            </a:solidFill>
            <a:ln w="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40655072-E287-384E-AB11-D98ADDEB1C3E}"/>
                </a:ext>
              </a:extLst>
            </p:cNvPr>
            <p:cNvSpPr/>
            <p:nvPr/>
          </p:nvSpPr>
          <p:spPr>
            <a:xfrm>
              <a:off x="3973661" y="96758"/>
              <a:ext cx="239738" cy="232798"/>
            </a:xfrm>
            <a:custGeom>
              <a:avLst/>
              <a:gdLst>
                <a:gd name="connsiteX0" fmla="*/ 193502 w 239738"/>
                <a:gd name="connsiteY0" fmla="*/ 4865 h 232798"/>
                <a:gd name="connsiteX1" fmla="*/ 184313 w 239738"/>
                <a:gd name="connsiteY1" fmla="*/ 0 h 232798"/>
                <a:gd name="connsiteX2" fmla="*/ 85934 w 239738"/>
                <a:gd name="connsiteY2" fmla="*/ 182704 h 232798"/>
                <a:gd name="connsiteX3" fmla="*/ 35123 w 239738"/>
                <a:gd name="connsiteY3" fmla="*/ 168109 h 232798"/>
                <a:gd name="connsiteX4" fmla="*/ 1069 w 239738"/>
                <a:gd name="connsiteY4" fmla="*/ 211893 h 232798"/>
                <a:gd name="connsiteX5" fmla="*/ 53501 w 239738"/>
                <a:gd name="connsiteY5" fmla="*/ 230272 h 232798"/>
                <a:gd name="connsiteX6" fmla="*/ 84853 w 239738"/>
                <a:gd name="connsiteY6" fmla="*/ 207028 h 232798"/>
                <a:gd name="connsiteX7" fmla="*/ 84853 w 239738"/>
                <a:gd name="connsiteY7" fmla="*/ 207028 h 232798"/>
                <a:gd name="connsiteX8" fmla="*/ 168097 w 239738"/>
                <a:gd name="connsiteY8" fmla="*/ 53514 h 232798"/>
                <a:gd name="connsiteX9" fmla="*/ 150259 w 239738"/>
                <a:gd name="connsiteY9" fmla="*/ 191893 h 232798"/>
                <a:gd name="connsiteX10" fmla="*/ 193502 w 239738"/>
                <a:gd name="connsiteY10" fmla="*/ 4865 h 23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738" h="232798">
                  <a:moveTo>
                    <a:pt x="193502" y="4865"/>
                  </a:moveTo>
                  <a:lnTo>
                    <a:pt x="184313" y="0"/>
                  </a:lnTo>
                  <a:lnTo>
                    <a:pt x="85934" y="182704"/>
                  </a:lnTo>
                  <a:cubicBezTo>
                    <a:pt x="78907" y="168109"/>
                    <a:pt x="57285" y="161623"/>
                    <a:pt x="35123" y="168109"/>
                  </a:cubicBezTo>
                  <a:cubicBezTo>
                    <a:pt x="11339" y="175136"/>
                    <a:pt x="-4337" y="194596"/>
                    <a:pt x="1069" y="211893"/>
                  </a:cubicBezTo>
                  <a:cubicBezTo>
                    <a:pt x="5934" y="229191"/>
                    <a:pt x="29717" y="237299"/>
                    <a:pt x="53501" y="230272"/>
                  </a:cubicBezTo>
                  <a:cubicBezTo>
                    <a:pt x="68096" y="225947"/>
                    <a:pt x="79447" y="217299"/>
                    <a:pt x="84853" y="207028"/>
                  </a:cubicBezTo>
                  <a:lnTo>
                    <a:pt x="84853" y="207028"/>
                  </a:lnTo>
                  <a:lnTo>
                    <a:pt x="168097" y="53514"/>
                  </a:lnTo>
                  <a:cubicBezTo>
                    <a:pt x="277287" y="105947"/>
                    <a:pt x="150259" y="191893"/>
                    <a:pt x="150259" y="191893"/>
                  </a:cubicBezTo>
                  <a:cubicBezTo>
                    <a:pt x="322152" y="107028"/>
                    <a:pt x="193502" y="4865"/>
                    <a:pt x="193502" y="4865"/>
                  </a:cubicBezTo>
                  <a:close/>
                </a:path>
              </a:pathLst>
            </a:custGeom>
            <a:solidFill>
              <a:schemeClr val="accent1"/>
            </a:solidFill>
            <a:ln w="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82A0F1D9-8C24-9942-96C5-3520A79749E5}"/>
                </a:ext>
              </a:extLst>
            </p:cNvPr>
            <p:cNvSpPr/>
            <p:nvPr/>
          </p:nvSpPr>
          <p:spPr>
            <a:xfrm>
              <a:off x="414684" y="2348598"/>
              <a:ext cx="453455" cy="983880"/>
            </a:xfrm>
            <a:custGeom>
              <a:avLst/>
              <a:gdLst>
                <a:gd name="connsiteX0" fmla="*/ 81647 w 453455"/>
                <a:gd name="connsiteY0" fmla="*/ 66 h 983880"/>
                <a:gd name="connsiteX1" fmla="*/ 47052 w 453455"/>
                <a:gd name="connsiteY1" fmla="*/ 7633 h 983880"/>
                <a:gd name="connsiteX2" fmla="*/ 198405 w 453455"/>
                <a:gd name="connsiteY2" fmla="*/ 704394 h 983880"/>
                <a:gd name="connsiteX3" fmla="*/ 32458 w 453455"/>
                <a:gd name="connsiteY3" fmla="*/ 779530 h 983880"/>
                <a:gd name="connsiteX4" fmla="*/ 41647 w 453455"/>
                <a:gd name="connsiteY4" fmla="*/ 970342 h 983880"/>
                <a:gd name="connsiteX5" fmla="*/ 219486 w 453455"/>
                <a:gd name="connsiteY5" fmla="*/ 901152 h 983880"/>
                <a:gd name="connsiteX6" fmla="*/ 248675 w 453455"/>
                <a:gd name="connsiteY6" fmla="*/ 770341 h 983880"/>
                <a:gd name="connsiteX7" fmla="*/ 248675 w 453455"/>
                <a:gd name="connsiteY7" fmla="*/ 770341 h 983880"/>
                <a:gd name="connsiteX8" fmla="*/ 121647 w 453455"/>
                <a:gd name="connsiteY8" fmla="*/ 184391 h 983880"/>
                <a:gd name="connsiteX9" fmla="*/ 384892 w 453455"/>
                <a:gd name="connsiteY9" fmla="*/ 584934 h 983880"/>
                <a:gd name="connsiteX10" fmla="*/ 81647 w 453455"/>
                <a:gd name="connsiteY10" fmla="*/ 66 h 98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3455" h="983880">
                  <a:moveTo>
                    <a:pt x="81647" y="66"/>
                  </a:moveTo>
                  <a:lnTo>
                    <a:pt x="47052" y="7633"/>
                  </a:lnTo>
                  <a:lnTo>
                    <a:pt x="198405" y="704394"/>
                  </a:lnTo>
                  <a:cubicBezTo>
                    <a:pt x="147053" y="682232"/>
                    <a:pt x="75701" y="713043"/>
                    <a:pt x="32458" y="779530"/>
                  </a:cubicBezTo>
                  <a:cubicBezTo>
                    <a:pt x="-14029" y="851422"/>
                    <a:pt x="-10245" y="936828"/>
                    <a:pt x="41647" y="970342"/>
                  </a:cubicBezTo>
                  <a:cubicBezTo>
                    <a:pt x="93539" y="1003856"/>
                    <a:pt x="172999" y="973045"/>
                    <a:pt x="219486" y="901152"/>
                  </a:cubicBezTo>
                  <a:cubicBezTo>
                    <a:pt x="247594" y="857368"/>
                    <a:pt x="257324" y="809260"/>
                    <a:pt x="248675" y="770341"/>
                  </a:cubicBezTo>
                  <a:lnTo>
                    <a:pt x="248675" y="770341"/>
                  </a:lnTo>
                  <a:lnTo>
                    <a:pt x="121647" y="184391"/>
                  </a:lnTo>
                  <a:cubicBezTo>
                    <a:pt x="523272" y="76283"/>
                    <a:pt x="384892" y="584934"/>
                    <a:pt x="384892" y="584934"/>
                  </a:cubicBezTo>
                  <a:cubicBezTo>
                    <a:pt x="644894" y="-18853"/>
                    <a:pt x="81647" y="66"/>
                    <a:pt x="81647" y="66"/>
                  </a:cubicBezTo>
                  <a:close/>
                </a:path>
              </a:pathLst>
            </a:custGeom>
            <a:solidFill>
              <a:schemeClr val="accent1"/>
            </a:solidFill>
            <a:ln w="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2A8CD9B6-1ACE-C64E-9B19-8EDEB5F82FC6}"/>
                </a:ext>
              </a:extLst>
            </p:cNvPr>
            <p:cNvSpPr/>
            <p:nvPr/>
          </p:nvSpPr>
          <p:spPr>
            <a:xfrm>
              <a:off x="3757431" y="1208657"/>
              <a:ext cx="303851" cy="535262"/>
            </a:xfrm>
            <a:custGeom>
              <a:avLst/>
              <a:gdLst>
                <a:gd name="connsiteX0" fmla="*/ 16757 w 303851"/>
                <a:gd name="connsiteY0" fmla="*/ 0 h 535262"/>
                <a:gd name="connsiteX1" fmla="*/ 0 w 303851"/>
                <a:gd name="connsiteY1" fmla="*/ 11892 h 535262"/>
                <a:gd name="connsiteX2" fmla="*/ 245947 w 303851"/>
                <a:gd name="connsiteY2" fmla="*/ 357299 h 535262"/>
                <a:gd name="connsiteX3" fmla="*/ 174596 w 303851"/>
                <a:gd name="connsiteY3" fmla="*/ 435138 h 535262"/>
                <a:gd name="connsiteX4" fmla="*/ 223245 w 303851"/>
                <a:gd name="connsiteY4" fmla="*/ 534598 h 535262"/>
                <a:gd name="connsiteX5" fmla="*/ 302164 w 303851"/>
                <a:gd name="connsiteY5" fmla="*/ 457300 h 535262"/>
                <a:gd name="connsiteX6" fmla="*/ 288110 w 303851"/>
                <a:gd name="connsiteY6" fmla="*/ 380543 h 535262"/>
                <a:gd name="connsiteX7" fmla="*/ 288110 w 303851"/>
                <a:gd name="connsiteY7" fmla="*/ 380543 h 535262"/>
                <a:gd name="connsiteX8" fmla="*/ 16757 w 303851"/>
                <a:gd name="connsiteY8" fmla="*/ 0 h 53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851" h="535262">
                  <a:moveTo>
                    <a:pt x="16757" y="0"/>
                  </a:moveTo>
                  <a:lnTo>
                    <a:pt x="0" y="11892"/>
                  </a:lnTo>
                  <a:lnTo>
                    <a:pt x="245947" y="357299"/>
                  </a:lnTo>
                  <a:cubicBezTo>
                    <a:pt x="213515" y="357299"/>
                    <a:pt x="182704" y="390273"/>
                    <a:pt x="174596" y="435138"/>
                  </a:cubicBezTo>
                  <a:cubicBezTo>
                    <a:pt x="165947" y="483787"/>
                    <a:pt x="188109" y="528652"/>
                    <a:pt x="223245" y="534598"/>
                  </a:cubicBezTo>
                  <a:cubicBezTo>
                    <a:pt x="258380" y="540544"/>
                    <a:pt x="294056" y="505949"/>
                    <a:pt x="302164" y="457300"/>
                  </a:cubicBezTo>
                  <a:cubicBezTo>
                    <a:pt x="307029" y="427570"/>
                    <a:pt x="301083" y="399462"/>
                    <a:pt x="288110" y="380543"/>
                  </a:cubicBezTo>
                  <a:lnTo>
                    <a:pt x="288110" y="380543"/>
                  </a:lnTo>
                  <a:lnTo>
                    <a:pt x="16757" y="0"/>
                  </a:lnTo>
                  <a:close/>
                </a:path>
              </a:pathLst>
            </a:custGeom>
            <a:solidFill>
              <a:schemeClr val="accent1"/>
            </a:solidFill>
            <a:ln w="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2A96DCDE-5075-9D42-AAA6-1473C6161EE1}"/>
                </a:ext>
              </a:extLst>
            </p:cNvPr>
            <p:cNvSpPr/>
            <p:nvPr/>
          </p:nvSpPr>
          <p:spPr>
            <a:xfrm>
              <a:off x="2077037" y="3610293"/>
              <a:ext cx="663631" cy="535988"/>
            </a:xfrm>
            <a:custGeom>
              <a:avLst/>
              <a:gdLst>
                <a:gd name="connsiteX0" fmla="*/ 242548 w 663631"/>
                <a:gd name="connsiteY0" fmla="*/ 0 h 535988"/>
                <a:gd name="connsiteX1" fmla="*/ 211197 w 663631"/>
                <a:gd name="connsiteY1" fmla="*/ 62163 h 535988"/>
                <a:gd name="connsiteX2" fmla="*/ 109575 w 663631"/>
                <a:gd name="connsiteY2" fmla="*/ 265407 h 535988"/>
                <a:gd name="connsiteX3" fmla="*/ 43628 w 663631"/>
                <a:gd name="connsiteY3" fmla="*/ 248109 h 535988"/>
                <a:gd name="connsiteX4" fmla="*/ 1466 w 663631"/>
                <a:gd name="connsiteY4" fmla="*/ 305948 h 535988"/>
                <a:gd name="connsiteX5" fmla="*/ 69574 w 663631"/>
                <a:gd name="connsiteY5" fmla="*/ 327569 h 535988"/>
                <a:gd name="connsiteX6" fmla="*/ 109034 w 663631"/>
                <a:gd name="connsiteY6" fmla="*/ 296218 h 535988"/>
                <a:gd name="connsiteX7" fmla="*/ 109034 w 663631"/>
                <a:gd name="connsiteY7" fmla="*/ 296218 h 535988"/>
                <a:gd name="connsiteX8" fmla="*/ 223629 w 663631"/>
                <a:gd name="connsiteY8" fmla="*/ 68108 h 535988"/>
                <a:gd name="connsiteX9" fmla="*/ 415522 w 663631"/>
                <a:gd name="connsiteY9" fmla="*/ 164325 h 535988"/>
                <a:gd name="connsiteX10" fmla="*/ 313900 w 663631"/>
                <a:gd name="connsiteY10" fmla="*/ 367570 h 535988"/>
                <a:gd name="connsiteX11" fmla="*/ 247954 w 663631"/>
                <a:gd name="connsiteY11" fmla="*/ 350272 h 535988"/>
                <a:gd name="connsiteX12" fmla="*/ 205791 w 663631"/>
                <a:gd name="connsiteY12" fmla="*/ 408111 h 535988"/>
                <a:gd name="connsiteX13" fmla="*/ 273900 w 663631"/>
                <a:gd name="connsiteY13" fmla="*/ 429732 h 535988"/>
                <a:gd name="connsiteX14" fmla="*/ 313360 w 663631"/>
                <a:gd name="connsiteY14" fmla="*/ 398380 h 535988"/>
                <a:gd name="connsiteX15" fmla="*/ 313360 w 663631"/>
                <a:gd name="connsiteY15" fmla="*/ 398380 h 535988"/>
                <a:gd name="connsiteX16" fmla="*/ 427955 w 663631"/>
                <a:gd name="connsiteY16" fmla="*/ 170271 h 535988"/>
                <a:gd name="connsiteX17" fmla="*/ 619848 w 663631"/>
                <a:gd name="connsiteY17" fmla="*/ 266488 h 535988"/>
                <a:gd name="connsiteX18" fmla="*/ 518226 w 663631"/>
                <a:gd name="connsiteY18" fmla="*/ 469732 h 535988"/>
                <a:gd name="connsiteX19" fmla="*/ 452279 w 663631"/>
                <a:gd name="connsiteY19" fmla="*/ 452435 h 535988"/>
                <a:gd name="connsiteX20" fmla="*/ 410117 w 663631"/>
                <a:gd name="connsiteY20" fmla="*/ 510273 h 535988"/>
                <a:gd name="connsiteX21" fmla="*/ 478226 w 663631"/>
                <a:gd name="connsiteY21" fmla="*/ 531895 h 535988"/>
                <a:gd name="connsiteX22" fmla="*/ 517685 w 663631"/>
                <a:gd name="connsiteY22" fmla="*/ 500543 h 535988"/>
                <a:gd name="connsiteX23" fmla="*/ 517685 w 663631"/>
                <a:gd name="connsiteY23" fmla="*/ 500543 h 535988"/>
                <a:gd name="connsiteX24" fmla="*/ 632280 w 663631"/>
                <a:gd name="connsiteY24" fmla="*/ 272434 h 535988"/>
                <a:gd name="connsiteX25" fmla="*/ 663632 w 663631"/>
                <a:gd name="connsiteY25" fmla="*/ 210271 h 535988"/>
                <a:gd name="connsiteX26" fmla="*/ 242548 w 663631"/>
                <a:gd name="connsiteY26" fmla="*/ 0 h 53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3631" h="535988">
                  <a:moveTo>
                    <a:pt x="242548" y="0"/>
                  </a:moveTo>
                  <a:lnTo>
                    <a:pt x="211197" y="62163"/>
                  </a:lnTo>
                  <a:lnTo>
                    <a:pt x="109575" y="265407"/>
                  </a:lnTo>
                  <a:cubicBezTo>
                    <a:pt x="99845" y="247028"/>
                    <a:pt x="71737" y="238920"/>
                    <a:pt x="43628" y="248109"/>
                  </a:cubicBezTo>
                  <a:cubicBezTo>
                    <a:pt x="13358" y="257839"/>
                    <a:pt x="-5561" y="283785"/>
                    <a:pt x="1466" y="305948"/>
                  </a:cubicBezTo>
                  <a:cubicBezTo>
                    <a:pt x="8493" y="328110"/>
                    <a:pt x="39304" y="337840"/>
                    <a:pt x="69574" y="327569"/>
                  </a:cubicBezTo>
                  <a:cubicBezTo>
                    <a:pt x="87953" y="321624"/>
                    <a:pt x="102007" y="309732"/>
                    <a:pt x="109034" y="296218"/>
                  </a:cubicBezTo>
                  <a:lnTo>
                    <a:pt x="109034" y="296218"/>
                  </a:lnTo>
                  <a:lnTo>
                    <a:pt x="223629" y="68108"/>
                  </a:lnTo>
                  <a:lnTo>
                    <a:pt x="415522" y="164325"/>
                  </a:lnTo>
                  <a:lnTo>
                    <a:pt x="313900" y="367570"/>
                  </a:lnTo>
                  <a:cubicBezTo>
                    <a:pt x="304170" y="349191"/>
                    <a:pt x="276062" y="341083"/>
                    <a:pt x="247954" y="350272"/>
                  </a:cubicBezTo>
                  <a:cubicBezTo>
                    <a:pt x="217683" y="360002"/>
                    <a:pt x="198764" y="385948"/>
                    <a:pt x="205791" y="408111"/>
                  </a:cubicBezTo>
                  <a:cubicBezTo>
                    <a:pt x="212818" y="430273"/>
                    <a:pt x="243629" y="440002"/>
                    <a:pt x="273900" y="429732"/>
                  </a:cubicBezTo>
                  <a:cubicBezTo>
                    <a:pt x="292278" y="423786"/>
                    <a:pt x="306332" y="411894"/>
                    <a:pt x="313360" y="398380"/>
                  </a:cubicBezTo>
                  <a:lnTo>
                    <a:pt x="313360" y="398380"/>
                  </a:lnTo>
                  <a:lnTo>
                    <a:pt x="427955" y="170271"/>
                  </a:lnTo>
                  <a:lnTo>
                    <a:pt x="619848" y="266488"/>
                  </a:lnTo>
                  <a:lnTo>
                    <a:pt x="518226" y="469732"/>
                  </a:lnTo>
                  <a:cubicBezTo>
                    <a:pt x="508496" y="451354"/>
                    <a:pt x="480388" y="443246"/>
                    <a:pt x="452279" y="452435"/>
                  </a:cubicBezTo>
                  <a:cubicBezTo>
                    <a:pt x="422009" y="462165"/>
                    <a:pt x="403090" y="488111"/>
                    <a:pt x="410117" y="510273"/>
                  </a:cubicBezTo>
                  <a:cubicBezTo>
                    <a:pt x="417144" y="532436"/>
                    <a:pt x="447955" y="542165"/>
                    <a:pt x="478226" y="531895"/>
                  </a:cubicBezTo>
                  <a:cubicBezTo>
                    <a:pt x="496604" y="525949"/>
                    <a:pt x="510658" y="514057"/>
                    <a:pt x="517685" y="500543"/>
                  </a:cubicBezTo>
                  <a:lnTo>
                    <a:pt x="517685" y="500543"/>
                  </a:lnTo>
                  <a:lnTo>
                    <a:pt x="632280" y="272434"/>
                  </a:lnTo>
                  <a:lnTo>
                    <a:pt x="663632" y="210271"/>
                  </a:lnTo>
                  <a:lnTo>
                    <a:pt x="242548" y="0"/>
                  </a:lnTo>
                  <a:close/>
                </a:path>
              </a:pathLst>
            </a:custGeom>
            <a:solidFill>
              <a:schemeClr val="accent1"/>
            </a:solidFill>
            <a:ln w="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aphic 2">
              <a:extLst>
                <a:ext uri="{FF2B5EF4-FFF2-40B4-BE49-F238E27FC236}">
                  <a16:creationId xmlns:a16="http://schemas.microsoft.com/office/drawing/2014/main" xmlns="" id="{0C98AFC0-BAFE-024D-96E8-25DEF9AC4644}"/>
                </a:ext>
              </a:extLst>
            </p:cNvPr>
            <p:cNvGrpSpPr/>
            <p:nvPr/>
          </p:nvGrpSpPr>
          <p:grpSpPr>
            <a:xfrm>
              <a:off x="100653" y="370814"/>
              <a:ext cx="4225572" cy="3851070"/>
              <a:chOff x="92905" y="300542"/>
              <a:chExt cx="4225572" cy="3851070"/>
            </a:xfrm>
            <a:solidFill>
              <a:schemeClr val="accent1">
                <a:alpha val="60000"/>
              </a:schemeClr>
            </a:solidFill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xmlns="" id="{BDB2B505-C270-2246-821D-F06BE4171943}"/>
                  </a:ext>
                </a:extLst>
              </p:cNvPr>
              <p:cNvSpPr/>
              <p:nvPr/>
            </p:nvSpPr>
            <p:spPr>
              <a:xfrm>
                <a:off x="203176" y="2394608"/>
                <a:ext cx="236799" cy="592883"/>
              </a:xfrm>
              <a:custGeom>
                <a:avLst/>
                <a:gdLst>
                  <a:gd name="connsiteX0" fmla="*/ 156758 w 236799"/>
                  <a:gd name="connsiteY0" fmla="*/ 423786 h 592883"/>
                  <a:gd name="connsiteX1" fmla="*/ 115676 w 236799"/>
                  <a:gd name="connsiteY1" fmla="*/ 475138 h 592883"/>
                  <a:gd name="connsiteX2" fmla="*/ 112433 w 236799"/>
                  <a:gd name="connsiteY2" fmla="*/ 532976 h 592883"/>
                  <a:gd name="connsiteX3" fmla="*/ 131893 w 236799"/>
                  <a:gd name="connsiteY3" fmla="*/ 557841 h 592883"/>
                  <a:gd name="connsiteX4" fmla="*/ 155136 w 236799"/>
                  <a:gd name="connsiteY4" fmla="*/ 555139 h 592883"/>
                  <a:gd name="connsiteX5" fmla="*/ 196217 w 236799"/>
                  <a:gd name="connsiteY5" fmla="*/ 503787 h 592883"/>
                  <a:gd name="connsiteX6" fmla="*/ 196217 w 236799"/>
                  <a:gd name="connsiteY6" fmla="*/ 437300 h 592883"/>
                  <a:gd name="connsiteX7" fmla="*/ 189190 w 236799"/>
                  <a:gd name="connsiteY7" fmla="*/ 422165 h 592883"/>
                  <a:gd name="connsiteX8" fmla="*/ 176758 w 236799"/>
                  <a:gd name="connsiteY8" fmla="*/ 420003 h 592883"/>
                  <a:gd name="connsiteX9" fmla="*/ 156758 w 236799"/>
                  <a:gd name="connsiteY9" fmla="*/ 423786 h 592883"/>
                  <a:gd name="connsiteX10" fmla="*/ 21622 w 236799"/>
                  <a:gd name="connsiteY10" fmla="*/ 0 h 592883"/>
                  <a:gd name="connsiteX11" fmla="*/ 227028 w 236799"/>
                  <a:gd name="connsiteY11" fmla="*/ 422165 h 592883"/>
                  <a:gd name="connsiteX12" fmla="*/ 227028 w 236799"/>
                  <a:gd name="connsiteY12" fmla="*/ 422165 h 592883"/>
                  <a:gd name="connsiteX13" fmla="*/ 228650 w 236799"/>
                  <a:gd name="connsiteY13" fmla="*/ 514598 h 592883"/>
                  <a:gd name="connsiteX14" fmla="*/ 170271 w 236799"/>
                  <a:gd name="connsiteY14" fmla="*/ 585409 h 592883"/>
                  <a:gd name="connsiteX15" fmla="*/ 121082 w 236799"/>
                  <a:gd name="connsiteY15" fmla="*/ 589733 h 592883"/>
                  <a:gd name="connsiteX16" fmla="*/ 83784 w 236799"/>
                  <a:gd name="connsiteY16" fmla="*/ 463786 h 592883"/>
                  <a:gd name="connsiteX17" fmla="*/ 142163 w 236799"/>
                  <a:gd name="connsiteY17" fmla="*/ 392975 h 592883"/>
                  <a:gd name="connsiteX18" fmla="*/ 182704 w 236799"/>
                  <a:gd name="connsiteY18" fmla="*/ 386489 h 592883"/>
                  <a:gd name="connsiteX19" fmla="*/ 0 w 236799"/>
                  <a:gd name="connsiteY19" fmla="*/ 10811 h 592883"/>
                  <a:gd name="connsiteX20" fmla="*/ 21622 w 236799"/>
                  <a:gd name="connsiteY20" fmla="*/ 0 h 592883"/>
                  <a:gd name="connsiteX21" fmla="*/ 21622 w 236799"/>
                  <a:gd name="connsiteY21" fmla="*/ 0 h 592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6799" h="592883">
                    <a:moveTo>
                      <a:pt x="156758" y="423786"/>
                    </a:moveTo>
                    <a:cubicBezTo>
                      <a:pt x="139460" y="432435"/>
                      <a:pt x="123785" y="451354"/>
                      <a:pt x="115676" y="475138"/>
                    </a:cubicBezTo>
                    <a:cubicBezTo>
                      <a:pt x="108649" y="495138"/>
                      <a:pt x="107568" y="516219"/>
                      <a:pt x="112433" y="532976"/>
                    </a:cubicBezTo>
                    <a:cubicBezTo>
                      <a:pt x="114595" y="540544"/>
                      <a:pt x="120001" y="553517"/>
                      <a:pt x="131893" y="557841"/>
                    </a:cubicBezTo>
                    <a:cubicBezTo>
                      <a:pt x="140541" y="560544"/>
                      <a:pt x="149190" y="557841"/>
                      <a:pt x="155136" y="555139"/>
                    </a:cubicBezTo>
                    <a:cubicBezTo>
                      <a:pt x="172433" y="546490"/>
                      <a:pt x="188109" y="527571"/>
                      <a:pt x="196217" y="503787"/>
                    </a:cubicBezTo>
                    <a:cubicBezTo>
                      <a:pt x="204866" y="480003"/>
                      <a:pt x="204326" y="455138"/>
                      <a:pt x="196217" y="437300"/>
                    </a:cubicBezTo>
                    <a:lnTo>
                      <a:pt x="189190" y="422165"/>
                    </a:lnTo>
                    <a:lnTo>
                      <a:pt x="176758" y="420003"/>
                    </a:lnTo>
                    <a:cubicBezTo>
                      <a:pt x="168650" y="418921"/>
                      <a:pt x="161623" y="421084"/>
                      <a:pt x="156758" y="423786"/>
                    </a:cubicBezTo>
                    <a:moveTo>
                      <a:pt x="21622" y="0"/>
                    </a:moveTo>
                    <a:lnTo>
                      <a:pt x="227028" y="422165"/>
                    </a:lnTo>
                    <a:lnTo>
                      <a:pt x="227028" y="422165"/>
                    </a:lnTo>
                    <a:cubicBezTo>
                      <a:pt x="238920" y="447030"/>
                      <a:pt x="240542" y="481084"/>
                      <a:pt x="228650" y="514598"/>
                    </a:cubicBezTo>
                    <a:cubicBezTo>
                      <a:pt x="216758" y="548112"/>
                      <a:pt x="194596" y="573517"/>
                      <a:pt x="170271" y="585409"/>
                    </a:cubicBezTo>
                    <a:cubicBezTo>
                      <a:pt x="154055" y="593517"/>
                      <a:pt x="136758" y="595139"/>
                      <a:pt x="121082" y="589733"/>
                    </a:cubicBezTo>
                    <a:cubicBezTo>
                      <a:pt x="81082" y="575679"/>
                      <a:pt x="64325" y="518922"/>
                      <a:pt x="83784" y="463786"/>
                    </a:cubicBezTo>
                    <a:cubicBezTo>
                      <a:pt x="95676" y="430273"/>
                      <a:pt x="117839" y="404867"/>
                      <a:pt x="142163" y="392975"/>
                    </a:cubicBezTo>
                    <a:cubicBezTo>
                      <a:pt x="155136" y="386489"/>
                      <a:pt x="169190" y="384326"/>
                      <a:pt x="182704" y="386489"/>
                    </a:cubicBezTo>
                    <a:lnTo>
                      <a:pt x="0" y="10811"/>
                    </a:lnTo>
                    <a:lnTo>
                      <a:pt x="21622" y="0"/>
                    </a:lnTo>
                    <a:lnTo>
                      <a:pt x="21622" y="0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xmlns="" id="{17C74C08-5A42-1F45-BC2C-D642CE74ECBF}"/>
                  </a:ext>
                </a:extLst>
              </p:cNvPr>
              <p:cNvSpPr/>
              <p:nvPr/>
            </p:nvSpPr>
            <p:spPr>
              <a:xfrm>
                <a:off x="3666191" y="3010288"/>
                <a:ext cx="79167" cy="251352"/>
              </a:xfrm>
              <a:custGeom>
                <a:avLst/>
                <a:gdLst>
                  <a:gd name="connsiteX0" fmla="*/ 52140 w 79167"/>
                  <a:gd name="connsiteY0" fmla="*/ 186488 h 251352"/>
                  <a:gd name="connsiteX1" fmla="*/ 26735 w 79167"/>
                  <a:gd name="connsiteY1" fmla="*/ 198379 h 251352"/>
                  <a:gd name="connsiteX2" fmla="*/ 14843 w 79167"/>
                  <a:gd name="connsiteY2" fmla="*/ 220001 h 251352"/>
                  <a:gd name="connsiteX3" fmla="*/ 17546 w 79167"/>
                  <a:gd name="connsiteY3" fmla="*/ 232974 h 251352"/>
                  <a:gd name="connsiteX4" fmla="*/ 26735 w 79167"/>
                  <a:gd name="connsiteY4" fmla="*/ 236217 h 251352"/>
                  <a:gd name="connsiteX5" fmla="*/ 52140 w 79167"/>
                  <a:gd name="connsiteY5" fmla="*/ 224326 h 251352"/>
                  <a:gd name="connsiteX6" fmla="*/ 64573 w 79167"/>
                  <a:gd name="connsiteY6" fmla="*/ 198920 h 251352"/>
                  <a:gd name="connsiteX7" fmla="*/ 64573 w 79167"/>
                  <a:gd name="connsiteY7" fmla="*/ 191893 h 251352"/>
                  <a:gd name="connsiteX8" fmla="*/ 60249 w 79167"/>
                  <a:gd name="connsiteY8" fmla="*/ 188650 h 251352"/>
                  <a:gd name="connsiteX9" fmla="*/ 52140 w 79167"/>
                  <a:gd name="connsiteY9" fmla="*/ 186488 h 251352"/>
                  <a:gd name="connsiteX10" fmla="*/ 79168 w 79167"/>
                  <a:gd name="connsiteY10" fmla="*/ 0 h 251352"/>
                  <a:gd name="connsiteX11" fmla="*/ 79168 w 79167"/>
                  <a:gd name="connsiteY11" fmla="*/ 199460 h 251352"/>
                  <a:gd name="connsiteX12" fmla="*/ 79168 w 79167"/>
                  <a:gd name="connsiteY12" fmla="*/ 199460 h 251352"/>
                  <a:gd name="connsiteX13" fmla="*/ 62411 w 79167"/>
                  <a:gd name="connsiteY13" fmla="*/ 235137 h 251352"/>
                  <a:gd name="connsiteX14" fmla="*/ 26735 w 79167"/>
                  <a:gd name="connsiteY14" fmla="*/ 251353 h 251352"/>
                  <a:gd name="connsiteX15" fmla="*/ 7275 w 79167"/>
                  <a:gd name="connsiteY15" fmla="*/ 243785 h 251352"/>
                  <a:gd name="connsiteX16" fmla="*/ 16465 w 79167"/>
                  <a:gd name="connsiteY16" fmla="*/ 188650 h 251352"/>
                  <a:gd name="connsiteX17" fmla="*/ 52140 w 79167"/>
                  <a:gd name="connsiteY17" fmla="*/ 172433 h 251352"/>
                  <a:gd name="connsiteX18" fmla="*/ 68897 w 79167"/>
                  <a:gd name="connsiteY18" fmla="*/ 177298 h 251352"/>
                  <a:gd name="connsiteX19" fmla="*/ 68897 w 79167"/>
                  <a:gd name="connsiteY19" fmla="*/ 0 h 251352"/>
                  <a:gd name="connsiteX20" fmla="*/ 79168 w 79167"/>
                  <a:gd name="connsiteY20" fmla="*/ 0 h 251352"/>
                  <a:gd name="connsiteX21" fmla="*/ 79168 w 79167"/>
                  <a:gd name="connsiteY21" fmla="*/ 0 h 25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9167" h="251352">
                    <a:moveTo>
                      <a:pt x="52140" y="186488"/>
                    </a:moveTo>
                    <a:cubicBezTo>
                      <a:pt x="44032" y="186488"/>
                      <a:pt x="34303" y="190812"/>
                      <a:pt x="26735" y="198379"/>
                    </a:cubicBezTo>
                    <a:cubicBezTo>
                      <a:pt x="20249" y="204866"/>
                      <a:pt x="15924" y="212434"/>
                      <a:pt x="14843" y="220001"/>
                    </a:cubicBezTo>
                    <a:cubicBezTo>
                      <a:pt x="14302" y="223245"/>
                      <a:pt x="13762" y="229190"/>
                      <a:pt x="17546" y="232974"/>
                    </a:cubicBezTo>
                    <a:cubicBezTo>
                      <a:pt x="20249" y="235677"/>
                      <a:pt x="24032" y="236217"/>
                      <a:pt x="26735" y="236217"/>
                    </a:cubicBezTo>
                    <a:cubicBezTo>
                      <a:pt x="34843" y="236217"/>
                      <a:pt x="44573" y="231893"/>
                      <a:pt x="52140" y="224326"/>
                    </a:cubicBezTo>
                    <a:cubicBezTo>
                      <a:pt x="59708" y="216758"/>
                      <a:pt x="64573" y="207028"/>
                      <a:pt x="64573" y="198920"/>
                    </a:cubicBezTo>
                    <a:lnTo>
                      <a:pt x="64573" y="191893"/>
                    </a:lnTo>
                    <a:lnTo>
                      <a:pt x="60249" y="188650"/>
                    </a:lnTo>
                    <a:cubicBezTo>
                      <a:pt x="57546" y="187028"/>
                      <a:pt x="54303" y="186488"/>
                      <a:pt x="52140" y="186488"/>
                    </a:cubicBezTo>
                    <a:moveTo>
                      <a:pt x="79168" y="0"/>
                    </a:moveTo>
                    <a:lnTo>
                      <a:pt x="79168" y="199460"/>
                    </a:lnTo>
                    <a:lnTo>
                      <a:pt x="79168" y="199460"/>
                    </a:lnTo>
                    <a:cubicBezTo>
                      <a:pt x="79168" y="211352"/>
                      <a:pt x="73222" y="224326"/>
                      <a:pt x="62411" y="235137"/>
                    </a:cubicBezTo>
                    <a:cubicBezTo>
                      <a:pt x="51600" y="245947"/>
                      <a:pt x="38627" y="251353"/>
                      <a:pt x="26735" y="251353"/>
                    </a:cubicBezTo>
                    <a:cubicBezTo>
                      <a:pt x="19167" y="251353"/>
                      <a:pt x="12140" y="248650"/>
                      <a:pt x="7275" y="243785"/>
                    </a:cubicBezTo>
                    <a:cubicBezTo>
                      <a:pt x="-5157" y="230812"/>
                      <a:pt x="-1373" y="206487"/>
                      <a:pt x="16465" y="188650"/>
                    </a:cubicBezTo>
                    <a:cubicBezTo>
                      <a:pt x="27276" y="177839"/>
                      <a:pt x="40248" y="172433"/>
                      <a:pt x="52140" y="172433"/>
                    </a:cubicBezTo>
                    <a:cubicBezTo>
                      <a:pt x="58627" y="172433"/>
                      <a:pt x="64032" y="174055"/>
                      <a:pt x="68897" y="177298"/>
                    </a:cubicBezTo>
                    <a:lnTo>
                      <a:pt x="68897" y="0"/>
                    </a:lnTo>
                    <a:lnTo>
                      <a:pt x="79168" y="0"/>
                    </a:lnTo>
                    <a:lnTo>
                      <a:pt x="79168" y="0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xmlns="" id="{F4695FC9-1EC9-1649-B4D9-11D4F097CFF8}"/>
                  </a:ext>
                </a:extLst>
              </p:cNvPr>
              <p:cNvSpPr/>
              <p:nvPr/>
            </p:nvSpPr>
            <p:spPr>
              <a:xfrm>
                <a:off x="4119302" y="1743794"/>
                <a:ext cx="135789" cy="431894"/>
              </a:xfrm>
              <a:custGeom>
                <a:avLst/>
                <a:gdLst>
                  <a:gd name="connsiteX0" fmla="*/ 89303 w 135789"/>
                  <a:gd name="connsiteY0" fmla="*/ 321624 h 431894"/>
                  <a:gd name="connsiteX1" fmla="*/ 46060 w 135789"/>
                  <a:gd name="connsiteY1" fmla="*/ 342164 h 431894"/>
                  <a:gd name="connsiteX2" fmla="*/ 25519 w 135789"/>
                  <a:gd name="connsiteY2" fmla="*/ 378921 h 431894"/>
                  <a:gd name="connsiteX3" fmla="*/ 30384 w 135789"/>
                  <a:gd name="connsiteY3" fmla="*/ 401624 h 431894"/>
                  <a:gd name="connsiteX4" fmla="*/ 46600 w 135789"/>
                  <a:gd name="connsiteY4" fmla="*/ 407029 h 431894"/>
                  <a:gd name="connsiteX5" fmla="*/ 89844 w 135789"/>
                  <a:gd name="connsiteY5" fmla="*/ 386489 h 431894"/>
                  <a:gd name="connsiteX6" fmla="*/ 110925 w 135789"/>
                  <a:gd name="connsiteY6" fmla="*/ 342705 h 431894"/>
                  <a:gd name="connsiteX7" fmla="*/ 110925 w 135789"/>
                  <a:gd name="connsiteY7" fmla="*/ 330813 h 431894"/>
                  <a:gd name="connsiteX8" fmla="*/ 103357 w 135789"/>
                  <a:gd name="connsiteY8" fmla="*/ 325407 h 431894"/>
                  <a:gd name="connsiteX9" fmla="*/ 89303 w 135789"/>
                  <a:gd name="connsiteY9" fmla="*/ 321624 h 431894"/>
                  <a:gd name="connsiteX10" fmla="*/ 135790 w 135789"/>
                  <a:gd name="connsiteY10" fmla="*/ 0 h 431894"/>
                  <a:gd name="connsiteX11" fmla="*/ 135790 w 135789"/>
                  <a:gd name="connsiteY11" fmla="*/ 342705 h 431894"/>
                  <a:gd name="connsiteX12" fmla="*/ 135790 w 135789"/>
                  <a:gd name="connsiteY12" fmla="*/ 342705 h 431894"/>
                  <a:gd name="connsiteX13" fmla="*/ 107141 w 135789"/>
                  <a:gd name="connsiteY13" fmla="*/ 403786 h 431894"/>
                  <a:gd name="connsiteX14" fmla="*/ 46060 w 135789"/>
                  <a:gd name="connsiteY14" fmla="*/ 431894 h 431894"/>
                  <a:gd name="connsiteX15" fmla="*/ 12546 w 135789"/>
                  <a:gd name="connsiteY15" fmla="*/ 418921 h 431894"/>
                  <a:gd name="connsiteX16" fmla="*/ 28222 w 135789"/>
                  <a:gd name="connsiteY16" fmla="*/ 324326 h 431894"/>
                  <a:gd name="connsiteX17" fmla="*/ 89303 w 135789"/>
                  <a:gd name="connsiteY17" fmla="*/ 296218 h 431894"/>
                  <a:gd name="connsiteX18" fmla="*/ 117952 w 135789"/>
                  <a:gd name="connsiteY18" fmla="*/ 304867 h 431894"/>
                  <a:gd name="connsiteX19" fmla="*/ 117952 w 135789"/>
                  <a:gd name="connsiteY19" fmla="*/ 0 h 431894"/>
                  <a:gd name="connsiteX20" fmla="*/ 135790 w 135789"/>
                  <a:gd name="connsiteY20" fmla="*/ 0 h 431894"/>
                  <a:gd name="connsiteX21" fmla="*/ 135790 w 135789"/>
                  <a:gd name="connsiteY21" fmla="*/ 0 h 431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5789" h="431894">
                    <a:moveTo>
                      <a:pt x="89303" y="321624"/>
                    </a:moveTo>
                    <a:cubicBezTo>
                      <a:pt x="75249" y="321624"/>
                      <a:pt x="59033" y="329191"/>
                      <a:pt x="46060" y="342164"/>
                    </a:cubicBezTo>
                    <a:cubicBezTo>
                      <a:pt x="35249" y="352975"/>
                      <a:pt x="27681" y="366489"/>
                      <a:pt x="25519" y="378921"/>
                    </a:cubicBezTo>
                    <a:cubicBezTo>
                      <a:pt x="24438" y="384327"/>
                      <a:pt x="23898" y="395138"/>
                      <a:pt x="30384" y="401624"/>
                    </a:cubicBezTo>
                    <a:cubicBezTo>
                      <a:pt x="34708" y="406489"/>
                      <a:pt x="41735" y="407029"/>
                      <a:pt x="46600" y="407029"/>
                    </a:cubicBezTo>
                    <a:cubicBezTo>
                      <a:pt x="60654" y="407029"/>
                      <a:pt x="76871" y="399462"/>
                      <a:pt x="89844" y="386489"/>
                    </a:cubicBezTo>
                    <a:cubicBezTo>
                      <a:pt x="102817" y="373516"/>
                      <a:pt x="110925" y="357299"/>
                      <a:pt x="110925" y="342705"/>
                    </a:cubicBezTo>
                    <a:lnTo>
                      <a:pt x="110925" y="330813"/>
                    </a:lnTo>
                    <a:lnTo>
                      <a:pt x="103357" y="325407"/>
                    </a:lnTo>
                    <a:cubicBezTo>
                      <a:pt x="99033" y="322164"/>
                      <a:pt x="93087" y="321624"/>
                      <a:pt x="89303" y="321624"/>
                    </a:cubicBezTo>
                    <a:moveTo>
                      <a:pt x="135790" y="0"/>
                    </a:moveTo>
                    <a:lnTo>
                      <a:pt x="135790" y="342705"/>
                    </a:lnTo>
                    <a:lnTo>
                      <a:pt x="135790" y="342705"/>
                    </a:lnTo>
                    <a:cubicBezTo>
                      <a:pt x="135790" y="362705"/>
                      <a:pt x="126060" y="385408"/>
                      <a:pt x="107141" y="403786"/>
                    </a:cubicBezTo>
                    <a:cubicBezTo>
                      <a:pt x="88763" y="422165"/>
                      <a:pt x="66060" y="431894"/>
                      <a:pt x="46060" y="431894"/>
                    </a:cubicBezTo>
                    <a:cubicBezTo>
                      <a:pt x="33087" y="431894"/>
                      <a:pt x="21195" y="427570"/>
                      <a:pt x="12546" y="418921"/>
                    </a:cubicBezTo>
                    <a:cubicBezTo>
                      <a:pt x="-9076" y="396759"/>
                      <a:pt x="-2049" y="354597"/>
                      <a:pt x="28222" y="324326"/>
                    </a:cubicBezTo>
                    <a:cubicBezTo>
                      <a:pt x="46600" y="305948"/>
                      <a:pt x="69303" y="296218"/>
                      <a:pt x="89303" y="296218"/>
                    </a:cubicBezTo>
                    <a:cubicBezTo>
                      <a:pt x="100114" y="296218"/>
                      <a:pt x="109844" y="298921"/>
                      <a:pt x="117952" y="304867"/>
                    </a:cubicBezTo>
                    <a:lnTo>
                      <a:pt x="117952" y="0"/>
                    </a:lnTo>
                    <a:lnTo>
                      <a:pt x="135790" y="0"/>
                    </a:lnTo>
                    <a:lnTo>
                      <a:pt x="135790" y="0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95EFE4C9-DFC7-434F-9CE3-0E64C648BE2A}"/>
                  </a:ext>
                </a:extLst>
              </p:cNvPr>
              <p:cNvSpPr/>
              <p:nvPr/>
            </p:nvSpPr>
            <p:spPr>
              <a:xfrm>
                <a:off x="2092153" y="3443804"/>
                <a:ext cx="249413" cy="222173"/>
              </a:xfrm>
              <a:custGeom>
                <a:avLst/>
                <a:gdLst>
                  <a:gd name="connsiteX0" fmla="*/ 85089 w 249413"/>
                  <a:gd name="connsiteY0" fmla="*/ 167569 h 222173"/>
                  <a:gd name="connsiteX1" fmla="*/ 52115 w 249413"/>
                  <a:gd name="connsiteY1" fmla="*/ 160542 h 222173"/>
                  <a:gd name="connsiteX2" fmla="*/ 24548 w 249413"/>
                  <a:gd name="connsiteY2" fmla="*/ 172434 h 222173"/>
                  <a:gd name="connsiteX3" fmla="*/ 17521 w 249413"/>
                  <a:gd name="connsiteY3" fmla="*/ 187028 h 222173"/>
                  <a:gd name="connsiteX4" fmla="*/ 24007 w 249413"/>
                  <a:gd name="connsiteY4" fmla="*/ 197298 h 222173"/>
                  <a:gd name="connsiteX5" fmla="*/ 56980 w 249413"/>
                  <a:gd name="connsiteY5" fmla="*/ 204326 h 222173"/>
                  <a:gd name="connsiteX6" fmla="*/ 87251 w 249413"/>
                  <a:gd name="connsiteY6" fmla="*/ 189190 h 222173"/>
                  <a:gd name="connsiteX7" fmla="*/ 92656 w 249413"/>
                  <a:gd name="connsiteY7" fmla="*/ 182163 h 222173"/>
                  <a:gd name="connsiteX8" fmla="*/ 91034 w 249413"/>
                  <a:gd name="connsiteY8" fmla="*/ 176217 h 222173"/>
                  <a:gd name="connsiteX9" fmla="*/ 85089 w 249413"/>
                  <a:gd name="connsiteY9" fmla="*/ 167569 h 222173"/>
                  <a:gd name="connsiteX10" fmla="*/ 249414 w 249413"/>
                  <a:gd name="connsiteY10" fmla="*/ 7568 h 222173"/>
                  <a:gd name="connsiteX11" fmla="*/ 101845 w 249413"/>
                  <a:gd name="connsiteY11" fmla="*/ 199461 h 222173"/>
                  <a:gd name="connsiteX12" fmla="*/ 101845 w 249413"/>
                  <a:gd name="connsiteY12" fmla="*/ 199461 h 222173"/>
                  <a:gd name="connsiteX13" fmla="*/ 59683 w 249413"/>
                  <a:gd name="connsiteY13" fmla="*/ 221623 h 222173"/>
                  <a:gd name="connsiteX14" fmla="*/ 13737 w 249413"/>
                  <a:gd name="connsiteY14" fmla="*/ 210812 h 222173"/>
                  <a:gd name="connsiteX15" fmla="*/ 223 w 249413"/>
                  <a:gd name="connsiteY15" fmla="*/ 189190 h 222173"/>
                  <a:gd name="connsiteX16" fmla="*/ 49953 w 249413"/>
                  <a:gd name="connsiteY16" fmla="*/ 142704 h 222173"/>
                  <a:gd name="connsiteX17" fmla="*/ 95899 w 249413"/>
                  <a:gd name="connsiteY17" fmla="*/ 153515 h 222173"/>
                  <a:gd name="connsiteX18" fmla="*/ 108332 w 249413"/>
                  <a:gd name="connsiteY18" fmla="*/ 170812 h 222173"/>
                  <a:gd name="connsiteX19" fmla="*/ 239684 w 249413"/>
                  <a:gd name="connsiteY19" fmla="*/ 0 h 222173"/>
                  <a:gd name="connsiteX20" fmla="*/ 249414 w 249413"/>
                  <a:gd name="connsiteY20" fmla="*/ 7568 h 222173"/>
                  <a:gd name="connsiteX21" fmla="*/ 249414 w 249413"/>
                  <a:gd name="connsiteY21" fmla="*/ 7568 h 22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9413" h="222173">
                    <a:moveTo>
                      <a:pt x="85089" y="167569"/>
                    </a:moveTo>
                    <a:cubicBezTo>
                      <a:pt x="76980" y="161623"/>
                      <a:pt x="64548" y="158920"/>
                      <a:pt x="52115" y="160542"/>
                    </a:cubicBezTo>
                    <a:cubicBezTo>
                      <a:pt x="41304" y="162163"/>
                      <a:pt x="31575" y="165947"/>
                      <a:pt x="24548" y="172434"/>
                    </a:cubicBezTo>
                    <a:cubicBezTo>
                      <a:pt x="21845" y="175136"/>
                      <a:pt x="16980" y="180542"/>
                      <a:pt x="17521" y="187028"/>
                    </a:cubicBezTo>
                    <a:cubicBezTo>
                      <a:pt x="18061" y="191353"/>
                      <a:pt x="21304" y="195136"/>
                      <a:pt x="24007" y="197298"/>
                    </a:cubicBezTo>
                    <a:cubicBezTo>
                      <a:pt x="32115" y="203245"/>
                      <a:pt x="44548" y="205947"/>
                      <a:pt x="56980" y="204326"/>
                    </a:cubicBezTo>
                    <a:cubicBezTo>
                      <a:pt x="69953" y="202704"/>
                      <a:pt x="81305" y="196758"/>
                      <a:pt x="87251" y="189190"/>
                    </a:cubicBezTo>
                    <a:lnTo>
                      <a:pt x="92656" y="182163"/>
                    </a:lnTo>
                    <a:lnTo>
                      <a:pt x="91034" y="176217"/>
                    </a:lnTo>
                    <a:cubicBezTo>
                      <a:pt x="90494" y="171893"/>
                      <a:pt x="87251" y="169190"/>
                      <a:pt x="85089" y="167569"/>
                    </a:cubicBezTo>
                    <a:moveTo>
                      <a:pt x="249414" y="7568"/>
                    </a:moveTo>
                    <a:lnTo>
                      <a:pt x="101845" y="199461"/>
                    </a:lnTo>
                    <a:lnTo>
                      <a:pt x="101845" y="199461"/>
                    </a:lnTo>
                    <a:cubicBezTo>
                      <a:pt x="93197" y="210812"/>
                      <a:pt x="78061" y="219461"/>
                      <a:pt x="59683" y="221623"/>
                    </a:cubicBezTo>
                    <a:cubicBezTo>
                      <a:pt x="41304" y="223785"/>
                      <a:pt x="24548" y="219461"/>
                      <a:pt x="13737" y="210812"/>
                    </a:cubicBezTo>
                    <a:cubicBezTo>
                      <a:pt x="6169" y="205407"/>
                      <a:pt x="1304" y="197839"/>
                      <a:pt x="223" y="189190"/>
                    </a:cubicBezTo>
                    <a:cubicBezTo>
                      <a:pt x="-2480" y="167569"/>
                      <a:pt x="19683" y="147028"/>
                      <a:pt x="49953" y="142704"/>
                    </a:cubicBezTo>
                    <a:cubicBezTo>
                      <a:pt x="68332" y="140541"/>
                      <a:pt x="85089" y="144866"/>
                      <a:pt x="95899" y="153515"/>
                    </a:cubicBezTo>
                    <a:cubicBezTo>
                      <a:pt x="101845" y="158380"/>
                      <a:pt x="106170" y="163785"/>
                      <a:pt x="108332" y="170812"/>
                    </a:cubicBezTo>
                    <a:lnTo>
                      <a:pt x="239684" y="0"/>
                    </a:lnTo>
                    <a:lnTo>
                      <a:pt x="249414" y="7568"/>
                    </a:lnTo>
                    <a:lnTo>
                      <a:pt x="249414" y="7568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88C22152-5B09-E843-AFDC-42C18A8368F0}"/>
                  </a:ext>
                </a:extLst>
              </p:cNvPr>
              <p:cNvSpPr/>
              <p:nvPr/>
            </p:nvSpPr>
            <p:spPr>
              <a:xfrm>
                <a:off x="2667202" y="3457858"/>
                <a:ext cx="91124" cy="289731"/>
              </a:xfrm>
              <a:custGeom>
                <a:avLst/>
                <a:gdLst>
                  <a:gd name="connsiteX0" fmla="*/ 59772 w 91124"/>
                  <a:gd name="connsiteY0" fmla="*/ 215136 h 289731"/>
                  <a:gd name="connsiteX1" fmla="*/ 30583 w 91124"/>
                  <a:gd name="connsiteY1" fmla="*/ 229190 h 289731"/>
                  <a:gd name="connsiteX2" fmla="*/ 17069 w 91124"/>
                  <a:gd name="connsiteY2" fmla="*/ 254056 h 289731"/>
                  <a:gd name="connsiteX3" fmla="*/ 20313 w 91124"/>
                  <a:gd name="connsiteY3" fmla="*/ 269191 h 289731"/>
                  <a:gd name="connsiteX4" fmla="*/ 31124 w 91124"/>
                  <a:gd name="connsiteY4" fmla="*/ 272975 h 289731"/>
                  <a:gd name="connsiteX5" fmla="*/ 60313 w 91124"/>
                  <a:gd name="connsiteY5" fmla="*/ 258920 h 289731"/>
                  <a:gd name="connsiteX6" fmla="*/ 74367 w 91124"/>
                  <a:gd name="connsiteY6" fmla="*/ 229731 h 289731"/>
                  <a:gd name="connsiteX7" fmla="*/ 74367 w 91124"/>
                  <a:gd name="connsiteY7" fmla="*/ 221623 h 289731"/>
                  <a:gd name="connsiteX8" fmla="*/ 69502 w 91124"/>
                  <a:gd name="connsiteY8" fmla="*/ 217839 h 289731"/>
                  <a:gd name="connsiteX9" fmla="*/ 59772 w 91124"/>
                  <a:gd name="connsiteY9" fmla="*/ 215136 h 289731"/>
                  <a:gd name="connsiteX10" fmla="*/ 91124 w 91124"/>
                  <a:gd name="connsiteY10" fmla="*/ 0 h 289731"/>
                  <a:gd name="connsiteX11" fmla="*/ 91124 w 91124"/>
                  <a:gd name="connsiteY11" fmla="*/ 229731 h 289731"/>
                  <a:gd name="connsiteX12" fmla="*/ 91124 w 91124"/>
                  <a:gd name="connsiteY12" fmla="*/ 229731 h 289731"/>
                  <a:gd name="connsiteX13" fmla="*/ 72205 w 91124"/>
                  <a:gd name="connsiteY13" fmla="*/ 270812 h 289731"/>
                  <a:gd name="connsiteX14" fmla="*/ 31124 w 91124"/>
                  <a:gd name="connsiteY14" fmla="*/ 289731 h 289731"/>
                  <a:gd name="connsiteX15" fmla="*/ 8421 w 91124"/>
                  <a:gd name="connsiteY15" fmla="*/ 281083 h 289731"/>
                  <a:gd name="connsiteX16" fmla="*/ 19232 w 91124"/>
                  <a:gd name="connsiteY16" fmla="*/ 217839 h 289731"/>
                  <a:gd name="connsiteX17" fmla="*/ 60313 w 91124"/>
                  <a:gd name="connsiteY17" fmla="*/ 198920 h 289731"/>
                  <a:gd name="connsiteX18" fmla="*/ 79773 w 91124"/>
                  <a:gd name="connsiteY18" fmla="*/ 204866 h 289731"/>
                  <a:gd name="connsiteX19" fmla="*/ 79773 w 91124"/>
                  <a:gd name="connsiteY19" fmla="*/ 540 h 289731"/>
                  <a:gd name="connsiteX20" fmla="*/ 91124 w 91124"/>
                  <a:gd name="connsiteY20" fmla="*/ 540 h 289731"/>
                  <a:gd name="connsiteX21" fmla="*/ 91124 w 91124"/>
                  <a:gd name="connsiteY21" fmla="*/ 0 h 289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124" h="289731">
                    <a:moveTo>
                      <a:pt x="59772" y="215136"/>
                    </a:moveTo>
                    <a:cubicBezTo>
                      <a:pt x="50043" y="215136"/>
                      <a:pt x="39232" y="220542"/>
                      <a:pt x="30583" y="229190"/>
                    </a:cubicBezTo>
                    <a:cubicBezTo>
                      <a:pt x="23016" y="236218"/>
                      <a:pt x="18151" y="245407"/>
                      <a:pt x="17069" y="254056"/>
                    </a:cubicBezTo>
                    <a:cubicBezTo>
                      <a:pt x="16529" y="257839"/>
                      <a:pt x="15988" y="264866"/>
                      <a:pt x="20313" y="269191"/>
                    </a:cubicBezTo>
                    <a:cubicBezTo>
                      <a:pt x="23556" y="272434"/>
                      <a:pt x="27880" y="272975"/>
                      <a:pt x="31124" y="272975"/>
                    </a:cubicBezTo>
                    <a:cubicBezTo>
                      <a:pt x="40853" y="272975"/>
                      <a:pt x="51664" y="267569"/>
                      <a:pt x="60313" y="258920"/>
                    </a:cubicBezTo>
                    <a:cubicBezTo>
                      <a:pt x="68962" y="250272"/>
                      <a:pt x="74367" y="239461"/>
                      <a:pt x="74367" y="229731"/>
                    </a:cubicBezTo>
                    <a:lnTo>
                      <a:pt x="74367" y="221623"/>
                    </a:lnTo>
                    <a:lnTo>
                      <a:pt x="69502" y="217839"/>
                    </a:lnTo>
                    <a:cubicBezTo>
                      <a:pt x="66259" y="215677"/>
                      <a:pt x="62475" y="215136"/>
                      <a:pt x="59772" y="215136"/>
                    </a:cubicBezTo>
                    <a:moveTo>
                      <a:pt x="91124" y="0"/>
                    </a:moveTo>
                    <a:lnTo>
                      <a:pt x="91124" y="229731"/>
                    </a:lnTo>
                    <a:lnTo>
                      <a:pt x="91124" y="229731"/>
                    </a:lnTo>
                    <a:cubicBezTo>
                      <a:pt x="91124" y="243245"/>
                      <a:pt x="84637" y="258380"/>
                      <a:pt x="72205" y="270812"/>
                    </a:cubicBezTo>
                    <a:cubicBezTo>
                      <a:pt x="59772" y="283245"/>
                      <a:pt x="44637" y="289731"/>
                      <a:pt x="31124" y="289731"/>
                    </a:cubicBezTo>
                    <a:cubicBezTo>
                      <a:pt x="22475" y="289731"/>
                      <a:pt x="14367" y="287029"/>
                      <a:pt x="8421" y="281083"/>
                    </a:cubicBezTo>
                    <a:cubicBezTo>
                      <a:pt x="-6174" y="266488"/>
                      <a:pt x="-1309" y="237839"/>
                      <a:pt x="19232" y="217839"/>
                    </a:cubicBezTo>
                    <a:cubicBezTo>
                      <a:pt x="31664" y="205407"/>
                      <a:pt x="46799" y="198920"/>
                      <a:pt x="60313" y="198920"/>
                    </a:cubicBezTo>
                    <a:cubicBezTo>
                      <a:pt x="67340" y="198920"/>
                      <a:pt x="74367" y="200542"/>
                      <a:pt x="79773" y="204866"/>
                    </a:cubicBezTo>
                    <a:lnTo>
                      <a:pt x="79773" y="540"/>
                    </a:lnTo>
                    <a:lnTo>
                      <a:pt x="91124" y="540"/>
                    </a:lnTo>
                    <a:lnTo>
                      <a:pt x="91124" y="0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xmlns="" id="{E5D2D641-0E41-584F-9F86-72FDE0209060}"/>
                  </a:ext>
                </a:extLst>
              </p:cNvPr>
              <p:cNvSpPr/>
              <p:nvPr/>
            </p:nvSpPr>
            <p:spPr>
              <a:xfrm>
                <a:off x="3762656" y="2362716"/>
                <a:ext cx="111494" cy="137086"/>
              </a:xfrm>
              <a:custGeom>
                <a:avLst/>
                <a:gdLst>
                  <a:gd name="connsiteX0" fmla="*/ 0 w 111494"/>
                  <a:gd name="connsiteY0" fmla="*/ 21622 h 137086"/>
                  <a:gd name="connsiteX1" fmla="*/ 0 w 111494"/>
                  <a:gd name="connsiteY1" fmla="*/ 42703 h 137086"/>
                  <a:gd name="connsiteX2" fmla="*/ 0 w 111494"/>
                  <a:gd name="connsiteY2" fmla="*/ 113514 h 137086"/>
                  <a:gd name="connsiteX3" fmla="*/ 0 w 111494"/>
                  <a:gd name="connsiteY3" fmla="*/ 113514 h 137086"/>
                  <a:gd name="connsiteX4" fmla="*/ 7568 w 111494"/>
                  <a:gd name="connsiteY4" fmla="*/ 129731 h 137086"/>
                  <a:gd name="connsiteX5" fmla="*/ 32973 w 111494"/>
                  <a:gd name="connsiteY5" fmla="*/ 133514 h 137086"/>
                  <a:gd name="connsiteX6" fmla="*/ 28649 w 111494"/>
                  <a:gd name="connsiteY6" fmla="*/ 108109 h 137086"/>
                  <a:gd name="connsiteX7" fmla="*/ 4865 w 111494"/>
                  <a:gd name="connsiteY7" fmla="*/ 102703 h 137086"/>
                  <a:gd name="connsiteX8" fmla="*/ 4865 w 111494"/>
                  <a:gd name="connsiteY8" fmla="*/ 40541 h 137086"/>
                  <a:gd name="connsiteX9" fmla="*/ 75136 w 111494"/>
                  <a:gd name="connsiteY9" fmla="*/ 21622 h 137086"/>
                  <a:gd name="connsiteX10" fmla="*/ 75136 w 111494"/>
                  <a:gd name="connsiteY10" fmla="*/ 95136 h 137086"/>
                  <a:gd name="connsiteX11" fmla="*/ 75136 w 111494"/>
                  <a:gd name="connsiteY11" fmla="*/ 95136 h 137086"/>
                  <a:gd name="connsiteX12" fmla="*/ 82703 w 111494"/>
                  <a:gd name="connsiteY12" fmla="*/ 111352 h 137086"/>
                  <a:gd name="connsiteX13" fmla="*/ 108109 w 111494"/>
                  <a:gd name="connsiteY13" fmla="*/ 115136 h 137086"/>
                  <a:gd name="connsiteX14" fmla="*/ 103784 w 111494"/>
                  <a:gd name="connsiteY14" fmla="*/ 89730 h 137086"/>
                  <a:gd name="connsiteX15" fmla="*/ 80000 w 111494"/>
                  <a:gd name="connsiteY15" fmla="*/ 84325 h 137086"/>
                  <a:gd name="connsiteX16" fmla="*/ 80000 w 111494"/>
                  <a:gd name="connsiteY16" fmla="*/ 21081 h 137086"/>
                  <a:gd name="connsiteX17" fmla="*/ 80541 w 111494"/>
                  <a:gd name="connsiteY17" fmla="*/ 21081 h 137086"/>
                  <a:gd name="connsiteX18" fmla="*/ 80541 w 111494"/>
                  <a:gd name="connsiteY18" fmla="*/ 0 h 137086"/>
                  <a:gd name="connsiteX19" fmla="*/ 0 w 111494"/>
                  <a:gd name="connsiteY19" fmla="*/ 21622 h 137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1494" h="137086">
                    <a:moveTo>
                      <a:pt x="0" y="21622"/>
                    </a:moveTo>
                    <a:lnTo>
                      <a:pt x="0" y="42703"/>
                    </a:lnTo>
                    <a:lnTo>
                      <a:pt x="0" y="113514"/>
                    </a:lnTo>
                    <a:lnTo>
                      <a:pt x="0" y="113514"/>
                    </a:lnTo>
                    <a:cubicBezTo>
                      <a:pt x="0" y="118920"/>
                      <a:pt x="2703" y="124866"/>
                      <a:pt x="7568" y="129731"/>
                    </a:cubicBezTo>
                    <a:cubicBezTo>
                      <a:pt x="15676" y="137839"/>
                      <a:pt x="27027" y="139460"/>
                      <a:pt x="32973" y="133514"/>
                    </a:cubicBezTo>
                    <a:cubicBezTo>
                      <a:pt x="38919" y="127568"/>
                      <a:pt x="36757" y="116217"/>
                      <a:pt x="28649" y="108109"/>
                    </a:cubicBezTo>
                    <a:cubicBezTo>
                      <a:pt x="21081" y="100541"/>
                      <a:pt x="10811" y="98379"/>
                      <a:pt x="4865" y="102703"/>
                    </a:cubicBezTo>
                    <a:lnTo>
                      <a:pt x="4865" y="40541"/>
                    </a:lnTo>
                    <a:lnTo>
                      <a:pt x="75136" y="21622"/>
                    </a:lnTo>
                    <a:lnTo>
                      <a:pt x="75136" y="95136"/>
                    </a:lnTo>
                    <a:lnTo>
                      <a:pt x="75136" y="95136"/>
                    </a:lnTo>
                    <a:cubicBezTo>
                      <a:pt x="75136" y="100541"/>
                      <a:pt x="77838" y="106487"/>
                      <a:pt x="82703" y="111352"/>
                    </a:cubicBezTo>
                    <a:cubicBezTo>
                      <a:pt x="90811" y="119460"/>
                      <a:pt x="102163" y="121082"/>
                      <a:pt x="108109" y="115136"/>
                    </a:cubicBezTo>
                    <a:cubicBezTo>
                      <a:pt x="114055" y="109190"/>
                      <a:pt x="111893" y="97838"/>
                      <a:pt x="103784" y="89730"/>
                    </a:cubicBezTo>
                    <a:cubicBezTo>
                      <a:pt x="96217" y="82163"/>
                      <a:pt x="85947" y="80000"/>
                      <a:pt x="80000" y="84325"/>
                    </a:cubicBezTo>
                    <a:lnTo>
                      <a:pt x="80000" y="21081"/>
                    </a:lnTo>
                    <a:lnTo>
                      <a:pt x="80541" y="21081"/>
                    </a:lnTo>
                    <a:lnTo>
                      <a:pt x="80541" y="0"/>
                    </a:lnTo>
                    <a:lnTo>
                      <a:pt x="0" y="21622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xmlns="" id="{FB6949D8-214E-B843-ABE5-7675C6E1CB09}"/>
                  </a:ext>
                </a:extLst>
              </p:cNvPr>
              <p:cNvSpPr/>
              <p:nvPr/>
            </p:nvSpPr>
            <p:spPr>
              <a:xfrm>
                <a:off x="4206983" y="300542"/>
                <a:ext cx="111494" cy="137086"/>
              </a:xfrm>
              <a:custGeom>
                <a:avLst/>
                <a:gdLst>
                  <a:gd name="connsiteX0" fmla="*/ 0 w 111494"/>
                  <a:gd name="connsiteY0" fmla="*/ 21622 h 137086"/>
                  <a:gd name="connsiteX1" fmla="*/ 0 w 111494"/>
                  <a:gd name="connsiteY1" fmla="*/ 42703 h 137086"/>
                  <a:gd name="connsiteX2" fmla="*/ 0 w 111494"/>
                  <a:gd name="connsiteY2" fmla="*/ 113514 h 137086"/>
                  <a:gd name="connsiteX3" fmla="*/ 0 w 111494"/>
                  <a:gd name="connsiteY3" fmla="*/ 113514 h 137086"/>
                  <a:gd name="connsiteX4" fmla="*/ 7567 w 111494"/>
                  <a:gd name="connsiteY4" fmla="*/ 129731 h 137086"/>
                  <a:gd name="connsiteX5" fmla="*/ 32973 w 111494"/>
                  <a:gd name="connsiteY5" fmla="*/ 133514 h 137086"/>
                  <a:gd name="connsiteX6" fmla="*/ 28649 w 111494"/>
                  <a:gd name="connsiteY6" fmla="*/ 108109 h 137086"/>
                  <a:gd name="connsiteX7" fmla="*/ 4865 w 111494"/>
                  <a:gd name="connsiteY7" fmla="*/ 102703 h 137086"/>
                  <a:gd name="connsiteX8" fmla="*/ 4865 w 111494"/>
                  <a:gd name="connsiteY8" fmla="*/ 41081 h 137086"/>
                  <a:gd name="connsiteX9" fmla="*/ 75135 w 111494"/>
                  <a:gd name="connsiteY9" fmla="*/ 22162 h 137086"/>
                  <a:gd name="connsiteX10" fmla="*/ 75135 w 111494"/>
                  <a:gd name="connsiteY10" fmla="*/ 95676 h 137086"/>
                  <a:gd name="connsiteX11" fmla="*/ 75135 w 111494"/>
                  <a:gd name="connsiteY11" fmla="*/ 95676 h 137086"/>
                  <a:gd name="connsiteX12" fmla="*/ 82703 w 111494"/>
                  <a:gd name="connsiteY12" fmla="*/ 111893 h 137086"/>
                  <a:gd name="connsiteX13" fmla="*/ 108109 w 111494"/>
                  <a:gd name="connsiteY13" fmla="*/ 115676 h 137086"/>
                  <a:gd name="connsiteX14" fmla="*/ 103784 w 111494"/>
                  <a:gd name="connsiteY14" fmla="*/ 90271 h 137086"/>
                  <a:gd name="connsiteX15" fmla="*/ 80000 w 111494"/>
                  <a:gd name="connsiteY15" fmla="*/ 84865 h 137086"/>
                  <a:gd name="connsiteX16" fmla="*/ 80000 w 111494"/>
                  <a:gd name="connsiteY16" fmla="*/ 21081 h 137086"/>
                  <a:gd name="connsiteX17" fmla="*/ 80541 w 111494"/>
                  <a:gd name="connsiteY17" fmla="*/ 21081 h 137086"/>
                  <a:gd name="connsiteX18" fmla="*/ 80541 w 111494"/>
                  <a:gd name="connsiteY18" fmla="*/ 0 h 137086"/>
                  <a:gd name="connsiteX19" fmla="*/ 0 w 111494"/>
                  <a:gd name="connsiteY19" fmla="*/ 21622 h 137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1494" h="137086">
                    <a:moveTo>
                      <a:pt x="0" y="21622"/>
                    </a:moveTo>
                    <a:lnTo>
                      <a:pt x="0" y="42703"/>
                    </a:lnTo>
                    <a:lnTo>
                      <a:pt x="0" y="113514"/>
                    </a:lnTo>
                    <a:lnTo>
                      <a:pt x="0" y="113514"/>
                    </a:lnTo>
                    <a:cubicBezTo>
                      <a:pt x="0" y="118920"/>
                      <a:pt x="2703" y="124866"/>
                      <a:pt x="7567" y="129731"/>
                    </a:cubicBezTo>
                    <a:cubicBezTo>
                      <a:pt x="15676" y="137839"/>
                      <a:pt x="27027" y="139460"/>
                      <a:pt x="32973" y="133514"/>
                    </a:cubicBezTo>
                    <a:cubicBezTo>
                      <a:pt x="38919" y="127568"/>
                      <a:pt x="36757" y="116217"/>
                      <a:pt x="28649" y="108109"/>
                    </a:cubicBezTo>
                    <a:cubicBezTo>
                      <a:pt x="21081" y="100541"/>
                      <a:pt x="10811" y="98379"/>
                      <a:pt x="4865" y="102703"/>
                    </a:cubicBezTo>
                    <a:lnTo>
                      <a:pt x="4865" y="41081"/>
                    </a:lnTo>
                    <a:lnTo>
                      <a:pt x="75135" y="22162"/>
                    </a:lnTo>
                    <a:lnTo>
                      <a:pt x="75135" y="95676"/>
                    </a:lnTo>
                    <a:lnTo>
                      <a:pt x="75135" y="95676"/>
                    </a:lnTo>
                    <a:cubicBezTo>
                      <a:pt x="75135" y="101082"/>
                      <a:pt x="77838" y="107028"/>
                      <a:pt x="82703" y="111893"/>
                    </a:cubicBezTo>
                    <a:cubicBezTo>
                      <a:pt x="90811" y="120001"/>
                      <a:pt x="102163" y="121622"/>
                      <a:pt x="108109" y="115676"/>
                    </a:cubicBezTo>
                    <a:cubicBezTo>
                      <a:pt x="114055" y="109730"/>
                      <a:pt x="111893" y="98379"/>
                      <a:pt x="103784" y="90271"/>
                    </a:cubicBezTo>
                    <a:cubicBezTo>
                      <a:pt x="96217" y="82703"/>
                      <a:pt x="85946" y="80541"/>
                      <a:pt x="80000" y="84865"/>
                    </a:cubicBezTo>
                    <a:lnTo>
                      <a:pt x="80000" y="21081"/>
                    </a:lnTo>
                    <a:lnTo>
                      <a:pt x="80541" y="21081"/>
                    </a:lnTo>
                    <a:lnTo>
                      <a:pt x="80541" y="0"/>
                    </a:lnTo>
                    <a:lnTo>
                      <a:pt x="0" y="21622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xmlns="" id="{13D4E6FD-5354-FD45-A8F1-D22787B28C52}"/>
                  </a:ext>
                </a:extLst>
              </p:cNvPr>
              <p:cNvSpPr/>
              <p:nvPr/>
            </p:nvSpPr>
            <p:spPr>
              <a:xfrm>
                <a:off x="3558331" y="3728130"/>
                <a:ext cx="111494" cy="138167"/>
              </a:xfrm>
              <a:custGeom>
                <a:avLst/>
                <a:gdLst>
                  <a:gd name="connsiteX0" fmla="*/ 0 w 111494"/>
                  <a:gd name="connsiteY0" fmla="*/ 22703 h 138167"/>
                  <a:gd name="connsiteX1" fmla="*/ 0 w 111494"/>
                  <a:gd name="connsiteY1" fmla="*/ 43784 h 138167"/>
                  <a:gd name="connsiteX2" fmla="*/ 0 w 111494"/>
                  <a:gd name="connsiteY2" fmla="*/ 114595 h 138167"/>
                  <a:gd name="connsiteX3" fmla="*/ 0 w 111494"/>
                  <a:gd name="connsiteY3" fmla="*/ 114595 h 138167"/>
                  <a:gd name="connsiteX4" fmla="*/ 7567 w 111494"/>
                  <a:gd name="connsiteY4" fmla="*/ 130812 h 138167"/>
                  <a:gd name="connsiteX5" fmla="*/ 32973 w 111494"/>
                  <a:gd name="connsiteY5" fmla="*/ 134595 h 138167"/>
                  <a:gd name="connsiteX6" fmla="*/ 28649 w 111494"/>
                  <a:gd name="connsiteY6" fmla="*/ 109190 h 138167"/>
                  <a:gd name="connsiteX7" fmla="*/ 4865 w 111494"/>
                  <a:gd name="connsiteY7" fmla="*/ 103784 h 138167"/>
                  <a:gd name="connsiteX8" fmla="*/ 4865 w 111494"/>
                  <a:gd name="connsiteY8" fmla="*/ 41622 h 138167"/>
                  <a:gd name="connsiteX9" fmla="*/ 75135 w 111494"/>
                  <a:gd name="connsiteY9" fmla="*/ 22703 h 138167"/>
                  <a:gd name="connsiteX10" fmla="*/ 75135 w 111494"/>
                  <a:gd name="connsiteY10" fmla="*/ 96217 h 138167"/>
                  <a:gd name="connsiteX11" fmla="*/ 75135 w 111494"/>
                  <a:gd name="connsiteY11" fmla="*/ 96217 h 138167"/>
                  <a:gd name="connsiteX12" fmla="*/ 82703 w 111494"/>
                  <a:gd name="connsiteY12" fmla="*/ 112433 h 138167"/>
                  <a:gd name="connsiteX13" fmla="*/ 108109 w 111494"/>
                  <a:gd name="connsiteY13" fmla="*/ 116217 h 138167"/>
                  <a:gd name="connsiteX14" fmla="*/ 103784 w 111494"/>
                  <a:gd name="connsiteY14" fmla="*/ 90811 h 138167"/>
                  <a:gd name="connsiteX15" fmla="*/ 80000 w 111494"/>
                  <a:gd name="connsiteY15" fmla="*/ 85406 h 138167"/>
                  <a:gd name="connsiteX16" fmla="*/ 80000 w 111494"/>
                  <a:gd name="connsiteY16" fmla="*/ 21081 h 138167"/>
                  <a:gd name="connsiteX17" fmla="*/ 80541 w 111494"/>
                  <a:gd name="connsiteY17" fmla="*/ 21081 h 138167"/>
                  <a:gd name="connsiteX18" fmla="*/ 80541 w 111494"/>
                  <a:gd name="connsiteY18" fmla="*/ 0 h 138167"/>
                  <a:gd name="connsiteX19" fmla="*/ 0 w 111494"/>
                  <a:gd name="connsiteY19" fmla="*/ 22703 h 1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1494" h="138167">
                    <a:moveTo>
                      <a:pt x="0" y="22703"/>
                    </a:moveTo>
                    <a:lnTo>
                      <a:pt x="0" y="43784"/>
                    </a:lnTo>
                    <a:lnTo>
                      <a:pt x="0" y="114595"/>
                    </a:lnTo>
                    <a:lnTo>
                      <a:pt x="0" y="114595"/>
                    </a:lnTo>
                    <a:cubicBezTo>
                      <a:pt x="0" y="120001"/>
                      <a:pt x="2703" y="125947"/>
                      <a:pt x="7567" y="130812"/>
                    </a:cubicBezTo>
                    <a:cubicBezTo>
                      <a:pt x="15676" y="138920"/>
                      <a:pt x="27027" y="140541"/>
                      <a:pt x="32973" y="134595"/>
                    </a:cubicBezTo>
                    <a:cubicBezTo>
                      <a:pt x="38919" y="128649"/>
                      <a:pt x="36757" y="117298"/>
                      <a:pt x="28649" y="109190"/>
                    </a:cubicBezTo>
                    <a:cubicBezTo>
                      <a:pt x="21081" y="101622"/>
                      <a:pt x="10811" y="99460"/>
                      <a:pt x="4865" y="103784"/>
                    </a:cubicBezTo>
                    <a:lnTo>
                      <a:pt x="4865" y="41622"/>
                    </a:lnTo>
                    <a:lnTo>
                      <a:pt x="75135" y="22703"/>
                    </a:lnTo>
                    <a:lnTo>
                      <a:pt x="75135" y="96217"/>
                    </a:lnTo>
                    <a:lnTo>
                      <a:pt x="75135" y="96217"/>
                    </a:lnTo>
                    <a:cubicBezTo>
                      <a:pt x="75135" y="101622"/>
                      <a:pt x="77838" y="107568"/>
                      <a:pt x="82703" y="112433"/>
                    </a:cubicBezTo>
                    <a:cubicBezTo>
                      <a:pt x="90811" y="120541"/>
                      <a:pt x="102163" y="122163"/>
                      <a:pt x="108109" y="116217"/>
                    </a:cubicBezTo>
                    <a:cubicBezTo>
                      <a:pt x="114055" y="110271"/>
                      <a:pt x="111893" y="98919"/>
                      <a:pt x="103784" y="90811"/>
                    </a:cubicBezTo>
                    <a:cubicBezTo>
                      <a:pt x="96217" y="83244"/>
                      <a:pt x="85946" y="81082"/>
                      <a:pt x="80000" y="85406"/>
                    </a:cubicBezTo>
                    <a:lnTo>
                      <a:pt x="80000" y="21081"/>
                    </a:lnTo>
                    <a:lnTo>
                      <a:pt x="80541" y="21081"/>
                    </a:lnTo>
                    <a:lnTo>
                      <a:pt x="80541" y="0"/>
                    </a:lnTo>
                    <a:lnTo>
                      <a:pt x="0" y="22703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xmlns="" id="{B2507648-1A73-2544-BA5B-5C2438B7D5A3}"/>
                  </a:ext>
                </a:extLst>
              </p:cNvPr>
              <p:cNvSpPr/>
              <p:nvPr/>
            </p:nvSpPr>
            <p:spPr>
              <a:xfrm>
                <a:off x="4063198" y="630274"/>
                <a:ext cx="111494" cy="138167"/>
              </a:xfrm>
              <a:custGeom>
                <a:avLst/>
                <a:gdLst>
                  <a:gd name="connsiteX0" fmla="*/ 0 w 111494"/>
                  <a:gd name="connsiteY0" fmla="*/ 22703 h 138167"/>
                  <a:gd name="connsiteX1" fmla="*/ 0 w 111494"/>
                  <a:gd name="connsiteY1" fmla="*/ 43784 h 138167"/>
                  <a:gd name="connsiteX2" fmla="*/ 0 w 111494"/>
                  <a:gd name="connsiteY2" fmla="*/ 114595 h 138167"/>
                  <a:gd name="connsiteX3" fmla="*/ 0 w 111494"/>
                  <a:gd name="connsiteY3" fmla="*/ 114595 h 138167"/>
                  <a:gd name="connsiteX4" fmla="*/ 7568 w 111494"/>
                  <a:gd name="connsiteY4" fmla="*/ 130812 h 138167"/>
                  <a:gd name="connsiteX5" fmla="*/ 32973 w 111494"/>
                  <a:gd name="connsiteY5" fmla="*/ 134595 h 138167"/>
                  <a:gd name="connsiteX6" fmla="*/ 28649 w 111494"/>
                  <a:gd name="connsiteY6" fmla="*/ 109190 h 138167"/>
                  <a:gd name="connsiteX7" fmla="*/ 4865 w 111494"/>
                  <a:gd name="connsiteY7" fmla="*/ 103784 h 138167"/>
                  <a:gd name="connsiteX8" fmla="*/ 4865 w 111494"/>
                  <a:gd name="connsiteY8" fmla="*/ 41622 h 138167"/>
                  <a:gd name="connsiteX9" fmla="*/ 75136 w 111494"/>
                  <a:gd name="connsiteY9" fmla="*/ 22703 h 138167"/>
                  <a:gd name="connsiteX10" fmla="*/ 75136 w 111494"/>
                  <a:gd name="connsiteY10" fmla="*/ 96217 h 138167"/>
                  <a:gd name="connsiteX11" fmla="*/ 75136 w 111494"/>
                  <a:gd name="connsiteY11" fmla="*/ 96217 h 138167"/>
                  <a:gd name="connsiteX12" fmla="*/ 82703 w 111494"/>
                  <a:gd name="connsiteY12" fmla="*/ 112433 h 138167"/>
                  <a:gd name="connsiteX13" fmla="*/ 108109 w 111494"/>
                  <a:gd name="connsiteY13" fmla="*/ 116217 h 138167"/>
                  <a:gd name="connsiteX14" fmla="*/ 103784 w 111494"/>
                  <a:gd name="connsiteY14" fmla="*/ 90811 h 138167"/>
                  <a:gd name="connsiteX15" fmla="*/ 80001 w 111494"/>
                  <a:gd name="connsiteY15" fmla="*/ 85406 h 138167"/>
                  <a:gd name="connsiteX16" fmla="*/ 80001 w 111494"/>
                  <a:gd name="connsiteY16" fmla="*/ 21081 h 138167"/>
                  <a:gd name="connsiteX17" fmla="*/ 80541 w 111494"/>
                  <a:gd name="connsiteY17" fmla="*/ 21081 h 138167"/>
                  <a:gd name="connsiteX18" fmla="*/ 80541 w 111494"/>
                  <a:gd name="connsiteY18" fmla="*/ 0 h 138167"/>
                  <a:gd name="connsiteX19" fmla="*/ 0 w 111494"/>
                  <a:gd name="connsiteY19" fmla="*/ 22703 h 1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1494" h="138167">
                    <a:moveTo>
                      <a:pt x="0" y="22703"/>
                    </a:moveTo>
                    <a:lnTo>
                      <a:pt x="0" y="43784"/>
                    </a:lnTo>
                    <a:lnTo>
                      <a:pt x="0" y="114595"/>
                    </a:lnTo>
                    <a:lnTo>
                      <a:pt x="0" y="114595"/>
                    </a:lnTo>
                    <a:cubicBezTo>
                      <a:pt x="0" y="120001"/>
                      <a:pt x="2703" y="125947"/>
                      <a:pt x="7568" y="130812"/>
                    </a:cubicBezTo>
                    <a:cubicBezTo>
                      <a:pt x="15676" y="138920"/>
                      <a:pt x="27027" y="140541"/>
                      <a:pt x="32973" y="134595"/>
                    </a:cubicBezTo>
                    <a:cubicBezTo>
                      <a:pt x="38919" y="128649"/>
                      <a:pt x="36757" y="117298"/>
                      <a:pt x="28649" y="109190"/>
                    </a:cubicBezTo>
                    <a:cubicBezTo>
                      <a:pt x="21081" y="101622"/>
                      <a:pt x="10811" y="99460"/>
                      <a:pt x="4865" y="103784"/>
                    </a:cubicBezTo>
                    <a:lnTo>
                      <a:pt x="4865" y="41622"/>
                    </a:lnTo>
                    <a:lnTo>
                      <a:pt x="75136" y="22703"/>
                    </a:lnTo>
                    <a:lnTo>
                      <a:pt x="75136" y="96217"/>
                    </a:lnTo>
                    <a:lnTo>
                      <a:pt x="75136" y="96217"/>
                    </a:lnTo>
                    <a:cubicBezTo>
                      <a:pt x="75136" y="101622"/>
                      <a:pt x="77838" y="107568"/>
                      <a:pt x="82703" y="112433"/>
                    </a:cubicBezTo>
                    <a:cubicBezTo>
                      <a:pt x="90812" y="120541"/>
                      <a:pt x="102163" y="122163"/>
                      <a:pt x="108109" y="116217"/>
                    </a:cubicBezTo>
                    <a:cubicBezTo>
                      <a:pt x="114055" y="110271"/>
                      <a:pt x="111893" y="98919"/>
                      <a:pt x="103784" y="90811"/>
                    </a:cubicBezTo>
                    <a:cubicBezTo>
                      <a:pt x="96217" y="83244"/>
                      <a:pt x="85947" y="81082"/>
                      <a:pt x="80001" y="85406"/>
                    </a:cubicBezTo>
                    <a:lnTo>
                      <a:pt x="80001" y="21081"/>
                    </a:lnTo>
                    <a:lnTo>
                      <a:pt x="80541" y="21081"/>
                    </a:lnTo>
                    <a:lnTo>
                      <a:pt x="80541" y="0"/>
                    </a:lnTo>
                    <a:lnTo>
                      <a:pt x="0" y="22703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xmlns="" id="{690A3FDB-77D4-3D49-98B0-3C64ECC7D3B7}"/>
                  </a:ext>
                </a:extLst>
              </p:cNvPr>
              <p:cNvSpPr/>
              <p:nvPr/>
            </p:nvSpPr>
            <p:spPr>
              <a:xfrm>
                <a:off x="3803750" y="781085"/>
                <a:ext cx="325394" cy="399362"/>
              </a:xfrm>
              <a:custGeom>
                <a:avLst/>
                <a:gdLst>
                  <a:gd name="connsiteX0" fmla="*/ 90799 w 325394"/>
                  <a:gd name="connsiteY0" fmla="*/ 0 h 399362"/>
                  <a:gd name="connsiteX1" fmla="*/ 90799 w 325394"/>
                  <a:gd name="connsiteY1" fmla="*/ 61081 h 399362"/>
                  <a:gd name="connsiteX2" fmla="*/ 91880 w 325394"/>
                  <a:gd name="connsiteY2" fmla="*/ 61081 h 399362"/>
                  <a:gd name="connsiteX3" fmla="*/ 91880 w 325394"/>
                  <a:gd name="connsiteY3" fmla="*/ 249191 h 399362"/>
                  <a:gd name="connsiteX4" fmla="*/ 22150 w 325394"/>
                  <a:gd name="connsiteY4" fmla="*/ 264326 h 399362"/>
                  <a:gd name="connsiteX5" fmla="*/ 9718 w 325394"/>
                  <a:gd name="connsiteY5" fmla="*/ 338380 h 399362"/>
                  <a:gd name="connsiteX6" fmla="*/ 83772 w 325394"/>
                  <a:gd name="connsiteY6" fmla="*/ 326488 h 399362"/>
                  <a:gd name="connsiteX7" fmla="*/ 105934 w 325394"/>
                  <a:gd name="connsiteY7" fmla="*/ 278921 h 399362"/>
                  <a:gd name="connsiteX8" fmla="*/ 105934 w 325394"/>
                  <a:gd name="connsiteY8" fmla="*/ 278921 h 399362"/>
                  <a:gd name="connsiteX9" fmla="*/ 105934 w 325394"/>
                  <a:gd name="connsiteY9" fmla="*/ 64865 h 399362"/>
                  <a:gd name="connsiteX10" fmla="*/ 311341 w 325394"/>
                  <a:gd name="connsiteY10" fmla="*/ 120001 h 399362"/>
                  <a:gd name="connsiteX11" fmla="*/ 311341 w 325394"/>
                  <a:gd name="connsiteY11" fmla="*/ 300542 h 399362"/>
                  <a:gd name="connsiteX12" fmla="*/ 241611 w 325394"/>
                  <a:gd name="connsiteY12" fmla="*/ 315678 h 399362"/>
                  <a:gd name="connsiteX13" fmla="*/ 229178 w 325394"/>
                  <a:gd name="connsiteY13" fmla="*/ 389192 h 399362"/>
                  <a:gd name="connsiteX14" fmla="*/ 303233 w 325394"/>
                  <a:gd name="connsiteY14" fmla="*/ 377840 h 399362"/>
                  <a:gd name="connsiteX15" fmla="*/ 325395 w 325394"/>
                  <a:gd name="connsiteY15" fmla="*/ 330272 h 399362"/>
                  <a:gd name="connsiteX16" fmla="*/ 325395 w 325394"/>
                  <a:gd name="connsiteY16" fmla="*/ 330272 h 399362"/>
                  <a:gd name="connsiteX17" fmla="*/ 325395 w 325394"/>
                  <a:gd name="connsiteY17" fmla="*/ 123784 h 399362"/>
                  <a:gd name="connsiteX18" fmla="*/ 325395 w 325394"/>
                  <a:gd name="connsiteY18" fmla="*/ 62703 h 399362"/>
                  <a:gd name="connsiteX19" fmla="*/ 90799 w 325394"/>
                  <a:gd name="connsiteY19" fmla="*/ 0 h 399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25394" h="399362">
                    <a:moveTo>
                      <a:pt x="90799" y="0"/>
                    </a:moveTo>
                    <a:lnTo>
                      <a:pt x="90799" y="61081"/>
                    </a:lnTo>
                    <a:lnTo>
                      <a:pt x="91880" y="61081"/>
                    </a:lnTo>
                    <a:lnTo>
                      <a:pt x="91880" y="249191"/>
                    </a:lnTo>
                    <a:cubicBezTo>
                      <a:pt x="74042" y="236218"/>
                      <a:pt x="44312" y="242164"/>
                      <a:pt x="22150" y="264326"/>
                    </a:cubicBezTo>
                    <a:cubicBezTo>
                      <a:pt x="-1634" y="288110"/>
                      <a:pt x="-7040" y="321083"/>
                      <a:pt x="9718" y="338380"/>
                    </a:cubicBezTo>
                    <a:cubicBezTo>
                      <a:pt x="26474" y="355678"/>
                      <a:pt x="59988" y="350272"/>
                      <a:pt x="83772" y="326488"/>
                    </a:cubicBezTo>
                    <a:cubicBezTo>
                      <a:pt x="98367" y="311894"/>
                      <a:pt x="105934" y="294596"/>
                      <a:pt x="105934" y="278921"/>
                    </a:cubicBezTo>
                    <a:lnTo>
                      <a:pt x="105934" y="278921"/>
                    </a:lnTo>
                    <a:lnTo>
                      <a:pt x="105934" y="64865"/>
                    </a:lnTo>
                    <a:lnTo>
                      <a:pt x="311341" y="120001"/>
                    </a:lnTo>
                    <a:lnTo>
                      <a:pt x="311341" y="300542"/>
                    </a:lnTo>
                    <a:cubicBezTo>
                      <a:pt x="293503" y="287569"/>
                      <a:pt x="263773" y="293515"/>
                      <a:pt x="241611" y="315678"/>
                    </a:cubicBezTo>
                    <a:cubicBezTo>
                      <a:pt x="217827" y="339462"/>
                      <a:pt x="212421" y="372435"/>
                      <a:pt x="229178" y="389192"/>
                    </a:cubicBezTo>
                    <a:cubicBezTo>
                      <a:pt x="245935" y="406489"/>
                      <a:pt x="279449" y="401083"/>
                      <a:pt x="303233" y="377840"/>
                    </a:cubicBezTo>
                    <a:cubicBezTo>
                      <a:pt x="317827" y="363786"/>
                      <a:pt x="325395" y="345948"/>
                      <a:pt x="325395" y="330272"/>
                    </a:cubicBezTo>
                    <a:lnTo>
                      <a:pt x="325395" y="330272"/>
                    </a:lnTo>
                    <a:lnTo>
                      <a:pt x="325395" y="123784"/>
                    </a:lnTo>
                    <a:lnTo>
                      <a:pt x="325395" y="62703"/>
                    </a:lnTo>
                    <a:lnTo>
                      <a:pt x="90799" y="0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xmlns="" id="{F524AC5A-99E7-2E46-AA3E-5383745A4CBC}"/>
                  </a:ext>
                </a:extLst>
              </p:cNvPr>
              <p:cNvSpPr/>
              <p:nvPr/>
            </p:nvSpPr>
            <p:spPr>
              <a:xfrm>
                <a:off x="1198234" y="2789746"/>
                <a:ext cx="194138" cy="206358"/>
              </a:xfrm>
              <a:custGeom>
                <a:avLst/>
                <a:gdLst>
                  <a:gd name="connsiteX0" fmla="*/ 109814 w 194138"/>
                  <a:gd name="connsiteY0" fmla="*/ 0 h 206358"/>
                  <a:gd name="connsiteX1" fmla="*/ 96300 w 194138"/>
                  <a:gd name="connsiteY1" fmla="*/ 25406 h 206358"/>
                  <a:gd name="connsiteX2" fmla="*/ 96841 w 194138"/>
                  <a:gd name="connsiteY2" fmla="*/ 25946 h 206358"/>
                  <a:gd name="connsiteX3" fmla="*/ 54678 w 194138"/>
                  <a:gd name="connsiteY3" fmla="*/ 104325 h 206358"/>
                  <a:gd name="connsiteX4" fmla="*/ 22246 w 194138"/>
                  <a:gd name="connsiteY4" fmla="*/ 94595 h 206358"/>
                  <a:gd name="connsiteX5" fmla="*/ 624 w 194138"/>
                  <a:gd name="connsiteY5" fmla="*/ 122704 h 206358"/>
                  <a:gd name="connsiteX6" fmla="*/ 34137 w 194138"/>
                  <a:gd name="connsiteY6" fmla="*/ 134596 h 206358"/>
                  <a:gd name="connsiteX7" fmla="*/ 54138 w 194138"/>
                  <a:gd name="connsiteY7" fmla="*/ 119460 h 206358"/>
                  <a:gd name="connsiteX8" fmla="*/ 54138 w 194138"/>
                  <a:gd name="connsiteY8" fmla="*/ 119460 h 206358"/>
                  <a:gd name="connsiteX9" fmla="*/ 102246 w 194138"/>
                  <a:gd name="connsiteY9" fmla="*/ 30271 h 206358"/>
                  <a:gd name="connsiteX10" fmla="*/ 175219 w 194138"/>
                  <a:gd name="connsiteY10" fmla="*/ 99460 h 206358"/>
                  <a:gd name="connsiteX11" fmla="*/ 134679 w 194138"/>
                  <a:gd name="connsiteY11" fmla="*/ 174596 h 206358"/>
                  <a:gd name="connsiteX12" fmla="*/ 102246 w 194138"/>
                  <a:gd name="connsiteY12" fmla="*/ 164866 h 206358"/>
                  <a:gd name="connsiteX13" fmla="*/ 80624 w 194138"/>
                  <a:gd name="connsiteY13" fmla="*/ 192974 h 206358"/>
                  <a:gd name="connsiteX14" fmla="*/ 114138 w 194138"/>
                  <a:gd name="connsiteY14" fmla="*/ 204866 h 206358"/>
                  <a:gd name="connsiteX15" fmla="*/ 134138 w 194138"/>
                  <a:gd name="connsiteY15" fmla="*/ 189731 h 206358"/>
                  <a:gd name="connsiteX16" fmla="*/ 134138 w 194138"/>
                  <a:gd name="connsiteY16" fmla="*/ 189731 h 206358"/>
                  <a:gd name="connsiteX17" fmla="*/ 180625 w 194138"/>
                  <a:gd name="connsiteY17" fmla="*/ 103784 h 206358"/>
                  <a:gd name="connsiteX18" fmla="*/ 194138 w 194138"/>
                  <a:gd name="connsiteY18" fmla="*/ 78379 h 206358"/>
                  <a:gd name="connsiteX19" fmla="*/ 109814 w 194138"/>
                  <a:gd name="connsiteY19" fmla="*/ 0 h 20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4138" h="206358">
                    <a:moveTo>
                      <a:pt x="109814" y="0"/>
                    </a:moveTo>
                    <a:lnTo>
                      <a:pt x="96300" y="25406"/>
                    </a:lnTo>
                    <a:lnTo>
                      <a:pt x="96841" y="25946"/>
                    </a:lnTo>
                    <a:lnTo>
                      <a:pt x="54678" y="104325"/>
                    </a:lnTo>
                    <a:cubicBezTo>
                      <a:pt x="50354" y="95136"/>
                      <a:pt x="36300" y="90812"/>
                      <a:pt x="22246" y="94595"/>
                    </a:cubicBezTo>
                    <a:cubicBezTo>
                      <a:pt x="7110" y="98920"/>
                      <a:pt x="-2619" y="111352"/>
                      <a:pt x="624" y="122704"/>
                    </a:cubicBezTo>
                    <a:cubicBezTo>
                      <a:pt x="3867" y="133514"/>
                      <a:pt x="19002" y="138920"/>
                      <a:pt x="34137" y="134596"/>
                    </a:cubicBezTo>
                    <a:cubicBezTo>
                      <a:pt x="43327" y="131893"/>
                      <a:pt x="50354" y="125947"/>
                      <a:pt x="54138" y="119460"/>
                    </a:cubicBezTo>
                    <a:lnTo>
                      <a:pt x="54138" y="119460"/>
                    </a:lnTo>
                    <a:lnTo>
                      <a:pt x="102246" y="30271"/>
                    </a:lnTo>
                    <a:lnTo>
                      <a:pt x="175219" y="99460"/>
                    </a:lnTo>
                    <a:lnTo>
                      <a:pt x="134679" y="174596"/>
                    </a:lnTo>
                    <a:cubicBezTo>
                      <a:pt x="130354" y="165407"/>
                      <a:pt x="116300" y="161082"/>
                      <a:pt x="102246" y="164866"/>
                    </a:cubicBezTo>
                    <a:cubicBezTo>
                      <a:pt x="87111" y="169190"/>
                      <a:pt x="77381" y="181623"/>
                      <a:pt x="80624" y="192974"/>
                    </a:cubicBezTo>
                    <a:cubicBezTo>
                      <a:pt x="83868" y="203785"/>
                      <a:pt x="99003" y="209191"/>
                      <a:pt x="114138" y="204866"/>
                    </a:cubicBezTo>
                    <a:cubicBezTo>
                      <a:pt x="123327" y="202164"/>
                      <a:pt x="130354" y="196218"/>
                      <a:pt x="134138" y="189731"/>
                    </a:cubicBezTo>
                    <a:lnTo>
                      <a:pt x="134138" y="189731"/>
                    </a:lnTo>
                    <a:lnTo>
                      <a:pt x="180625" y="103784"/>
                    </a:lnTo>
                    <a:lnTo>
                      <a:pt x="194138" y="78379"/>
                    </a:lnTo>
                    <a:lnTo>
                      <a:pt x="109814" y="0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xmlns="" id="{8EB5015B-A911-8541-886C-37EA9EA8394D}"/>
                  </a:ext>
                </a:extLst>
              </p:cNvPr>
              <p:cNvSpPr/>
              <p:nvPr/>
            </p:nvSpPr>
            <p:spPr>
              <a:xfrm>
                <a:off x="1663924" y="3480020"/>
                <a:ext cx="336019" cy="414311"/>
              </a:xfrm>
              <a:custGeom>
                <a:avLst/>
                <a:gdLst>
                  <a:gd name="connsiteX0" fmla="*/ 94396 w 336019"/>
                  <a:gd name="connsiteY0" fmla="*/ 0 h 414311"/>
                  <a:gd name="connsiteX1" fmla="*/ 94396 w 336019"/>
                  <a:gd name="connsiteY1" fmla="*/ 63244 h 414311"/>
                  <a:gd name="connsiteX2" fmla="*/ 95477 w 336019"/>
                  <a:gd name="connsiteY2" fmla="*/ 63244 h 414311"/>
                  <a:gd name="connsiteX3" fmla="*/ 95477 w 336019"/>
                  <a:gd name="connsiteY3" fmla="*/ 258380 h 414311"/>
                  <a:gd name="connsiteX4" fmla="*/ 23044 w 336019"/>
                  <a:gd name="connsiteY4" fmla="*/ 274056 h 414311"/>
                  <a:gd name="connsiteX5" fmla="*/ 10071 w 336019"/>
                  <a:gd name="connsiteY5" fmla="*/ 350272 h 414311"/>
                  <a:gd name="connsiteX6" fmla="*/ 86828 w 336019"/>
                  <a:gd name="connsiteY6" fmla="*/ 338381 h 414311"/>
                  <a:gd name="connsiteX7" fmla="*/ 109531 w 336019"/>
                  <a:gd name="connsiteY7" fmla="*/ 289191 h 414311"/>
                  <a:gd name="connsiteX8" fmla="*/ 109531 w 336019"/>
                  <a:gd name="connsiteY8" fmla="*/ 289191 h 414311"/>
                  <a:gd name="connsiteX9" fmla="*/ 109531 w 336019"/>
                  <a:gd name="connsiteY9" fmla="*/ 67568 h 414311"/>
                  <a:gd name="connsiteX10" fmla="*/ 321965 w 336019"/>
                  <a:gd name="connsiteY10" fmla="*/ 124866 h 414311"/>
                  <a:gd name="connsiteX11" fmla="*/ 321965 w 336019"/>
                  <a:gd name="connsiteY11" fmla="*/ 311894 h 414311"/>
                  <a:gd name="connsiteX12" fmla="*/ 249532 w 336019"/>
                  <a:gd name="connsiteY12" fmla="*/ 327570 h 414311"/>
                  <a:gd name="connsiteX13" fmla="*/ 236559 w 336019"/>
                  <a:gd name="connsiteY13" fmla="*/ 403786 h 414311"/>
                  <a:gd name="connsiteX14" fmla="*/ 313316 w 336019"/>
                  <a:gd name="connsiteY14" fmla="*/ 391894 h 414311"/>
                  <a:gd name="connsiteX15" fmla="*/ 336019 w 336019"/>
                  <a:gd name="connsiteY15" fmla="*/ 342705 h 414311"/>
                  <a:gd name="connsiteX16" fmla="*/ 336019 w 336019"/>
                  <a:gd name="connsiteY16" fmla="*/ 342705 h 414311"/>
                  <a:gd name="connsiteX17" fmla="*/ 336019 w 336019"/>
                  <a:gd name="connsiteY17" fmla="*/ 129190 h 414311"/>
                  <a:gd name="connsiteX18" fmla="*/ 336019 w 336019"/>
                  <a:gd name="connsiteY18" fmla="*/ 65946 h 414311"/>
                  <a:gd name="connsiteX19" fmla="*/ 94396 w 336019"/>
                  <a:gd name="connsiteY19" fmla="*/ 0 h 41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6019" h="414311">
                    <a:moveTo>
                      <a:pt x="94396" y="0"/>
                    </a:moveTo>
                    <a:lnTo>
                      <a:pt x="94396" y="63244"/>
                    </a:lnTo>
                    <a:lnTo>
                      <a:pt x="95477" y="63244"/>
                    </a:lnTo>
                    <a:lnTo>
                      <a:pt x="95477" y="258380"/>
                    </a:lnTo>
                    <a:cubicBezTo>
                      <a:pt x="77099" y="244866"/>
                      <a:pt x="45747" y="251353"/>
                      <a:pt x="23044" y="274056"/>
                    </a:cubicBezTo>
                    <a:cubicBezTo>
                      <a:pt x="-1821" y="298380"/>
                      <a:pt x="-7226" y="332434"/>
                      <a:pt x="10071" y="350272"/>
                    </a:cubicBezTo>
                    <a:cubicBezTo>
                      <a:pt x="27909" y="368111"/>
                      <a:pt x="61964" y="362705"/>
                      <a:pt x="86828" y="338381"/>
                    </a:cubicBezTo>
                    <a:cubicBezTo>
                      <a:pt x="101964" y="323786"/>
                      <a:pt x="109531" y="304867"/>
                      <a:pt x="109531" y="289191"/>
                    </a:cubicBezTo>
                    <a:lnTo>
                      <a:pt x="109531" y="289191"/>
                    </a:lnTo>
                    <a:lnTo>
                      <a:pt x="109531" y="67568"/>
                    </a:lnTo>
                    <a:lnTo>
                      <a:pt x="321965" y="124866"/>
                    </a:lnTo>
                    <a:lnTo>
                      <a:pt x="321965" y="311894"/>
                    </a:lnTo>
                    <a:cubicBezTo>
                      <a:pt x="303587" y="298380"/>
                      <a:pt x="272235" y="304867"/>
                      <a:pt x="249532" y="327570"/>
                    </a:cubicBezTo>
                    <a:cubicBezTo>
                      <a:pt x="224667" y="351894"/>
                      <a:pt x="219262" y="385948"/>
                      <a:pt x="236559" y="403786"/>
                    </a:cubicBezTo>
                    <a:cubicBezTo>
                      <a:pt x="254397" y="421624"/>
                      <a:pt x="288451" y="416219"/>
                      <a:pt x="313316" y="391894"/>
                    </a:cubicBezTo>
                    <a:cubicBezTo>
                      <a:pt x="328452" y="377299"/>
                      <a:pt x="336019" y="358380"/>
                      <a:pt x="336019" y="342705"/>
                    </a:cubicBezTo>
                    <a:lnTo>
                      <a:pt x="336019" y="342705"/>
                    </a:lnTo>
                    <a:lnTo>
                      <a:pt x="336019" y="129190"/>
                    </a:lnTo>
                    <a:lnTo>
                      <a:pt x="336019" y="65946"/>
                    </a:lnTo>
                    <a:lnTo>
                      <a:pt x="94396" y="0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xmlns="" id="{7F27CE05-B14C-1045-8AC9-F15FEDE00EF0}"/>
                  </a:ext>
                </a:extLst>
              </p:cNvPr>
              <p:cNvSpPr/>
              <p:nvPr/>
            </p:nvSpPr>
            <p:spPr>
              <a:xfrm>
                <a:off x="2217023" y="3195153"/>
                <a:ext cx="185085" cy="228516"/>
              </a:xfrm>
              <a:custGeom>
                <a:avLst/>
                <a:gdLst>
                  <a:gd name="connsiteX0" fmla="*/ 52111 w 185085"/>
                  <a:gd name="connsiteY0" fmla="*/ 0 h 228516"/>
                  <a:gd name="connsiteX1" fmla="*/ 52111 w 185085"/>
                  <a:gd name="connsiteY1" fmla="*/ 34595 h 228516"/>
                  <a:gd name="connsiteX2" fmla="*/ 52652 w 185085"/>
                  <a:gd name="connsiteY2" fmla="*/ 34595 h 228516"/>
                  <a:gd name="connsiteX3" fmla="*/ 52652 w 185085"/>
                  <a:gd name="connsiteY3" fmla="*/ 142163 h 228516"/>
                  <a:gd name="connsiteX4" fmla="*/ 12652 w 185085"/>
                  <a:gd name="connsiteY4" fmla="*/ 150812 h 228516"/>
                  <a:gd name="connsiteX5" fmla="*/ 5625 w 185085"/>
                  <a:gd name="connsiteY5" fmla="*/ 192974 h 228516"/>
                  <a:gd name="connsiteX6" fmla="*/ 47787 w 185085"/>
                  <a:gd name="connsiteY6" fmla="*/ 186488 h 228516"/>
                  <a:gd name="connsiteX7" fmla="*/ 60220 w 185085"/>
                  <a:gd name="connsiteY7" fmla="*/ 159460 h 228516"/>
                  <a:gd name="connsiteX8" fmla="*/ 60220 w 185085"/>
                  <a:gd name="connsiteY8" fmla="*/ 159460 h 228516"/>
                  <a:gd name="connsiteX9" fmla="*/ 60220 w 185085"/>
                  <a:gd name="connsiteY9" fmla="*/ 37298 h 228516"/>
                  <a:gd name="connsiteX10" fmla="*/ 177518 w 185085"/>
                  <a:gd name="connsiteY10" fmla="*/ 68649 h 228516"/>
                  <a:gd name="connsiteX11" fmla="*/ 177518 w 185085"/>
                  <a:gd name="connsiteY11" fmla="*/ 171893 h 228516"/>
                  <a:gd name="connsiteX12" fmla="*/ 137517 w 185085"/>
                  <a:gd name="connsiteY12" fmla="*/ 180542 h 228516"/>
                  <a:gd name="connsiteX13" fmla="*/ 130490 w 185085"/>
                  <a:gd name="connsiteY13" fmla="*/ 222704 h 228516"/>
                  <a:gd name="connsiteX14" fmla="*/ 172653 w 185085"/>
                  <a:gd name="connsiteY14" fmla="*/ 216218 h 228516"/>
                  <a:gd name="connsiteX15" fmla="*/ 185085 w 185085"/>
                  <a:gd name="connsiteY15" fmla="*/ 189190 h 228516"/>
                  <a:gd name="connsiteX16" fmla="*/ 185085 w 185085"/>
                  <a:gd name="connsiteY16" fmla="*/ 189190 h 228516"/>
                  <a:gd name="connsiteX17" fmla="*/ 185085 w 185085"/>
                  <a:gd name="connsiteY17" fmla="*/ 71352 h 228516"/>
                  <a:gd name="connsiteX18" fmla="*/ 185085 w 185085"/>
                  <a:gd name="connsiteY18" fmla="*/ 36757 h 228516"/>
                  <a:gd name="connsiteX19" fmla="*/ 52111 w 185085"/>
                  <a:gd name="connsiteY19" fmla="*/ 0 h 22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5085" h="228516">
                    <a:moveTo>
                      <a:pt x="52111" y="0"/>
                    </a:moveTo>
                    <a:lnTo>
                      <a:pt x="52111" y="34595"/>
                    </a:lnTo>
                    <a:lnTo>
                      <a:pt x="52652" y="34595"/>
                    </a:lnTo>
                    <a:lnTo>
                      <a:pt x="52652" y="142163"/>
                    </a:lnTo>
                    <a:cubicBezTo>
                      <a:pt x="42382" y="134596"/>
                      <a:pt x="25625" y="138379"/>
                      <a:pt x="12652" y="150812"/>
                    </a:cubicBezTo>
                    <a:cubicBezTo>
                      <a:pt x="-862" y="164325"/>
                      <a:pt x="-4105" y="183244"/>
                      <a:pt x="5625" y="192974"/>
                    </a:cubicBezTo>
                    <a:cubicBezTo>
                      <a:pt x="15354" y="202704"/>
                      <a:pt x="34273" y="200001"/>
                      <a:pt x="47787" y="186488"/>
                    </a:cubicBezTo>
                    <a:cubicBezTo>
                      <a:pt x="55895" y="178379"/>
                      <a:pt x="60220" y="168109"/>
                      <a:pt x="60220" y="159460"/>
                    </a:cubicBezTo>
                    <a:lnTo>
                      <a:pt x="60220" y="159460"/>
                    </a:lnTo>
                    <a:lnTo>
                      <a:pt x="60220" y="37298"/>
                    </a:lnTo>
                    <a:lnTo>
                      <a:pt x="177518" y="68649"/>
                    </a:lnTo>
                    <a:lnTo>
                      <a:pt x="177518" y="171893"/>
                    </a:lnTo>
                    <a:cubicBezTo>
                      <a:pt x="167247" y="164325"/>
                      <a:pt x="149950" y="168109"/>
                      <a:pt x="137517" y="180542"/>
                    </a:cubicBezTo>
                    <a:cubicBezTo>
                      <a:pt x="124004" y="194055"/>
                      <a:pt x="120760" y="212974"/>
                      <a:pt x="130490" y="222704"/>
                    </a:cubicBezTo>
                    <a:cubicBezTo>
                      <a:pt x="140220" y="232434"/>
                      <a:pt x="159139" y="229731"/>
                      <a:pt x="172653" y="216218"/>
                    </a:cubicBezTo>
                    <a:cubicBezTo>
                      <a:pt x="180761" y="208109"/>
                      <a:pt x="185085" y="197839"/>
                      <a:pt x="185085" y="189190"/>
                    </a:cubicBezTo>
                    <a:lnTo>
                      <a:pt x="185085" y="189190"/>
                    </a:lnTo>
                    <a:lnTo>
                      <a:pt x="185085" y="71352"/>
                    </a:lnTo>
                    <a:lnTo>
                      <a:pt x="185085" y="36757"/>
                    </a:lnTo>
                    <a:lnTo>
                      <a:pt x="52111" y="0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xmlns="" id="{33CA0796-9A2E-C24D-9305-EDAA9BB06DD6}"/>
                  </a:ext>
                </a:extLst>
              </p:cNvPr>
              <p:cNvSpPr/>
              <p:nvPr/>
            </p:nvSpPr>
            <p:spPr>
              <a:xfrm>
                <a:off x="2889999" y="3531372"/>
                <a:ext cx="188328" cy="230678"/>
              </a:xfrm>
              <a:custGeom>
                <a:avLst/>
                <a:gdLst>
                  <a:gd name="connsiteX0" fmla="*/ 52111 w 188328"/>
                  <a:gd name="connsiteY0" fmla="*/ 0 h 230678"/>
                  <a:gd name="connsiteX1" fmla="*/ 52111 w 188328"/>
                  <a:gd name="connsiteY1" fmla="*/ 35135 h 230678"/>
                  <a:gd name="connsiteX2" fmla="*/ 52652 w 188328"/>
                  <a:gd name="connsiteY2" fmla="*/ 35135 h 230678"/>
                  <a:gd name="connsiteX3" fmla="*/ 52652 w 188328"/>
                  <a:gd name="connsiteY3" fmla="*/ 143785 h 230678"/>
                  <a:gd name="connsiteX4" fmla="*/ 12652 w 188328"/>
                  <a:gd name="connsiteY4" fmla="*/ 152433 h 230678"/>
                  <a:gd name="connsiteX5" fmla="*/ 5624 w 188328"/>
                  <a:gd name="connsiteY5" fmla="*/ 195136 h 230678"/>
                  <a:gd name="connsiteX6" fmla="*/ 48328 w 188328"/>
                  <a:gd name="connsiteY6" fmla="*/ 188650 h 230678"/>
                  <a:gd name="connsiteX7" fmla="*/ 61301 w 188328"/>
                  <a:gd name="connsiteY7" fmla="*/ 161082 h 230678"/>
                  <a:gd name="connsiteX8" fmla="*/ 61301 w 188328"/>
                  <a:gd name="connsiteY8" fmla="*/ 161082 h 230678"/>
                  <a:gd name="connsiteX9" fmla="*/ 61301 w 188328"/>
                  <a:gd name="connsiteY9" fmla="*/ 37838 h 230678"/>
                  <a:gd name="connsiteX10" fmla="*/ 179680 w 188328"/>
                  <a:gd name="connsiteY10" fmla="*/ 69730 h 230678"/>
                  <a:gd name="connsiteX11" fmla="*/ 179680 w 188328"/>
                  <a:gd name="connsiteY11" fmla="*/ 173515 h 230678"/>
                  <a:gd name="connsiteX12" fmla="*/ 139680 w 188328"/>
                  <a:gd name="connsiteY12" fmla="*/ 182163 h 230678"/>
                  <a:gd name="connsiteX13" fmla="*/ 132652 w 188328"/>
                  <a:gd name="connsiteY13" fmla="*/ 224866 h 230678"/>
                  <a:gd name="connsiteX14" fmla="*/ 175355 w 188328"/>
                  <a:gd name="connsiteY14" fmla="*/ 218380 h 230678"/>
                  <a:gd name="connsiteX15" fmla="*/ 188329 w 188328"/>
                  <a:gd name="connsiteY15" fmla="*/ 190812 h 230678"/>
                  <a:gd name="connsiteX16" fmla="*/ 188329 w 188328"/>
                  <a:gd name="connsiteY16" fmla="*/ 190812 h 230678"/>
                  <a:gd name="connsiteX17" fmla="*/ 188329 w 188328"/>
                  <a:gd name="connsiteY17" fmla="*/ 71892 h 230678"/>
                  <a:gd name="connsiteX18" fmla="*/ 188329 w 188328"/>
                  <a:gd name="connsiteY18" fmla="*/ 36216 h 230678"/>
                  <a:gd name="connsiteX19" fmla="*/ 52111 w 188328"/>
                  <a:gd name="connsiteY19" fmla="*/ 0 h 230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8328" h="230678">
                    <a:moveTo>
                      <a:pt x="52111" y="0"/>
                    </a:moveTo>
                    <a:lnTo>
                      <a:pt x="52111" y="35135"/>
                    </a:lnTo>
                    <a:lnTo>
                      <a:pt x="52652" y="35135"/>
                    </a:lnTo>
                    <a:lnTo>
                      <a:pt x="52652" y="143785"/>
                    </a:lnTo>
                    <a:cubicBezTo>
                      <a:pt x="42382" y="136217"/>
                      <a:pt x="25084" y="140001"/>
                      <a:pt x="12652" y="152433"/>
                    </a:cubicBezTo>
                    <a:cubicBezTo>
                      <a:pt x="-862" y="165947"/>
                      <a:pt x="-4105" y="184866"/>
                      <a:pt x="5624" y="195136"/>
                    </a:cubicBezTo>
                    <a:cubicBezTo>
                      <a:pt x="15355" y="205407"/>
                      <a:pt x="34274" y="202164"/>
                      <a:pt x="48328" y="188650"/>
                    </a:cubicBezTo>
                    <a:cubicBezTo>
                      <a:pt x="56436" y="180542"/>
                      <a:pt x="61301" y="170271"/>
                      <a:pt x="61301" y="161082"/>
                    </a:cubicBezTo>
                    <a:lnTo>
                      <a:pt x="61301" y="161082"/>
                    </a:lnTo>
                    <a:lnTo>
                      <a:pt x="61301" y="37838"/>
                    </a:lnTo>
                    <a:lnTo>
                      <a:pt x="179680" y="69730"/>
                    </a:lnTo>
                    <a:lnTo>
                      <a:pt x="179680" y="173515"/>
                    </a:lnTo>
                    <a:cubicBezTo>
                      <a:pt x="169410" y="165947"/>
                      <a:pt x="152112" y="169731"/>
                      <a:pt x="139680" y="182163"/>
                    </a:cubicBezTo>
                    <a:cubicBezTo>
                      <a:pt x="126166" y="195677"/>
                      <a:pt x="122923" y="214596"/>
                      <a:pt x="132652" y="224866"/>
                    </a:cubicBezTo>
                    <a:cubicBezTo>
                      <a:pt x="142382" y="234596"/>
                      <a:pt x="161301" y="231893"/>
                      <a:pt x="175355" y="218380"/>
                    </a:cubicBezTo>
                    <a:cubicBezTo>
                      <a:pt x="183464" y="210272"/>
                      <a:pt x="188329" y="200001"/>
                      <a:pt x="188329" y="190812"/>
                    </a:cubicBezTo>
                    <a:lnTo>
                      <a:pt x="188329" y="190812"/>
                    </a:lnTo>
                    <a:lnTo>
                      <a:pt x="188329" y="71892"/>
                    </a:lnTo>
                    <a:lnTo>
                      <a:pt x="188329" y="36216"/>
                    </a:lnTo>
                    <a:lnTo>
                      <a:pt x="52111" y="0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xmlns="" id="{A02E4BD1-124B-7A49-A5E6-6E88B6648777}"/>
                  </a:ext>
                </a:extLst>
              </p:cNvPr>
              <p:cNvSpPr/>
              <p:nvPr/>
            </p:nvSpPr>
            <p:spPr>
              <a:xfrm>
                <a:off x="939177" y="2655150"/>
                <a:ext cx="188328" cy="230678"/>
              </a:xfrm>
              <a:custGeom>
                <a:avLst/>
                <a:gdLst>
                  <a:gd name="connsiteX0" fmla="*/ 52111 w 188328"/>
                  <a:gd name="connsiteY0" fmla="*/ 0 h 230678"/>
                  <a:gd name="connsiteX1" fmla="*/ 52111 w 188328"/>
                  <a:gd name="connsiteY1" fmla="*/ 35135 h 230678"/>
                  <a:gd name="connsiteX2" fmla="*/ 52652 w 188328"/>
                  <a:gd name="connsiteY2" fmla="*/ 35135 h 230678"/>
                  <a:gd name="connsiteX3" fmla="*/ 52652 w 188328"/>
                  <a:gd name="connsiteY3" fmla="*/ 143785 h 230678"/>
                  <a:gd name="connsiteX4" fmla="*/ 12652 w 188328"/>
                  <a:gd name="connsiteY4" fmla="*/ 152433 h 230678"/>
                  <a:gd name="connsiteX5" fmla="*/ 5625 w 188328"/>
                  <a:gd name="connsiteY5" fmla="*/ 195136 h 230678"/>
                  <a:gd name="connsiteX6" fmla="*/ 48328 w 188328"/>
                  <a:gd name="connsiteY6" fmla="*/ 188650 h 230678"/>
                  <a:gd name="connsiteX7" fmla="*/ 61301 w 188328"/>
                  <a:gd name="connsiteY7" fmla="*/ 161082 h 230678"/>
                  <a:gd name="connsiteX8" fmla="*/ 61301 w 188328"/>
                  <a:gd name="connsiteY8" fmla="*/ 161082 h 230678"/>
                  <a:gd name="connsiteX9" fmla="*/ 61301 w 188328"/>
                  <a:gd name="connsiteY9" fmla="*/ 37838 h 230678"/>
                  <a:gd name="connsiteX10" fmla="*/ 179680 w 188328"/>
                  <a:gd name="connsiteY10" fmla="*/ 69730 h 230678"/>
                  <a:gd name="connsiteX11" fmla="*/ 179680 w 188328"/>
                  <a:gd name="connsiteY11" fmla="*/ 173514 h 230678"/>
                  <a:gd name="connsiteX12" fmla="*/ 139679 w 188328"/>
                  <a:gd name="connsiteY12" fmla="*/ 182163 h 230678"/>
                  <a:gd name="connsiteX13" fmla="*/ 132652 w 188328"/>
                  <a:gd name="connsiteY13" fmla="*/ 224866 h 230678"/>
                  <a:gd name="connsiteX14" fmla="*/ 175355 w 188328"/>
                  <a:gd name="connsiteY14" fmla="*/ 218379 h 230678"/>
                  <a:gd name="connsiteX15" fmla="*/ 188328 w 188328"/>
                  <a:gd name="connsiteY15" fmla="*/ 190812 h 230678"/>
                  <a:gd name="connsiteX16" fmla="*/ 188328 w 188328"/>
                  <a:gd name="connsiteY16" fmla="*/ 190812 h 230678"/>
                  <a:gd name="connsiteX17" fmla="*/ 188328 w 188328"/>
                  <a:gd name="connsiteY17" fmla="*/ 71892 h 230678"/>
                  <a:gd name="connsiteX18" fmla="*/ 188328 w 188328"/>
                  <a:gd name="connsiteY18" fmla="*/ 36757 h 230678"/>
                  <a:gd name="connsiteX19" fmla="*/ 52111 w 188328"/>
                  <a:gd name="connsiteY19" fmla="*/ 0 h 230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8328" h="230678">
                    <a:moveTo>
                      <a:pt x="52111" y="0"/>
                    </a:moveTo>
                    <a:lnTo>
                      <a:pt x="52111" y="35135"/>
                    </a:lnTo>
                    <a:lnTo>
                      <a:pt x="52652" y="35135"/>
                    </a:lnTo>
                    <a:lnTo>
                      <a:pt x="52652" y="143785"/>
                    </a:lnTo>
                    <a:cubicBezTo>
                      <a:pt x="42382" y="136217"/>
                      <a:pt x="25084" y="140001"/>
                      <a:pt x="12652" y="152433"/>
                    </a:cubicBezTo>
                    <a:cubicBezTo>
                      <a:pt x="-862" y="165947"/>
                      <a:pt x="-4105" y="184866"/>
                      <a:pt x="5625" y="195136"/>
                    </a:cubicBezTo>
                    <a:cubicBezTo>
                      <a:pt x="15354" y="205407"/>
                      <a:pt x="34273" y="202163"/>
                      <a:pt x="48328" y="188650"/>
                    </a:cubicBezTo>
                    <a:cubicBezTo>
                      <a:pt x="56436" y="180541"/>
                      <a:pt x="61301" y="170271"/>
                      <a:pt x="61301" y="161082"/>
                    </a:cubicBezTo>
                    <a:lnTo>
                      <a:pt x="61301" y="161082"/>
                    </a:lnTo>
                    <a:lnTo>
                      <a:pt x="61301" y="37838"/>
                    </a:lnTo>
                    <a:lnTo>
                      <a:pt x="179680" y="69730"/>
                    </a:lnTo>
                    <a:lnTo>
                      <a:pt x="179680" y="173514"/>
                    </a:lnTo>
                    <a:cubicBezTo>
                      <a:pt x="169409" y="165947"/>
                      <a:pt x="152112" y="169731"/>
                      <a:pt x="139679" y="182163"/>
                    </a:cubicBezTo>
                    <a:cubicBezTo>
                      <a:pt x="126166" y="195677"/>
                      <a:pt x="122923" y="214596"/>
                      <a:pt x="132652" y="224866"/>
                    </a:cubicBezTo>
                    <a:cubicBezTo>
                      <a:pt x="142382" y="234596"/>
                      <a:pt x="161301" y="231893"/>
                      <a:pt x="175355" y="218379"/>
                    </a:cubicBezTo>
                    <a:cubicBezTo>
                      <a:pt x="183464" y="210271"/>
                      <a:pt x="188328" y="200001"/>
                      <a:pt x="188328" y="190812"/>
                    </a:cubicBezTo>
                    <a:lnTo>
                      <a:pt x="188328" y="190812"/>
                    </a:lnTo>
                    <a:lnTo>
                      <a:pt x="188328" y="71892"/>
                    </a:lnTo>
                    <a:lnTo>
                      <a:pt x="188328" y="36757"/>
                    </a:lnTo>
                    <a:lnTo>
                      <a:pt x="52111" y="0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xmlns="" id="{53B44C01-7EFA-EB4A-A1B9-1E6499F7021D}"/>
                  </a:ext>
                </a:extLst>
              </p:cNvPr>
              <p:cNvSpPr/>
              <p:nvPr/>
            </p:nvSpPr>
            <p:spPr>
              <a:xfrm>
                <a:off x="3931984" y="2004849"/>
                <a:ext cx="157622" cy="342166"/>
              </a:xfrm>
              <a:custGeom>
                <a:avLst/>
                <a:gdLst>
                  <a:gd name="connsiteX0" fmla="*/ 28511 w 157622"/>
                  <a:gd name="connsiteY0" fmla="*/ 27 h 342166"/>
                  <a:gd name="connsiteX1" fmla="*/ 16619 w 157622"/>
                  <a:gd name="connsiteY1" fmla="*/ 2730 h 342166"/>
                  <a:gd name="connsiteX2" fmla="*/ 69052 w 157622"/>
                  <a:gd name="connsiteY2" fmla="*/ 244894 h 342166"/>
                  <a:gd name="connsiteX3" fmla="*/ 11214 w 157622"/>
                  <a:gd name="connsiteY3" fmla="*/ 270840 h 342166"/>
                  <a:gd name="connsiteX4" fmla="*/ 14457 w 157622"/>
                  <a:gd name="connsiteY4" fmla="*/ 337327 h 342166"/>
                  <a:gd name="connsiteX5" fmla="*/ 76079 w 157622"/>
                  <a:gd name="connsiteY5" fmla="*/ 313543 h 342166"/>
                  <a:gd name="connsiteX6" fmla="*/ 86349 w 157622"/>
                  <a:gd name="connsiteY6" fmla="*/ 268137 h 342166"/>
                  <a:gd name="connsiteX7" fmla="*/ 86349 w 157622"/>
                  <a:gd name="connsiteY7" fmla="*/ 268137 h 342166"/>
                  <a:gd name="connsiteX8" fmla="*/ 42025 w 157622"/>
                  <a:gd name="connsiteY8" fmla="*/ 64352 h 342166"/>
                  <a:gd name="connsiteX9" fmla="*/ 133377 w 157622"/>
                  <a:gd name="connsiteY9" fmla="*/ 203813 h 342166"/>
                  <a:gd name="connsiteX10" fmla="*/ 28511 w 157622"/>
                  <a:gd name="connsiteY10" fmla="*/ 27 h 342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622" h="342166">
                    <a:moveTo>
                      <a:pt x="28511" y="27"/>
                    </a:moveTo>
                    <a:lnTo>
                      <a:pt x="16619" y="2730"/>
                    </a:lnTo>
                    <a:lnTo>
                      <a:pt x="69052" y="244894"/>
                    </a:lnTo>
                    <a:cubicBezTo>
                      <a:pt x="51214" y="237326"/>
                      <a:pt x="26349" y="248137"/>
                      <a:pt x="11214" y="270840"/>
                    </a:cubicBezTo>
                    <a:cubicBezTo>
                      <a:pt x="-5002" y="295705"/>
                      <a:pt x="-3381" y="325435"/>
                      <a:pt x="14457" y="337327"/>
                    </a:cubicBezTo>
                    <a:cubicBezTo>
                      <a:pt x="32295" y="349219"/>
                      <a:pt x="59863" y="338408"/>
                      <a:pt x="76079" y="313543"/>
                    </a:cubicBezTo>
                    <a:cubicBezTo>
                      <a:pt x="85809" y="298408"/>
                      <a:pt x="89052" y="281651"/>
                      <a:pt x="86349" y="268137"/>
                    </a:cubicBezTo>
                    <a:lnTo>
                      <a:pt x="86349" y="268137"/>
                    </a:lnTo>
                    <a:lnTo>
                      <a:pt x="42025" y="64352"/>
                    </a:lnTo>
                    <a:cubicBezTo>
                      <a:pt x="181485" y="26514"/>
                      <a:pt x="133377" y="203813"/>
                      <a:pt x="133377" y="203813"/>
                    </a:cubicBezTo>
                    <a:cubicBezTo>
                      <a:pt x="224729" y="-7000"/>
                      <a:pt x="28511" y="27"/>
                      <a:pt x="28511" y="27"/>
                    </a:cubicBez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xmlns="" id="{4C5AD6A1-641D-1041-8F27-F5AAF377C81F}"/>
                  </a:ext>
                </a:extLst>
              </p:cNvPr>
              <p:cNvSpPr/>
              <p:nvPr/>
            </p:nvSpPr>
            <p:spPr>
              <a:xfrm>
                <a:off x="2503327" y="3252424"/>
                <a:ext cx="157421" cy="342166"/>
              </a:xfrm>
              <a:custGeom>
                <a:avLst/>
                <a:gdLst>
                  <a:gd name="connsiteX0" fmla="*/ 28511 w 157421"/>
                  <a:gd name="connsiteY0" fmla="*/ 27 h 342166"/>
                  <a:gd name="connsiteX1" fmla="*/ 16619 w 157421"/>
                  <a:gd name="connsiteY1" fmla="*/ 2730 h 342166"/>
                  <a:gd name="connsiteX2" fmla="*/ 69052 w 157421"/>
                  <a:gd name="connsiteY2" fmla="*/ 244894 h 342166"/>
                  <a:gd name="connsiteX3" fmla="*/ 11214 w 157421"/>
                  <a:gd name="connsiteY3" fmla="*/ 270840 h 342166"/>
                  <a:gd name="connsiteX4" fmla="*/ 14457 w 157421"/>
                  <a:gd name="connsiteY4" fmla="*/ 337327 h 342166"/>
                  <a:gd name="connsiteX5" fmla="*/ 76079 w 157421"/>
                  <a:gd name="connsiteY5" fmla="*/ 313543 h 342166"/>
                  <a:gd name="connsiteX6" fmla="*/ 86349 w 157421"/>
                  <a:gd name="connsiteY6" fmla="*/ 268137 h 342166"/>
                  <a:gd name="connsiteX7" fmla="*/ 86349 w 157421"/>
                  <a:gd name="connsiteY7" fmla="*/ 268137 h 342166"/>
                  <a:gd name="connsiteX8" fmla="*/ 42025 w 157421"/>
                  <a:gd name="connsiteY8" fmla="*/ 64352 h 342166"/>
                  <a:gd name="connsiteX9" fmla="*/ 133377 w 157421"/>
                  <a:gd name="connsiteY9" fmla="*/ 203813 h 342166"/>
                  <a:gd name="connsiteX10" fmla="*/ 28511 w 157421"/>
                  <a:gd name="connsiteY10" fmla="*/ 27 h 342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421" h="342166">
                    <a:moveTo>
                      <a:pt x="28511" y="27"/>
                    </a:moveTo>
                    <a:lnTo>
                      <a:pt x="16619" y="2730"/>
                    </a:lnTo>
                    <a:lnTo>
                      <a:pt x="69052" y="244894"/>
                    </a:lnTo>
                    <a:cubicBezTo>
                      <a:pt x="51214" y="237326"/>
                      <a:pt x="26349" y="248137"/>
                      <a:pt x="11214" y="270840"/>
                    </a:cubicBezTo>
                    <a:cubicBezTo>
                      <a:pt x="-5002" y="295705"/>
                      <a:pt x="-3381" y="325435"/>
                      <a:pt x="14457" y="337327"/>
                    </a:cubicBezTo>
                    <a:cubicBezTo>
                      <a:pt x="32295" y="349219"/>
                      <a:pt x="59863" y="338408"/>
                      <a:pt x="76079" y="313543"/>
                    </a:cubicBezTo>
                    <a:cubicBezTo>
                      <a:pt x="85809" y="298408"/>
                      <a:pt x="89052" y="281651"/>
                      <a:pt x="86349" y="268137"/>
                    </a:cubicBezTo>
                    <a:lnTo>
                      <a:pt x="86349" y="268137"/>
                    </a:lnTo>
                    <a:lnTo>
                      <a:pt x="42025" y="64352"/>
                    </a:lnTo>
                    <a:cubicBezTo>
                      <a:pt x="181485" y="26514"/>
                      <a:pt x="133377" y="203813"/>
                      <a:pt x="133377" y="203813"/>
                    </a:cubicBezTo>
                    <a:cubicBezTo>
                      <a:pt x="224188" y="-7000"/>
                      <a:pt x="28511" y="27"/>
                      <a:pt x="28511" y="27"/>
                    </a:cubicBez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xmlns="" id="{A5BF76B2-97EC-2A49-8C12-1338D623B21F}"/>
                  </a:ext>
                </a:extLst>
              </p:cNvPr>
              <p:cNvSpPr/>
              <p:nvPr/>
            </p:nvSpPr>
            <p:spPr>
              <a:xfrm>
                <a:off x="3442864" y="2985963"/>
                <a:ext cx="191621" cy="248345"/>
              </a:xfrm>
              <a:custGeom>
                <a:avLst/>
                <a:gdLst>
                  <a:gd name="connsiteX0" fmla="*/ 127359 w 191621"/>
                  <a:gd name="connsiteY0" fmla="*/ 2162 h 248345"/>
                  <a:gd name="connsiteX1" fmla="*/ 118170 w 191621"/>
                  <a:gd name="connsiteY1" fmla="*/ 0 h 248345"/>
                  <a:gd name="connsiteX2" fmla="*/ 73305 w 191621"/>
                  <a:gd name="connsiteY2" fmla="*/ 189190 h 248345"/>
                  <a:gd name="connsiteX3" fmla="*/ 23575 w 191621"/>
                  <a:gd name="connsiteY3" fmla="*/ 188109 h 248345"/>
                  <a:gd name="connsiteX4" fmla="*/ 3574 w 191621"/>
                  <a:gd name="connsiteY4" fmla="*/ 236217 h 248345"/>
                  <a:gd name="connsiteX5" fmla="*/ 55467 w 191621"/>
                  <a:gd name="connsiteY5" fmla="*/ 240001 h 248345"/>
                  <a:gd name="connsiteX6" fmla="*/ 78169 w 191621"/>
                  <a:gd name="connsiteY6" fmla="*/ 211352 h 248345"/>
                  <a:gd name="connsiteX7" fmla="*/ 78169 w 191621"/>
                  <a:gd name="connsiteY7" fmla="*/ 211352 h 248345"/>
                  <a:gd name="connsiteX8" fmla="*/ 116007 w 191621"/>
                  <a:gd name="connsiteY8" fmla="*/ 52432 h 248345"/>
                  <a:gd name="connsiteX9" fmla="*/ 133305 w 191621"/>
                  <a:gd name="connsiteY9" fmla="*/ 181623 h 248345"/>
                  <a:gd name="connsiteX10" fmla="*/ 127359 w 191621"/>
                  <a:gd name="connsiteY10" fmla="*/ 2162 h 248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1621" h="248345">
                    <a:moveTo>
                      <a:pt x="127359" y="2162"/>
                    </a:moveTo>
                    <a:lnTo>
                      <a:pt x="118170" y="0"/>
                    </a:lnTo>
                    <a:lnTo>
                      <a:pt x="73305" y="189190"/>
                    </a:lnTo>
                    <a:cubicBezTo>
                      <a:pt x="63575" y="177839"/>
                      <a:pt x="41953" y="176758"/>
                      <a:pt x="23575" y="188109"/>
                    </a:cubicBezTo>
                    <a:cubicBezTo>
                      <a:pt x="3574" y="200001"/>
                      <a:pt x="-5615" y="221623"/>
                      <a:pt x="3574" y="236217"/>
                    </a:cubicBezTo>
                    <a:cubicBezTo>
                      <a:pt x="12223" y="250812"/>
                      <a:pt x="35467" y="252434"/>
                      <a:pt x="55467" y="240001"/>
                    </a:cubicBezTo>
                    <a:cubicBezTo>
                      <a:pt x="67359" y="232434"/>
                      <a:pt x="75467" y="221623"/>
                      <a:pt x="78169" y="211352"/>
                    </a:cubicBezTo>
                    <a:lnTo>
                      <a:pt x="78169" y="211352"/>
                    </a:lnTo>
                    <a:lnTo>
                      <a:pt x="116007" y="52432"/>
                    </a:lnTo>
                    <a:cubicBezTo>
                      <a:pt x="227360" y="72973"/>
                      <a:pt x="133305" y="181623"/>
                      <a:pt x="133305" y="181623"/>
                    </a:cubicBezTo>
                    <a:cubicBezTo>
                      <a:pt x="267900" y="63784"/>
                      <a:pt x="127359" y="2162"/>
                      <a:pt x="127359" y="2162"/>
                    </a:cubicBez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xmlns="" id="{668A9C1B-9F41-B247-8A86-E061E0DF9C10}"/>
                  </a:ext>
                </a:extLst>
              </p:cNvPr>
              <p:cNvSpPr/>
              <p:nvPr/>
            </p:nvSpPr>
            <p:spPr>
              <a:xfrm>
                <a:off x="1716908" y="3109748"/>
                <a:ext cx="191621" cy="248346"/>
              </a:xfrm>
              <a:custGeom>
                <a:avLst/>
                <a:gdLst>
                  <a:gd name="connsiteX0" fmla="*/ 127359 w 191621"/>
                  <a:gd name="connsiteY0" fmla="*/ 2162 h 248346"/>
                  <a:gd name="connsiteX1" fmla="*/ 118170 w 191621"/>
                  <a:gd name="connsiteY1" fmla="*/ 0 h 248346"/>
                  <a:gd name="connsiteX2" fmla="*/ 73305 w 191621"/>
                  <a:gd name="connsiteY2" fmla="*/ 189190 h 248346"/>
                  <a:gd name="connsiteX3" fmla="*/ 23574 w 191621"/>
                  <a:gd name="connsiteY3" fmla="*/ 188109 h 248346"/>
                  <a:gd name="connsiteX4" fmla="*/ 3574 w 191621"/>
                  <a:gd name="connsiteY4" fmla="*/ 236218 h 248346"/>
                  <a:gd name="connsiteX5" fmla="*/ 55467 w 191621"/>
                  <a:gd name="connsiteY5" fmla="*/ 240002 h 248346"/>
                  <a:gd name="connsiteX6" fmla="*/ 78169 w 191621"/>
                  <a:gd name="connsiteY6" fmla="*/ 211353 h 248346"/>
                  <a:gd name="connsiteX7" fmla="*/ 78169 w 191621"/>
                  <a:gd name="connsiteY7" fmla="*/ 211353 h 248346"/>
                  <a:gd name="connsiteX8" fmla="*/ 116007 w 191621"/>
                  <a:gd name="connsiteY8" fmla="*/ 52433 h 248346"/>
                  <a:gd name="connsiteX9" fmla="*/ 133305 w 191621"/>
                  <a:gd name="connsiteY9" fmla="*/ 181623 h 248346"/>
                  <a:gd name="connsiteX10" fmla="*/ 127359 w 191621"/>
                  <a:gd name="connsiteY10" fmla="*/ 2162 h 248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1621" h="248346">
                    <a:moveTo>
                      <a:pt x="127359" y="2162"/>
                    </a:moveTo>
                    <a:lnTo>
                      <a:pt x="118170" y="0"/>
                    </a:lnTo>
                    <a:lnTo>
                      <a:pt x="73305" y="189190"/>
                    </a:lnTo>
                    <a:cubicBezTo>
                      <a:pt x="63575" y="177839"/>
                      <a:pt x="41953" y="176758"/>
                      <a:pt x="23574" y="188109"/>
                    </a:cubicBezTo>
                    <a:cubicBezTo>
                      <a:pt x="3574" y="200001"/>
                      <a:pt x="-5615" y="221623"/>
                      <a:pt x="3574" y="236218"/>
                    </a:cubicBezTo>
                    <a:cubicBezTo>
                      <a:pt x="12223" y="250812"/>
                      <a:pt x="35466" y="252434"/>
                      <a:pt x="55467" y="240002"/>
                    </a:cubicBezTo>
                    <a:cubicBezTo>
                      <a:pt x="67359" y="232434"/>
                      <a:pt x="75467" y="221623"/>
                      <a:pt x="78169" y="211353"/>
                    </a:cubicBezTo>
                    <a:lnTo>
                      <a:pt x="78169" y="211353"/>
                    </a:lnTo>
                    <a:lnTo>
                      <a:pt x="116007" y="52433"/>
                    </a:lnTo>
                    <a:cubicBezTo>
                      <a:pt x="227360" y="72973"/>
                      <a:pt x="133305" y="181623"/>
                      <a:pt x="133305" y="181623"/>
                    </a:cubicBezTo>
                    <a:cubicBezTo>
                      <a:pt x="267900" y="63784"/>
                      <a:pt x="127359" y="2162"/>
                      <a:pt x="127359" y="2162"/>
                    </a:cubicBez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xmlns="" id="{384E621F-C590-214E-AB29-01271E9CE778}"/>
                  </a:ext>
                </a:extLst>
              </p:cNvPr>
              <p:cNvSpPr/>
              <p:nvPr/>
            </p:nvSpPr>
            <p:spPr>
              <a:xfrm>
                <a:off x="2983402" y="3903266"/>
                <a:ext cx="191621" cy="248346"/>
              </a:xfrm>
              <a:custGeom>
                <a:avLst/>
                <a:gdLst>
                  <a:gd name="connsiteX0" fmla="*/ 127359 w 191621"/>
                  <a:gd name="connsiteY0" fmla="*/ 2162 h 248346"/>
                  <a:gd name="connsiteX1" fmla="*/ 118170 w 191621"/>
                  <a:gd name="connsiteY1" fmla="*/ 0 h 248346"/>
                  <a:gd name="connsiteX2" fmla="*/ 73305 w 191621"/>
                  <a:gd name="connsiteY2" fmla="*/ 189190 h 248346"/>
                  <a:gd name="connsiteX3" fmla="*/ 23575 w 191621"/>
                  <a:gd name="connsiteY3" fmla="*/ 188109 h 248346"/>
                  <a:gd name="connsiteX4" fmla="*/ 3574 w 191621"/>
                  <a:gd name="connsiteY4" fmla="*/ 236218 h 248346"/>
                  <a:gd name="connsiteX5" fmla="*/ 55467 w 191621"/>
                  <a:gd name="connsiteY5" fmla="*/ 240002 h 248346"/>
                  <a:gd name="connsiteX6" fmla="*/ 78169 w 191621"/>
                  <a:gd name="connsiteY6" fmla="*/ 211353 h 248346"/>
                  <a:gd name="connsiteX7" fmla="*/ 78169 w 191621"/>
                  <a:gd name="connsiteY7" fmla="*/ 211353 h 248346"/>
                  <a:gd name="connsiteX8" fmla="*/ 116007 w 191621"/>
                  <a:gd name="connsiteY8" fmla="*/ 52433 h 248346"/>
                  <a:gd name="connsiteX9" fmla="*/ 133305 w 191621"/>
                  <a:gd name="connsiteY9" fmla="*/ 181623 h 248346"/>
                  <a:gd name="connsiteX10" fmla="*/ 127359 w 191621"/>
                  <a:gd name="connsiteY10" fmla="*/ 2162 h 248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1621" h="248346">
                    <a:moveTo>
                      <a:pt x="127359" y="2162"/>
                    </a:moveTo>
                    <a:lnTo>
                      <a:pt x="118170" y="0"/>
                    </a:lnTo>
                    <a:lnTo>
                      <a:pt x="73305" y="189190"/>
                    </a:lnTo>
                    <a:cubicBezTo>
                      <a:pt x="63575" y="177839"/>
                      <a:pt x="41953" y="176758"/>
                      <a:pt x="23575" y="188109"/>
                    </a:cubicBezTo>
                    <a:cubicBezTo>
                      <a:pt x="3574" y="200001"/>
                      <a:pt x="-5615" y="221623"/>
                      <a:pt x="3574" y="236218"/>
                    </a:cubicBezTo>
                    <a:cubicBezTo>
                      <a:pt x="12223" y="250812"/>
                      <a:pt x="35467" y="252434"/>
                      <a:pt x="55467" y="240002"/>
                    </a:cubicBezTo>
                    <a:cubicBezTo>
                      <a:pt x="67359" y="232434"/>
                      <a:pt x="75467" y="221623"/>
                      <a:pt x="78169" y="211353"/>
                    </a:cubicBezTo>
                    <a:lnTo>
                      <a:pt x="78169" y="211353"/>
                    </a:lnTo>
                    <a:lnTo>
                      <a:pt x="116007" y="52433"/>
                    </a:lnTo>
                    <a:cubicBezTo>
                      <a:pt x="227360" y="72973"/>
                      <a:pt x="133305" y="181623"/>
                      <a:pt x="133305" y="181623"/>
                    </a:cubicBezTo>
                    <a:cubicBezTo>
                      <a:pt x="267900" y="63244"/>
                      <a:pt x="127359" y="2162"/>
                      <a:pt x="127359" y="2162"/>
                    </a:cubicBez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xmlns="" id="{7DF562C0-6232-C54E-8C71-0A76518B61B3}"/>
                  </a:ext>
                </a:extLst>
              </p:cNvPr>
              <p:cNvSpPr/>
              <p:nvPr/>
            </p:nvSpPr>
            <p:spPr>
              <a:xfrm>
                <a:off x="3763872" y="3224343"/>
                <a:ext cx="130802" cy="267492"/>
              </a:xfrm>
              <a:custGeom>
                <a:avLst/>
                <a:gdLst>
                  <a:gd name="connsiteX0" fmla="*/ 33379 w 130802"/>
                  <a:gd name="connsiteY0" fmla="*/ 0 h 267492"/>
                  <a:gd name="connsiteX1" fmla="*/ 23649 w 130802"/>
                  <a:gd name="connsiteY1" fmla="*/ 1622 h 267492"/>
                  <a:gd name="connsiteX2" fmla="*/ 56081 w 130802"/>
                  <a:gd name="connsiteY2" fmla="*/ 192974 h 267492"/>
                  <a:gd name="connsiteX3" fmla="*/ 10135 w 130802"/>
                  <a:gd name="connsiteY3" fmla="*/ 211352 h 267492"/>
                  <a:gd name="connsiteX4" fmla="*/ 10135 w 130802"/>
                  <a:gd name="connsiteY4" fmla="*/ 263245 h 267492"/>
                  <a:gd name="connsiteX5" fmla="*/ 59325 w 130802"/>
                  <a:gd name="connsiteY5" fmla="*/ 246488 h 267492"/>
                  <a:gd name="connsiteX6" fmla="*/ 69055 w 130802"/>
                  <a:gd name="connsiteY6" fmla="*/ 211352 h 267492"/>
                  <a:gd name="connsiteX7" fmla="*/ 69055 w 130802"/>
                  <a:gd name="connsiteY7" fmla="*/ 211352 h 267492"/>
                  <a:gd name="connsiteX8" fmla="*/ 42027 w 130802"/>
                  <a:gd name="connsiteY8" fmla="*/ 50271 h 267492"/>
                  <a:gd name="connsiteX9" fmla="*/ 108514 w 130802"/>
                  <a:gd name="connsiteY9" fmla="*/ 162704 h 267492"/>
                  <a:gd name="connsiteX10" fmla="*/ 33379 w 130802"/>
                  <a:gd name="connsiteY10" fmla="*/ 0 h 26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802" h="267492">
                    <a:moveTo>
                      <a:pt x="33379" y="0"/>
                    </a:moveTo>
                    <a:lnTo>
                      <a:pt x="23649" y="1622"/>
                    </a:lnTo>
                    <a:lnTo>
                      <a:pt x="56081" y="192974"/>
                    </a:lnTo>
                    <a:cubicBezTo>
                      <a:pt x="42568" y="186488"/>
                      <a:pt x="22568" y="194055"/>
                      <a:pt x="10135" y="211352"/>
                    </a:cubicBezTo>
                    <a:cubicBezTo>
                      <a:pt x="-3378" y="230272"/>
                      <a:pt x="-3378" y="253515"/>
                      <a:pt x="10135" y="263245"/>
                    </a:cubicBezTo>
                    <a:cubicBezTo>
                      <a:pt x="23649" y="272975"/>
                      <a:pt x="45811" y="265407"/>
                      <a:pt x="59325" y="246488"/>
                    </a:cubicBezTo>
                    <a:cubicBezTo>
                      <a:pt x="67433" y="235137"/>
                      <a:pt x="70676" y="222163"/>
                      <a:pt x="69055" y="211352"/>
                    </a:cubicBezTo>
                    <a:lnTo>
                      <a:pt x="69055" y="211352"/>
                    </a:lnTo>
                    <a:lnTo>
                      <a:pt x="42027" y="50271"/>
                    </a:lnTo>
                    <a:cubicBezTo>
                      <a:pt x="152839" y="25946"/>
                      <a:pt x="108514" y="162704"/>
                      <a:pt x="108514" y="162704"/>
                    </a:cubicBezTo>
                    <a:cubicBezTo>
                      <a:pt x="186893" y="2162"/>
                      <a:pt x="33379" y="0"/>
                      <a:pt x="33379" y="0"/>
                    </a:cubicBez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xmlns="" id="{118E80CD-F5AA-1A48-97F0-D4FD9DB3CD58}"/>
                  </a:ext>
                </a:extLst>
              </p:cNvPr>
              <p:cNvSpPr/>
              <p:nvPr/>
            </p:nvSpPr>
            <p:spPr>
              <a:xfrm>
                <a:off x="3935964" y="3349749"/>
                <a:ext cx="100207" cy="362557"/>
              </a:xfrm>
              <a:custGeom>
                <a:avLst/>
                <a:gdLst>
                  <a:gd name="connsiteX0" fmla="*/ 99667 w 100207"/>
                  <a:gd name="connsiteY0" fmla="*/ 0 h 362557"/>
                  <a:gd name="connsiteX1" fmla="*/ 86694 w 100207"/>
                  <a:gd name="connsiteY1" fmla="*/ 0 h 362557"/>
                  <a:gd name="connsiteX2" fmla="*/ 86694 w 100207"/>
                  <a:gd name="connsiteY2" fmla="*/ 269731 h 362557"/>
                  <a:gd name="connsiteX3" fmla="*/ 20748 w 100207"/>
                  <a:gd name="connsiteY3" fmla="*/ 283785 h 362557"/>
                  <a:gd name="connsiteX4" fmla="*/ 9396 w 100207"/>
                  <a:gd name="connsiteY4" fmla="*/ 352975 h 362557"/>
                  <a:gd name="connsiteX5" fmla="*/ 79126 w 100207"/>
                  <a:gd name="connsiteY5" fmla="*/ 342164 h 362557"/>
                  <a:gd name="connsiteX6" fmla="*/ 100207 w 100207"/>
                  <a:gd name="connsiteY6" fmla="*/ 297299 h 362557"/>
                  <a:gd name="connsiteX7" fmla="*/ 100207 w 100207"/>
                  <a:gd name="connsiteY7" fmla="*/ 297299 h 362557"/>
                  <a:gd name="connsiteX8" fmla="*/ 100207 w 100207"/>
                  <a:gd name="connsiteY8" fmla="*/ 0 h 36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207" h="362557">
                    <a:moveTo>
                      <a:pt x="99667" y="0"/>
                    </a:moveTo>
                    <a:lnTo>
                      <a:pt x="86694" y="0"/>
                    </a:lnTo>
                    <a:lnTo>
                      <a:pt x="86694" y="269731"/>
                    </a:lnTo>
                    <a:cubicBezTo>
                      <a:pt x="69937" y="257839"/>
                      <a:pt x="41829" y="263245"/>
                      <a:pt x="20748" y="283785"/>
                    </a:cubicBezTo>
                    <a:cubicBezTo>
                      <a:pt x="-1415" y="305948"/>
                      <a:pt x="-6820" y="337299"/>
                      <a:pt x="9396" y="352975"/>
                    </a:cubicBezTo>
                    <a:cubicBezTo>
                      <a:pt x="25612" y="369191"/>
                      <a:pt x="56423" y="364326"/>
                      <a:pt x="79126" y="342164"/>
                    </a:cubicBezTo>
                    <a:cubicBezTo>
                      <a:pt x="92640" y="328651"/>
                      <a:pt x="100207" y="311894"/>
                      <a:pt x="100207" y="297299"/>
                    </a:cubicBezTo>
                    <a:lnTo>
                      <a:pt x="100207" y="297299"/>
                    </a:lnTo>
                    <a:lnTo>
                      <a:pt x="100207" y="0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xmlns="" id="{46AC1FA4-71C6-6F42-A332-C85CB3B0CF87}"/>
                  </a:ext>
                </a:extLst>
              </p:cNvPr>
              <p:cNvSpPr/>
              <p:nvPr/>
            </p:nvSpPr>
            <p:spPr>
              <a:xfrm>
                <a:off x="4086235" y="2509744"/>
                <a:ext cx="100207" cy="362557"/>
              </a:xfrm>
              <a:custGeom>
                <a:avLst/>
                <a:gdLst>
                  <a:gd name="connsiteX0" fmla="*/ 99667 w 100207"/>
                  <a:gd name="connsiteY0" fmla="*/ 0 h 362557"/>
                  <a:gd name="connsiteX1" fmla="*/ 86694 w 100207"/>
                  <a:gd name="connsiteY1" fmla="*/ 0 h 362557"/>
                  <a:gd name="connsiteX2" fmla="*/ 86694 w 100207"/>
                  <a:gd name="connsiteY2" fmla="*/ 269731 h 362557"/>
                  <a:gd name="connsiteX3" fmla="*/ 20748 w 100207"/>
                  <a:gd name="connsiteY3" fmla="*/ 283785 h 362557"/>
                  <a:gd name="connsiteX4" fmla="*/ 9396 w 100207"/>
                  <a:gd name="connsiteY4" fmla="*/ 352975 h 362557"/>
                  <a:gd name="connsiteX5" fmla="*/ 79126 w 100207"/>
                  <a:gd name="connsiteY5" fmla="*/ 342164 h 362557"/>
                  <a:gd name="connsiteX6" fmla="*/ 100208 w 100207"/>
                  <a:gd name="connsiteY6" fmla="*/ 297299 h 362557"/>
                  <a:gd name="connsiteX7" fmla="*/ 100208 w 100207"/>
                  <a:gd name="connsiteY7" fmla="*/ 297299 h 362557"/>
                  <a:gd name="connsiteX8" fmla="*/ 100208 w 100207"/>
                  <a:gd name="connsiteY8" fmla="*/ 0 h 36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207" h="362557">
                    <a:moveTo>
                      <a:pt x="99667" y="0"/>
                    </a:moveTo>
                    <a:lnTo>
                      <a:pt x="86694" y="0"/>
                    </a:lnTo>
                    <a:lnTo>
                      <a:pt x="86694" y="269731"/>
                    </a:lnTo>
                    <a:cubicBezTo>
                      <a:pt x="69937" y="257839"/>
                      <a:pt x="41829" y="263245"/>
                      <a:pt x="20748" y="283785"/>
                    </a:cubicBezTo>
                    <a:cubicBezTo>
                      <a:pt x="-1415" y="305948"/>
                      <a:pt x="-6820" y="337299"/>
                      <a:pt x="9396" y="352975"/>
                    </a:cubicBezTo>
                    <a:cubicBezTo>
                      <a:pt x="25612" y="369191"/>
                      <a:pt x="56423" y="364327"/>
                      <a:pt x="79126" y="342164"/>
                    </a:cubicBezTo>
                    <a:cubicBezTo>
                      <a:pt x="92640" y="328651"/>
                      <a:pt x="100208" y="311894"/>
                      <a:pt x="100208" y="297299"/>
                    </a:cubicBezTo>
                    <a:lnTo>
                      <a:pt x="100208" y="297299"/>
                    </a:lnTo>
                    <a:lnTo>
                      <a:pt x="100208" y="0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xmlns="" id="{FBA02150-BD20-BA42-B4A9-2CB5BF2E9F31}"/>
                  </a:ext>
                </a:extLst>
              </p:cNvPr>
              <p:cNvSpPr/>
              <p:nvPr/>
            </p:nvSpPr>
            <p:spPr>
              <a:xfrm>
                <a:off x="670273" y="3105423"/>
                <a:ext cx="379934" cy="406396"/>
              </a:xfrm>
              <a:custGeom>
                <a:avLst/>
                <a:gdLst>
                  <a:gd name="connsiteX0" fmla="*/ 379935 w 379934"/>
                  <a:gd name="connsiteY0" fmla="*/ 10270 h 406396"/>
                  <a:gd name="connsiteX1" fmla="*/ 364259 w 379934"/>
                  <a:gd name="connsiteY1" fmla="*/ 0 h 406396"/>
                  <a:gd name="connsiteX2" fmla="*/ 157772 w 379934"/>
                  <a:gd name="connsiteY2" fmla="*/ 323245 h 406396"/>
                  <a:gd name="connsiteX3" fmla="*/ 68041 w 379934"/>
                  <a:gd name="connsiteY3" fmla="*/ 289731 h 406396"/>
                  <a:gd name="connsiteX4" fmla="*/ 1014 w 379934"/>
                  <a:gd name="connsiteY4" fmla="*/ 363786 h 406396"/>
                  <a:gd name="connsiteX5" fmla="*/ 92906 w 379934"/>
                  <a:gd name="connsiteY5" fmla="*/ 403786 h 406396"/>
                  <a:gd name="connsiteX6" fmla="*/ 152366 w 379934"/>
                  <a:gd name="connsiteY6" fmla="*/ 365948 h 406396"/>
                  <a:gd name="connsiteX7" fmla="*/ 152366 w 379934"/>
                  <a:gd name="connsiteY7" fmla="*/ 365948 h 406396"/>
                  <a:gd name="connsiteX8" fmla="*/ 379935 w 379934"/>
                  <a:gd name="connsiteY8" fmla="*/ 10270 h 406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934" h="406396">
                    <a:moveTo>
                      <a:pt x="379935" y="10270"/>
                    </a:moveTo>
                    <a:lnTo>
                      <a:pt x="364259" y="0"/>
                    </a:lnTo>
                    <a:lnTo>
                      <a:pt x="157772" y="323245"/>
                    </a:lnTo>
                    <a:cubicBezTo>
                      <a:pt x="146961" y="295678"/>
                      <a:pt x="108582" y="281083"/>
                      <a:pt x="68041" y="289731"/>
                    </a:cubicBezTo>
                    <a:cubicBezTo>
                      <a:pt x="24257" y="298921"/>
                      <a:pt x="-6013" y="332434"/>
                      <a:pt x="1014" y="363786"/>
                    </a:cubicBezTo>
                    <a:cubicBezTo>
                      <a:pt x="8041" y="395137"/>
                      <a:pt x="48582" y="413516"/>
                      <a:pt x="92906" y="403786"/>
                    </a:cubicBezTo>
                    <a:cubicBezTo>
                      <a:pt x="119393" y="397840"/>
                      <a:pt x="141015" y="383786"/>
                      <a:pt x="152366" y="365948"/>
                    </a:cubicBezTo>
                    <a:lnTo>
                      <a:pt x="152366" y="365948"/>
                    </a:lnTo>
                    <a:lnTo>
                      <a:pt x="379935" y="10270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xmlns="" id="{EC56636C-4154-1B4D-99C9-1092DB6372BF}"/>
                  </a:ext>
                </a:extLst>
              </p:cNvPr>
              <p:cNvSpPr/>
              <p:nvPr/>
            </p:nvSpPr>
            <p:spPr>
              <a:xfrm>
                <a:off x="271077" y="3421101"/>
                <a:ext cx="100207" cy="362557"/>
              </a:xfrm>
              <a:custGeom>
                <a:avLst/>
                <a:gdLst>
                  <a:gd name="connsiteX0" fmla="*/ 99667 w 100207"/>
                  <a:gd name="connsiteY0" fmla="*/ 0 h 362557"/>
                  <a:gd name="connsiteX1" fmla="*/ 86694 w 100207"/>
                  <a:gd name="connsiteY1" fmla="*/ 0 h 362557"/>
                  <a:gd name="connsiteX2" fmla="*/ 86694 w 100207"/>
                  <a:gd name="connsiteY2" fmla="*/ 269731 h 362557"/>
                  <a:gd name="connsiteX3" fmla="*/ 20747 w 100207"/>
                  <a:gd name="connsiteY3" fmla="*/ 283785 h 362557"/>
                  <a:gd name="connsiteX4" fmla="*/ 9396 w 100207"/>
                  <a:gd name="connsiteY4" fmla="*/ 352975 h 362557"/>
                  <a:gd name="connsiteX5" fmla="*/ 79126 w 100207"/>
                  <a:gd name="connsiteY5" fmla="*/ 342164 h 362557"/>
                  <a:gd name="connsiteX6" fmla="*/ 100207 w 100207"/>
                  <a:gd name="connsiteY6" fmla="*/ 297299 h 362557"/>
                  <a:gd name="connsiteX7" fmla="*/ 100207 w 100207"/>
                  <a:gd name="connsiteY7" fmla="*/ 297299 h 362557"/>
                  <a:gd name="connsiteX8" fmla="*/ 100207 w 100207"/>
                  <a:gd name="connsiteY8" fmla="*/ 0 h 36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207" h="362557">
                    <a:moveTo>
                      <a:pt x="99667" y="0"/>
                    </a:moveTo>
                    <a:lnTo>
                      <a:pt x="86694" y="0"/>
                    </a:lnTo>
                    <a:lnTo>
                      <a:pt x="86694" y="269731"/>
                    </a:lnTo>
                    <a:cubicBezTo>
                      <a:pt x="69937" y="257839"/>
                      <a:pt x="41829" y="263245"/>
                      <a:pt x="20747" y="283785"/>
                    </a:cubicBezTo>
                    <a:cubicBezTo>
                      <a:pt x="-1415" y="305948"/>
                      <a:pt x="-6820" y="337299"/>
                      <a:pt x="9396" y="352975"/>
                    </a:cubicBezTo>
                    <a:cubicBezTo>
                      <a:pt x="25612" y="369191"/>
                      <a:pt x="56423" y="364326"/>
                      <a:pt x="79126" y="342164"/>
                    </a:cubicBezTo>
                    <a:cubicBezTo>
                      <a:pt x="92640" y="328651"/>
                      <a:pt x="100207" y="311893"/>
                      <a:pt x="100207" y="297299"/>
                    </a:cubicBezTo>
                    <a:lnTo>
                      <a:pt x="100207" y="297299"/>
                    </a:lnTo>
                    <a:lnTo>
                      <a:pt x="100207" y="0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xmlns="" id="{E543E7F8-7265-C24B-B9AE-3E7FCCE95C43}"/>
                  </a:ext>
                </a:extLst>
              </p:cNvPr>
              <p:cNvSpPr/>
              <p:nvPr/>
            </p:nvSpPr>
            <p:spPr>
              <a:xfrm>
                <a:off x="3934009" y="1210818"/>
                <a:ext cx="202035" cy="249465"/>
              </a:xfrm>
              <a:custGeom>
                <a:avLst/>
                <a:gdLst>
                  <a:gd name="connsiteX0" fmla="*/ 111352 w 202035"/>
                  <a:gd name="connsiteY0" fmla="*/ 0 h 249465"/>
                  <a:gd name="connsiteX1" fmla="*/ 124865 w 202035"/>
                  <a:gd name="connsiteY1" fmla="*/ 20000 h 249465"/>
                  <a:gd name="connsiteX2" fmla="*/ 132433 w 202035"/>
                  <a:gd name="connsiteY2" fmla="*/ 31352 h 249465"/>
                  <a:gd name="connsiteX3" fmla="*/ 140541 w 202035"/>
                  <a:gd name="connsiteY3" fmla="*/ 43244 h 249465"/>
                  <a:gd name="connsiteX4" fmla="*/ 197298 w 202035"/>
                  <a:gd name="connsiteY4" fmla="*/ 128649 h 249465"/>
                  <a:gd name="connsiteX5" fmla="*/ 197298 w 202035"/>
                  <a:gd name="connsiteY5" fmla="*/ 128649 h 249465"/>
                  <a:gd name="connsiteX6" fmla="*/ 201082 w 202035"/>
                  <a:gd name="connsiteY6" fmla="*/ 154055 h 249465"/>
                  <a:gd name="connsiteX7" fmla="*/ 174055 w 202035"/>
                  <a:gd name="connsiteY7" fmla="*/ 178920 h 249465"/>
                  <a:gd name="connsiteX8" fmla="*/ 158920 w 202035"/>
                  <a:gd name="connsiteY8" fmla="*/ 145406 h 249465"/>
                  <a:gd name="connsiteX9" fmla="*/ 183244 w 202035"/>
                  <a:gd name="connsiteY9" fmla="*/ 120541 h 249465"/>
                  <a:gd name="connsiteX10" fmla="*/ 134595 w 202035"/>
                  <a:gd name="connsiteY10" fmla="*/ 47027 h 249465"/>
                  <a:gd name="connsiteX11" fmla="*/ 35676 w 202035"/>
                  <a:gd name="connsiteY11" fmla="*/ 113514 h 249465"/>
                  <a:gd name="connsiteX12" fmla="*/ 92433 w 202035"/>
                  <a:gd name="connsiteY12" fmla="*/ 198920 h 249465"/>
                  <a:gd name="connsiteX13" fmla="*/ 92433 w 202035"/>
                  <a:gd name="connsiteY13" fmla="*/ 198920 h 249465"/>
                  <a:gd name="connsiteX14" fmla="*/ 96217 w 202035"/>
                  <a:gd name="connsiteY14" fmla="*/ 224326 h 249465"/>
                  <a:gd name="connsiteX15" fmla="*/ 69190 w 202035"/>
                  <a:gd name="connsiteY15" fmla="*/ 249191 h 249465"/>
                  <a:gd name="connsiteX16" fmla="*/ 54054 w 202035"/>
                  <a:gd name="connsiteY16" fmla="*/ 215677 h 249465"/>
                  <a:gd name="connsiteX17" fmla="*/ 78379 w 202035"/>
                  <a:gd name="connsiteY17" fmla="*/ 190812 h 249465"/>
                  <a:gd name="connsiteX18" fmla="*/ 13514 w 202035"/>
                  <a:gd name="connsiteY18" fmla="*/ 93514 h 249465"/>
                  <a:gd name="connsiteX19" fmla="*/ 0 w 202035"/>
                  <a:gd name="connsiteY19" fmla="*/ 73514 h 249465"/>
                  <a:gd name="connsiteX20" fmla="*/ 111352 w 202035"/>
                  <a:gd name="connsiteY20" fmla="*/ 0 h 249465"/>
                  <a:gd name="connsiteX21" fmla="*/ 119460 w 202035"/>
                  <a:gd name="connsiteY21" fmla="*/ 23784 h 249465"/>
                  <a:gd name="connsiteX22" fmla="*/ 20541 w 202035"/>
                  <a:gd name="connsiteY22" fmla="*/ 89730 h 249465"/>
                  <a:gd name="connsiteX23" fmla="*/ 28108 w 202035"/>
                  <a:gd name="connsiteY23" fmla="*/ 101082 h 249465"/>
                  <a:gd name="connsiteX24" fmla="*/ 127028 w 202035"/>
                  <a:gd name="connsiteY24" fmla="*/ 35135 h 249465"/>
                  <a:gd name="connsiteX25" fmla="*/ 119460 w 202035"/>
                  <a:gd name="connsiteY25" fmla="*/ 23784 h 249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2035" h="249465">
                    <a:moveTo>
                      <a:pt x="111352" y="0"/>
                    </a:moveTo>
                    <a:lnTo>
                      <a:pt x="124865" y="20000"/>
                    </a:lnTo>
                    <a:lnTo>
                      <a:pt x="132433" y="31352"/>
                    </a:lnTo>
                    <a:lnTo>
                      <a:pt x="140541" y="43244"/>
                    </a:lnTo>
                    <a:lnTo>
                      <a:pt x="197298" y="128649"/>
                    </a:lnTo>
                    <a:lnTo>
                      <a:pt x="197298" y="128649"/>
                    </a:lnTo>
                    <a:cubicBezTo>
                      <a:pt x="201623" y="135136"/>
                      <a:pt x="203244" y="144325"/>
                      <a:pt x="201082" y="154055"/>
                    </a:cubicBezTo>
                    <a:cubicBezTo>
                      <a:pt x="197839" y="170271"/>
                      <a:pt x="185406" y="181082"/>
                      <a:pt x="174055" y="178920"/>
                    </a:cubicBezTo>
                    <a:cubicBezTo>
                      <a:pt x="162704" y="176758"/>
                      <a:pt x="155677" y="161623"/>
                      <a:pt x="158920" y="145406"/>
                    </a:cubicBezTo>
                    <a:cubicBezTo>
                      <a:pt x="162163" y="130271"/>
                      <a:pt x="172433" y="120001"/>
                      <a:pt x="183244" y="120541"/>
                    </a:cubicBezTo>
                    <a:lnTo>
                      <a:pt x="134595" y="47027"/>
                    </a:lnTo>
                    <a:lnTo>
                      <a:pt x="35676" y="113514"/>
                    </a:lnTo>
                    <a:lnTo>
                      <a:pt x="92433" y="198920"/>
                    </a:lnTo>
                    <a:lnTo>
                      <a:pt x="92433" y="198920"/>
                    </a:lnTo>
                    <a:cubicBezTo>
                      <a:pt x="96757" y="205407"/>
                      <a:pt x="98379" y="214596"/>
                      <a:pt x="96217" y="224326"/>
                    </a:cubicBezTo>
                    <a:cubicBezTo>
                      <a:pt x="92974" y="240542"/>
                      <a:pt x="80541" y="251353"/>
                      <a:pt x="69190" y="249191"/>
                    </a:cubicBezTo>
                    <a:cubicBezTo>
                      <a:pt x="57838" y="247029"/>
                      <a:pt x="50811" y="231893"/>
                      <a:pt x="54054" y="215677"/>
                    </a:cubicBezTo>
                    <a:cubicBezTo>
                      <a:pt x="57298" y="200542"/>
                      <a:pt x="67568" y="190271"/>
                      <a:pt x="78379" y="190812"/>
                    </a:cubicBezTo>
                    <a:lnTo>
                      <a:pt x="13514" y="93514"/>
                    </a:lnTo>
                    <a:lnTo>
                      <a:pt x="0" y="73514"/>
                    </a:lnTo>
                    <a:lnTo>
                      <a:pt x="111352" y="0"/>
                    </a:lnTo>
                    <a:close/>
                    <a:moveTo>
                      <a:pt x="119460" y="23784"/>
                    </a:moveTo>
                    <a:lnTo>
                      <a:pt x="20541" y="89730"/>
                    </a:lnTo>
                    <a:lnTo>
                      <a:pt x="28108" y="101082"/>
                    </a:lnTo>
                    <a:lnTo>
                      <a:pt x="127028" y="35135"/>
                    </a:lnTo>
                    <a:lnTo>
                      <a:pt x="119460" y="23784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xmlns="" id="{B96519F5-472E-1846-8962-D6CD2B06AD8B}"/>
                  </a:ext>
                </a:extLst>
              </p:cNvPr>
              <p:cNvSpPr/>
              <p:nvPr/>
            </p:nvSpPr>
            <p:spPr>
              <a:xfrm>
                <a:off x="4052642" y="2237310"/>
                <a:ext cx="244612" cy="218917"/>
              </a:xfrm>
              <a:custGeom>
                <a:avLst/>
                <a:gdLst>
                  <a:gd name="connsiteX0" fmla="*/ 244612 w 244612"/>
                  <a:gd name="connsiteY0" fmla="*/ 71892 h 218917"/>
                  <a:gd name="connsiteX1" fmla="*/ 231639 w 244612"/>
                  <a:gd name="connsiteY1" fmla="*/ 92433 h 218917"/>
                  <a:gd name="connsiteX2" fmla="*/ 224071 w 244612"/>
                  <a:gd name="connsiteY2" fmla="*/ 104325 h 218917"/>
                  <a:gd name="connsiteX3" fmla="*/ 216504 w 244612"/>
                  <a:gd name="connsiteY3" fmla="*/ 116757 h 218917"/>
                  <a:gd name="connsiteX4" fmla="*/ 161909 w 244612"/>
                  <a:gd name="connsiteY4" fmla="*/ 203785 h 218917"/>
                  <a:gd name="connsiteX5" fmla="*/ 161909 w 244612"/>
                  <a:gd name="connsiteY5" fmla="*/ 203785 h 218917"/>
                  <a:gd name="connsiteX6" fmla="*/ 140287 w 244612"/>
                  <a:gd name="connsiteY6" fmla="*/ 217839 h 218917"/>
                  <a:gd name="connsiteX7" fmla="*/ 106774 w 244612"/>
                  <a:gd name="connsiteY7" fmla="*/ 203244 h 218917"/>
                  <a:gd name="connsiteX8" fmla="*/ 131098 w 244612"/>
                  <a:gd name="connsiteY8" fmla="*/ 175677 h 218917"/>
                  <a:gd name="connsiteX9" fmla="*/ 164071 w 244612"/>
                  <a:gd name="connsiteY9" fmla="*/ 187569 h 218917"/>
                  <a:gd name="connsiteX10" fmla="*/ 211099 w 244612"/>
                  <a:gd name="connsiteY10" fmla="*/ 112974 h 218917"/>
                  <a:gd name="connsiteX11" fmla="*/ 110557 w 244612"/>
                  <a:gd name="connsiteY11" fmla="*/ 49190 h 218917"/>
                  <a:gd name="connsiteX12" fmla="*/ 55422 w 244612"/>
                  <a:gd name="connsiteY12" fmla="*/ 135677 h 218917"/>
                  <a:gd name="connsiteX13" fmla="*/ 55422 w 244612"/>
                  <a:gd name="connsiteY13" fmla="*/ 135677 h 218917"/>
                  <a:gd name="connsiteX14" fmla="*/ 33800 w 244612"/>
                  <a:gd name="connsiteY14" fmla="*/ 149731 h 218917"/>
                  <a:gd name="connsiteX15" fmla="*/ 286 w 244612"/>
                  <a:gd name="connsiteY15" fmla="*/ 135136 h 218917"/>
                  <a:gd name="connsiteX16" fmla="*/ 24611 w 244612"/>
                  <a:gd name="connsiteY16" fmla="*/ 107568 h 218917"/>
                  <a:gd name="connsiteX17" fmla="*/ 57584 w 244612"/>
                  <a:gd name="connsiteY17" fmla="*/ 119460 h 218917"/>
                  <a:gd name="connsiteX18" fmla="*/ 119747 w 244612"/>
                  <a:gd name="connsiteY18" fmla="*/ 20541 h 218917"/>
                  <a:gd name="connsiteX19" fmla="*/ 132720 w 244612"/>
                  <a:gd name="connsiteY19" fmla="*/ 0 h 218917"/>
                  <a:gd name="connsiteX20" fmla="*/ 244612 w 244612"/>
                  <a:gd name="connsiteY20" fmla="*/ 71892 h 218917"/>
                  <a:gd name="connsiteX21" fmla="*/ 226234 w 244612"/>
                  <a:gd name="connsiteY21" fmla="*/ 88109 h 218917"/>
                  <a:gd name="connsiteX22" fmla="*/ 125693 w 244612"/>
                  <a:gd name="connsiteY22" fmla="*/ 24865 h 218917"/>
                  <a:gd name="connsiteX23" fmla="*/ 118125 w 244612"/>
                  <a:gd name="connsiteY23" fmla="*/ 36757 h 218917"/>
                  <a:gd name="connsiteX24" fmla="*/ 218666 w 244612"/>
                  <a:gd name="connsiteY24" fmla="*/ 100001 h 218917"/>
                  <a:gd name="connsiteX25" fmla="*/ 226234 w 244612"/>
                  <a:gd name="connsiteY25" fmla="*/ 88109 h 21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44612" h="218917">
                    <a:moveTo>
                      <a:pt x="244612" y="71892"/>
                    </a:moveTo>
                    <a:lnTo>
                      <a:pt x="231639" y="92433"/>
                    </a:lnTo>
                    <a:lnTo>
                      <a:pt x="224071" y="104325"/>
                    </a:lnTo>
                    <a:lnTo>
                      <a:pt x="216504" y="116757"/>
                    </a:lnTo>
                    <a:lnTo>
                      <a:pt x="161909" y="203785"/>
                    </a:lnTo>
                    <a:lnTo>
                      <a:pt x="161909" y="203785"/>
                    </a:lnTo>
                    <a:cubicBezTo>
                      <a:pt x="157585" y="210271"/>
                      <a:pt x="150017" y="215677"/>
                      <a:pt x="140287" y="217839"/>
                    </a:cubicBezTo>
                    <a:cubicBezTo>
                      <a:pt x="124071" y="221623"/>
                      <a:pt x="108936" y="215137"/>
                      <a:pt x="106774" y="203244"/>
                    </a:cubicBezTo>
                    <a:cubicBezTo>
                      <a:pt x="104071" y="191893"/>
                      <a:pt x="115422" y="179461"/>
                      <a:pt x="131098" y="175677"/>
                    </a:cubicBezTo>
                    <a:cubicBezTo>
                      <a:pt x="146233" y="172433"/>
                      <a:pt x="159747" y="177839"/>
                      <a:pt x="164071" y="187569"/>
                    </a:cubicBezTo>
                    <a:lnTo>
                      <a:pt x="211099" y="112974"/>
                    </a:lnTo>
                    <a:lnTo>
                      <a:pt x="110557" y="49190"/>
                    </a:lnTo>
                    <a:lnTo>
                      <a:pt x="55422" y="135677"/>
                    </a:lnTo>
                    <a:lnTo>
                      <a:pt x="55422" y="135677"/>
                    </a:lnTo>
                    <a:cubicBezTo>
                      <a:pt x="51097" y="142163"/>
                      <a:pt x="43530" y="147569"/>
                      <a:pt x="33800" y="149731"/>
                    </a:cubicBezTo>
                    <a:cubicBezTo>
                      <a:pt x="17584" y="153514"/>
                      <a:pt x="2448" y="147028"/>
                      <a:pt x="286" y="135136"/>
                    </a:cubicBezTo>
                    <a:cubicBezTo>
                      <a:pt x="-1876" y="123244"/>
                      <a:pt x="8395" y="111352"/>
                      <a:pt x="24611" y="107568"/>
                    </a:cubicBezTo>
                    <a:cubicBezTo>
                      <a:pt x="39746" y="104325"/>
                      <a:pt x="53260" y="109730"/>
                      <a:pt x="57584" y="119460"/>
                    </a:cubicBezTo>
                    <a:lnTo>
                      <a:pt x="119747" y="20541"/>
                    </a:lnTo>
                    <a:lnTo>
                      <a:pt x="132720" y="0"/>
                    </a:lnTo>
                    <a:lnTo>
                      <a:pt x="244612" y="71892"/>
                    </a:lnTo>
                    <a:close/>
                    <a:moveTo>
                      <a:pt x="226234" y="88109"/>
                    </a:moveTo>
                    <a:lnTo>
                      <a:pt x="125693" y="24865"/>
                    </a:lnTo>
                    <a:lnTo>
                      <a:pt x="118125" y="36757"/>
                    </a:lnTo>
                    <a:lnTo>
                      <a:pt x="218666" y="100001"/>
                    </a:lnTo>
                    <a:lnTo>
                      <a:pt x="226234" y="88109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xmlns="" id="{417EFDD2-EA81-5A48-B1F8-F2BA5F6E465B}"/>
                  </a:ext>
                </a:extLst>
              </p:cNvPr>
              <p:cNvSpPr/>
              <p:nvPr/>
            </p:nvSpPr>
            <p:spPr>
              <a:xfrm>
                <a:off x="1430337" y="2977855"/>
                <a:ext cx="244199" cy="217836"/>
              </a:xfrm>
              <a:custGeom>
                <a:avLst/>
                <a:gdLst>
                  <a:gd name="connsiteX0" fmla="*/ 244199 w 244199"/>
                  <a:gd name="connsiteY0" fmla="*/ 70811 h 217836"/>
                  <a:gd name="connsiteX1" fmla="*/ 231226 w 244199"/>
                  <a:gd name="connsiteY1" fmla="*/ 91352 h 217836"/>
                  <a:gd name="connsiteX2" fmla="*/ 223658 w 244199"/>
                  <a:gd name="connsiteY2" fmla="*/ 103244 h 217836"/>
                  <a:gd name="connsiteX3" fmla="*/ 216091 w 244199"/>
                  <a:gd name="connsiteY3" fmla="*/ 115676 h 217836"/>
                  <a:gd name="connsiteX4" fmla="*/ 161496 w 244199"/>
                  <a:gd name="connsiteY4" fmla="*/ 202704 h 217836"/>
                  <a:gd name="connsiteX5" fmla="*/ 161496 w 244199"/>
                  <a:gd name="connsiteY5" fmla="*/ 202704 h 217836"/>
                  <a:gd name="connsiteX6" fmla="*/ 139874 w 244199"/>
                  <a:gd name="connsiteY6" fmla="*/ 216758 h 217836"/>
                  <a:gd name="connsiteX7" fmla="*/ 106361 w 244199"/>
                  <a:gd name="connsiteY7" fmla="*/ 202163 h 217836"/>
                  <a:gd name="connsiteX8" fmla="*/ 130685 w 244199"/>
                  <a:gd name="connsiteY8" fmla="*/ 174596 h 217836"/>
                  <a:gd name="connsiteX9" fmla="*/ 163658 w 244199"/>
                  <a:gd name="connsiteY9" fmla="*/ 186488 h 217836"/>
                  <a:gd name="connsiteX10" fmla="*/ 210685 w 244199"/>
                  <a:gd name="connsiteY10" fmla="*/ 111892 h 217836"/>
                  <a:gd name="connsiteX11" fmla="*/ 110144 w 244199"/>
                  <a:gd name="connsiteY11" fmla="*/ 48649 h 217836"/>
                  <a:gd name="connsiteX12" fmla="*/ 55549 w 244199"/>
                  <a:gd name="connsiteY12" fmla="*/ 135676 h 217836"/>
                  <a:gd name="connsiteX13" fmla="*/ 55549 w 244199"/>
                  <a:gd name="connsiteY13" fmla="*/ 135676 h 217836"/>
                  <a:gd name="connsiteX14" fmla="*/ 33928 w 244199"/>
                  <a:gd name="connsiteY14" fmla="*/ 149730 h 217836"/>
                  <a:gd name="connsiteX15" fmla="*/ 414 w 244199"/>
                  <a:gd name="connsiteY15" fmla="*/ 135136 h 217836"/>
                  <a:gd name="connsiteX16" fmla="*/ 24738 w 244199"/>
                  <a:gd name="connsiteY16" fmla="*/ 107568 h 217836"/>
                  <a:gd name="connsiteX17" fmla="*/ 57712 w 244199"/>
                  <a:gd name="connsiteY17" fmla="*/ 119460 h 217836"/>
                  <a:gd name="connsiteX18" fmla="*/ 119874 w 244199"/>
                  <a:gd name="connsiteY18" fmla="*/ 20541 h 217836"/>
                  <a:gd name="connsiteX19" fmla="*/ 132847 w 244199"/>
                  <a:gd name="connsiteY19" fmla="*/ 0 h 217836"/>
                  <a:gd name="connsiteX20" fmla="*/ 244199 w 244199"/>
                  <a:gd name="connsiteY20" fmla="*/ 70811 h 217836"/>
                  <a:gd name="connsiteX21" fmla="*/ 225821 w 244199"/>
                  <a:gd name="connsiteY21" fmla="*/ 87568 h 217836"/>
                  <a:gd name="connsiteX22" fmla="*/ 125280 w 244199"/>
                  <a:gd name="connsiteY22" fmla="*/ 24324 h 217836"/>
                  <a:gd name="connsiteX23" fmla="*/ 117712 w 244199"/>
                  <a:gd name="connsiteY23" fmla="*/ 36216 h 217836"/>
                  <a:gd name="connsiteX24" fmla="*/ 218253 w 244199"/>
                  <a:gd name="connsiteY24" fmla="*/ 99460 h 217836"/>
                  <a:gd name="connsiteX25" fmla="*/ 225821 w 244199"/>
                  <a:gd name="connsiteY25" fmla="*/ 87568 h 21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44199" h="217836">
                    <a:moveTo>
                      <a:pt x="244199" y="70811"/>
                    </a:moveTo>
                    <a:lnTo>
                      <a:pt x="231226" y="91352"/>
                    </a:lnTo>
                    <a:lnTo>
                      <a:pt x="223658" y="103244"/>
                    </a:lnTo>
                    <a:lnTo>
                      <a:pt x="216091" y="115676"/>
                    </a:lnTo>
                    <a:lnTo>
                      <a:pt x="161496" y="202704"/>
                    </a:lnTo>
                    <a:lnTo>
                      <a:pt x="161496" y="202704"/>
                    </a:lnTo>
                    <a:cubicBezTo>
                      <a:pt x="157172" y="209190"/>
                      <a:pt x="149604" y="214596"/>
                      <a:pt x="139874" y="216758"/>
                    </a:cubicBezTo>
                    <a:cubicBezTo>
                      <a:pt x="123658" y="220542"/>
                      <a:pt x="108523" y="214055"/>
                      <a:pt x="106361" y="202163"/>
                    </a:cubicBezTo>
                    <a:cubicBezTo>
                      <a:pt x="103658" y="190812"/>
                      <a:pt x="115009" y="178379"/>
                      <a:pt x="130685" y="174596"/>
                    </a:cubicBezTo>
                    <a:cubicBezTo>
                      <a:pt x="145820" y="171352"/>
                      <a:pt x="159334" y="176758"/>
                      <a:pt x="163658" y="186488"/>
                    </a:cubicBezTo>
                    <a:lnTo>
                      <a:pt x="210685" y="111892"/>
                    </a:lnTo>
                    <a:lnTo>
                      <a:pt x="110144" y="48649"/>
                    </a:lnTo>
                    <a:lnTo>
                      <a:pt x="55549" y="135676"/>
                    </a:lnTo>
                    <a:lnTo>
                      <a:pt x="55549" y="135676"/>
                    </a:lnTo>
                    <a:cubicBezTo>
                      <a:pt x="51225" y="142163"/>
                      <a:pt x="43657" y="147568"/>
                      <a:pt x="33928" y="149730"/>
                    </a:cubicBezTo>
                    <a:cubicBezTo>
                      <a:pt x="17711" y="153514"/>
                      <a:pt x="2576" y="147028"/>
                      <a:pt x="414" y="135136"/>
                    </a:cubicBezTo>
                    <a:cubicBezTo>
                      <a:pt x="-2289" y="123784"/>
                      <a:pt x="8522" y="111352"/>
                      <a:pt x="24738" y="107568"/>
                    </a:cubicBezTo>
                    <a:cubicBezTo>
                      <a:pt x="39874" y="104325"/>
                      <a:pt x="53387" y="109730"/>
                      <a:pt x="57712" y="119460"/>
                    </a:cubicBezTo>
                    <a:lnTo>
                      <a:pt x="119874" y="20541"/>
                    </a:lnTo>
                    <a:lnTo>
                      <a:pt x="132847" y="0"/>
                    </a:lnTo>
                    <a:lnTo>
                      <a:pt x="244199" y="70811"/>
                    </a:lnTo>
                    <a:close/>
                    <a:moveTo>
                      <a:pt x="225821" y="87568"/>
                    </a:moveTo>
                    <a:lnTo>
                      <a:pt x="125280" y="24324"/>
                    </a:lnTo>
                    <a:lnTo>
                      <a:pt x="117712" y="36216"/>
                    </a:lnTo>
                    <a:lnTo>
                      <a:pt x="218253" y="99460"/>
                    </a:lnTo>
                    <a:lnTo>
                      <a:pt x="225821" y="87568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xmlns="" id="{36B6B86D-227C-3E4C-8E02-FC4666D9A38A}"/>
                  </a:ext>
                </a:extLst>
              </p:cNvPr>
              <p:cNvSpPr/>
              <p:nvPr/>
            </p:nvSpPr>
            <p:spPr>
              <a:xfrm>
                <a:off x="2644938" y="3865428"/>
                <a:ext cx="244739" cy="218376"/>
              </a:xfrm>
              <a:custGeom>
                <a:avLst/>
                <a:gdLst>
                  <a:gd name="connsiteX0" fmla="*/ 244740 w 244739"/>
                  <a:gd name="connsiteY0" fmla="*/ 71352 h 218376"/>
                  <a:gd name="connsiteX1" fmla="*/ 231767 w 244739"/>
                  <a:gd name="connsiteY1" fmla="*/ 91892 h 218376"/>
                  <a:gd name="connsiteX2" fmla="*/ 224199 w 244739"/>
                  <a:gd name="connsiteY2" fmla="*/ 103784 h 218376"/>
                  <a:gd name="connsiteX3" fmla="*/ 216631 w 244739"/>
                  <a:gd name="connsiteY3" fmla="*/ 116217 h 218376"/>
                  <a:gd name="connsiteX4" fmla="*/ 162037 w 244739"/>
                  <a:gd name="connsiteY4" fmla="*/ 203245 h 218376"/>
                  <a:gd name="connsiteX5" fmla="*/ 162037 w 244739"/>
                  <a:gd name="connsiteY5" fmla="*/ 203245 h 218376"/>
                  <a:gd name="connsiteX6" fmla="*/ 140415 w 244739"/>
                  <a:gd name="connsiteY6" fmla="*/ 217299 h 218376"/>
                  <a:gd name="connsiteX7" fmla="*/ 106901 w 244739"/>
                  <a:gd name="connsiteY7" fmla="*/ 202704 h 218376"/>
                  <a:gd name="connsiteX8" fmla="*/ 131226 w 244739"/>
                  <a:gd name="connsiteY8" fmla="*/ 175136 h 218376"/>
                  <a:gd name="connsiteX9" fmla="*/ 164199 w 244739"/>
                  <a:gd name="connsiteY9" fmla="*/ 187028 h 218376"/>
                  <a:gd name="connsiteX10" fmla="*/ 211226 w 244739"/>
                  <a:gd name="connsiteY10" fmla="*/ 112433 h 218376"/>
                  <a:gd name="connsiteX11" fmla="*/ 110685 w 244739"/>
                  <a:gd name="connsiteY11" fmla="*/ 49190 h 218376"/>
                  <a:gd name="connsiteX12" fmla="*/ 55549 w 244739"/>
                  <a:gd name="connsiteY12" fmla="*/ 135677 h 218376"/>
                  <a:gd name="connsiteX13" fmla="*/ 55549 w 244739"/>
                  <a:gd name="connsiteY13" fmla="*/ 135677 h 218376"/>
                  <a:gd name="connsiteX14" fmla="*/ 33928 w 244739"/>
                  <a:gd name="connsiteY14" fmla="*/ 149731 h 218376"/>
                  <a:gd name="connsiteX15" fmla="*/ 414 w 244739"/>
                  <a:gd name="connsiteY15" fmla="*/ 135136 h 218376"/>
                  <a:gd name="connsiteX16" fmla="*/ 24738 w 244739"/>
                  <a:gd name="connsiteY16" fmla="*/ 107568 h 218376"/>
                  <a:gd name="connsiteX17" fmla="*/ 57712 w 244739"/>
                  <a:gd name="connsiteY17" fmla="*/ 119460 h 218376"/>
                  <a:gd name="connsiteX18" fmla="*/ 119874 w 244739"/>
                  <a:gd name="connsiteY18" fmla="*/ 20541 h 218376"/>
                  <a:gd name="connsiteX19" fmla="*/ 132847 w 244739"/>
                  <a:gd name="connsiteY19" fmla="*/ 0 h 218376"/>
                  <a:gd name="connsiteX20" fmla="*/ 244740 w 244739"/>
                  <a:gd name="connsiteY20" fmla="*/ 71352 h 218376"/>
                  <a:gd name="connsiteX21" fmla="*/ 226361 w 244739"/>
                  <a:gd name="connsiteY21" fmla="*/ 88109 h 218376"/>
                  <a:gd name="connsiteX22" fmla="*/ 125820 w 244739"/>
                  <a:gd name="connsiteY22" fmla="*/ 24865 h 218376"/>
                  <a:gd name="connsiteX23" fmla="*/ 118253 w 244739"/>
                  <a:gd name="connsiteY23" fmla="*/ 36757 h 218376"/>
                  <a:gd name="connsiteX24" fmla="*/ 218794 w 244739"/>
                  <a:gd name="connsiteY24" fmla="*/ 100001 h 218376"/>
                  <a:gd name="connsiteX25" fmla="*/ 226361 w 244739"/>
                  <a:gd name="connsiteY25" fmla="*/ 88109 h 21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44739" h="218376">
                    <a:moveTo>
                      <a:pt x="244740" y="71352"/>
                    </a:moveTo>
                    <a:lnTo>
                      <a:pt x="231767" y="91892"/>
                    </a:lnTo>
                    <a:lnTo>
                      <a:pt x="224199" y="103784"/>
                    </a:lnTo>
                    <a:lnTo>
                      <a:pt x="216631" y="116217"/>
                    </a:lnTo>
                    <a:lnTo>
                      <a:pt x="162037" y="203245"/>
                    </a:lnTo>
                    <a:lnTo>
                      <a:pt x="162037" y="203245"/>
                    </a:lnTo>
                    <a:cubicBezTo>
                      <a:pt x="157712" y="209731"/>
                      <a:pt x="150145" y="215137"/>
                      <a:pt x="140415" y="217299"/>
                    </a:cubicBezTo>
                    <a:cubicBezTo>
                      <a:pt x="124199" y="221083"/>
                      <a:pt x="109063" y="214596"/>
                      <a:pt x="106901" y="202704"/>
                    </a:cubicBezTo>
                    <a:cubicBezTo>
                      <a:pt x="104198" y="191353"/>
                      <a:pt x="115550" y="178920"/>
                      <a:pt x="131226" y="175136"/>
                    </a:cubicBezTo>
                    <a:cubicBezTo>
                      <a:pt x="146361" y="171893"/>
                      <a:pt x="159874" y="177299"/>
                      <a:pt x="164199" y="187028"/>
                    </a:cubicBezTo>
                    <a:lnTo>
                      <a:pt x="211226" y="112433"/>
                    </a:lnTo>
                    <a:lnTo>
                      <a:pt x="110685" y="49190"/>
                    </a:lnTo>
                    <a:lnTo>
                      <a:pt x="55549" y="135677"/>
                    </a:lnTo>
                    <a:lnTo>
                      <a:pt x="55549" y="135677"/>
                    </a:lnTo>
                    <a:cubicBezTo>
                      <a:pt x="51225" y="142163"/>
                      <a:pt x="43657" y="147569"/>
                      <a:pt x="33928" y="149731"/>
                    </a:cubicBezTo>
                    <a:cubicBezTo>
                      <a:pt x="17711" y="153515"/>
                      <a:pt x="2576" y="147028"/>
                      <a:pt x="414" y="135136"/>
                    </a:cubicBezTo>
                    <a:cubicBezTo>
                      <a:pt x="-2289" y="123785"/>
                      <a:pt x="8522" y="111352"/>
                      <a:pt x="24738" y="107568"/>
                    </a:cubicBezTo>
                    <a:cubicBezTo>
                      <a:pt x="39874" y="104325"/>
                      <a:pt x="53387" y="109731"/>
                      <a:pt x="57712" y="119460"/>
                    </a:cubicBezTo>
                    <a:lnTo>
                      <a:pt x="119874" y="20541"/>
                    </a:lnTo>
                    <a:lnTo>
                      <a:pt x="132847" y="0"/>
                    </a:lnTo>
                    <a:lnTo>
                      <a:pt x="244740" y="71352"/>
                    </a:lnTo>
                    <a:close/>
                    <a:moveTo>
                      <a:pt x="226361" y="88109"/>
                    </a:moveTo>
                    <a:lnTo>
                      <a:pt x="125820" y="24865"/>
                    </a:lnTo>
                    <a:lnTo>
                      <a:pt x="118253" y="36757"/>
                    </a:lnTo>
                    <a:lnTo>
                      <a:pt x="218794" y="100001"/>
                    </a:lnTo>
                    <a:lnTo>
                      <a:pt x="226361" y="88109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xmlns="" id="{974B74D2-5600-2946-BC48-D9E2821B260C}"/>
                  </a:ext>
                </a:extLst>
              </p:cNvPr>
              <p:cNvSpPr/>
              <p:nvPr/>
            </p:nvSpPr>
            <p:spPr>
              <a:xfrm>
                <a:off x="3314146" y="3337857"/>
                <a:ext cx="244184" cy="217836"/>
              </a:xfrm>
              <a:custGeom>
                <a:avLst/>
                <a:gdLst>
                  <a:gd name="connsiteX0" fmla="*/ 244184 w 244184"/>
                  <a:gd name="connsiteY0" fmla="*/ 70811 h 217836"/>
                  <a:gd name="connsiteX1" fmla="*/ 231211 w 244184"/>
                  <a:gd name="connsiteY1" fmla="*/ 91352 h 217836"/>
                  <a:gd name="connsiteX2" fmla="*/ 223644 w 244184"/>
                  <a:gd name="connsiteY2" fmla="*/ 103244 h 217836"/>
                  <a:gd name="connsiteX3" fmla="*/ 216076 w 244184"/>
                  <a:gd name="connsiteY3" fmla="*/ 115676 h 217836"/>
                  <a:gd name="connsiteX4" fmla="*/ 161481 w 244184"/>
                  <a:gd name="connsiteY4" fmla="*/ 202704 h 217836"/>
                  <a:gd name="connsiteX5" fmla="*/ 161481 w 244184"/>
                  <a:gd name="connsiteY5" fmla="*/ 202704 h 217836"/>
                  <a:gd name="connsiteX6" fmla="*/ 139859 w 244184"/>
                  <a:gd name="connsiteY6" fmla="*/ 216758 h 217836"/>
                  <a:gd name="connsiteX7" fmla="*/ 106346 w 244184"/>
                  <a:gd name="connsiteY7" fmla="*/ 202164 h 217836"/>
                  <a:gd name="connsiteX8" fmla="*/ 130670 w 244184"/>
                  <a:gd name="connsiteY8" fmla="*/ 174596 h 217836"/>
                  <a:gd name="connsiteX9" fmla="*/ 163643 w 244184"/>
                  <a:gd name="connsiteY9" fmla="*/ 186488 h 217836"/>
                  <a:gd name="connsiteX10" fmla="*/ 210671 w 244184"/>
                  <a:gd name="connsiteY10" fmla="*/ 111893 h 217836"/>
                  <a:gd name="connsiteX11" fmla="*/ 110130 w 244184"/>
                  <a:gd name="connsiteY11" fmla="*/ 48649 h 217836"/>
                  <a:gd name="connsiteX12" fmla="*/ 55534 w 244184"/>
                  <a:gd name="connsiteY12" fmla="*/ 135676 h 217836"/>
                  <a:gd name="connsiteX13" fmla="*/ 55534 w 244184"/>
                  <a:gd name="connsiteY13" fmla="*/ 135676 h 217836"/>
                  <a:gd name="connsiteX14" fmla="*/ 33913 w 244184"/>
                  <a:gd name="connsiteY14" fmla="*/ 149731 h 217836"/>
                  <a:gd name="connsiteX15" fmla="*/ 399 w 244184"/>
                  <a:gd name="connsiteY15" fmla="*/ 135136 h 217836"/>
                  <a:gd name="connsiteX16" fmla="*/ 24723 w 244184"/>
                  <a:gd name="connsiteY16" fmla="*/ 107568 h 217836"/>
                  <a:gd name="connsiteX17" fmla="*/ 57697 w 244184"/>
                  <a:gd name="connsiteY17" fmla="*/ 119460 h 217836"/>
                  <a:gd name="connsiteX18" fmla="*/ 119859 w 244184"/>
                  <a:gd name="connsiteY18" fmla="*/ 20541 h 217836"/>
                  <a:gd name="connsiteX19" fmla="*/ 132832 w 244184"/>
                  <a:gd name="connsiteY19" fmla="*/ 0 h 217836"/>
                  <a:gd name="connsiteX20" fmla="*/ 244184 w 244184"/>
                  <a:gd name="connsiteY20" fmla="*/ 70811 h 217836"/>
                  <a:gd name="connsiteX21" fmla="*/ 225806 w 244184"/>
                  <a:gd name="connsiteY21" fmla="*/ 87568 h 217836"/>
                  <a:gd name="connsiteX22" fmla="*/ 125265 w 244184"/>
                  <a:gd name="connsiteY22" fmla="*/ 24324 h 217836"/>
                  <a:gd name="connsiteX23" fmla="*/ 117697 w 244184"/>
                  <a:gd name="connsiteY23" fmla="*/ 36216 h 217836"/>
                  <a:gd name="connsiteX24" fmla="*/ 218238 w 244184"/>
                  <a:gd name="connsiteY24" fmla="*/ 99460 h 217836"/>
                  <a:gd name="connsiteX25" fmla="*/ 225806 w 244184"/>
                  <a:gd name="connsiteY25" fmla="*/ 87568 h 21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44184" h="217836">
                    <a:moveTo>
                      <a:pt x="244184" y="70811"/>
                    </a:moveTo>
                    <a:lnTo>
                      <a:pt x="231211" y="91352"/>
                    </a:lnTo>
                    <a:lnTo>
                      <a:pt x="223644" y="103244"/>
                    </a:lnTo>
                    <a:lnTo>
                      <a:pt x="216076" y="115676"/>
                    </a:lnTo>
                    <a:lnTo>
                      <a:pt x="161481" y="202704"/>
                    </a:lnTo>
                    <a:lnTo>
                      <a:pt x="161481" y="202704"/>
                    </a:lnTo>
                    <a:cubicBezTo>
                      <a:pt x="157157" y="209191"/>
                      <a:pt x="149589" y="214596"/>
                      <a:pt x="139859" y="216758"/>
                    </a:cubicBezTo>
                    <a:cubicBezTo>
                      <a:pt x="123643" y="220542"/>
                      <a:pt x="108508" y="214055"/>
                      <a:pt x="106346" y="202164"/>
                    </a:cubicBezTo>
                    <a:cubicBezTo>
                      <a:pt x="103643" y="190812"/>
                      <a:pt x="114994" y="178379"/>
                      <a:pt x="130670" y="174596"/>
                    </a:cubicBezTo>
                    <a:cubicBezTo>
                      <a:pt x="145805" y="171352"/>
                      <a:pt x="159319" y="176758"/>
                      <a:pt x="163643" y="186488"/>
                    </a:cubicBezTo>
                    <a:lnTo>
                      <a:pt x="210671" y="111893"/>
                    </a:lnTo>
                    <a:lnTo>
                      <a:pt x="110130" y="48649"/>
                    </a:lnTo>
                    <a:lnTo>
                      <a:pt x="55534" y="135676"/>
                    </a:lnTo>
                    <a:lnTo>
                      <a:pt x="55534" y="135676"/>
                    </a:lnTo>
                    <a:cubicBezTo>
                      <a:pt x="51210" y="142163"/>
                      <a:pt x="43642" y="147568"/>
                      <a:pt x="33913" y="149731"/>
                    </a:cubicBezTo>
                    <a:cubicBezTo>
                      <a:pt x="17696" y="153515"/>
                      <a:pt x="2561" y="147028"/>
                      <a:pt x="399" y="135136"/>
                    </a:cubicBezTo>
                    <a:cubicBezTo>
                      <a:pt x="-2304" y="123785"/>
                      <a:pt x="9048" y="111352"/>
                      <a:pt x="24723" y="107568"/>
                    </a:cubicBezTo>
                    <a:cubicBezTo>
                      <a:pt x="39859" y="104325"/>
                      <a:pt x="53372" y="109730"/>
                      <a:pt x="57697" y="119460"/>
                    </a:cubicBezTo>
                    <a:lnTo>
                      <a:pt x="119859" y="20541"/>
                    </a:lnTo>
                    <a:lnTo>
                      <a:pt x="132832" y="0"/>
                    </a:lnTo>
                    <a:lnTo>
                      <a:pt x="244184" y="70811"/>
                    </a:lnTo>
                    <a:close/>
                    <a:moveTo>
                      <a:pt x="225806" y="87568"/>
                    </a:moveTo>
                    <a:lnTo>
                      <a:pt x="125265" y="24324"/>
                    </a:lnTo>
                    <a:lnTo>
                      <a:pt x="117697" y="36216"/>
                    </a:lnTo>
                    <a:lnTo>
                      <a:pt x="218238" y="99460"/>
                    </a:lnTo>
                    <a:lnTo>
                      <a:pt x="225806" y="87568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xmlns="" id="{C939A37F-3CD4-F442-AA4F-CF627E57DC6C}"/>
                  </a:ext>
                </a:extLst>
              </p:cNvPr>
              <p:cNvSpPr/>
              <p:nvPr/>
            </p:nvSpPr>
            <p:spPr>
              <a:xfrm>
                <a:off x="1066043" y="3060018"/>
                <a:ext cx="373896" cy="286983"/>
              </a:xfrm>
              <a:custGeom>
                <a:avLst/>
                <a:gdLst>
                  <a:gd name="connsiteX0" fmla="*/ 104706 w 373896"/>
                  <a:gd name="connsiteY0" fmla="*/ 0 h 286983"/>
                  <a:gd name="connsiteX1" fmla="*/ 94435 w 373896"/>
                  <a:gd name="connsiteY1" fmla="*/ 40000 h 286983"/>
                  <a:gd name="connsiteX2" fmla="*/ 60381 w 373896"/>
                  <a:gd name="connsiteY2" fmla="*/ 170271 h 286983"/>
                  <a:gd name="connsiteX3" fmla="*/ 19840 w 373896"/>
                  <a:gd name="connsiteY3" fmla="*/ 168650 h 286983"/>
                  <a:gd name="connsiteX4" fmla="*/ 2543 w 373896"/>
                  <a:gd name="connsiteY4" fmla="*/ 207569 h 286983"/>
                  <a:gd name="connsiteX5" fmla="*/ 44705 w 373896"/>
                  <a:gd name="connsiteY5" fmla="*/ 211893 h 286983"/>
                  <a:gd name="connsiteX6" fmla="*/ 63624 w 373896"/>
                  <a:gd name="connsiteY6" fmla="*/ 188650 h 286983"/>
                  <a:gd name="connsiteX7" fmla="*/ 63624 w 373896"/>
                  <a:gd name="connsiteY7" fmla="*/ 188650 h 286983"/>
                  <a:gd name="connsiteX8" fmla="*/ 102003 w 373896"/>
                  <a:gd name="connsiteY8" fmla="*/ 42163 h 286983"/>
                  <a:gd name="connsiteX9" fmla="*/ 225247 w 373896"/>
                  <a:gd name="connsiteY9" fmla="*/ 74595 h 286983"/>
                  <a:gd name="connsiteX10" fmla="*/ 191193 w 373896"/>
                  <a:gd name="connsiteY10" fmla="*/ 204866 h 286983"/>
                  <a:gd name="connsiteX11" fmla="*/ 150652 w 373896"/>
                  <a:gd name="connsiteY11" fmla="*/ 203245 h 286983"/>
                  <a:gd name="connsiteX12" fmla="*/ 133354 w 373896"/>
                  <a:gd name="connsiteY12" fmla="*/ 242164 h 286983"/>
                  <a:gd name="connsiteX13" fmla="*/ 175517 w 373896"/>
                  <a:gd name="connsiteY13" fmla="*/ 246488 h 286983"/>
                  <a:gd name="connsiteX14" fmla="*/ 194436 w 373896"/>
                  <a:gd name="connsiteY14" fmla="*/ 223245 h 286983"/>
                  <a:gd name="connsiteX15" fmla="*/ 194436 w 373896"/>
                  <a:gd name="connsiteY15" fmla="*/ 223245 h 286983"/>
                  <a:gd name="connsiteX16" fmla="*/ 232814 w 373896"/>
                  <a:gd name="connsiteY16" fmla="*/ 76757 h 286983"/>
                  <a:gd name="connsiteX17" fmla="*/ 356058 w 373896"/>
                  <a:gd name="connsiteY17" fmla="*/ 109190 h 286983"/>
                  <a:gd name="connsiteX18" fmla="*/ 322004 w 373896"/>
                  <a:gd name="connsiteY18" fmla="*/ 239461 h 286983"/>
                  <a:gd name="connsiteX19" fmla="*/ 281463 w 373896"/>
                  <a:gd name="connsiteY19" fmla="*/ 237839 h 286983"/>
                  <a:gd name="connsiteX20" fmla="*/ 264166 w 373896"/>
                  <a:gd name="connsiteY20" fmla="*/ 276758 h 286983"/>
                  <a:gd name="connsiteX21" fmla="*/ 306328 w 373896"/>
                  <a:gd name="connsiteY21" fmla="*/ 281083 h 286983"/>
                  <a:gd name="connsiteX22" fmla="*/ 325247 w 373896"/>
                  <a:gd name="connsiteY22" fmla="*/ 257839 h 286983"/>
                  <a:gd name="connsiteX23" fmla="*/ 325247 w 373896"/>
                  <a:gd name="connsiteY23" fmla="*/ 257839 h 286983"/>
                  <a:gd name="connsiteX24" fmla="*/ 363626 w 373896"/>
                  <a:gd name="connsiteY24" fmla="*/ 111352 h 286983"/>
                  <a:gd name="connsiteX25" fmla="*/ 373896 w 373896"/>
                  <a:gd name="connsiteY25" fmla="*/ 71352 h 286983"/>
                  <a:gd name="connsiteX26" fmla="*/ 104706 w 373896"/>
                  <a:gd name="connsiteY26" fmla="*/ 0 h 28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73896" h="286983">
                    <a:moveTo>
                      <a:pt x="104706" y="0"/>
                    </a:moveTo>
                    <a:lnTo>
                      <a:pt x="94435" y="40000"/>
                    </a:lnTo>
                    <a:lnTo>
                      <a:pt x="60381" y="170271"/>
                    </a:lnTo>
                    <a:cubicBezTo>
                      <a:pt x="52273" y="160542"/>
                      <a:pt x="34975" y="159460"/>
                      <a:pt x="19840" y="168650"/>
                    </a:cubicBezTo>
                    <a:cubicBezTo>
                      <a:pt x="3624" y="178379"/>
                      <a:pt x="-4484" y="195677"/>
                      <a:pt x="2543" y="207569"/>
                    </a:cubicBezTo>
                    <a:cubicBezTo>
                      <a:pt x="9570" y="219461"/>
                      <a:pt x="28489" y="221083"/>
                      <a:pt x="44705" y="211893"/>
                    </a:cubicBezTo>
                    <a:cubicBezTo>
                      <a:pt x="54435" y="205947"/>
                      <a:pt x="61462" y="197298"/>
                      <a:pt x="63624" y="188650"/>
                    </a:cubicBezTo>
                    <a:lnTo>
                      <a:pt x="63624" y="188650"/>
                    </a:lnTo>
                    <a:lnTo>
                      <a:pt x="102003" y="42163"/>
                    </a:lnTo>
                    <a:lnTo>
                      <a:pt x="225247" y="74595"/>
                    </a:lnTo>
                    <a:lnTo>
                      <a:pt x="191193" y="204866"/>
                    </a:lnTo>
                    <a:cubicBezTo>
                      <a:pt x="183084" y="195136"/>
                      <a:pt x="165787" y="194055"/>
                      <a:pt x="150652" y="203245"/>
                    </a:cubicBezTo>
                    <a:cubicBezTo>
                      <a:pt x="134435" y="212974"/>
                      <a:pt x="126327" y="230272"/>
                      <a:pt x="133354" y="242164"/>
                    </a:cubicBezTo>
                    <a:cubicBezTo>
                      <a:pt x="140381" y="254056"/>
                      <a:pt x="159301" y="255677"/>
                      <a:pt x="175517" y="246488"/>
                    </a:cubicBezTo>
                    <a:cubicBezTo>
                      <a:pt x="185247" y="240542"/>
                      <a:pt x="192274" y="231893"/>
                      <a:pt x="194436" y="223245"/>
                    </a:cubicBezTo>
                    <a:lnTo>
                      <a:pt x="194436" y="223245"/>
                    </a:lnTo>
                    <a:lnTo>
                      <a:pt x="232814" y="76757"/>
                    </a:lnTo>
                    <a:lnTo>
                      <a:pt x="356058" y="109190"/>
                    </a:lnTo>
                    <a:lnTo>
                      <a:pt x="322004" y="239461"/>
                    </a:lnTo>
                    <a:cubicBezTo>
                      <a:pt x="313896" y="229731"/>
                      <a:pt x="296599" y="228650"/>
                      <a:pt x="281463" y="237839"/>
                    </a:cubicBezTo>
                    <a:cubicBezTo>
                      <a:pt x="265247" y="247569"/>
                      <a:pt x="257139" y="264866"/>
                      <a:pt x="264166" y="276758"/>
                    </a:cubicBezTo>
                    <a:cubicBezTo>
                      <a:pt x="271193" y="288651"/>
                      <a:pt x="290112" y="290272"/>
                      <a:pt x="306328" y="281083"/>
                    </a:cubicBezTo>
                    <a:cubicBezTo>
                      <a:pt x="316058" y="275137"/>
                      <a:pt x="323085" y="266488"/>
                      <a:pt x="325247" y="257839"/>
                    </a:cubicBezTo>
                    <a:lnTo>
                      <a:pt x="325247" y="257839"/>
                    </a:lnTo>
                    <a:lnTo>
                      <a:pt x="363626" y="111352"/>
                    </a:lnTo>
                    <a:lnTo>
                      <a:pt x="373896" y="71352"/>
                    </a:lnTo>
                    <a:lnTo>
                      <a:pt x="104706" y="0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xmlns="" id="{6B54F8C8-1ED3-5A44-B214-0EFB83BD5DDD}"/>
                  </a:ext>
                </a:extLst>
              </p:cNvPr>
              <p:cNvSpPr/>
              <p:nvPr/>
            </p:nvSpPr>
            <p:spPr>
              <a:xfrm>
                <a:off x="3157788" y="3686508"/>
                <a:ext cx="219782" cy="214453"/>
              </a:xfrm>
              <a:custGeom>
                <a:avLst/>
                <a:gdLst>
                  <a:gd name="connsiteX0" fmla="*/ 0 w 219782"/>
                  <a:gd name="connsiteY0" fmla="*/ 56757 h 214453"/>
                  <a:gd name="connsiteX1" fmla="*/ 8108 w 219782"/>
                  <a:gd name="connsiteY1" fmla="*/ 83244 h 214453"/>
                  <a:gd name="connsiteX2" fmla="*/ 35135 w 219782"/>
                  <a:gd name="connsiteY2" fmla="*/ 170812 h 214453"/>
                  <a:gd name="connsiteX3" fmla="*/ 11352 w 219782"/>
                  <a:gd name="connsiteY3" fmla="*/ 184325 h 214453"/>
                  <a:gd name="connsiteX4" fmla="*/ 15135 w 219782"/>
                  <a:gd name="connsiteY4" fmla="*/ 212974 h 214453"/>
                  <a:gd name="connsiteX5" fmla="*/ 41082 w 219782"/>
                  <a:gd name="connsiteY5" fmla="*/ 200001 h 214453"/>
                  <a:gd name="connsiteX6" fmla="*/ 43784 w 219782"/>
                  <a:gd name="connsiteY6" fmla="*/ 180001 h 214453"/>
                  <a:gd name="connsiteX7" fmla="*/ 43784 w 219782"/>
                  <a:gd name="connsiteY7" fmla="*/ 180001 h 214453"/>
                  <a:gd name="connsiteX8" fmla="*/ 12973 w 219782"/>
                  <a:gd name="connsiteY8" fmla="*/ 81622 h 214453"/>
                  <a:gd name="connsiteX9" fmla="*/ 95676 w 219782"/>
                  <a:gd name="connsiteY9" fmla="*/ 55676 h 214453"/>
                  <a:gd name="connsiteX10" fmla="*/ 122704 w 219782"/>
                  <a:gd name="connsiteY10" fmla="*/ 143244 h 214453"/>
                  <a:gd name="connsiteX11" fmla="*/ 98920 w 219782"/>
                  <a:gd name="connsiteY11" fmla="*/ 156758 h 214453"/>
                  <a:gd name="connsiteX12" fmla="*/ 102703 w 219782"/>
                  <a:gd name="connsiteY12" fmla="*/ 185406 h 214453"/>
                  <a:gd name="connsiteX13" fmla="*/ 128650 w 219782"/>
                  <a:gd name="connsiteY13" fmla="*/ 172434 h 214453"/>
                  <a:gd name="connsiteX14" fmla="*/ 131352 w 219782"/>
                  <a:gd name="connsiteY14" fmla="*/ 152433 h 214453"/>
                  <a:gd name="connsiteX15" fmla="*/ 131352 w 219782"/>
                  <a:gd name="connsiteY15" fmla="*/ 152433 h 214453"/>
                  <a:gd name="connsiteX16" fmla="*/ 100541 w 219782"/>
                  <a:gd name="connsiteY16" fmla="*/ 54054 h 214453"/>
                  <a:gd name="connsiteX17" fmla="*/ 183244 w 219782"/>
                  <a:gd name="connsiteY17" fmla="*/ 28108 h 214453"/>
                  <a:gd name="connsiteX18" fmla="*/ 210272 w 219782"/>
                  <a:gd name="connsiteY18" fmla="*/ 115676 h 214453"/>
                  <a:gd name="connsiteX19" fmla="*/ 186488 w 219782"/>
                  <a:gd name="connsiteY19" fmla="*/ 129190 h 214453"/>
                  <a:gd name="connsiteX20" fmla="*/ 190271 w 219782"/>
                  <a:gd name="connsiteY20" fmla="*/ 157839 h 214453"/>
                  <a:gd name="connsiteX21" fmla="*/ 216218 w 219782"/>
                  <a:gd name="connsiteY21" fmla="*/ 144866 h 214453"/>
                  <a:gd name="connsiteX22" fmla="*/ 218920 w 219782"/>
                  <a:gd name="connsiteY22" fmla="*/ 124865 h 214453"/>
                  <a:gd name="connsiteX23" fmla="*/ 218920 w 219782"/>
                  <a:gd name="connsiteY23" fmla="*/ 124865 h 214453"/>
                  <a:gd name="connsiteX24" fmla="*/ 188109 w 219782"/>
                  <a:gd name="connsiteY24" fmla="*/ 26487 h 214453"/>
                  <a:gd name="connsiteX25" fmla="*/ 180001 w 219782"/>
                  <a:gd name="connsiteY25" fmla="*/ 0 h 214453"/>
                  <a:gd name="connsiteX26" fmla="*/ 0 w 219782"/>
                  <a:gd name="connsiteY26" fmla="*/ 56757 h 21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19782" h="214453">
                    <a:moveTo>
                      <a:pt x="0" y="56757"/>
                    </a:moveTo>
                    <a:lnTo>
                      <a:pt x="8108" y="83244"/>
                    </a:lnTo>
                    <a:lnTo>
                      <a:pt x="35135" y="170812"/>
                    </a:lnTo>
                    <a:cubicBezTo>
                      <a:pt x="27027" y="168109"/>
                      <a:pt x="16757" y="174055"/>
                      <a:pt x="11352" y="184325"/>
                    </a:cubicBezTo>
                    <a:cubicBezTo>
                      <a:pt x="5405" y="195677"/>
                      <a:pt x="7027" y="208650"/>
                      <a:pt x="15135" y="212974"/>
                    </a:cubicBezTo>
                    <a:cubicBezTo>
                      <a:pt x="23244" y="217299"/>
                      <a:pt x="35135" y="211893"/>
                      <a:pt x="41082" y="200001"/>
                    </a:cubicBezTo>
                    <a:cubicBezTo>
                      <a:pt x="44865" y="192974"/>
                      <a:pt x="45406" y="185406"/>
                      <a:pt x="43784" y="180001"/>
                    </a:cubicBezTo>
                    <a:lnTo>
                      <a:pt x="43784" y="180001"/>
                    </a:lnTo>
                    <a:lnTo>
                      <a:pt x="12973" y="81622"/>
                    </a:lnTo>
                    <a:lnTo>
                      <a:pt x="95676" y="55676"/>
                    </a:lnTo>
                    <a:lnTo>
                      <a:pt x="122704" y="143244"/>
                    </a:lnTo>
                    <a:cubicBezTo>
                      <a:pt x="114595" y="140541"/>
                      <a:pt x="104325" y="146487"/>
                      <a:pt x="98920" y="156758"/>
                    </a:cubicBezTo>
                    <a:cubicBezTo>
                      <a:pt x="92974" y="168109"/>
                      <a:pt x="94595" y="181082"/>
                      <a:pt x="102703" y="185406"/>
                    </a:cubicBezTo>
                    <a:cubicBezTo>
                      <a:pt x="110811" y="189731"/>
                      <a:pt x="122704" y="183785"/>
                      <a:pt x="128650" y="172434"/>
                    </a:cubicBezTo>
                    <a:cubicBezTo>
                      <a:pt x="132433" y="165406"/>
                      <a:pt x="132974" y="157839"/>
                      <a:pt x="131352" y="152433"/>
                    </a:cubicBezTo>
                    <a:lnTo>
                      <a:pt x="131352" y="152433"/>
                    </a:lnTo>
                    <a:lnTo>
                      <a:pt x="100541" y="54054"/>
                    </a:lnTo>
                    <a:lnTo>
                      <a:pt x="183244" y="28108"/>
                    </a:lnTo>
                    <a:lnTo>
                      <a:pt x="210272" y="115676"/>
                    </a:lnTo>
                    <a:cubicBezTo>
                      <a:pt x="202164" y="112974"/>
                      <a:pt x="191893" y="118920"/>
                      <a:pt x="186488" y="129190"/>
                    </a:cubicBezTo>
                    <a:cubicBezTo>
                      <a:pt x="180542" y="140541"/>
                      <a:pt x="182163" y="153515"/>
                      <a:pt x="190271" y="157839"/>
                    </a:cubicBezTo>
                    <a:cubicBezTo>
                      <a:pt x="198380" y="162163"/>
                      <a:pt x="210272" y="156758"/>
                      <a:pt x="216218" y="144866"/>
                    </a:cubicBezTo>
                    <a:cubicBezTo>
                      <a:pt x="220001" y="137839"/>
                      <a:pt x="220542" y="130271"/>
                      <a:pt x="218920" y="124865"/>
                    </a:cubicBezTo>
                    <a:lnTo>
                      <a:pt x="218920" y="124865"/>
                    </a:lnTo>
                    <a:lnTo>
                      <a:pt x="188109" y="26487"/>
                    </a:lnTo>
                    <a:lnTo>
                      <a:pt x="180001" y="0"/>
                    </a:lnTo>
                    <a:lnTo>
                      <a:pt x="0" y="56757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xmlns="" id="{30652828-E538-B443-8A35-0F0E7F981E43}"/>
                  </a:ext>
                </a:extLst>
              </p:cNvPr>
              <p:cNvSpPr/>
              <p:nvPr/>
            </p:nvSpPr>
            <p:spPr>
              <a:xfrm>
                <a:off x="3558491" y="2690826"/>
                <a:ext cx="373896" cy="286983"/>
              </a:xfrm>
              <a:custGeom>
                <a:avLst/>
                <a:gdLst>
                  <a:gd name="connsiteX0" fmla="*/ 104705 w 373896"/>
                  <a:gd name="connsiteY0" fmla="*/ 0 h 286983"/>
                  <a:gd name="connsiteX1" fmla="*/ 94435 w 373896"/>
                  <a:gd name="connsiteY1" fmla="*/ 40000 h 286983"/>
                  <a:gd name="connsiteX2" fmla="*/ 60381 w 373896"/>
                  <a:gd name="connsiteY2" fmla="*/ 170271 h 286983"/>
                  <a:gd name="connsiteX3" fmla="*/ 19840 w 373896"/>
                  <a:gd name="connsiteY3" fmla="*/ 168650 h 286983"/>
                  <a:gd name="connsiteX4" fmla="*/ 2543 w 373896"/>
                  <a:gd name="connsiteY4" fmla="*/ 207569 h 286983"/>
                  <a:gd name="connsiteX5" fmla="*/ 44705 w 373896"/>
                  <a:gd name="connsiteY5" fmla="*/ 211893 h 286983"/>
                  <a:gd name="connsiteX6" fmla="*/ 63624 w 373896"/>
                  <a:gd name="connsiteY6" fmla="*/ 188650 h 286983"/>
                  <a:gd name="connsiteX7" fmla="*/ 63624 w 373896"/>
                  <a:gd name="connsiteY7" fmla="*/ 188650 h 286983"/>
                  <a:gd name="connsiteX8" fmla="*/ 102003 w 373896"/>
                  <a:gd name="connsiteY8" fmla="*/ 42163 h 286983"/>
                  <a:gd name="connsiteX9" fmla="*/ 225247 w 373896"/>
                  <a:gd name="connsiteY9" fmla="*/ 74595 h 286983"/>
                  <a:gd name="connsiteX10" fmla="*/ 191192 w 373896"/>
                  <a:gd name="connsiteY10" fmla="*/ 204866 h 286983"/>
                  <a:gd name="connsiteX11" fmla="*/ 150652 w 373896"/>
                  <a:gd name="connsiteY11" fmla="*/ 203245 h 286983"/>
                  <a:gd name="connsiteX12" fmla="*/ 133354 w 373896"/>
                  <a:gd name="connsiteY12" fmla="*/ 242164 h 286983"/>
                  <a:gd name="connsiteX13" fmla="*/ 175517 w 373896"/>
                  <a:gd name="connsiteY13" fmla="*/ 246488 h 286983"/>
                  <a:gd name="connsiteX14" fmla="*/ 194436 w 373896"/>
                  <a:gd name="connsiteY14" fmla="*/ 223245 h 286983"/>
                  <a:gd name="connsiteX15" fmla="*/ 194436 w 373896"/>
                  <a:gd name="connsiteY15" fmla="*/ 223245 h 286983"/>
                  <a:gd name="connsiteX16" fmla="*/ 232814 w 373896"/>
                  <a:gd name="connsiteY16" fmla="*/ 76757 h 286983"/>
                  <a:gd name="connsiteX17" fmla="*/ 356058 w 373896"/>
                  <a:gd name="connsiteY17" fmla="*/ 109190 h 286983"/>
                  <a:gd name="connsiteX18" fmla="*/ 322004 w 373896"/>
                  <a:gd name="connsiteY18" fmla="*/ 239461 h 286983"/>
                  <a:gd name="connsiteX19" fmla="*/ 281463 w 373896"/>
                  <a:gd name="connsiteY19" fmla="*/ 237839 h 286983"/>
                  <a:gd name="connsiteX20" fmla="*/ 264166 w 373896"/>
                  <a:gd name="connsiteY20" fmla="*/ 276758 h 286983"/>
                  <a:gd name="connsiteX21" fmla="*/ 306328 w 373896"/>
                  <a:gd name="connsiteY21" fmla="*/ 281083 h 286983"/>
                  <a:gd name="connsiteX22" fmla="*/ 325247 w 373896"/>
                  <a:gd name="connsiteY22" fmla="*/ 257839 h 286983"/>
                  <a:gd name="connsiteX23" fmla="*/ 325247 w 373896"/>
                  <a:gd name="connsiteY23" fmla="*/ 257839 h 286983"/>
                  <a:gd name="connsiteX24" fmla="*/ 363626 w 373896"/>
                  <a:gd name="connsiteY24" fmla="*/ 111352 h 286983"/>
                  <a:gd name="connsiteX25" fmla="*/ 373896 w 373896"/>
                  <a:gd name="connsiteY25" fmla="*/ 71352 h 286983"/>
                  <a:gd name="connsiteX26" fmla="*/ 104705 w 373896"/>
                  <a:gd name="connsiteY26" fmla="*/ 0 h 28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73896" h="286983">
                    <a:moveTo>
                      <a:pt x="104705" y="0"/>
                    </a:moveTo>
                    <a:lnTo>
                      <a:pt x="94435" y="40000"/>
                    </a:lnTo>
                    <a:lnTo>
                      <a:pt x="60381" y="170271"/>
                    </a:lnTo>
                    <a:cubicBezTo>
                      <a:pt x="52273" y="160542"/>
                      <a:pt x="34975" y="159460"/>
                      <a:pt x="19840" y="168650"/>
                    </a:cubicBezTo>
                    <a:cubicBezTo>
                      <a:pt x="3624" y="178379"/>
                      <a:pt x="-4484" y="195677"/>
                      <a:pt x="2543" y="207569"/>
                    </a:cubicBezTo>
                    <a:cubicBezTo>
                      <a:pt x="9570" y="219461"/>
                      <a:pt x="28489" y="221083"/>
                      <a:pt x="44705" y="211893"/>
                    </a:cubicBezTo>
                    <a:cubicBezTo>
                      <a:pt x="54435" y="205947"/>
                      <a:pt x="61462" y="197298"/>
                      <a:pt x="63624" y="188650"/>
                    </a:cubicBezTo>
                    <a:lnTo>
                      <a:pt x="63624" y="188650"/>
                    </a:lnTo>
                    <a:lnTo>
                      <a:pt x="102003" y="42163"/>
                    </a:lnTo>
                    <a:lnTo>
                      <a:pt x="225247" y="74595"/>
                    </a:lnTo>
                    <a:lnTo>
                      <a:pt x="191192" y="204866"/>
                    </a:lnTo>
                    <a:cubicBezTo>
                      <a:pt x="183084" y="195136"/>
                      <a:pt x="165787" y="194055"/>
                      <a:pt x="150652" y="203245"/>
                    </a:cubicBezTo>
                    <a:cubicBezTo>
                      <a:pt x="134435" y="212974"/>
                      <a:pt x="126327" y="230272"/>
                      <a:pt x="133354" y="242164"/>
                    </a:cubicBezTo>
                    <a:cubicBezTo>
                      <a:pt x="140381" y="254056"/>
                      <a:pt x="159300" y="255677"/>
                      <a:pt x="175517" y="246488"/>
                    </a:cubicBezTo>
                    <a:cubicBezTo>
                      <a:pt x="185247" y="240542"/>
                      <a:pt x="192274" y="231893"/>
                      <a:pt x="194436" y="223245"/>
                    </a:cubicBezTo>
                    <a:lnTo>
                      <a:pt x="194436" y="223245"/>
                    </a:lnTo>
                    <a:lnTo>
                      <a:pt x="232814" y="76757"/>
                    </a:lnTo>
                    <a:lnTo>
                      <a:pt x="356058" y="109190"/>
                    </a:lnTo>
                    <a:lnTo>
                      <a:pt x="322004" y="239461"/>
                    </a:lnTo>
                    <a:cubicBezTo>
                      <a:pt x="313896" y="229731"/>
                      <a:pt x="296598" y="228650"/>
                      <a:pt x="281463" y="237839"/>
                    </a:cubicBezTo>
                    <a:cubicBezTo>
                      <a:pt x="265247" y="247569"/>
                      <a:pt x="257139" y="264866"/>
                      <a:pt x="264166" y="276758"/>
                    </a:cubicBezTo>
                    <a:cubicBezTo>
                      <a:pt x="271193" y="288651"/>
                      <a:pt x="290112" y="290272"/>
                      <a:pt x="306328" y="281083"/>
                    </a:cubicBezTo>
                    <a:cubicBezTo>
                      <a:pt x="316058" y="275137"/>
                      <a:pt x="323085" y="266488"/>
                      <a:pt x="325247" y="257839"/>
                    </a:cubicBezTo>
                    <a:lnTo>
                      <a:pt x="325247" y="257839"/>
                    </a:lnTo>
                    <a:lnTo>
                      <a:pt x="363626" y="111352"/>
                    </a:lnTo>
                    <a:lnTo>
                      <a:pt x="373896" y="71352"/>
                    </a:lnTo>
                    <a:lnTo>
                      <a:pt x="104705" y="0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xmlns="" id="{CBE592E7-7CCE-214D-8771-9A0DC9662D19}"/>
                  </a:ext>
                </a:extLst>
              </p:cNvPr>
              <p:cNvSpPr/>
              <p:nvPr/>
            </p:nvSpPr>
            <p:spPr>
              <a:xfrm>
                <a:off x="3859414" y="1741632"/>
                <a:ext cx="152433" cy="150595"/>
              </a:xfrm>
              <a:custGeom>
                <a:avLst/>
                <a:gdLst>
                  <a:gd name="connsiteX0" fmla="*/ 0 w 152433"/>
                  <a:gd name="connsiteY0" fmla="*/ 42703 h 150595"/>
                  <a:gd name="connsiteX1" fmla="*/ 5946 w 152433"/>
                  <a:gd name="connsiteY1" fmla="*/ 61081 h 150595"/>
                  <a:gd name="connsiteX2" fmla="*/ 25946 w 152433"/>
                  <a:gd name="connsiteY2" fmla="*/ 120541 h 150595"/>
                  <a:gd name="connsiteX3" fmla="*/ 9730 w 152433"/>
                  <a:gd name="connsiteY3" fmla="*/ 130271 h 150595"/>
                  <a:gd name="connsiteX4" fmla="*/ 12973 w 152433"/>
                  <a:gd name="connsiteY4" fmla="*/ 149731 h 150595"/>
                  <a:gd name="connsiteX5" fmla="*/ 30270 w 152433"/>
                  <a:gd name="connsiteY5" fmla="*/ 140541 h 150595"/>
                  <a:gd name="connsiteX6" fmla="*/ 31892 w 152433"/>
                  <a:gd name="connsiteY6" fmla="*/ 126487 h 150595"/>
                  <a:gd name="connsiteX7" fmla="*/ 31892 w 152433"/>
                  <a:gd name="connsiteY7" fmla="*/ 126487 h 150595"/>
                  <a:gd name="connsiteX8" fmla="*/ 9730 w 152433"/>
                  <a:gd name="connsiteY8" fmla="*/ 59460 h 150595"/>
                  <a:gd name="connsiteX9" fmla="*/ 65946 w 152433"/>
                  <a:gd name="connsiteY9" fmla="*/ 40541 h 150595"/>
                  <a:gd name="connsiteX10" fmla="*/ 85946 w 152433"/>
                  <a:gd name="connsiteY10" fmla="*/ 100001 h 150595"/>
                  <a:gd name="connsiteX11" fmla="*/ 69730 w 152433"/>
                  <a:gd name="connsiteY11" fmla="*/ 109730 h 150595"/>
                  <a:gd name="connsiteX12" fmla="*/ 72973 w 152433"/>
                  <a:gd name="connsiteY12" fmla="*/ 129190 h 150595"/>
                  <a:gd name="connsiteX13" fmla="*/ 90271 w 152433"/>
                  <a:gd name="connsiteY13" fmla="*/ 120001 h 150595"/>
                  <a:gd name="connsiteX14" fmla="*/ 91892 w 152433"/>
                  <a:gd name="connsiteY14" fmla="*/ 105946 h 150595"/>
                  <a:gd name="connsiteX15" fmla="*/ 91892 w 152433"/>
                  <a:gd name="connsiteY15" fmla="*/ 105946 h 150595"/>
                  <a:gd name="connsiteX16" fmla="*/ 69730 w 152433"/>
                  <a:gd name="connsiteY16" fmla="*/ 38919 h 150595"/>
                  <a:gd name="connsiteX17" fmla="*/ 125947 w 152433"/>
                  <a:gd name="connsiteY17" fmla="*/ 20000 h 150595"/>
                  <a:gd name="connsiteX18" fmla="*/ 145947 w 152433"/>
                  <a:gd name="connsiteY18" fmla="*/ 79460 h 150595"/>
                  <a:gd name="connsiteX19" fmla="*/ 129731 w 152433"/>
                  <a:gd name="connsiteY19" fmla="*/ 89190 h 150595"/>
                  <a:gd name="connsiteX20" fmla="*/ 132974 w 152433"/>
                  <a:gd name="connsiteY20" fmla="*/ 108649 h 150595"/>
                  <a:gd name="connsiteX21" fmla="*/ 150271 w 152433"/>
                  <a:gd name="connsiteY21" fmla="*/ 99460 h 150595"/>
                  <a:gd name="connsiteX22" fmla="*/ 151893 w 152433"/>
                  <a:gd name="connsiteY22" fmla="*/ 85406 h 150595"/>
                  <a:gd name="connsiteX23" fmla="*/ 151893 w 152433"/>
                  <a:gd name="connsiteY23" fmla="*/ 85406 h 150595"/>
                  <a:gd name="connsiteX24" fmla="*/ 129731 w 152433"/>
                  <a:gd name="connsiteY24" fmla="*/ 18378 h 150595"/>
                  <a:gd name="connsiteX25" fmla="*/ 123784 w 152433"/>
                  <a:gd name="connsiteY25" fmla="*/ 0 h 150595"/>
                  <a:gd name="connsiteX26" fmla="*/ 0 w 152433"/>
                  <a:gd name="connsiteY26" fmla="*/ 42703 h 15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33" h="150595">
                    <a:moveTo>
                      <a:pt x="0" y="42703"/>
                    </a:moveTo>
                    <a:lnTo>
                      <a:pt x="5946" y="61081"/>
                    </a:lnTo>
                    <a:lnTo>
                      <a:pt x="25946" y="120541"/>
                    </a:lnTo>
                    <a:cubicBezTo>
                      <a:pt x="20541" y="118920"/>
                      <a:pt x="13514" y="122703"/>
                      <a:pt x="9730" y="130271"/>
                    </a:cubicBezTo>
                    <a:cubicBezTo>
                      <a:pt x="5946" y="138379"/>
                      <a:pt x="7027" y="147028"/>
                      <a:pt x="12973" y="149731"/>
                    </a:cubicBezTo>
                    <a:cubicBezTo>
                      <a:pt x="18919" y="152433"/>
                      <a:pt x="26486" y="148650"/>
                      <a:pt x="30270" y="140541"/>
                    </a:cubicBezTo>
                    <a:cubicBezTo>
                      <a:pt x="32433" y="135676"/>
                      <a:pt x="32973" y="130811"/>
                      <a:pt x="31892" y="126487"/>
                    </a:cubicBezTo>
                    <a:lnTo>
                      <a:pt x="31892" y="126487"/>
                    </a:lnTo>
                    <a:lnTo>
                      <a:pt x="9730" y="59460"/>
                    </a:lnTo>
                    <a:lnTo>
                      <a:pt x="65946" y="40541"/>
                    </a:lnTo>
                    <a:lnTo>
                      <a:pt x="85946" y="100001"/>
                    </a:lnTo>
                    <a:cubicBezTo>
                      <a:pt x="80541" y="98379"/>
                      <a:pt x="73514" y="102163"/>
                      <a:pt x="69730" y="109730"/>
                    </a:cubicBezTo>
                    <a:cubicBezTo>
                      <a:pt x="65946" y="117838"/>
                      <a:pt x="67027" y="126487"/>
                      <a:pt x="72973" y="129190"/>
                    </a:cubicBezTo>
                    <a:cubicBezTo>
                      <a:pt x="78919" y="131893"/>
                      <a:pt x="86487" y="128109"/>
                      <a:pt x="90271" y="120001"/>
                    </a:cubicBezTo>
                    <a:cubicBezTo>
                      <a:pt x="92973" y="115136"/>
                      <a:pt x="92973" y="110271"/>
                      <a:pt x="91892" y="105946"/>
                    </a:cubicBezTo>
                    <a:lnTo>
                      <a:pt x="91892" y="105946"/>
                    </a:lnTo>
                    <a:lnTo>
                      <a:pt x="69730" y="38919"/>
                    </a:lnTo>
                    <a:lnTo>
                      <a:pt x="125947" y="20000"/>
                    </a:lnTo>
                    <a:lnTo>
                      <a:pt x="145947" y="79460"/>
                    </a:lnTo>
                    <a:cubicBezTo>
                      <a:pt x="140541" y="77838"/>
                      <a:pt x="133514" y="81622"/>
                      <a:pt x="129731" y="89190"/>
                    </a:cubicBezTo>
                    <a:cubicBezTo>
                      <a:pt x="125947" y="97298"/>
                      <a:pt x="127028" y="105946"/>
                      <a:pt x="132974" y="108649"/>
                    </a:cubicBezTo>
                    <a:cubicBezTo>
                      <a:pt x="138919" y="111352"/>
                      <a:pt x="146487" y="107568"/>
                      <a:pt x="150271" y="99460"/>
                    </a:cubicBezTo>
                    <a:cubicBezTo>
                      <a:pt x="152433" y="94595"/>
                      <a:pt x="152974" y="89730"/>
                      <a:pt x="151893" y="85406"/>
                    </a:cubicBezTo>
                    <a:lnTo>
                      <a:pt x="151893" y="85406"/>
                    </a:lnTo>
                    <a:lnTo>
                      <a:pt x="129731" y="18378"/>
                    </a:lnTo>
                    <a:lnTo>
                      <a:pt x="123784" y="0"/>
                    </a:lnTo>
                    <a:lnTo>
                      <a:pt x="0" y="42703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xmlns="" id="{DEB44CFF-CD4C-DB4F-BEF8-99BDC475CF2E}"/>
                  </a:ext>
                </a:extLst>
              </p:cNvPr>
              <p:cNvSpPr/>
              <p:nvPr/>
            </p:nvSpPr>
            <p:spPr>
              <a:xfrm>
                <a:off x="3538331" y="3478399"/>
                <a:ext cx="152568" cy="150595"/>
              </a:xfrm>
              <a:custGeom>
                <a:avLst/>
                <a:gdLst>
                  <a:gd name="connsiteX0" fmla="*/ 0 w 152568"/>
                  <a:gd name="connsiteY0" fmla="*/ 42703 h 150595"/>
                  <a:gd name="connsiteX1" fmla="*/ 5946 w 152568"/>
                  <a:gd name="connsiteY1" fmla="*/ 61081 h 150595"/>
                  <a:gd name="connsiteX2" fmla="*/ 25946 w 152568"/>
                  <a:gd name="connsiteY2" fmla="*/ 120541 h 150595"/>
                  <a:gd name="connsiteX3" fmla="*/ 9730 w 152568"/>
                  <a:gd name="connsiteY3" fmla="*/ 130271 h 150595"/>
                  <a:gd name="connsiteX4" fmla="*/ 12973 w 152568"/>
                  <a:gd name="connsiteY4" fmla="*/ 149731 h 150595"/>
                  <a:gd name="connsiteX5" fmla="*/ 30270 w 152568"/>
                  <a:gd name="connsiteY5" fmla="*/ 140541 h 150595"/>
                  <a:gd name="connsiteX6" fmla="*/ 31892 w 152568"/>
                  <a:gd name="connsiteY6" fmla="*/ 126487 h 150595"/>
                  <a:gd name="connsiteX7" fmla="*/ 31892 w 152568"/>
                  <a:gd name="connsiteY7" fmla="*/ 126487 h 150595"/>
                  <a:gd name="connsiteX8" fmla="*/ 9730 w 152568"/>
                  <a:gd name="connsiteY8" fmla="*/ 59460 h 150595"/>
                  <a:gd name="connsiteX9" fmla="*/ 65946 w 152568"/>
                  <a:gd name="connsiteY9" fmla="*/ 40541 h 150595"/>
                  <a:gd name="connsiteX10" fmla="*/ 85947 w 152568"/>
                  <a:gd name="connsiteY10" fmla="*/ 100001 h 150595"/>
                  <a:gd name="connsiteX11" fmla="*/ 69730 w 152568"/>
                  <a:gd name="connsiteY11" fmla="*/ 109730 h 150595"/>
                  <a:gd name="connsiteX12" fmla="*/ 72973 w 152568"/>
                  <a:gd name="connsiteY12" fmla="*/ 129190 h 150595"/>
                  <a:gd name="connsiteX13" fmla="*/ 90271 w 152568"/>
                  <a:gd name="connsiteY13" fmla="*/ 120001 h 150595"/>
                  <a:gd name="connsiteX14" fmla="*/ 91892 w 152568"/>
                  <a:gd name="connsiteY14" fmla="*/ 105946 h 150595"/>
                  <a:gd name="connsiteX15" fmla="*/ 91892 w 152568"/>
                  <a:gd name="connsiteY15" fmla="*/ 105946 h 150595"/>
                  <a:gd name="connsiteX16" fmla="*/ 69730 w 152568"/>
                  <a:gd name="connsiteY16" fmla="*/ 38919 h 150595"/>
                  <a:gd name="connsiteX17" fmla="*/ 125947 w 152568"/>
                  <a:gd name="connsiteY17" fmla="*/ 20000 h 150595"/>
                  <a:gd name="connsiteX18" fmla="*/ 145947 w 152568"/>
                  <a:gd name="connsiteY18" fmla="*/ 79460 h 150595"/>
                  <a:gd name="connsiteX19" fmla="*/ 129731 w 152568"/>
                  <a:gd name="connsiteY19" fmla="*/ 89190 h 150595"/>
                  <a:gd name="connsiteX20" fmla="*/ 132974 w 152568"/>
                  <a:gd name="connsiteY20" fmla="*/ 108649 h 150595"/>
                  <a:gd name="connsiteX21" fmla="*/ 150271 w 152568"/>
                  <a:gd name="connsiteY21" fmla="*/ 99460 h 150595"/>
                  <a:gd name="connsiteX22" fmla="*/ 151893 w 152568"/>
                  <a:gd name="connsiteY22" fmla="*/ 85406 h 150595"/>
                  <a:gd name="connsiteX23" fmla="*/ 151893 w 152568"/>
                  <a:gd name="connsiteY23" fmla="*/ 85406 h 150595"/>
                  <a:gd name="connsiteX24" fmla="*/ 129731 w 152568"/>
                  <a:gd name="connsiteY24" fmla="*/ 18379 h 150595"/>
                  <a:gd name="connsiteX25" fmla="*/ 123785 w 152568"/>
                  <a:gd name="connsiteY25" fmla="*/ 0 h 150595"/>
                  <a:gd name="connsiteX26" fmla="*/ 0 w 152568"/>
                  <a:gd name="connsiteY26" fmla="*/ 42703 h 15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568" h="150595">
                    <a:moveTo>
                      <a:pt x="0" y="42703"/>
                    </a:moveTo>
                    <a:lnTo>
                      <a:pt x="5946" y="61081"/>
                    </a:lnTo>
                    <a:lnTo>
                      <a:pt x="25946" y="120541"/>
                    </a:lnTo>
                    <a:cubicBezTo>
                      <a:pt x="20541" y="118920"/>
                      <a:pt x="13514" y="122704"/>
                      <a:pt x="9730" y="130271"/>
                    </a:cubicBezTo>
                    <a:cubicBezTo>
                      <a:pt x="5946" y="138379"/>
                      <a:pt x="7027" y="147028"/>
                      <a:pt x="12973" y="149731"/>
                    </a:cubicBezTo>
                    <a:cubicBezTo>
                      <a:pt x="18919" y="152433"/>
                      <a:pt x="26487" y="148650"/>
                      <a:pt x="30270" y="140541"/>
                    </a:cubicBezTo>
                    <a:cubicBezTo>
                      <a:pt x="32433" y="135676"/>
                      <a:pt x="32973" y="130812"/>
                      <a:pt x="31892" y="126487"/>
                    </a:cubicBezTo>
                    <a:lnTo>
                      <a:pt x="31892" y="126487"/>
                    </a:lnTo>
                    <a:lnTo>
                      <a:pt x="9730" y="59460"/>
                    </a:lnTo>
                    <a:lnTo>
                      <a:pt x="65946" y="40541"/>
                    </a:lnTo>
                    <a:lnTo>
                      <a:pt x="85947" y="100001"/>
                    </a:lnTo>
                    <a:cubicBezTo>
                      <a:pt x="80541" y="98379"/>
                      <a:pt x="73514" y="102163"/>
                      <a:pt x="69730" y="109730"/>
                    </a:cubicBezTo>
                    <a:cubicBezTo>
                      <a:pt x="65946" y="117838"/>
                      <a:pt x="67028" y="126487"/>
                      <a:pt x="72973" y="129190"/>
                    </a:cubicBezTo>
                    <a:cubicBezTo>
                      <a:pt x="78919" y="131893"/>
                      <a:pt x="86487" y="128109"/>
                      <a:pt x="90271" y="120001"/>
                    </a:cubicBezTo>
                    <a:cubicBezTo>
                      <a:pt x="92433" y="115136"/>
                      <a:pt x="92974" y="110271"/>
                      <a:pt x="91892" y="105946"/>
                    </a:cubicBezTo>
                    <a:lnTo>
                      <a:pt x="91892" y="105946"/>
                    </a:lnTo>
                    <a:lnTo>
                      <a:pt x="69730" y="38919"/>
                    </a:lnTo>
                    <a:lnTo>
                      <a:pt x="125947" y="20000"/>
                    </a:lnTo>
                    <a:lnTo>
                      <a:pt x="145947" y="79460"/>
                    </a:lnTo>
                    <a:cubicBezTo>
                      <a:pt x="140541" y="77838"/>
                      <a:pt x="133514" y="81622"/>
                      <a:pt x="129731" y="89190"/>
                    </a:cubicBezTo>
                    <a:cubicBezTo>
                      <a:pt x="125947" y="97298"/>
                      <a:pt x="127028" y="105946"/>
                      <a:pt x="132974" y="108649"/>
                    </a:cubicBezTo>
                    <a:cubicBezTo>
                      <a:pt x="138920" y="111352"/>
                      <a:pt x="146487" y="107568"/>
                      <a:pt x="150271" y="99460"/>
                    </a:cubicBezTo>
                    <a:cubicBezTo>
                      <a:pt x="152974" y="94595"/>
                      <a:pt x="152974" y="89730"/>
                      <a:pt x="151893" y="85406"/>
                    </a:cubicBezTo>
                    <a:lnTo>
                      <a:pt x="151893" y="85406"/>
                    </a:lnTo>
                    <a:lnTo>
                      <a:pt x="129731" y="18379"/>
                    </a:lnTo>
                    <a:lnTo>
                      <a:pt x="123785" y="0"/>
                    </a:lnTo>
                    <a:lnTo>
                      <a:pt x="0" y="42703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xmlns="" id="{B0550E9A-E88C-AA46-96C7-3A58B11D8A17}"/>
                  </a:ext>
                </a:extLst>
              </p:cNvPr>
              <p:cNvSpPr/>
              <p:nvPr/>
            </p:nvSpPr>
            <p:spPr>
              <a:xfrm>
                <a:off x="4100750" y="1512981"/>
                <a:ext cx="184612" cy="149321"/>
              </a:xfrm>
              <a:custGeom>
                <a:avLst/>
                <a:gdLst>
                  <a:gd name="connsiteX0" fmla="*/ 72179 w 184612"/>
                  <a:gd name="connsiteY0" fmla="*/ 0 h 149321"/>
                  <a:gd name="connsiteX1" fmla="*/ 62449 w 184612"/>
                  <a:gd name="connsiteY1" fmla="*/ 16757 h 149321"/>
                  <a:gd name="connsiteX2" fmla="*/ 30557 w 184612"/>
                  <a:gd name="connsiteY2" fmla="*/ 70811 h 149321"/>
                  <a:gd name="connsiteX3" fmla="*/ 12720 w 184612"/>
                  <a:gd name="connsiteY3" fmla="*/ 64865 h 149321"/>
                  <a:gd name="connsiteX4" fmla="*/ 287 w 184612"/>
                  <a:gd name="connsiteY4" fmla="*/ 80001 h 149321"/>
                  <a:gd name="connsiteX5" fmla="*/ 18665 w 184612"/>
                  <a:gd name="connsiteY5" fmla="*/ 87028 h 149321"/>
                  <a:gd name="connsiteX6" fmla="*/ 30017 w 184612"/>
                  <a:gd name="connsiteY6" fmla="*/ 78919 h 149321"/>
                  <a:gd name="connsiteX7" fmla="*/ 30017 w 184612"/>
                  <a:gd name="connsiteY7" fmla="*/ 78919 h 149321"/>
                  <a:gd name="connsiteX8" fmla="*/ 65693 w 184612"/>
                  <a:gd name="connsiteY8" fmla="*/ 17838 h 149321"/>
                  <a:gd name="connsiteX9" fmla="*/ 117044 w 184612"/>
                  <a:gd name="connsiteY9" fmla="*/ 47568 h 149321"/>
                  <a:gd name="connsiteX10" fmla="*/ 85152 w 184612"/>
                  <a:gd name="connsiteY10" fmla="*/ 101622 h 149321"/>
                  <a:gd name="connsiteX11" fmla="*/ 67314 w 184612"/>
                  <a:gd name="connsiteY11" fmla="*/ 95676 h 149321"/>
                  <a:gd name="connsiteX12" fmla="*/ 54882 w 184612"/>
                  <a:gd name="connsiteY12" fmla="*/ 110811 h 149321"/>
                  <a:gd name="connsiteX13" fmla="*/ 73260 w 184612"/>
                  <a:gd name="connsiteY13" fmla="*/ 117839 h 149321"/>
                  <a:gd name="connsiteX14" fmla="*/ 84612 w 184612"/>
                  <a:gd name="connsiteY14" fmla="*/ 109730 h 149321"/>
                  <a:gd name="connsiteX15" fmla="*/ 84612 w 184612"/>
                  <a:gd name="connsiteY15" fmla="*/ 109730 h 149321"/>
                  <a:gd name="connsiteX16" fmla="*/ 120288 w 184612"/>
                  <a:gd name="connsiteY16" fmla="*/ 48649 h 149321"/>
                  <a:gd name="connsiteX17" fmla="*/ 171639 w 184612"/>
                  <a:gd name="connsiteY17" fmla="*/ 78379 h 149321"/>
                  <a:gd name="connsiteX18" fmla="*/ 139747 w 184612"/>
                  <a:gd name="connsiteY18" fmla="*/ 132433 h 149321"/>
                  <a:gd name="connsiteX19" fmla="*/ 121909 w 184612"/>
                  <a:gd name="connsiteY19" fmla="*/ 126487 h 149321"/>
                  <a:gd name="connsiteX20" fmla="*/ 109477 w 184612"/>
                  <a:gd name="connsiteY20" fmla="*/ 141623 h 149321"/>
                  <a:gd name="connsiteX21" fmla="*/ 127855 w 184612"/>
                  <a:gd name="connsiteY21" fmla="*/ 148650 h 149321"/>
                  <a:gd name="connsiteX22" fmla="*/ 139207 w 184612"/>
                  <a:gd name="connsiteY22" fmla="*/ 140541 h 149321"/>
                  <a:gd name="connsiteX23" fmla="*/ 139207 w 184612"/>
                  <a:gd name="connsiteY23" fmla="*/ 140541 h 149321"/>
                  <a:gd name="connsiteX24" fmla="*/ 174883 w 184612"/>
                  <a:gd name="connsiteY24" fmla="*/ 79460 h 149321"/>
                  <a:gd name="connsiteX25" fmla="*/ 184612 w 184612"/>
                  <a:gd name="connsiteY25" fmla="*/ 62703 h 149321"/>
                  <a:gd name="connsiteX26" fmla="*/ 72179 w 184612"/>
                  <a:gd name="connsiteY26" fmla="*/ 0 h 149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4612" h="149321">
                    <a:moveTo>
                      <a:pt x="72179" y="0"/>
                    </a:moveTo>
                    <a:lnTo>
                      <a:pt x="62449" y="16757"/>
                    </a:lnTo>
                    <a:lnTo>
                      <a:pt x="30557" y="70811"/>
                    </a:lnTo>
                    <a:cubicBezTo>
                      <a:pt x="28395" y="65406"/>
                      <a:pt x="20828" y="62703"/>
                      <a:pt x="12720" y="64865"/>
                    </a:cubicBezTo>
                    <a:cubicBezTo>
                      <a:pt x="4071" y="67027"/>
                      <a:pt x="-1335" y="74055"/>
                      <a:pt x="287" y="80001"/>
                    </a:cubicBezTo>
                    <a:cubicBezTo>
                      <a:pt x="1909" y="85946"/>
                      <a:pt x="10017" y="89190"/>
                      <a:pt x="18665" y="87028"/>
                    </a:cubicBezTo>
                    <a:cubicBezTo>
                      <a:pt x="24071" y="85946"/>
                      <a:pt x="27855" y="82703"/>
                      <a:pt x="30017" y="78919"/>
                    </a:cubicBezTo>
                    <a:lnTo>
                      <a:pt x="30017" y="78919"/>
                    </a:lnTo>
                    <a:lnTo>
                      <a:pt x="65693" y="17838"/>
                    </a:lnTo>
                    <a:lnTo>
                      <a:pt x="117044" y="47568"/>
                    </a:lnTo>
                    <a:lnTo>
                      <a:pt x="85152" y="101622"/>
                    </a:lnTo>
                    <a:cubicBezTo>
                      <a:pt x="82990" y="96217"/>
                      <a:pt x="75422" y="93514"/>
                      <a:pt x="67314" y="95676"/>
                    </a:cubicBezTo>
                    <a:cubicBezTo>
                      <a:pt x="58666" y="97838"/>
                      <a:pt x="53260" y="104865"/>
                      <a:pt x="54882" y="110811"/>
                    </a:cubicBezTo>
                    <a:cubicBezTo>
                      <a:pt x="56503" y="116757"/>
                      <a:pt x="64612" y="120001"/>
                      <a:pt x="73260" y="117839"/>
                    </a:cubicBezTo>
                    <a:cubicBezTo>
                      <a:pt x="78666" y="116757"/>
                      <a:pt x="82449" y="113514"/>
                      <a:pt x="84612" y="109730"/>
                    </a:cubicBezTo>
                    <a:lnTo>
                      <a:pt x="84612" y="109730"/>
                    </a:lnTo>
                    <a:lnTo>
                      <a:pt x="120288" y="48649"/>
                    </a:lnTo>
                    <a:lnTo>
                      <a:pt x="171639" y="78379"/>
                    </a:lnTo>
                    <a:lnTo>
                      <a:pt x="139747" y="132433"/>
                    </a:lnTo>
                    <a:cubicBezTo>
                      <a:pt x="137585" y="127028"/>
                      <a:pt x="130017" y="124325"/>
                      <a:pt x="121909" y="126487"/>
                    </a:cubicBezTo>
                    <a:cubicBezTo>
                      <a:pt x="113261" y="128650"/>
                      <a:pt x="107855" y="135677"/>
                      <a:pt x="109477" y="141623"/>
                    </a:cubicBezTo>
                    <a:cubicBezTo>
                      <a:pt x="111098" y="147569"/>
                      <a:pt x="119206" y="150812"/>
                      <a:pt x="127855" y="148650"/>
                    </a:cubicBezTo>
                    <a:cubicBezTo>
                      <a:pt x="133261" y="147569"/>
                      <a:pt x="137045" y="144325"/>
                      <a:pt x="139207" y="140541"/>
                    </a:cubicBezTo>
                    <a:lnTo>
                      <a:pt x="139207" y="140541"/>
                    </a:lnTo>
                    <a:lnTo>
                      <a:pt x="174883" y="79460"/>
                    </a:lnTo>
                    <a:lnTo>
                      <a:pt x="184612" y="62703"/>
                    </a:lnTo>
                    <a:lnTo>
                      <a:pt x="72179" y="0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xmlns="" id="{7498B8C5-CA4E-3441-A9DC-BB724CDC198D}"/>
                  </a:ext>
                </a:extLst>
              </p:cNvPr>
              <p:cNvSpPr/>
              <p:nvPr/>
            </p:nvSpPr>
            <p:spPr>
              <a:xfrm>
                <a:off x="1908304" y="3233532"/>
                <a:ext cx="184612" cy="149321"/>
              </a:xfrm>
              <a:custGeom>
                <a:avLst/>
                <a:gdLst>
                  <a:gd name="connsiteX0" fmla="*/ 72179 w 184612"/>
                  <a:gd name="connsiteY0" fmla="*/ 0 h 149321"/>
                  <a:gd name="connsiteX1" fmla="*/ 62449 w 184612"/>
                  <a:gd name="connsiteY1" fmla="*/ 16757 h 149321"/>
                  <a:gd name="connsiteX2" fmla="*/ 30557 w 184612"/>
                  <a:gd name="connsiteY2" fmla="*/ 70811 h 149321"/>
                  <a:gd name="connsiteX3" fmla="*/ 12719 w 184612"/>
                  <a:gd name="connsiteY3" fmla="*/ 64865 h 149321"/>
                  <a:gd name="connsiteX4" fmla="*/ 287 w 184612"/>
                  <a:gd name="connsiteY4" fmla="*/ 80000 h 149321"/>
                  <a:gd name="connsiteX5" fmla="*/ 18665 w 184612"/>
                  <a:gd name="connsiteY5" fmla="*/ 87027 h 149321"/>
                  <a:gd name="connsiteX6" fmla="*/ 30017 w 184612"/>
                  <a:gd name="connsiteY6" fmla="*/ 78919 h 149321"/>
                  <a:gd name="connsiteX7" fmla="*/ 30017 w 184612"/>
                  <a:gd name="connsiteY7" fmla="*/ 78919 h 149321"/>
                  <a:gd name="connsiteX8" fmla="*/ 65693 w 184612"/>
                  <a:gd name="connsiteY8" fmla="*/ 17838 h 149321"/>
                  <a:gd name="connsiteX9" fmla="*/ 117044 w 184612"/>
                  <a:gd name="connsiteY9" fmla="*/ 47568 h 149321"/>
                  <a:gd name="connsiteX10" fmla="*/ 85152 w 184612"/>
                  <a:gd name="connsiteY10" fmla="*/ 101622 h 149321"/>
                  <a:gd name="connsiteX11" fmla="*/ 67314 w 184612"/>
                  <a:gd name="connsiteY11" fmla="*/ 95676 h 149321"/>
                  <a:gd name="connsiteX12" fmla="*/ 54882 w 184612"/>
                  <a:gd name="connsiteY12" fmla="*/ 110811 h 149321"/>
                  <a:gd name="connsiteX13" fmla="*/ 73260 w 184612"/>
                  <a:gd name="connsiteY13" fmla="*/ 117838 h 149321"/>
                  <a:gd name="connsiteX14" fmla="*/ 84612 w 184612"/>
                  <a:gd name="connsiteY14" fmla="*/ 109730 h 149321"/>
                  <a:gd name="connsiteX15" fmla="*/ 84612 w 184612"/>
                  <a:gd name="connsiteY15" fmla="*/ 109730 h 149321"/>
                  <a:gd name="connsiteX16" fmla="*/ 120288 w 184612"/>
                  <a:gd name="connsiteY16" fmla="*/ 48649 h 149321"/>
                  <a:gd name="connsiteX17" fmla="*/ 171639 w 184612"/>
                  <a:gd name="connsiteY17" fmla="*/ 78379 h 149321"/>
                  <a:gd name="connsiteX18" fmla="*/ 139747 w 184612"/>
                  <a:gd name="connsiteY18" fmla="*/ 132433 h 149321"/>
                  <a:gd name="connsiteX19" fmla="*/ 121909 w 184612"/>
                  <a:gd name="connsiteY19" fmla="*/ 126487 h 149321"/>
                  <a:gd name="connsiteX20" fmla="*/ 109477 w 184612"/>
                  <a:gd name="connsiteY20" fmla="*/ 141623 h 149321"/>
                  <a:gd name="connsiteX21" fmla="*/ 127855 w 184612"/>
                  <a:gd name="connsiteY21" fmla="*/ 148650 h 149321"/>
                  <a:gd name="connsiteX22" fmla="*/ 139207 w 184612"/>
                  <a:gd name="connsiteY22" fmla="*/ 140541 h 149321"/>
                  <a:gd name="connsiteX23" fmla="*/ 139207 w 184612"/>
                  <a:gd name="connsiteY23" fmla="*/ 140541 h 149321"/>
                  <a:gd name="connsiteX24" fmla="*/ 174882 w 184612"/>
                  <a:gd name="connsiteY24" fmla="*/ 79460 h 149321"/>
                  <a:gd name="connsiteX25" fmla="*/ 184612 w 184612"/>
                  <a:gd name="connsiteY25" fmla="*/ 62703 h 149321"/>
                  <a:gd name="connsiteX26" fmla="*/ 72179 w 184612"/>
                  <a:gd name="connsiteY26" fmla="*/ 0 h 149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4612" h="149321">
                    <a:moveTo>
                      <a:pt x="72179" y="0"/>
                    </a:moveTo>
                    <a:lnTo>
                      <a:pt x="62449" y="16757"/>
                    </a:lnTo>
                    <a:lnTo>
                      <a:pt x="30557" y="70811"/>
                    </a:lnTo>
                    <a:cubicBezTo>
                      <a:pt x="28395" y="65406"/>
                      <a:pt x="20827" y="62703"/>
                      <a:pt x="12719" y="64865"/>
                    </a:cubicBezTo>
                    <a:cubicBezTo>
                      <a:pt x="4071" y="67027"/>
                      <a:pt x="-1335" y="74055"/>
                      <a:pt x="287" y="80000"/>
                    </a:cubicBezTo>
                    <a:cubicBezTo>
                      <a:pt x="1908" y="85946"/>
                      <a:pt x="10016" y="89190"/>
                      <a:pt x="18665" y="87027"/>
                    </a:cubicBezTo>
                    <a:cubicBezTo>
                      <a:pt x="24071" y="85946"/>
                      <a:pt x="27855" y="82703"/>
                      <a:pt x="30017" y="78919"/>
                    </a:cubicBezTo>
                    <a:lnTo>
                      <a:pt x="30017" y="78919"/>
                    </a:lnTo>
                    <a:lnTo>
                      <a:pt x="65693" y="17838"/>
                    </a:lnTo>
                    <a:lnTo>
                      <a:pt x="117044" y="47568"/>
                    </a:lnTo>
                    <a:lnTo>
                      <a:pt x="85152" y="101622"/>
                    </a:lnTo>
                    <a:cubicBezTo>
                      <a:pt x="82990" y="96217"/>
                      <a:pt x="75422" y="93514"/>
                      <a:pt x="67314" y="95676"/>
                    </a:cubicBezTo>
                    <a:cubicBezTo>
                      <a:pt x="58665" y="97838"/>
                      <a:pt x="53260" y="104865"/>
                      <a:pt x="54882" y="110811"/>
                    </a:cubicBezTo>
                    <a:cubicBezTo>
                      <a:pt x="56503" y="116757"/>
                      <a:pt x="64611" y="120001"/>
                      <a:pt x="73260" y="117838"/>
                    </a:cubicBezTo>
                    <a:cubicBezTo>
                      <a:pt x="78666" y="116757"/>
                      <a:pt x="82449" y="113514"/>
                      <a:pt x="84612" y="109730"/>
                    </a:cubicBezTo>
                    <a:lnTo>
                      <a:pt x="84612" y="109730"/>
                    </a:lnTo>
                    <a:lnTo>
                      <a:pt x="120288" y="48649"/>
                    </a:lnTo>
                    <a:lnTo>
                      <a:pt x="171639" y="78379"/>
                    </a:lnTo>
                    <a:lnTo>
                      <a:pt x="139747" y="132433"/>
                    </a:lnTo>
                    <a:cubicBezTo>
                      <a:pt x="137585" y="127028"/>
                      <a:pt x="130017" y="124325"/>
                      <a:pt x="121909" y="126487"/>
                    </a:cubicBezTo>
                    <a:cubicBezTo>
                      <a:pt x="113260" y="128649"/>
                      <a:pt x="107855" y="135676"/>
                      <a:pt x="109477" y="141623"/>
                    </a:cubicBezTo>
                    <a:cubicBezTo>
                      <a:pt x="111098" y="147568"/>
                      <a:pt x="119206" y="150812"/>
                      <a:pt x="127855" y="148650"/>
                    </a:cubicBezTo>
                    <a:cubicBezTo>
                      <a:pt x="133261" y="147568"/>
                      <a:pt x="137044" y="144325"/>
                      <a:pt x="139207" y="140541"/>
                    </a:cubicBezTo>
                    <a:lnTo>
                      <a:pt x="139207" y="140541"/>
                    </a:lnTo>
                    <a:lnTo>
                      <a:pt x="174882" y="79460"/>
                    </a:lnTo>
                    <a:lnTo>
                      <a:pt x="184612" y="62703"/>
                    </a:lnTo>
                    <a:lnTo>
                      <a:pt x="72179" y="0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xmlns="" id="{0F948CB0-2B8A-A846-B8D6-E3F59CACCE3D}"/>
                  </a:ext>
                </a:extLst>
              </p:cNvPr>
              <p:cNvSpPr/>
              <p:nvPr/>
            </p:nvSpPr>
            <p:spPr>
              <a:xfrm>
                <a:off x="2123981" y="3948131"/>
                <a:ext cx="184612" cy="150402"/>
              </a:xfrm>
              <a:custGeom>
                <a:avLst/>
                <a:gdLst>
                  <a:gd name="connsiteX0" fmla="*/ 72179 w 184612"/>
                  <a:gd name="connsiteY0" fmla="*/ 0 h 150402"/>
                  <a:gd name="connsiteX1" fmla="*/ 62449 w 184612"/>
                  <a:gd name="connsiteY1" fmla="*/ 16757 h 150402"/>
                  <a:gd name="connsiteX2" fmla="*/ 30557 w 184612"/>
                  <a:gd name="connsiteY2" fmla="*/ 70811 h 150402"/>
                  <a:gd name="connsiteX3" fmla="*/ 12719 w 184612"/>
                  <a:gd name="connsiteY3" fmla="*/ 64865 h 150402"/>
                  <a:gd name="connsiteX4" fmla="*/ 287 w 184612"/>
                  <a:gd name="connsiteY4" fmla="*/ 80000 h 150402"/>
                  <a:gd name="connsiteX5" fmla="*/ 18665 w 184612"/>
                  <a:gd name="connsiteY5" fmla="*/ 87027 h 150402"/>
                  <a:gd name="connsiteX6" fmla="*/ 30017 w 184612"/>
                  <a:gd name="connsiteY6" fmla="*/ 78919 h 150402"/>
                  <a:gd name="connsiteX7" fmla="*/ 30017 w 184612"/>
                  <a:gd name="connsiteY7" fmla="*/ 78919 h 150402"/>
                  <a:gd name="connsiteX8" fmla="*/ 65693 w 184612"/>
                  <a:gd name="connsiteY8" fmla="*/ 18378 h 150402"/>
                  <a:gd name="connsiteX9" fmla="*/ 117044 w 184612"/>
                  <a:gd name="connsiteY9" fmla="*/ 48108 h 150402"/>
                  <a:gd name="connsiteX10" fmla="*/ 85152 w 184612"/>
                  <a:gd name="connsiteY10" fmla="*/ 102163 h 150402"/>
                  <a:gd name="connsiteX11" fmla="*/ 67314 w 184612"/>
                  <a:gd name="connsiteY11" fmla="*/ 96217 h 150402"/>
                  <a:gd name="connsiteX12" fmla="*/ 54882 w 184612"/>
                  <a:gd name="connsiteY12" fmla="*/ 111352 h 150402"/>
                  <a:gd name="connsiteX13" fmla="*/ 73260 w 184612"/>
                  <a:gd name="connsiteY13" fmla="*/ 118379 h 150402"/>
                  <a:gd name="connsiteX14" fmla="*/ 84612 w 184612"/>
                  <a:gd name="connsiteY14" fmla="*/ 110271 h 150402"/>
                  <a:gd name="connsiteX15" fmla="*/ 84612 w 184612"/>
                  <a:gd name="connsiteY15" fmla="*/ 110271 h 150402"/>
                  <a:gd name="connsiteX16" fmla="*/ 120288 w 184612"/>
                  <a:gd name="connsiteY16" fmla="*/ 49730 h 150402"/>
                  <a:gd name="connsiteX17" fmla="*/ 171639 w 184612"/>
                  <a:gd name="connsiteY17" fmla="*/ 79460 h 150402"/>
                  <a:gd name="connsiteX18" fmla="*/ 139747 w 184612"/>
                  <a:gd name="connsiteY18" fmla="*/ 133514 h 150402"/>
                  <a:gd name="connsiteX19" fmla="*/ 121909 w 184612"/>
                  <a:gd name="connsiteY19" fmla="*/ 127568 h 150402"/>
                  <a:gd name="connsiteX20" fmla="*/ 109477 w 184612"/>
                  <a:gd name="connsiteY20" fmla="*/ 142703 h 150402"/>
                  <a:gd name="connsiteX21" fmla="*/ 127855 w 184612"/>
                  <a:gd name="connsiteY21" fmla="*/ 149730 h 150402"/>
                  <a:gd name="connsiteX22" fmla="*/ 139207 w 184612"/>
                  <a:gd name="connsiteY22" fmla="*/ 141622 h 150402"/>
                  <a:gd name="connsiteX23" fmla="*/ 139207 w 184612"/>
                  <a:gd name="connsiteY23" fmla="*/ 141622 h 150402"/>
                  <a:gd name="connsiteX24" fmla="*/ 174882 w 184612"/>
                  <a:gd name="connsiteY24" fmla="*/ 80541 h 150402"/>
                  <a:gd name="connsiteX25" fmla="*/ 184612 w 184612"/>
                  <a:gd name="connsiteY25" fmla="*/ 63784 h 150402"/>
                  <a:gd name="connsiteX26" fmla="*/ 72179 w 184612"/>
                  <a:gd name="connsiteY26" fmla="*/ 0 h 150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4612" h="150402">
                    <a:moveTo>
                      <a:pt x="72179" y="0"/>
                    </a:moveTo>
                    <a:lnTo>
                      <a:pt x="62449" y="16757"/>
                    </a:lnTo>
                    <a:lnTo>
                      <a:pt x="30557" y="70811"/>
                    </a:lnTo>
                    <a:cubicBezTo>
                      <a:pt x="28395" y="65406"/>
                      <a:pt x="20828" y="62703"/>
                      <a:pt x="12719" y="64865"/>
                    </a:cubicBezTo>
                    <a:cubicBezTo>
                      <a:pt x="4071" y="67027"/>
                      <a:pt x="-1335" y="74054"/>
                      <a:pt x="287" y="80000"/>
                    </a:cubicBezTo>
                    <a:cubicBezTo>
                      <a:pt x="1908" y="85946"/>
                      <a:pt x="10017" y="89190"/>
                      <a:pt x="18665" y="87027"/>
                    </a:cubicBezTo>
                    <a:cubicBezTo>
                      <a:pt x="24071" y="85946"/>
                      <a:pt x="27855" y="82703"/>
                      <a:pt x="30017" y="78919"/>
                    </a:cubicBezTo>
                    <a:lnTo>
                      <a:pt x="30017" y="78919"/>
                    </a:lnTo>
                    <a:lnTo>
                      <a:pt x="65693" y="18378"/>
                    </a:lnTo>
                    <a:lnTo>
                      <a:pt x="117044" y="48108"/>
                    </a:lnTo>
                    <a:lnTo>
                      <a:pt x="85152" y="102163"/>
                    </a:lnTo>
                    <a:cubicBezTo>
                      <a:pt x="82990" y="96757"/>
                      <a:pt x="75422" y="94054"/>
                      <a:pt x="67314" y="96217"/>
                    </a:cubicBezTo>
                    <a:cubicBezTo>
                      <a:pt x="58666" y="98379"/>
                      <a:pt x="53260" y="105406"/>
                      <a:pt x="54882" y="111352"/>
                    </a:cubicBezTo>
                    <a:cubicBezTo>
                      <a:pt x="56503" y="117298"/>
                      <a:pt x="64611" y="120541"/>
                      <a:pt x="73260" y="118379"/>
                    </a:cubicBezTo>
                    <a:cubicBezTo>
                      <a:pt x="78666" y="117298"/>
                      <a:pt x="82449" y="114055"/>
                      <a:pt x="84612" y="110271"/>
                    </a:cubicBezTo>
                    <a:lnTo>
                      <a:pt x="84612" y="110271"/>
                    </a:lnTo>
                    <a:lnTo>
                      <a:pt x="120288" y="49730"/>
                    </a:lnTo>
                    <a:lnTo>
                      <a:pt x="171639" y="79460"/>
                    </a:lnTo>
                    <a:lnTo>
                      <a:pt x="139747" y="133514"/>
                    </a:lnTo>
                    <a:cubicBezTo>
                      <a:pt x="137585" y="128109"/>
                      <a:pt x="130017" y="125406"/>
                      <a:pt x="121909" y="127568"/>
                    </a:cubicBezTo>
                    <a:cubicBezTo>
                      <a:pt x="113260" y="129731"/>
                      <a:pt x="107855" y="136758"/>
                      <a:pt x="109477" y="142703"/>
                    </a:cubicBezTo>
                    <a:cubicBezTo>
                      <a:pt x="111098" y="148650"/>
                      <a:pt x="119206" y="151893"/>
                      <a:pt x="127855" y="149730"/>
                    </a:cubicBezTo>
                    <a:cubicBezTo>
                      <a:pt x="133261" y="148650"/>
                      <a:pt x="137044" y="145406"/>
                      <a:pt x="139207" y="141622"/>
                    </a:cubicBezTo>
                    <a:lnTo>
                      <a:pt x="139207" y="141622"/>
                    </a:lnTo>
                    <a:lnTo>
                      <a:pt x="174882" y="80541"/>
                    </a:lnTo>
                    <a:lnTo>
                      <a:pt x="184612" y="63784"/>
                    </a:lnTo>
                    <a:lnTo>
                      <a:pt x="72179" y="0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xmlns="" id="{36E8F30B-AF08-6D48-82F2-192E82796D46}"/>
                  </a:ext>
                </a:extLst>
              </p:cNvPr>
              <p:cNvSpPr/>
              <p:nvPr/>
            </p:nvSpPr>
            <p:spPr>
              <a:xfrm>
                <a:off x="3935090" y="2540555"/>
                <a:ext cx="152433" cy="150595"/>
              </a:xfrm>
              <a:custGeom>
                <a:avLst/>
                <a:gdLst>
                  <a:gd name="connsiteX0" fmla="*/ 0 w 152433"/>
                  <a:gd name="connsiteY0" fmla="*/ 42703 h 150595"/>
                  <a:gd name="connsiteX1" fmla="*/ 5946 w 152433"/>
                  <a:gd name="connsiteY1" fmla="*/ 61081 h 150595"/>
                  <a:gd name="connsiteX2" fmla="*/ 25946 w 152433"/>
                  <a:gd name="connsiteY2" fmla="*/ 120541 h 150595"/>
                  <a:gd name="connsiteX3" fmla="*/ 9730 w 152433"/>
                  <a:gd name="connsiteY3" fmla="*/ 130271 h 150595"/>
                  <a:gd name="connsiteX4" fmla="*/ 12973 w 152433"/>
                  <a:gd name="connsiteY4" fmla="*/ 149731 h 150595"/>
                  <a:gd name="connsiteX5" fmla="*/ 30270 w 152433"/>
                  <a:gd name="connsiteY5" fmla="*/ 140541 h 150595"/>
                  <a:gd name="connsiteX6" fmla="*/ 31892 w 152433"/>
                  <a:gd name="connsiteY6" fmla="*/ 126487 h 150595"/>
                  <a:gd name="connsiteX7" fmla="*/ 31892 w 152433"/>
                  <a:gd name="connsiteY7" fmla="*/ 126487 h 150595"/>
                  <a:gd name="connsiteX8" fmla="*/ 9730 w 152433"/>
                  <a:gd name="connsiteY8" fmla="*/ 59460 h 150595"/>
                  <a:gd name="connsiteX9" fmla="*/ 65946 w 152433"/>
                  <a:gd name="connsiteY9" fmla="*/ 40541 h 150595"/>
                  <a:gd name="connsiteX10" fmla="*/ 85946 w 152433"/>
                  <a:gd name="connsiteY10" fmla="*/ 100001 h 150595"/>
                  <a:gd name="connsiteX11" fmla="*/ 69730 w 152433"/>
                  <a:gd name="connsiteY11" fmla="*/ 109730 h 150595"/>
                  <a:gd name="connsiteX12" fmla="*/ 72973 w 152433"/>
                  <a:gd name="connsiteY12" fmla="*/ 129190 h 150595"/>
                  <a:gd name="connsiteX13" fmla="*/ 90271 w 152433"/>
                  <a:gd name="connsiteY13" fmla="*/ 120001 h 150595"/>
                  <a:gd name="connsiteX14" fmla="*/ 91892 w 152433"/>
                  <a:gd name="connsiteY14" fmla="*/ 105947 h 150595"/>
                  <a:gd name="connsiteX15" fmla="*/ 91892 w 152433"/>
                  <a:gd name="connsiteY15" fmla="*/ 105947 h 150595"/>
                  <a:gd name="connsiteX16" fmla="*/ 69730 w 152433"/>
                  <a:gd name="connsiteY16" fmla="*/ 38919 h 150595"/>
                  <a:gd name="connsiteX17" fmla="*/ 125947 w 152433"/>
                  <a:gd name="connsiteY17" fmla="*/ 20000 h 150595"/>
                  <a:gd name="connsiteX18" fmla="*/ 145947 w 152433"/>
                  <a:gd name="connsiteY18" fmla="*/ 79460 h 150595"/>
                  <a:gd name="connsiteX19" fmla="*/ 129731 w 152433"/>
                  <a:gd name="connsiteY19" fmla="*/ 89190 h 150595"/>
                  <a:gd name="connsiteX20" fmla="*/ 132974 w 152433"/>
                  <a:gd name="connsiteY20" fmla="*/ 108649 h 150595"/>
                  <a:gd name="connsiteX21" fmla="*/ 150271 w 152433"/>
                  <a:gd name="connsiteY21" fmla="*/ 99460 h 150595"/>
                  <a:gd name="connsiteX22" fmla="*/ 151893 w 152433"/>
                  <a:gd name="connsiteY22" fmla="*/ 85406 h 150595"/>
                  <a:gd name="connsiteX23" fmla="*/ 151893 w 152433"/>
                  <a:gd name="connsiteY23" fmla="*/ 85406 h 150595"/>
                  <a:gd name="connsiteX24" fmla="*/ 129731 w 152433"/>
                  <a:gd name="connsiteY24" fmla="*/ 18378 h 150595"/>
                  <a:gd name="connsiteX25" fmla="*/ 123784 w 152433"/>
                  <a:gd name="connsiteY25" fmla="*/ 0 h 150595"/>
                  <a:gd name="connsiteX26" fmla="*/ 0 w 152433"/>
                  <a:gd name="connsiteY26" fmla="*/ 42703 h 15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33" h="150595">
                    <a:moveTo>
                      <a:pt x="0" y="42703"/>
                    </a:moveTo>
                    <a:lnTo>
                      <a:pt x="5946" y="61081"/>
                    </a:lnTo>
                    <a:lnTo>
                      <a:pt x="25946" y="120541"/>
                    </a:lnTo>
                    <a:cubicBezTo>
                      <a:pt x="20541" y="118920"/>
                      <a:pt x="13514" y="122704"/>
                      <a:pt x="9730" y="130271"/>
                    </a:cubicBezTo>
                    <a:cubicBezTo>
                      <a:pt x="5946" y="138379"/>
                      <a:pt x="7027" y="147028"/>
                      <a:pt x="12973" y="149731"/>
                    </a:cubicBezTo>
                    <a:cubicBezTo>
                      <a:pt x="18919" y="152433"/>
                      <a:pt x="26486" y="148650"/>
                      <a:pt x="30270" y="140541"/>
                    </a:cubicBezTo>
                    <a:cubicBezTo>
                      <a:pt x="32433" y="135677"/>
                      <a:pt x="32973" y="130812"/>
                      <a:pt x="31892" y="126487"/>
                    </a:cubicBezTo>
                    <a:lnTo>
                      <a:pt x="31892" y="126487"/>
                    </a:lnTo>
                    <a:lnTo>
                      <a:pt x="9730" y="59460"/>
                    </a:lnTo>
                    <a:lnTo>
                      <a:pt x="65946" y="40541"/>
                    </a:lnTo>
                    <a:lnTo>
                      <a:pt x="85946" y="100001"/>
                    </a:lnTo>
                    <a:cubicBezTo>
                      <a:pt x="80541" y="98379"/>
                      <a:pt x="73514" y="102163"/>
                      <a:pt x="69730" y="109730"/>
                    </a:cubicBezTo>
                    <a:cubicBezTo>
                      <a:pt x="65946" y="117838"/>
                      <a:pt x="67027" y="126487"/>
                      <a:pt x="72973" y="129190"/>
                    </a:cubicBezTo>
                    <a:cubicBezTo>
                      <a:pt x="78919" y="131893"/>
                      <a:pt x="86487" y="128109"/>
                      <a:pt x="90271" y="120001"/>
                    </a:cubicBezTo>
                    <a:cubicBezTo>
                      <a:pt x="92973" y="115136"/>
                      <a:pt x="92973" y="110271"/>
                      <a:pt x="91892" y="105947"/>
                    </a:cubicBezTo>
                    <a:lnTo>
                      <a:pt x="91892" y="105947"/>
                    </a:lnTo>
                    <a:lnTo>
                      <a:pt x="69730" y="38919"/>
                    </a:lnTo>
                    <a:lnTo>
                      <a:pt x="125947" y="20000"/>
                    </a:lnTo>
                    <a:lnTo>
                      <a:pt x="145947" y="79460"/>
                    </a:lnTo>
                    <a:cubicBezTo>
                      <a:pt x="140541" y="77838"/>
                      <a:pt x="133514" y="81622"/>
                      <a:pt x="129731" y="89190"/>
                    </a:cubicBezTo>
                    <a:cubicBezTo>
                      <a:pt x="125947" y="97298"/>
                      <a:pt x="127028" y="105947"/>
                      <a:pt x="132974" y="108649"/>
                    </a:cubicBezTo>
                    <a:cubicBezTo>
                      <a:pt x="138919" y="111352"/>
                      <a:pt x="146487" y="107568"/>
                      <a:pt x="150271" y="99460"/>
                    </a:cubicBezTo>
                    <a:cubicBezTo>
                      <a:pt x="152433" y="94595"/>
                      <a:pt x="152974" y="89730"/>
                      <a:pt x="151893" y="85406"/>
                    </a:cubicBezTo>
                    <a:lnTo>
                      <a:pt x="151893" y="85406"/>
                    </a:lnTo>
                    <a:lnTo>
                      <a:pt x="129731" y="18378"/>
                    </a:lnTo>
                    <a:lnTo>
                      <a:pt x="123784" y="0"/>
                    </a:lnTo>
                    <a:lnTo>
                      <a:pt x="0" y="42703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xmlns="" id="{AB35359E-20F4-7F44-B7DE-BA6784F3BE7A}"/>
                  </a:ext>
                </a:extLst>
              </p:cNvPr>
              <p:cNvSpPr/>
              <p:nvPr/>
            </p:nvSpPr>
            <p:spPr>
              <a:xfrm>
                <a:off x="92905" y="3334073"/>
                <a:ext cx="152433" cy="150595"/>
              </a:xfrm>
              <a:custGeom>
                <a:avLst/>
                <a:gdLst>
                  <a:gd name="connsiteX0" fmla="*/ 0 w 152433"/>
                  <a:gd name="connsiteY0" fmla="*/ 42703 h 150595"/>
                  <a:gd name="connsiteX1" fmla="*/ 5946 w 152433"/>
                  <a:gd name="connsiteY1" fmla="*/ 61081 h 150595"/>
                  <a:gd name="connsiteX2" fmla="*/ 25946 w 152433"/>
                  <a:gd name="connsiteY2" fmla="*/ 120541 h 150595"/>
                  <a:gd name="connsiteX3" fmla="*/ 9730 w 152433"/>
                  <a:gd name="connsiteY3" fmla="*/ 130271 h 150595"/>
                  <a:gd name="connsiteX4" fmla="*/ 12973 w 152433"/>
                  <a:gd name="connsiteY4" fmla="*/ 149731 h 150595"/>
                  <a:gd name="connsiteX5" fmla="*/ 30270 w 152433"/>
                  <a:gd name="connsiteY5" fmla="*/ 140541 h 150595"/>
                  <a:gd name="connsiteX6" fmla="*/ 31892 w 152433"/>
                  <a:gd name="connsiteY6" fmla="*/ 126487 h 150595"/>
                  <a:gd name="connsiteX7" fmla="*/ 31892 w 152433"/>
                  <a:gd name="connsiteY7" fmla="*/ 126487 h 150595"/>
                  <a:gd name="connsiteX8" fmla="*/ 9730 w 152433"/>
                  <a:gd name="connsiteY8" fmla="*/ 59460 h 150595"/>
                  <a:gd name="connsiteX9" fmla="*/ 65946 w 152433"/>
                  <a:gd name="connsiteY9" fmla="*/ 40541 h 150595"/>
                  <a:gd name="connsiteX10" fmla="*/ 85946 w 152433"/>
                  <a:gd name="connsiteY10" fmla="*/ 100001 h 150595"/>
                  <a:gd name="connsiteX11" fmla="*/ 69730 w 152433"/>
                  <a:gd name="connsiteY11" fmla="*/ 109730 h 150595"/>
                  <a:gd name="connsiteX12" fmla="*/ 72973 w 152433"/>
                  <a:gd name="connsiteY12" fmla="*/ 129190 h 150595"/>
                  <a:gd name="connsiteX13" fmla="*/ 90271 w 152433"/>
                  <a:gd name="connsiteY13" fmla="*/ 120001 h 150595"/>
                  <a:gd name="connsiteX14" fmla="*/ 91892 w 152433"/>
                  <a:gd name="connsiteY14" fmla="*/ 105947 h 150595"/>
                  <a:gd name="connsiteX15" fmla="*/ 91892 w 152433"/>
                  <a:gd name="connsiteY15" fmla="*/ 105947 h 150595"/>
                  <a:gd name="connsiteX16" fmla="*/ 69730 w 152433"/>
                  <a:gd name="connsiteY16" fmla="*/ 38919 h 150595"/>
                  <a:gd name="connsiteX17" fmla="*/ 125947 w 152433"/>
                  <a:gd name="connsiteY17" fmla="*/ 20000 h 150595"/>
                  <a:gd name="connsiteX18" fmla="*/ 145947 w 152433"/>
                  <a:gd name="connsiteY18" fmla="*/ 79460 h 150595"/>
                  <a:gd name="connsiteX19" fmla="*/ 129730 w 152433"/>
                  <a:gd name="connsiteY19" fmla="*/ 89190 h 150595"/>
                  <a:gd name="connsiteX20" fmla="*/ 132974 w 152433"/>
                  <a:gd name="connsiteY20" fmla="*/ 108649 h 150595"/>
                  <a:gd name="connsiteX21" fmla="*/ 150271 w 152433"/>
                  <a:gd name="connsiteY21" fmla="*/ 99460 h 150595"/>
                  <a:gd name="connsiteX22" fmla="*/ 151893 w 152433"/>
                  <a:gd name="connsiteY22" fmla="*/ 85406 h 150595"/>
                  <a:gd name="connsiteX23" fmla="*/ 151893 w 152433"/>
                  <a:gd name="connsiteY23" fmla="*/ 85406 h 150595"/>
                  <a:gd name="connsiteX24" fmla="*/ 129730 w 152433"/>
                  <a:gd name="connsiteY24" fmla="*/ 18379 h 150595"/>
                  <a:gd name="connsiteX25" fmla="*/ 123785 w 152433"/>
                  <a:gd name="connsiteY25" fmla="*/ 0 h 150595"/>
                  <a:gd name="connsiteX26" fmla="*/ 0 w 152433"/>
                  <a:gd name="connsiteY26" fmla="*/ 42703 h 15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33" h="150595">
                    <a:moveTo>
                      <a:pt x="0" y="42703"/>
                    </a:moveTo>
                    <a:lnTo>
                      <a:pt x="5946" y="61081"/>
                    </a:lnTo>
                    <a:lnTo>
                      <a:pt x="25946" y="120541"/>
                    </a:lnTo>
                    <a:cubicBezTo>
                      <a:pt x="20541" y="118920"/>
                      <a:pt x="13514" y="122704"/>
                      <a:pt x="9730" y="130271"/>
                    </a:cubicBezTo>
                    <a:cubicBezTo>
                      <a:pt x="5946" y="138379"/>
                      <a:pt x="7027" y="147028"/>
                      <a:pt x="12973" y="149731"/>
                    </a:cubicBezTo>
                    <a:cubicBezTo>
                      <a:pt x="18919" y="152433"/>
                      <a:pt x="26487" y="148650"/>
                      <a:pt x="30270" y="140541"/>
                    </a:cubicBezTo>
                    <a:cubicBezTo>
                      <a:pt x="32433" y="135677"/>
                      <a:pt x="32973" y="130812"/>
                      <a:pt x="31892" y="126487"/>
                    </a:cubicBezTo>
                    <a:lnTo>
                      <a:pt x="31892" y="126487"/>
                    </a:lnTo>
                    <a:lnTo>
                      <a:pt x="9730" y="59460"/>
                    </a:lnTo>
                    <a:lnTo>
                      <a:pt x="65946" y="40541"/>
                    </a:lnTo>
                    <a:lnTo>
                      <a:pt x="85946" y="100001"/>
                    </a:lnTo>
                    <a:cubicBezTo>
                      <a:pt x="80541" y="98379"/>
                      <a:pt x="73514" y="102163"/>
                      <a:pt x="69730" y="109730"/>
                    </a:cubicBezTo>
                    <a:cubicBezTo>
                      <a:pt x="65946" y="117838"/>
                      <a:pt x="67027" y="126487"/>
                      <a:pt x="72973" y="129190"/>
                    </a:cubicBezTo>
                    <a:cubicBezTo>
                      <a:pt x="78919" y="131893"/>
                      <a:pt x="86487" y="128109"/>
                      <a:pt x="90271" y="120001"/>
                    </a:cubicBezTo>
                    <a:cubicBezTo>
                      <a:pt x="92433" y="115136"/>
                      <a:pt x="92974" y="110271"/>
                      <a:pt x="91892" y="105947"/>
                    </a:cubicBezTo>
                    <a:lnTo>
                      <a:pt x="91892" y="105947"/>
                    </a:lnTo>
                    <a:lnTo>
                      <a:pt x="69730" y="38919"/>
                    </a:lnTo>
                    <a:lnTo>
                      <a:pt x="125947" y="20000"/>
                    </a:lnTo>
                    <a:lnTo>
                      <a:pt x="145947" y="79460"/>
                    </a:lnTo>
                    <a:cubicBezTo>
                      <a:pt x="140541" y="77838"/>
                      <a:pt x="133514" y="81622"/>
                      <a:pt x="129730" y="89190"/>
                    </a:cubicBezTo>
                    <a:cubicBezTo>
                      <a:pt x="125947" y="97298"/>
                      <a:pt x="127028" y="105947"/>
                      <a:pt x="132974" y="108649"/>
                    </a:cubicBezTo>
                    <a:cubicBezTo>
                      <a:pt x="138920" y="111352"/>
                      <a:pt x="146487" y="107568"/>
                      <a:pt x="150271" y="99460"/>
                    </a:cubicBezTo>
                    <a:cubicBezTo>
                      <a:pt x="152433" y="94595"/>
                      <a:pt x="152974" y="89730"/>
                      <a:pt x="151893" y="85406"/>
                    </a:cubicBezTo>
                    <a:lnTo>
                      <a:pt x="151893" y="85406"/>
                    </a:lnTo>
                    <a:lnTo>
                      <a:pt x="129730" y="18379"/>
                    </a:lnTo>
                    <a:lnTo>
                      <a:pt x="123785" y="0"/>
                    </a:lnTo>
                    <a:lnTo>
                      <a:pt x="0" y="42703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xmlns="" id="{2FD13B47-4B72-FC4E-B321-8972C5C64638}"/>
                  </a:ext>
                </a:extLst>
              </p:cNvPr>
              <p:cNvSpPr/>
              <p:nvPr/>
            </p:nvSpPr>
            <p:spPr>
              <a:xfrm>
                <a:off x="784801" y="3010288"/>
                <a:ext cx="152433" cy="150595"/>
              </a:xfrm>
              <a:custGeom>
                <a:avLst/>
                <a:gdLst>
                  <a:gd name="connsiteX0" fmla="*/ 0 w 152433"/>
                  <a:gd name="connsiteY0" fmla="*/ 42703 h 150595"/>
                  <a:gd name="connsiteX1" fmla="*/ 5946 w 152433"/>
                  <a:gd name="connsiteY1" fmla="*/ 61081 h 150595"/>
                  <a:gd name="connsiteX2" fmla="*/ 25946 w 152433"/>
                  <a:gd name="connsiteY2" fmla="*/ 120541 h 150595"/>
                  <a:gd name="connsiteX3" fmla="*/ 9730 w 152433"/>
                  <a:gd name="connsiteY3" fmla="*/ 130271 h 150595"/>
                  <a:gd name="connsiteX4" fmla="*/ 12973 w 152433"/>
                  <a:gd name="connsiteY4" fmla="*/ 149730 h 150595"/>
                  <a:gd name="connsiteX5" fmla="*/ 30270 w 152433"/>
                  <a:gd name="connsiteY5" fmla="*/ 140541 h 150595"/>
                  <a:gd name="connsiteX6" fmla="*/ 31892 w 152433"/>
                  <a:gd name="connsiteY6" fmla="*/ 126487 h 150595"/>
                  <a:gd name="connsiteX7" fmla="*/ 31892 w 152433"/>
                  <a:gd name="connsiteY7" fmla="*/ 126487 h 150595"/>
                  <a:gd name="connsiteX8" fmla="*/ 9730 w 152433"/>
                  <a:gd name="connsiteY8" fmla="*/ 59460 h 150595"/>
                  <a:gd name="connsiteX9" fmla="*/ 65946 w 152433"/>
                  <a:gd name="connsiteY9" fmla="*/ 40541 h 150595"/>
                  <a:gd name="connsiteX10" fmla="*/ 85946 w 152433"/>
                  <a:gd name="connsiteY10" fmla="*/ 100001 h 150595"/>
                  <a:gd name="connsiteX11" fmla="*/ 69730 w 152433"/>
                  <a:gd name="connsiteY11" fmla="*/ 109730 h 150595"/>
                  <a:gd name="connsiteX12" fmla="*/ 72973 w 152433"/>
                  <a:gd name="connsiteY12" fmla="*/ 129190 h 150595"/>
                  <a:gd name="connsiteX13" fmla="*/ 90271 w 152433"/>
                  <a:gd name="connsiteY13" fmla="*/ 120000 h 150595"/>
                  <a:gd name="connsiteX14" fmla="*/ 91892 w 152433"/>
                  <a:gd name="connsiteY14" fmla="*/ 105946 h 150595"/>
                  <a:gd name="connsiteX15" fmla="*/ 91892 w 152433"/>
                  <a:gd name="connsiteY15" fmla="*/ 105946 h 150595"/>
                  <a:gd name="connsiteX16" fmla="*/ 69730 w 152433"/>
                  <a:gd name="connsiteY16" fmla="*/ 38919 h 150595"/>
                  <a:gd name="connsiteX17" fmla="*/ 125947 w 152433"/>
                  <a:gd name="connsiteY17" fmla="*/ 20000 h 150595"/>
                  <a:gd name="connsiteX18" fmla="*/ 145947 w 152433"/>
                  <a:gd name="connsiteY18" fmla="*/ 79460 h 150595"/>
                  <a:gd name="connsiteX19" fmla="*/ 129731 w 152433"/>
                  <a:gd name="connsiteY19" fmla="*/ 89190 h 150595"/>
                  <a:gd name="connsiteX20" fmla="*/ 132974 w 152433"/>
                  <a:gd name="connsiteY20" fmla="*/ 108649 h 150595"/>
                  <a:gd name="connsiteX21" fmla="*/ 150271 w 152433"/>
                  <a:gd name="connsiteY21" fmla="*/ 99460 h 150595"/>
                  <a:gd name="connsiteX22" fmla="*/ 151893 w 152433"/>
                  <a:gd name="connsiteY22" fmla="*/ 85406 h 150595"/>
                  <a:gd name="connsiteX23" fmla="*/ 151893 w 152433"/>
                  <a:gd name="connsiteY23" fmla="*/ 85406 h 150595"/>
                  <a:gd name="connsiteX24" fmla="*/ 129731 w 152433"/>
                  <a:gd name="connsiteY24" fmla="*/ 18378 h 150595"/>
                  <a:gd name="connsiteX25" fmla="*/ 123784 w 152433"/>
                  <a:gd name="connsiteY25" fmla="*/ 0 h 150595"/>
                  <a:gd name="connsiteX26" fmla="*/ 0 w 152433"/>
                  <a:gd name="connsiteY26" fmla="*/ 42703 h 15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33" h="150595">
                    <a:moveTo>
                      <a:pt x="0" y="42703"/>
                    </a:moveTo>
                    <a:lnTo>
                      <a:pt x="5946" y="61081"/>
                    </a:lnTo>
                    <a:lnTo>
                      <a:pt x="25946" y="120541"/>
                    </a:lnTo>
                    <a:cubicBezTo>
                      <a:pt x="20541" y="118920"/>
                      <a:pt x="13514" y="122703"/>
                      <a:pt x="9730" y="130271"/>
                    </a:cubicBezTo>
                    <a:cubicBezTo>
                      <a:pt x="5946" y="138379"/>
                      <a:pt x="7027" y="147028"/>
                      <a:pt x="12973" y="149730"/>
                    </a:cubicBezTo>
                    <a:cubicBezTo>
                      <a:pt x="18919" y="152433"/>
                      <a:pt x="26487" y="148650"/>
                      <a:pt x="30270" y="140541"/>
                    </a:cubicBezTo>
                    <a:cubicBezTo>
                      <a:pt x="32433" y="135676"/>
                      <a:pt x="32973" y="130811"/>
                      <a:pt x="31892" y="126487"/>
                    </a:cubicBezTo>
                    <a:lnTo>
                      <a:pt x="31892" y="126487"/>
                    </a:lnTo>
                    <a:lnTo>
                      <a:pt x="9730" y="59460"/>
                    </a:lnTo>
                    <a:lnTo>
                      <a:pt x="65946" y="40541"/>
                    </a:lnTo>
                    <a:lnTo>
                      <a:pt x="85946" y="100001"/>
                    </a:lnTo>
                    <a:cubicBezTo>
                      <a:pt x="80541" y="98379"/>
                      <a:pt x="73514" y="102163"/>
                      <a:pt x="69730" y="109730"/>
                    </a:cubicBezTo>
                    <a:cubicBezTo>
                      <a:pt x="65946" y="117838"/>
                      <a:pt x="67027" y="126487"/>
                      <a:pt x="72973" y="129190"/>
                    </a:cubicBezTo>
                    <a:cubicBezTo>
                      <a:pt x="78919" y="131892"/>
                      <a:pt x="86487" y="128109"/>
                      <a:pt x="90271" y="120000"/>
                    </a:cubicBezTo>
                    <a:cubicBezTo>
                      <a:pt x="92433" y="115136"/>
                      <a:pt x="92974" y="110271"/>
                      <a:pt x="91892" y="105946"/>
                    </a:cubicBezTo>
                    <a:lnTo>
                      <a:pt x="91892" y="105946"/>
                    </a:lnTo>
                    <a:lnTo>
                      <a:pt x="69730" y="38919"/>
                    </a:lnTo>
                    <a:lnTo>
                      <a:pt x="125947" y="20000"/>
                    </a:lnTo>
                    <a:lnTo>
                      <a:pt x="145947" y="79460"/>
                    </a:lnTo>
                    <a:cubicBezTo>
                      <a:pt x="140541" y="77838"/>
                      <a:pt x="133514" y="81622"/>
                      <a:pt x="129731" y="89190"/>
                    </a:cubicBezTo>
                    <a:cubicBezTo>
                      <a:pt x="125947" y="97298"/>
                      <a:pt x="127028" y="105946"/>
                      <a:pt x="132974" y="108649"/>
                    </a:cubicBezTo>
                    <a:cubicBezTo>
                      <a:pt x="138920" y="111352"/>
                      <a:pt x="146487" y="107568"/>
                      <a:pt x="150271" y="99460"/>
                    </a:cubicBezTo>
                    <a:cubicBezTo>
                      <a:pt x="152433" y="94595"/>
                      <a:pt x="152974" y="89730"/>
                      <a:pt x="151893" y="85406"/>
                    </a:cubicBezTo>
                    <a:lnTo>
                      <a:pt x="151893" y="85406"/>
                    </a:lnTo>
                    <a:lnTo>
                      <a:pt x="129731" y="18378"/>
                    </a:lnTo>
                    <a:lnTo>
                      <a:pt x="123784" y="0"/>
                    </a:lnTo>
                    <a:lnTo>
                      <a:pt x="0" y="42703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xmlns="" id="{C7A30052-5C5B-BC4E-98E1-14DAE6EC1B71}"/>
                  </a:ext>
                </a:extLst>
              </p:cNvPr>
              <p:cNvSpPr/>
              <p:nvPr/>
            </p:nvSpPr>
            <p:spPr>
              <a:xfrm>
                <a:off x="1848591" y="2827584"/>
                <a:ext cx="152433" cy="150595"/>
              </a:xfrm>
              <a:custGeom>
                <a:avLst/>
                <a:gdLst>
                  <a:gd name="connsiteX0" fmla="*/ 0 w 152433"/>
                  <a:gd name="connsiteY0" fmla="*/ 42703 h 150595"/>
                  <a:gd name="connsiteX1" fmla="*/ 5946 w 152433"/>
                  <a:gd name="connsiteY1" fmla="*/ 61082 h 150595"/>
                  <a:gd name="connsiteX2" fmla="*/ 25946 w 152433"/>
                  <a:gd name="connsiteY2" fmla="*/ 120542 h 150595"/>
                  <a:gd name="connsiteX3" fmla="*/ 9730 w 152433"/>
                  <a:gd name="connsiteY3" fmla="*/ 130271 h 150595"/>
                  <a:gd name="connsiteX4" fmla="*/ 12973 w 152433"/>
                  <a:gd name="connsiteY4" fmla="*/ 149731 h 150595"/>
                  <a:gd name="connsiteX5" fmla="*/ 30270 w 152433"/>
                  <a:gd name="connsiteY5" fmla="*/ 140541 h 150595"/>
                  <a:gd name="connsiteX6" fmla="*/ 31892 w 152433"/>
                  <a:gd name="connsiteY6" fmla="*/ 126487 h 150595"/>
                  <a:gd name="connsiteX7" fmla="*/ 31892 w 152433"/>
                  <a:gd name="connsiteY7" fmla="*/ 126487 h 150595"/>
                  <a:gd name="connsiteX8" fmla="*/ 9730 w 152433"/>
                  <a:gd name="connsiteY8" fmla="*/ 59460 h 150595"/>
                  <a:gd name="connsiteX9" fmla="*/ 65946 w 152433"/>
                  <a:gd name="connsiteY9" fmla="*/ 40541 h 150595"/>
                  <a:gd name="connsiteX10" fmla="*/ 85946 w 152433"/>
                  <a:gd name="connsiteY10" fmla="*/ 100001 h 150595"/>
                  <a:gd name="connsiteX11" fmla="*/ 69730 w 152433"/>
                  <a:gd name="connsiteY11" fmla="*/ 109731 h 150595"/>
                  <a:gd name="connsiteX12" fmla="*/ 72973 w 152433"/>
                  <a:gd name="connsiteY12" fmla="*/ 129190 h 150595"/>
                  <a:gd name="connsiteX13" fmla="*/ 90271 w 152433"/>
                  <a:gd name="connsiteY13" fmla="*/ 120001 h 150595"/>
                  <a:gd name="connsiteX14" fmla="*/ 91892 w 152433"/>
                  <a:gd name="connsiteY14" fmla="*/ 105947 h 150595"/>
                  <a:gd name="connsiteX15" fmla="*/ 91892 w 152433"/>
                  <a:gd name="connsiteY15" fmla="*/ 105947 h 150595"/>
                  <a:gd name="connsiteX16" fmla="*/ 69730 w 152433"/>
                  <a:gd name="connsiteY16" fmla="*/ 38919 h 150595"/>
                  <a:gd name="connsiteX17" fmla="*/ 125947 w 152433"/>
                  <a:gd name="connsiteY17" fmla="*/ 20000 h 150595"/>
                  <a:gd name="connsiteX18" fmla="*/ 145947 w 152433"/>
                  <a:gd name="connsiteY18" fmla="*/ 79460 h 150595"/>
                  <a:gd name="connsiteX19" fmla="*/ 129731 w 152433"/>
                  <a:gd name="connsiteY19" fmla="*/ 89190 h 150595"/>
                  <a:gd name="connsiteX20" fmla="*/ 132974 w 152433"/>
                  <a:gd name="connsiteY20" fmla="*/ 108649 h 150595"/>
                  <a:gd name="connsiteX21" fmla="*/ 150271 w 152433"/>
                  <a:gd name="connsiteY21" fmla="*/ 99460 h 150595"/>
                  <a:gd name="connsiteX22" fmla="*/ 151893 w 152433"/>
                  <a:gd name="connsiteY22" fmla="*/ 85406 h 150595"/>
                  <a:gd name="connsiteX23" fmla="*/ 151893 w 152433"/>
                  <a:gd name="connsiteY23" fmla="*/ 85406 h 150595"/>
                  <a:gd name="connsiteX24" fmla="*/ 129731 w 152433"/>
                  <a:gd name="connsiteY24" fmla="*/ 18379 h 150595"/>
                  <a:gd name="connsiteX25" fmla="*/ 123784 w 152433"/>
                  <a:gd name="connsiteY25" fmla="*/ 0 h 150595"/>
                  <a:gd name="connsiteX26" fmla="*/ 0 w 152433"/>
                  <a:gd name="connsiteY26" fmla="*/ 42703 h 15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33" h="150595">
                    <a:moveTo>
                      <a:pt x="0" y="42703"/>
                    </a:moveTo>
                    <a:lnTo>
                      <a:pt x="5946" y="61082"/>
                    </a:lnTo>
                    <a:lnTo>
                      <a:pt x="25946" y="120542"/>
                    </a:lnTo>
                    <a:cubicBezTo>
                      <a:pt x="20541" y="118920"/>
                      <a:pt x="13514" y="122704"/>
                      <a:pt x="9730" y="130271"/>
                    </a:cubicBezTo>
                    <a:cubicBezTo>
                      <a:pt x="5946" y="138379"/>
                      <a:pt x="7027" y="147028"/>
                      <a:pt x="12973" y="149731"/>
                    </a:cubicBezTo>
                    <a:cubicBezTo>
                      <a:pt x="18919" y="152433"/>
                      <a:pt x="26487" y="148650"/>
                      <a:pt x="30270" y="140541"/>
                    </a:cubicBezTo>
                    <a:cubicBezTo>
                      <a:pt x="32433" y="135677"/>
                      <a:pt x="32973" y="130812"/>
                      <a:pt x="31892" y="126487"/>
                    </a:cubicBezTo>
                    <a:lnTo>
                      <a:pt x="31892" y="126487"/>
                    </a:lnTo>
                    <a:lnTo>
                      <a:pt x="9730" y="59460"/>
                    </a:lnTo>
                    <a:lnTo>
                      <a:pt x="65946" y="40541"/>
                    </a:lnTo>
                    <a:lnTo>
                      <a:pt x="85946" y="100001"/>
                    </a:lnTo>
                    <a:cubicBezTo>
                      <a:pt x="80541" y="98379"/>
                      <a:pt x="73514" y="102163"/>
                      <a:pt x="69730" y="109731"/>
                    </a:cubicBezTo>
                    <a:cubicBezTo>
                      <a:pt x="65946" y="117839"/>
                      <a:pt x="67027" y="126487"/>
                      <a:pt x="72973" y="129190"/>
                    </a:cubicBezTo>
                    <a:cubicBezTo>
                      <a:pt x="78919" y="131893"/>
                      <a:pt x="86487" y="128109"/>
                      <a:pt x="90271" y="120001"/>
                    </a:cubicBezTo>
                    <a:cubicBezTo>
                      <a:pt x="92433" y="115136"/>
                      <a:pt x="92974" y="110271"/>
                      <a:pt x="91892" y="105947"/>
                    </a:cubicBezTo>
                    <a:lnTo>
                      <a:pt x="91892" y="105947"/>
                    </a:lnTo>
                    <a:lnTo>
                      <a:pt x="69730" y="38919"/>
                    </a:lnTo>
                    <a:lnTo>
                      <a:pt x="125947" y="20000"/>
                    </a:lnTo>
                    <a:lnTo>
                      <a:pt x="145947" y="79460"/>
                    </a:lnTo>
                    <a:cubicBezTo>
                      <a:pt x="140541" y="77838"/>
                      <a:pt x="133514" y="81622"/>
                      <a:pt x="129731" y="89190"/>
                    </a:cubicBezTo>
                    <a:cubicBezTo>
                      <a:pt x="125947" y="97298"/>
                      <a:pt x="127028" y="105947"/>
                      <a:pt x="132974" y="108649"/>
                    </a:cubicBezTo>
                    <a:cubicBezTo>
                      <a:pt x="138920" y="111352"/>
                      <a:pt x="146487" y="107568"/>
                      <a:pt x="150271" y="99460"/>
                    </a:cubicBezTo>
                    <a:cubicBezTo>
                      <a:pt x="152433" y="94595"/>
                      <a:pt x="152974" y="89730"/>
                      <a:pt x="151893" y="85406"/>
                    </a:cubicBezTo>
                    <a:lnTo>
                      <a:pt x="151893" y="85406"/>
                    </a:lnTo>
                    <a:lnTo>
                      <a:pt x="129731" y="18379"/>
                    </a:lnTo>
                    <a:lnTo>
                      <a:pt x="123784" y="0"/>
                    </a:lnTo>
                    <a:lnTo>
                      <a:pt x="0" y="42703"/>
                    </a:lnTo>
                    <a:close/>
                  </a:path>
                </a:pathLst>
              </a:custGeom>
              <a:grpFill/>
              <a:ln w="54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C7984218-680E-B744-B8CB-C8348E33CF13}"/>
              </a:ext>
            </a:extLst>
          </p:cNvPr>
          <p:cNvCxnSpPr>
            <a:cxnSpLocks/>
          </p:cNvCxnSpPr>
          <p:nvPr/>
        </p:nvCxnSpPr>
        <p:spPr>
          <a:xfrm>
            <a:off x="260350" y="1465752"/>
            <a:ext cx="282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7">
            <a:extLst>
              <a:ext uri="{FF2B5EF4-FFF2-40B4-BE49-F238E27FC236}">
                <a16:creationId xmlns:a16="http://schemas.microsoft.com/office/drawing/2014/main" xmlns="" id="{97AD2D18-DD57-7A4A-8822-2453C685DE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8238" y="712519"/>
            <a:ext cx="2324100" cy="207963"/>
          </a:xfrm>
          <a:prstGeom prst="rect">
            <a:avLst/>
          </a:prstGeom>
        </p:spPr>
        <p:txBody>
          <a:bodyPr lIns="0" rIns="0" anchor="ctr"/>
          <a:lstStyle>
            <a:lvl1pPr algn="l"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Band Name</a:t>
            </a:r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xmlns="" id="{7FBDF5F5-7A4F-5B4C-A75E-9017937801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52" y="1573737"/>
            <a:ext cx="2955285" cy="53077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lang="en-US" sz="1000" baseline="0" dirty="0">
                <a:solidFill>
                  <a:schemeClr val="bg1"/>
                </a:solidFill>
              </a:defRPr>
            </a:lvl1pPr>
          </a:lstStyle>
          <a:p>
            <a:r>
              <a:rPr lang="en-US" sz="800" dirty="0">
                <a:latin typeface="+mj-lt"/>
              </a:rPr>
              <a:t>Lorem ipsum dolor sit amet</a:t>
            </a:r>
          </a:p>
        </p:txBody>
      </p:sp>
      <p:sp>
        <p:nvSpPr>
          <p:cNvPr id="69" name="Title 3">
            <a:extLst>
              <a:ext uri="{FF2B5EF4-FFF2-40B4-BE49-F238E27FC236}">
                <a16:creationId xmlns:a16="http://schemas.microsoft.com/office/drawing/2014/main" xmlns="" id="{75A08FE0-B32C-B943-A1CB-BAC98CDA13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38" y="956641"/>
            <a:ext cx="2857298" cy="48497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Album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N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xmlns="" id="{96A83D2B-8B00-E64C-856A-8D3056A1D23C}"/>
              </a:ext>
            </a:extLst>
          </p:cNvPr>
          <p:cNvSpPr/>
          <p:nvPr userDrawn="1"/>
        </p:nvSpPr>
        <p:spPr>
          <a:xfrm>
            <a:off x="-44450" y="-12538"/>
            <a:ext cx="3685930" cy="4384512"/>
          </a:xfrm>
          <a:custGeom>
            <a:avLst/>
            <a:gdLst>
              <a:gd name="connsiteX0" fmla="*/ 265258 w 3685930"/>
              <a:gd name="connsiteY0" fmla="*/ 3649862 h 4384512"/>
              <a:gd name="connsiteX1" fmla="*/ 67213 w 3685930"/>
              <a:gd name="connsiteY1" fmla="*/ 3650378 h 4384512"/>
              <a:gd name="connsiteX2" fmla="*/ 68751 w 3685930"/>
              <a:gd name="connsiteY2" fmla="*/ 4329349 h 4384512"/>
              <a:gd name="connsiteX3" fmla="*/ 68239 w 3685930"/>
              <a:gd name="connsiteY3" fmla="*/ 4331927 h 4384512"/>
              <a:gd name="connsiteX4" fmla="*/ 303739 w 3685930"/>
              <a:gd name="connsiteY4" fmla="*/ 4331927 h 4384512"/>
              <a:gd name="connsiteX5" fmla="*/ 303226 w 3685930"/>
              <a:gd name="connsiteY5" fmla="*/ 4329349 h 4384512"/>
              <a:gd name="connsiteX6" fmla="*/ 307843 w 3685930"/>
              <a:gd name="connsiteY6" fmla="*/ 4053018 h 4384512"/>
              <a:gd name="connsiteX7" fmla="*/ 273981 w 3685930"/>
              <a:gd name="connsiteY7" fmla="*/ 4050440 h 4384512"/>
              <a:gd name="connsiteX8" fmla="*/ 259102 w 3685930"/>
              <a:gd name="connsiteY8" fmla="*/ 4043738 h 4384512"/>
              <a:gd name="connsiteX9" fmla="*/ 265258 w 3685930"/>
              <a:gd name="connsiteY9" fmla="*/ 3649862 h 4384512"/>
              <a:gd name="connsiteX10" fmla="*/ 543344 w 3685930"/>
              <a:gd name="connsiteY10" fmla="*/ 3646769 h 4384512"/>
              <a:gd name="connsiteX11" fmla="*/ 377108 w 3685930"/>
              <a:gd name="connsiteY11" fmla="*/ 3648831 h 4384512"/>
              <a:gd name="connsiteX12" fmla="*/ 377621 w 3685930"/>
              <a:gd name="connsiteY12" fmla="*/ 3650894 h 4384512"/>
              <a:gd name="connsiteX13" fmla="*/ 363256 w 3685930"/>
              <a:gd name="connsiteY13" fmla="*/ 4045284 h 4384512"/>
              <a:gd name="connsiteX14" fmla="*/ 355046 w 3685930"/>
              <a:gd name="connsiteY14" fmla="*/ 4049408 h 4384512"/>
              <a:gd name="connsiteX15" fmla="*/ 349403 w 3685930"/>
              <a:gd name="connsiteY15" fmla="*/ 4053018 h 4384512"/>
              <a:gd name="connsiteX16" fmla="*/ 322210 w 3685930"/>
              <a:gd name="connsiteY16" fmla="*/ 4054048 h 4384512"/>
              <a:gd name="connsiteX17" fmla="*/ 326314 w 3685930"/>
              <a:gd name="connsiteY17" fmla="*/ 4330379 h 4384512"/>
              <a:gd name="connsiteX18" fmla="*/ 325801 w 3685930"/>
              <a:gd name="connsiteY18" fmla="*/ 4332442 h 4384512"/>
              <a:gd name="connsiteX19" fmla="*/ 576180 w 3685930"/>
              <a:gd name="connsiteY19" fmla="*/ 4333989 h 4384512"/>
              <a:gd name="connsiteX20" fmla="*/ 592599 w 3685930"/>
              <a:gd name="connsiteY20" fmla="*/ 4051470 h 4384512"/>
              <a:gd name="connsiteX21" fmla="*/ 544883 w 3685930"/>
              <a:gd name="connsiteY21" fmla="*/ 4043223 h 4384512"/>
              <a:gd name="connsiteX22" fmla="*/ 546423 w 3685930"/>
              <a:gd name="connsiteY22" fmla="*/ 4028271 h 4384512"/>
              <a:gd name="connsiteX23" fmla="*/ 546936 w 3685930"/>
              <a:gd name="connsiteY23" fmla="*/ 4028271 h 4384512"/>
              <a:gd name="connsiteX24" fmla="*/ 545396 w 3685930"/>
              <a:gd name="connsiteY24" fmla="*/ 4023631 h 4384512"/>
              <a:gd name="connsiteX25" fmla="*/ 543344 w 3685930"/>
              <a:gd name="connsiteY25" fmla="*/ 3646769 h 4384512"/>
              <a:gd name="connsiteX26" fmla="*/ 868119 w 3685930"/>
              <a:gd name="connsiteY26" fmla="*/ 3641098 h 4384512"/>
              <a:gd name="connsiteX27" fmla="*/ 671613 w 3685930"/>
              <a:gd name="connsiteY27" fmla="*/ 3644706 h 4384512"/>
              <a:gd name="connsiteX28" fmla="*/ 651603 w 3685930"/>
              <a:gd name="connsiteY28" fmla="*/ 4037035 h 4384512"/>
              <a:gd name="connsiteX29" fmla="*/ 644933 w 3685930"/>
              <a:gd name="connsiteY29" fmla="*/ 4044769 h 4384512"/>
              <a:gd name="connsiteX30" fmla="*/ 636211 w 3685930"/>
              <a:gd name="connsiteY30" fmla="*/ 4055595 h 4384512"/>
              <a:gd name="connsiteX31" fmla="*/ 605939 w 3685930"/>
              <a:gd name="connsiteY31" fmla="*/ 4053018 h 4384512"/>
              <a:gd name="connsiteX32" fmla="*/ 598243 w 3685930"/>
              <a:gd name="connsiteY32" fmla="*/ 4334504 h 4384512"/>
              <a:gd name="connsiteX33" fmla="*/ 849135 w 3685930"/>
              <a:gd name="connsiteY33" fmla="*/ 4338113 h 4384512"/>
              <a:gd name="connsiteX34" fmla="*/ 845031 w 3685930"/>
              <a:gd name="connsiteY34" fmla="*/ 3977233 h 4384512"/>
              <a:gd name="connsiteX35" fmla="*/ 868119 w 3685930"/>
              <a:gd name="connsiteY35" fmla="*/ 3641098 h 4384512"/>
              <a:gd name="connsiteX36" fmla="*/ 1108750 w 3685930"/>
              <a:gd name="connsiteY36" fmla="*/ 3636974 h 4384512"/>
              <a:gd name="connsiteX37" fmla="*/ 879407 w 3685930"/>
              <a:gd name="connsiteY37" fmla="*/ 3641098 h 4384512"/>
              <a:gd name="connsiteX38" fmla="*/ 869145 w 3685930"/>
              <a:gd name="connsiteY38" fmla="*/ 3994245 h 4384512"/>
              <a:gd name="connsiteX39" fmla="*/ 875303 w 3685930"/>
              <a:gd name="connsiteY39" fmla="*/ 4338629 h 4384512"/>
              <a:gd name="connsiteX40" fmla="*/ 1135943 w 3685930"/>
              <a:gd name="connsiteY40" fmla="*/ 4342753 h 4384512"/>
              <a:gd name="connsiteX41" fmla="*/ 1126708 w 3685930"/>
              <a:gd name="connsiteY41" fmla="*/ 4330896 h 4384512"/>
              <a:gd name="connsiteX42" fmla="*/ 1150823 w 3685930"/>
              <a:gd name="connsiteY42" fmla="*/ 4048893 h 4384512"/>
              <a:gd name="connsiteX43" fmla="*/ 1115933 w 3685930"/>
              <a:gd name="connsiteY43" fmla="*/ 4047347 h 4384512"/>
              <a:gd name="connsiteX44" fmla="*/ 1109263 w 3685930"/>
              <a:gd name="connsiteY44" fmla="*/ 4042191 h 4384512"/>
              <a:gd name="connsiteX45" fmla="*/ 1107211 w 3685930"/>
              <a:gd name="connsiteY45" fmla="*/ 4038067 h 4384512"/>
              <a:gd name="connsiteX46" fmla="*/ 1108750 w 3685930"/>
              <a:gd name="connsiteY46" fmla="*/ 3636974 h 4384512"/>
              <a:gd name="connsiteX47" fmla="*/ 3192339 w 3685930"/>
              <a:gd name="connsiteY47" fmla="*/ 3634911 h 4384512"/>
              <a:gd name="connsiteX48" fmla="*/ 3195930 w 3685930"/>
              <a:gd name="connsiteY48" fmla="*/ 4033942 h 4384512"/>
              <a:gd name="connsiteX49" fmla="*/ 3188235 w 3685930"/>
              <a:gd name="connsiteY49" fmla="*/ 4040645 h 4384512"/>
              <a:gd name="connsiteX50" fmla="*/ 3183104 w 3685930"/>
              <a:gd name="connsiteY50" fmla="*/ 4042191 h 4384512"/>
              <a:gd name="connsiteX51" fmla="*/ 3145137 w 3685930"/>
              <a:gd name="connsiteY51" fmla="*/ 4039613 h 4384512"/>
              <a:gd name="connsiteX52" fmla="*/ 3147702 w 3685930"/>
              <a:gd name="connsiteY52" fmla="*/ 4046831 h 4384512"/>
              <a:gd name="connsiteX53" fmla="*/ 3144623 w 3685930"/>
              <a:gd name="connsiteY53" fmla="*/ 4339660 h 4384512"/>
              <a:gd name="connsiteX54" fmla="*/ 3142571 w 3685930"/>
              <a:gd name="connsiteY54" fmla="*/ 4345331 h 4384512"/>
              <a:gd name="connsiteX55" fmla="*/ 3413474 w 3685930"/>
              <a:gd name="connsiteY55" fmla="*/ 4344299 h 4384512"/>
              <a:gd name="connsiteX56" fmla="*/ 3577657 w 3685930"/>
              <a:gd name="connsiteY56" fmla="*/ 4348424 h 4384512"/>
              <a:gd name="connsiteX57" fmla="*/ 3621781 w 3685930"/>
              <a:gd name="connsiteY57" fmla="*/ 3971046 h 4384512"/>
              <a:gd name="connsiteX58" fmla="*/ 3618702 w 3685930"/>
              <a:gd name="connsiteY58" fmla="*/ 3635943 h 4384512"/>
              <a:gd name="connsiteX59" fmla="*/ 3612033 w 3685930"/>
              <a:gd name="connsiteY59" fmla="*/ 3638520 h 4384512"/>
              <a:gd name="connsiteX60" fmla="*/ 3465294 w 3685930"/>
              <a:gd name="connsiteY60" fmla="*/ 3637489 h 4384512"/>
              <a:gd name="connsiteX61" fmla="*/ 3456059 w 3685930"/>
              <a:gd name="connsiteY61" fmla="*/ 4034973 h 4384512"/>
              <a:gd name="connsiteX62" fmla="*/ 3440153 w 3685930"/>
              <a:gd name="connsiteY62" fmla="*/ 4037035 h 4384512"/>
              <a:gd name="connsiteX63" fmla="*/ 3439640 w 3685930"/>
              <a:gd name="connsiteY63" fmla="*/ 4037035 h 4384512"/>
              <a:gd name="connsiteX64" fmla="*/ 3430404 w 3685930"/>
              <a:gd name="connsiteY64" fmla="*/ 4053533 h 4384512"/>
              <a:gd name="connsiteX65" fmla="*/ 3416552 w 3685930"/>
              <a:gd name="connsiteY65" fmla="*/ 4052502 h 4384512"/>
              <a:gd name="connsiteX66" fmla="*/ 3419630 w 3685930"/>
              <a:gd name="connsiteY66" fmla="*/ 4061266 h 4384512"/>
              <a:gd name="connsiteX67" fmla="*/ 3421682 w 3685930"/>
              <a:gd name="connsiteY67" fmla="*/ 4333989 h 4384512"/>
              <a:gd name="connsiteX68" fmla="*/ 3412447 w 3685930"/>
              <a:gd name="connsiteY68" fmla="*/ 4343784 h 4384512"/>
              <a:gd name="connsiteX69" fmla="*/ 3405265 w 3685930"/>
              <a:gd name="connsiteY69" fmla="*/ 4336567 h 4384512"/>
              <a:gd name="connsiteX70" fmla="*/ 3397055 w 3685930"/>
              <a:gd name="connsiteY70" fmla="*/ 4060751 h 4384512"/>
              <a:gd name="connsiteX71" fmla="*/ 3402699 w 3685930"/>
              <a:gd name="connsiteY71" fmla="*/ 4050440 h 4384512"/>
              <a:gd name="connsiteX72" fmla="*/ 3361140 w 3685930"/>
              <a:gd name="connsiteY72" fmla="*/ 4042191 h 4384512"/>
              <a:gd name="connsiteX73" fmla="*/ 3353958 w 3685930"/>
              <a:gd name="connsiteY73" fmla="*/ 4040129 h 4384512"/>
              <a:gd name="connsiteX74" fmla="*/ 3351904 w 3685930"/>
              <a:gd name="connsiteY74" fmla="*/ 4028787 h 4384512"/>
              <a:gd name="connsiteX75" fmla="*/ 3341643 w 3685930"/>
              <a:gd name="connsiteY75" fmla="*/ 3635943 h 4384512"/>
              <a:gd name="connsiteX76" fmla="*/ 3192339 w 3685930"/>
              <a:gd name="connsiteY76" fmla="*/ 3634911 h 4384512"/>
              <a:gd name="connsiteX77" fmla="*/ 2851659 w 3685930"/>
              <a:gd name="connsiteY77" fmla="*/ 3633365 h 4384512"/>
              <a:gd name="connsiteX78" fmla="*/ 2852172 w 3685930"/>
              <a:gd name="connsiteY78" fmla="*/ 3635427 h 4384512"/>
              <a:gd name="connsiteX79" fmla="*/ 2855251 w 3685930"/>
              <a:gd name="connsiteY79" fmla="*/ 4346877 h 4384512"/>
              <a:gd name="connsiteX80" fmla="*/ 2853711 w 3685930"/>
              <a:gd name="connsiteY80" fmla="*/ 4350486 h 4384512"/>
              <a:gd name="connsiteX81" fmla="*/ 3131797 w 3685930"/>
              <a:gd name="connsiteY81" fmla="*/ 4346362 h 4384512"/>
              <a:gd name="connsiteX82" fmla="*/ 3129745 w 3685930"/>
              <a:gd name="connsiteY82" fmla="*/ 4340691 h 4384512"/>
              <a:gd name="connsiteX83" fmla="*/ 3127692 w 3685930"/>
              <a:gd name="connsiteY83" fmla="*/ 4047862 h 4384512"/>
              <a:gd name="connsiteX84" fmla="*/ 3129745 w 3685930"/>
              <a:gd name="connsiteY84" fmla="*/ 4041160 h 4384512"/>
              <a:gd name="connsiteX85" fmla="*/ 3088185 w 3685930"/>
              <a:gd name="connsiteY85" fmla="*/ 4046316 h 4384512"/>
              <a:gd name="connsiteX86" fmla="*/ 3085107 w 3685930"/>
              <a:gd name="connsiteY86" fmla="*/ 4045799 h 4384512"/>
              <a:gd name="connsiteX87" fmla="*/ 3072793 w 3685930"/>
              <a:gd name="connsiteY87" fmla="*/ 4041160 h 4384512"/>
              <a:gd name="connsiteX88" fmla="*/ 3072280 w 3685930"/>
              <a:gd name="connsiteY88" fmla="*/ 3634911 h 4384512"/>
              <a:gd name="connsiteX89" fmla="*/ 2851659 w 3685930"/>
              <a:gd name="connsiteY89" fmla="*/ 3633365 h 4384512"/>
              <a:gd name="connsiteX90" fmla="*/ 1379140 w 3685930"/>
              <a:gd name="connsiteY90" fmla="*/ 3632849 h 4384512"/>
              <a:gd name="connsiteX91" fmla="*/ 1223165 w 3685930"/>
              <a:gd name="connsiteY91" fmla="*/ 3635427 h 4384512"/>
              <a:gd name="connsiteX92" fmla="*/ 1211878 w 3685930"/>
              <a:gd name="connsiteY92" fmla="*/ 4031880 h 4384512"/>
              <a:gd name="connsiteX93" fmla="*/ 1199565 w 3685930"/>
              <a:gd name="connsiteY93" fmla="*/ 4034458 h 4384512"/>
              <a:gd name="connsiteX94" fmla="*/ 1198025 w 3685930"/>
              <a:gd name="connsiteY94" fmla="*/ 4034973 h 4384512"/>
              <a:gd name="connsiteX95" fmla="*/ 1189816 w 3685930"/>
              <a:gd name="connsiteY95" fmla="*/ 4049924 h 4384512"/>
              <a:gd name="connsiteX96" fmla="*/ 1165702 w 3685930"/>
              <a:gd name="connsiteY96" fmla="*/ 4049924 h 4384512"/>
              <a:gd name="connsiteX97" fmla="*/ 1148257 w 3685930"/>
              <a:gd name="connsiteY97" fmla="*/ 4331927 h 4384512"/>
              <a:gd name="connsiteX98" fmla="*/ 1139022 w 3685930"/>
              <a:gd name="connsiteY98" fmla="*/ 4343784 h 4384512"/>
              <a:gd name="connsiteX99" fmla="*/ 1421212 w 3685930"/>
              <a:gd name="connsiteY99" fmla="*/ 4348424 h 4384512"/>
              <a:gd name="connsiteX100" fmla="*/ 1420186 w 3685930"/>
              <a:gd name="connsiteY100" fmla="*/ 4051470 h 4384512"/>
              <a:gd name="connsiteX101" fmla="*/ 1420699 w 3685930"/>
              <a:gd name="connsiteY101" fmla="*/ 4048893 h 4384512"/>
              <a:gd name="connsiteX102" fmla="*/ 1387349 w 3685930"/>
              <a:gd name="connsiteY102" fmla="*/ 4045799 h 4384512"/>
              <a:gd name="connsiteX103" fmla="*/ 1381193 w 3685930"/>
              <a:gd name="connsiteY103" fmla="*/ 4037551 h 4384512"/>
              <a:gd name="connsiteX104" fmla="*/ 1379140 w 3685930"/>
              <a:gd name="connsiteY104" fmla="*/ 4031880 h 4384512"/>
              <a:gd name="connsiteX105" fmla="*/ 1379140 w 3685930"/>
              <a:gd name="connsiteY105" fmla="*/ 3632849 h 4384512"/>
              <a:gd name="connsiteX106" fmla="*/ 2622828 w 3685930"/>
              <a:gd name="connsiteY106" fmla="*/ 3630788 h 4384512"/>
              <a:gd name="connsiteX107" fmla="*/ 2623341 w 3685930"/>
              <a:gd name="connsiteY107" fmla="*/ 3633365 h 4384512"/>
              <a:gd name="connsiteX108" fmla="*/ 2623341 w 3685930"/>
              <a:gd name="connsiteY108" fmla="*/ 4032911 h 4384512"/>
              <a:gd name="connsiteX109" fmla="*/ 2615646 w 3685930"/>
              <a:gd name="connsiteY109" fmla="*/ 4040129 h 4384512"/>
              <a:gd name="connsiteX110" fmla="*/ 2614619 w 3685930"/>
              <a:gd name="connsiteY110" fmla="*/ 4040645 h 4384512"/>
              <a:gd name="connsiteX111" fmla="*/ 2551511 w 3685930"/>
              <a:gd name="connsiteY111" fmla="*/ 4045284 h 4384512"/>
              <a:gd name="connsiteX112" fmla="*/ 2554076 w 3685930"/>
              <a:gd name="connsiteY112" fmla="*/ 4053018 h 4384512"/>
              <a:gd name="connsiteX113" fmla="*/ 2548945 w 3685930"/>
              <a:gd name="connsiteY113" fmla="*/ 4351517 h 4384512"/>
              <a:gd name="connsiteX114" fmla="*/ 2711590 w 3685930"/>
              <a:gd name="connsiteY114" fmla="*/ 4351002 h 4384512"/>
              <a:gd name="connsiteX115" fmla="*/ 2839345 w 3685930"/>
              <a:gd name="connsiteY115" fmla="*/ 4349971 h 4384512"/>
              <a:gd name="connsiteX116" fmla="*/ 2838832 w 3685930"/>
              <a:gd name="connsiteY116" fmla="*/ 4345846 h 4384512"/>
              <a:gd name="connsiteX117" fmla="*/ 2824979 w 3685930"/>
              <a:gd name="connsiteY117" fmla="*/ 3634396 h 4384512"/>
              <a:gd name="connsiteX118" fmla="*/ 2824979 w 3685930"/>
              <a:gd name="connsiteY118" fmla="*/ 3632334 h 4384512"/>
              <a:gd name="connsiteX119" fmla="*/ 2622828 w 3685930"/>
              <a:gd name="connsiteY119" fmla="*/ 3630788 h 4384512"/>
              <a:gd name="connsiteX120" fmla="*/ 1672105 w 3685930"/>
              <a:gd name="connsiteY120" fmla="*/ 3629240 h 4384512"/>
              <a:gd name="connsiteX121" fmla="*/ 1502277 w 3685930"/>
              <a:gd name="connsiteY121" fmla="*/ 3631303 h 4384512"/>
              <a:gd name="connsiteX122" fmla="*/ 1504842 w 3685930"/>
              <a:gd name="connsiteY122" fmla="*/ 3639036 h 4384512"/>
              <a:gd name="connsiteX123" fmla="*/ 1495607 w 3685930"/>
              <a:gd name="connsiteY123" fmla="*/ 4031880 h 4384512"/>
              <a:gd name="connsiteX124" fmla="*/ 1485859 w 3685930"/>
              <a:gd name="connsiteY124" fmla="*/ 4039098 h 4384512"/>
              <a:gd name="connsiteX125" fmla="*/ 1476624 w 3685930"/>
              <a:gd name="connsiteY125" fmla="*/ 4049408 h 4384512"/>
              <a:gd name="connsiteX126" fmla="*/ 1442248 w 3685930"/>
              <a:gd name="connsiteY126" fmla="*/ 4050440 h 4384512"/>
              <a:gd name="connsiteX127" fmla="*/ 1443274 w 3685930"/>
              <a:gd name="connsiteY127" fmla="*/ 4051470 h 4384512"/>
              <a:gd name="connsiteX128" fmla="*/ 1438143 w 3685930"/>
              <a:gd name="connsiteY128" fmla="*/ 4347393 h 4384512"/>
              <a:gd name="connsiteX129" fmla="*/ 1717254 w 3685930"/>
              <a:gd name="connsiteY129" fmla="*/ 4350486 h 4384512"/>
              <a:gd name="connsiteX130" fmla="*/ 1713663 w 3685930"/>
              <a:gd name="connsiteY130" fmla="*/ 4144784 h 4384512"/>
              <a:gd name="connsiteX131" fmla="*/ 1722385 w 3685930"/>
              <a:gd name="connsiteY131" fmla="*/ 4049924 h 4384512"/>
              <a:gd name="connsiteX132" fmla="*/ 1674669 w 3685930"/>
              <a:gd name="connsiteY132" fmla="*/ 4038067 h 4384512"/>
              <a:gd name="connsiteX133" fmla="*/ 1667999 w 3685930"/>
              <a:gd name="connsiteY133" fmla="*/ 4031880 h 4384512"/>
              <a:gd name="connsiteX134" fmla="*/ 1672105 w 3685930"/>
              <a:gd name="connsiteY134" fmla="*/ 3629240 h 4384512"/>
              <a:gd name="connsiteX135" fmla="*/ 2008680 w 3685930"/>
              <a:gd name="connsiteY135" fmla="*/ 3628210 h 4384512"/>
              <a:gd name="connsiteX136" fmla="*/ 2002010 w 3685930"/>
              <a:gd name="connsiteY136" fmla="*/ 4351517 h 4384512"/>
              <a:gd name="connsiteX137" fmla="*/ 2292923 w 3685930"/>
              <a:gd name="connsiteY137" fmla="*/ 4352033 h 4384512"/>
              <a:gd name="connsiteX138" fmla="*/ 2291384 w 3685930"/>
              <a:gd name="connsiteY138" fmla="*/ 4348424 h 4384512"/>
              <a:gd name="connsiteX139" fmla="*/ 2280096 w 3685930"/>
              <a:gd name="connsiteY139" fmla="*/ 4059719 h 4384512"/>
              <a:gd name="connsiteX140" fmla="*/ 2291896 w 3685930"/>
              <a:gd name="connsiteY140" fmla="*/ 4046316 h 4384512"/>
              <a:gd name="connsiteX141" fmla="*/ 2303697 w 3685930"/>
              <a:gd name="connsiteY141" fmla="*/ 4059719 h 4384512"/>
              <a:gd name="connsiteX142" fmla="*/ 2305236 w 3685930"/>
              <a:gd name="connsiteY142" fmla="*/ 4345846 h 4384512"/>
              <a:gd name="connsiteX143" fmla="*/ 2302671 w 3685930"/>
              <a:gd name="connsiteY143" fmla="*/ 4352033 h 4384512"/>
              <a:gd name="connsiteX144" fmla="*/ 2533041 w 3685930"/>
              <a:gd name="connsiteY144" fmla="*/ 4351517 h 4384512"/>
              <a:gd name="connsiteX145" fmla="*/ 2532014 w 3685930"/>
              <a:gd name="connsiteY145" fmla="*/ 4053018 h 4384512"/>
              <a:gd name="connsiteX146" fmla="*/ 2534580 w 3685930"/>
              <a:gd name="connsiteY146" fmla="*/ 4043738 h 4384512"/>
              <a:gd name="connsiteX147" fmla="*/ 2509439 w 3685930"/>
              <a:gd name="connsiteY147" fmla="*/ 4040129 h 4384512"/>
              <a:gd name="connsiteX148" fmla="*/ 2504821 w 3685930"/>
              <a:gd name="connsiteY148" fmla="*/ 4029818 h 4384512"/>
              <a:gd name="connsiteX149" fmla="*/ 2503283 w 3685930"/>
              <a:gd name="connsiteY149" fmla="*/ 4025178 h 4384512"/>
              <a:gd name="connsiteX150" fmla="*/ 2504308 w 3685930"/>
              <a:gd name="connsiteY150" fmla="*/ 3629756 h 4384512"/>
              <a:gd name="connsiteX151" fmla="*/ 2350900 w 3685930"/>
              <a:gd name="connsiteY151" fmla="*/ 3628725 h 4384512"/>
              <a:gd name="connsiteX152" fmla="*/ 2351413 w 3685930"/>
              <a:gd name="connsiteY152" fmla="*/ 4032395 h 4384512"/>
              <a:gd name="connsiteX153" fmla="*/ 2343717 w 3685930"/>
              <a:gd name="connsiteY153" fmla="*/ 4039098 h 4384512"/>
              <a:gd name="connsiteX154" fmla="*/ 2337047 w 3685930"/>
              <a:gd name="connsiteY154" fmla="*/ 4043223 h 4384512"/>
              <a:gd name="connsiteX155" fmla="*/ 2291384 w 3685930"/>
              <a:gd name="connsiteY155" fmla="*/ 4044253 h 4384512"/>
              <a:gd name="connsiteX156" fmla="*/ 2246746 w 3685930"/>
              <a:gd name="connsiteY156" fmla="*/ 4041160 h 4384512"/>
              <a:gd name="connsiteX157" fmla="*/ 2241102 w 3685930"/>
              <a:gd name="connsiteY157" fmla="*/ 4028787 h 4384512"/>
              <a:gd name="connsiteX158" fmla="*/ 2227249 w 3685930"/>
              <a:gd name="connsiteY158" fmla="*/ 3628725 h 4384512"/>
              <a:gd name="connsiteX159" fmla="*/ 2008680 w 3685930"/>
              <a:gd name="connsiteY159" fmla="*/ 3628210 h 4384512"/>
              <a:gd name="connsiteX160" fmla="*/ 1834235 w 3685930"/>
              <a:gd name="connsiteY160" fmla="*/ 3628210 h 4384512"/>
              <a:gd name="connsiteX161" fmla="*/ 1790111 w 3685930"/>
              <a:gd name="connsiteY161" fmla="*/ 3628725 h 4384512"/>
              <a:gd name="connsiteX162" fmla="*/ 1784980 w 3685930"/>
              <a:gd name="connsiteY162" fmla="*/ 4032395 h 4384512"/>
              <a:gd name="connsiteX163" fmla="*/ 1781389 w 3685930"/>
              <a:gd name="connsiteY163" fmla="*/ 4038582 h 4384512"/>
              <a:gd name="connsiteX164" fmla="*/ 1774719 w 3685930"/>
              <a:gd name="connsiteY164" fmla="*/ 4046831 h 4384512"/>
              <a:gd name="connsiteX165" fmla="*/ 1745474 w 3685930"/>
              <a:gd name="connsiteY165" fmla="*/ 4050955 h 4384512"/>
              <a:gd name="connsiteX166" fmla="*/ 1731108 w 3685930"/>
              <a:gd name="connsiteY166" fmla="*/ 4071061 h 4384512"/>
              <a:gd name="connsiteX167" fmla="*/ 1737778 w 3685930"/>
              <a:gd name="connsiteY167" fmla="*/ 4210259 h 4384512"/>
              <a:gd name="connsiteX168" fmla="*/ 1734187 w 3685930"/>
              <a:gd name="connsiteY168" fmla="*/ 4351002 h 4384512"/>
              <a:gd name="connsiteX169" fmla="*/ 1816278 w 3685930"/>
              <a:gd name="connsiteY169" fmla="*/ 4351517 h 4384512"/>
              <a:gd name="connsiteX170" fmla="*/ 1986105 w 3685930"/>
              <a:gd name="connsiteY170" fmla="*/ 4351517 h 4384512"/>
              <a:gd name="connsiteX171" fmla="*/ 1983026 w 3685930"/>
              <a:gd name="connsiteY171" fmla="*/ 3628210 h 4384512"/>
              <a:gd name="connsiteX172" fmla="*/ 1834235 w 3685930"/>
              <a:gd name="connsiteY172" fmla="*/ 3628210 h 4384512"/>
              <a:gd name="connsiteX173" fmla="*/ 22225 w 3685930"/>
              <a:gd name="connsiteY173" fmla="*/ 0 h 4384512"/>
              <a:gd name="connsiteX174" fmla="*/ 105466 w 3685930"/>
              <a:gd name="connsiteY174" fmla="*/ 0 h 4384512"/>
              <a:gd name="connsiteX175" fmla="*/ 587375 w 3685930"/>
              <a:gd name="connsiteY175" fmla="*/ 0 h 4384512"/>
              <a:gd name="connsiteX176" fmla="*/ 1345079 w 3685930"/>
              <a:gd name="connsiteY176" fmla="*/ 0 h 4384512"/>
              <a:gd name="connsiteX177" fmla="*/ 1351586 w 3685930"/>
              <a:gd name="connsiteY177" fmla="*/ 14838 h 4384512"/>
              <a:gd name="connsiteX178" fmla="*/ 1439682 w 3685930"/>
              <a:gd name="connsiteY178" fmla="*/ 297798 h 4384512"/>
              <a:gd name="connsiteX179" fmla="*/ 1639268 w 3685930"/>
              <a:gd name="connsiteY179" fmla="*/ 679301 h 4384512"/>
              <a:gd name="connsiteX180" fmla="*/ 2271374 w 3685930"/>
              <a:gd name="connsiteY180" fmla="*/ 1104624 h 4384512"/>
              <a:gd name="connsiteX181" fmla="*/ 2870643 w 3685930"/>
              <a:gd name="connsiteY181" fmla="*/ 1528916 h 4384512"/>
              <a:gd name="connsiteX182" fmla="*/ 3642304 w 3685930"/>
              <a:gd name="connsiteY182" fmla="*/ 4335535 h 4384512"/>
              <a:gd name="connsiteX183" fmla="*/ 3631529 w 3685930"/>
              <a:gd name="connsiteY183" fmla="*/ 4346877 h 4384512"/>
              <a:gd name="connsiteX184" fmla="*/ 3631529 w 3685930"/>
              <a:gd name="connsiteY184" fmla="*/ 4348424 h 4384512"/>
              <a:gd name="connsiteX185" fmla="*/ 3629990 w 3685930"/>
              <a:gd name="connsiteY185" fmla="*/ 4353064 h 4384512"/>
              <a:gd name="connsiteX186" fmla="*/ 3628451 w 3685930"/>
              <a:gd name="connsiteY186" fmla="*/ 4357704 h 4384512"/>
              <a:gd name="connsiteX187" fmla="*/ 3621268 w 3685930"/>
              <a:gd name="connsiteY187" fmla="*/ 4369045 h 4384512"/>
              <a:gd name="connsiteX188" fmla="*/ 3589971 w 3685930"/>
              <a:gd name="connsiteY188" fmla="*/ 4371108 h 4384512"/>
              <a:gd name="connsiteX189" fmla="*/ 3583300 w 3685930"/>
              <a:gd name="connsiteY189" fmla="*/ 4371623 h 4384512"/>
              <a:gd name="connsiteX190" fmla="*/ 2710564 w 3685930"/>
              <a:gd name="connsiteY190" fmla="*/ 4384512 h 4384512"/>
              <a:gd name="connsiteX191" fmla="*/ 1815765 w 3685930"/>
              <a:gd name="connsiteY191" fmla="*/ 4383482 h 4384512"/>
              <a:gd name="connsiteX192" fmla="*/ 9235 w 3685930"/>
              <a:gd name="connsiteY192" fmla="*/ 4353064 h 4384512"/>
              <a:gd name="connsiteX193" fmla="*/ 1027 w 3685930"/>
              <a:gd name="connsiteY193" fmla="*/ 4340175 h 4384512"/>
              <a:gd name="connsiteX194" fmla="*/ 0 w 3685930"/>
              <a:gd name="connsiteY194" fmla="*/ 4336567 h 4384512"/>
              <a:gd name="connsiteX195" fmla="*/ 0 w 3685930"/>
              <a:gd name="connsiteY195" fmla="*/ 4332442 h 4384512"/>
              <a:gd name="connsiteX196" fmla="*/ 16419 w 3685930"/>
              <a:gd name="connsiteY196" fmla="*/ 2322337 h 4384512"/>
              <a:gd name="connsiteX197" fmla="*/ 19176 w 3685930"/>
              <a:gd name="connsiteY197" fmla="*/ 1331012 h 4384512"/>
              <a:gd name="connsiteX198" fmla="*/ 22225 w 3685930"/>
              <a:gd name="connsiteY198" fmla="*/ 901456 h 438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3685930" h="4384512">
                <a:moveTo>
                  <a:pt x="265258" y="3649862"/>
                </a:moveTo>
                <a:cubicBezTo>
                  <a:pt x="199072" y="3650378"/>
                  <a:pt x="133399" y="3650378"/>
                  <a:pt x="67213" y="3650378"/>
                </a:cubicBezTo>
                <a:cubicBezTo>
                  <a:pt x="70804" y="3876186"/>
                  <a:pt x="76448" y="4104056"/>
                  <a:pt x="68751" y="4329349"/>
                </a:cubicBezTo>
                <a:cubicBezTo>
                  <a:pt x="68751" y="4330379"/>
                  <a:pt x="68751" y="4330896"/>
                  <a:pt x="68239" y="4331927"/>
                </a:cubicBezTo>
                <a:cubicBezTo>
                  <a:pt x="146738" y="4331411"/>
                  <a:pt x="225239" y="4331411"/>
                  <a:pt x="303739" y="4331927"/>
                </a:cubicBezTo>
                <a:cubicBezTo>
                  <a:pt x="303739" y="4330896"/>
                  <a:pt x="303226" y="4330379"/>
                  <a:pt x="303226" y="4329349"/>
                </a:cubicBezTo>
                <a:cubicBezTo>
                  <a:pt x="303226" y="4238613"/>
                  <a:pt x="298609" y="4143753"/>
                  <a:pt x="307843" y="4053018"/>
                </a:cubicBezTo>
                <a:cubicBezTo>
                  <a:pt x="296556" y="4052502"/>
                  <a:pt x="284756" y="4051470"/>
                  <a:pt x="273981" y="4050440"/>
                </a:cubicBezTo>
                <a:cubicBezTo>
                  <a:pt x="269364" y="4055595"/>
                  <a:pt x="259615" y="4053533"/>
                  <a:pt x="259102" y="4043738"/>
                </a:cubicBezTo>
                <a:cubicBezTo>
                  <a:pt x="253971" y="3913820"/>
                  <a:pt x="250893" y="3779264"/>
                  <a:pt x="265258" y="3649862"/>
                </a:cubicBezTo>
                <a:close/>
                <a:moveTo>
                  <a:pt x="543344" y="3646769"/>
                </a:moveTo>
                <a:cubicBezTo>
                  <a:pt x="487932" y="3647800"/>
                  <a:pt x="432521" y="3648316"/>
                  <a:pt x="377108" y="3648831"/>
                </a:cubicBezTo>
                <a:cubicBezTo>
                  <a:pt x="377108" y="3649347"/>
                  <a:pt x="377621" y="3650378"/>
                  <a:pt x="377621" y="3650894"/>
                </a:cubicBezTo>
                <a:cubicBezTo>
                  <a:pt x="382239" y="3780295"/>
                  <a:pt x="383778" y="3917430"/>
                  <a:pt x="363256" y="4045284"/>
                </a:cubicBezTo>
                <a:cubicBezTo>
                  <a:pt x="362743" y="4049924"/>
                  <a:pt x="358125" y="4050955"/>
                  <a:pt x="355046" y="4049408"/>
                </a:cubicBezTo>
                <a:cubicBezTo>
                  <a:pt x="353507" y="4051470"/>
                  <a:pt x="351968" y="4052502"/>
                  <a:pt x="349403" y="4053018"/>
                </a:cubicBezTo>
                <a:cubicBezTo>
                  <a:pt x="340681" y="4053533"/>
                  <a:pt x="330932" y="4054048"/>
                  <a:pt x="322210" y="4054048"/>
                </a:cubicBezTo>
                <a:cubicBezTo>
                  <a:pt x="331445" y="4144784"/>
                  <a:pt x="326314" y="4239644"/>
                  <a:pt x="326314" y="4330379"/>
                </a:cubicBezTo>
                <a:cubicBezTo>
                  <a:pt x="326314" y="4331411"/>
                  <a:pt x="325801" y="4331927"/>
                  <a:pt x="325801" y="4332442"/>
                </a:cubicBezTo>
                <a:cubicBezTo>
                  <a:pt x="408406" y="4331927"/>
                  <a:pt x="492037" y="4332957"/>
                  <a:pt x="576180" y="4333989"/>
                </a:cubicBezTo>
                <a:cubicBezTo>
                  <a:pt x="572589" y="4240159"/>
                  <a:pt x="573616" y="4143238"/>
                  <a:pt x="592599" y="4051470"/>
                </a:cubicBezTo>
                <a:cubicBezTo>
                  <a:pt x="576694" y="4049408"/>
                  <a:pt x="560276" y="4046831"/>
                  <a:pt x="544883" y="4043223"/>
                </a:cubicBezTo>
                <a:cubicBezTo>
                  <a:pt x="537187" y="4041676"/>
                  <a:pt x="539753" y="4028271"/>
                  <a:pt x="546423" y="4028271"/>
                </a:cubicBezTo>
                <a:cubicBezTo>
                  <a:pt x="546423" y="4028271"/>
                  <a:pt x="546936" y="4028271"/>
                  <a:pt x="546936" y="4028271"/>
                </a:cubicBezTo>
                <a:cubicBezTo>
                  <a:pt x="545910" y="4027241"/>
                  <a:pt x="545396" y="4025693"/>
                  <a:pt x="545396" y="4023631"/>
                </a:cubicBezTo>
                <a:cubicBezTo>
                  <a:pt x="538726" y="3898870"/>
                  <a:pt x="541805" y="3771531"/>
                  <a:pt x="543344" y="3646769"/>
                </a:cubicBezTo>
                <a:close/>
                <a:moveTo>
                  <a:pt x="868119" y="3641098"/>
                </a:moveTo>
                <a:cubicBezTo>
                  <a:pt x="802446" y="3642128"/>
                  <a:pt x="737285" y="3643676"/>
                  <a:pt x="671613" y="3644706"/>
                </a:cubicBezTo>
                <a:cubicBezTo>
                  <a:pt x="666995" y="3775139"/>
                  <a:pt x="663916" y="3907119"/>
                  <a:pt x="651603" y="4037035"/>
                </a:cubicBezTo>
                <a:cubicBezTo>
                  <a:pt x="651089" y="4041676"/>
                  <a:pt x="648011" y="4044253"/>
                  <a:pt x="644933" y="4044769"/>
                </a:cubicBezTo>
                <a:cubicBezTo>
                  <a:pt x="645446" y="4050440"/>
                  <a:pt x="642881" y="4056111"/>
                  <a:pt x="636211" y="4055595"/>
                </a:cubicBezTo>
                <a:cubicBezTo>
                  <a:pt x="626462" y="4055080"/>
                  <a:pt x="616201" y="4054048"/>
                  <a:pt x="605939" y="4053018"/>
                </a:cubicBezTo>
                <a:cubicBezTo>
                  <a:pt x="603373" y="4147361"/>
                  <a:pt x="596191" y="4239644"/>
                  <a:pt x="598243" y="4334504"/>
                </a:cubicBezTo>
                <a:cubicBezTo>
                  <a:pt x="682387" y="4335535"/>
                  <a:pt x="765505" y="4336567"/>
                  <a:pt x="849135" y="4338113"/>
                </a:cubicBezTo>
                <a:cubicBezTo>
                  <a:pt x="843492" y="4217992"/>
                  <a:pt x="841953" y="4097355"/>
                  <a:pt x="845031" y="3977233"/>
                </a:cubicBezTo>
                <a:cubicBezTo>
                  <a:pt x="847596" y="3867422"/>
                  <a:pt x="844517" y="3747815"/>
                  <a:pt x="868119" y="3641098"/>
                </a:cubicBezTo>
                <a:close/>
                <a:moveTo>
                  <a:pt x="1108750" y="3636974"/>
                </a:moveTo>
                <a:cubicBezTo>
                  <a:pt x="1032303" y="3638520"/>
                  <a:pt x="955855" y="3639552"/>
                  <a:pt x="879407" y="3641098"/>
                </a:cubicBezTo>
                <a:cubicBezTo>
                  <a:pt x="887103" y="3756579"/>
                  <a:pt x="870685" y="3877732"/>
                  <a:pt x="869145" y="3994245"/>
                </a:cubicBezTo>
                <a:cubicBezTo>
                  <a:pt x="867606" y="4109212"/>
                  <a:pt x="870685" y="4223663"/>
                  <a:pt x="875303" y="4338629"/>
                </a:cubicBezTo>
                <a:cubicBezTo>
                  <a:pt x="962012" y="4340175"/>
                  <a:pt x="1049234" y="4341722"/>
                  <a:pt x="1135943" y="4342753"/>
                </a:cubicBezTo>
                <a:cubicBezTo>
                  <a:pt x="1131325" y="4341722"/>
                  <a:pt x="1127221" y="4338113"/>
                  <a:pt x="1126708" y="4330896"/>
                </a:cubicBezTo>
                <a:cubicBezTo>
                  <a:pt x="1122603" y="4238613"/>
                  <a:pt x="1129273" y="4138082"/>
                  <a:pt x="1150823" y="4048893"/>
                </a:cubicBezTo>
                <a:cubicBezTo>
                  <a:pt x="1139022" y="4048893"/>
                  <a:pt x="1127221" y="4048377"/>
                  <a:pt x="1115933" y="4047347"/>
                </a:cubicBezTo>
                <a:cubicBezTo>
                  <a:pt x="1112342" y="4046831"/>
                  <a:pt x="1110290" y="4044769"/>
                  <a:pt x="1109263" y="4042191"/>
                </a:cubicBezTo>
                <a:cubicBezTo>
                  <a:pt x="1108238" y="4041160"/>
                  <a:pt x="1107725" y="4040129"/>
                  <a:pt x="1107211" y="4038067"/>
                </a:cubicBezTo>
                <a:cubicBezTo>
                  <a:pt x="1100028" y="3905056"/>
                  <a:pt x="1106186" y="3769984"/>
                  <a:pt x="1108750" y="3636974"/>
                </a:cubicBezTo>
                <a:close/>
                <a:moveTo>
                  <a:pt x="3192339" y="3634911"/>
                </a:moveTo>
                <a:cubicBezTo>
                  <a:pt x="3197983" y="3766891"/>
                  <a:pt x="3201575" y="3901448"/>
                  <a:pt x="3195930" y="4033942"/>
                </a:cubicBezTo>
                <a:cubicBezTo>
                  <a:pt x="3195417" y="4039613"/>
                  <a:pt x="3191313" y="4042191"/>
                  <a:pt x="3188235" y="4040645"/>
                </a:cubicBezTo>
                <a:cubicBezTo>
                  <a:pt x="3186695" y="4041676"/>
                  <a:pt x="3185156" y="4042191"/>
                  <a:pt x="3183104" y="4042191"/>
                </a:cubicBezTo>
                <a:cubicBezTo>
                  <a:pt x="3170277" y="4040645"/>
                  <a:pt x="3157450" y="4040129"/>
                  <a:pt x="3145137" y="4039613"/>
                </a:cubicBezTo>
                <a:cubicBezTo>
                  <a:pt x="3146675" y="4041676"/>
                  <a:pt x="3147702" y="4043738"/>
                  <a:pt x="3147702" y="4046831"/>
                </a:cubicBezTo>
                <a:cubicBezTo>
                  <a:pt x="3151293" y="4143238"/>
                  <a:pt x="3151806" y="4243769"/>
                  <a:pt x="3144623" y="4339660"/>
                </a:cubicBezTo>
                <a:cubicBezTo>
                  <a:pt x="3144623" y="4342238"/>
                  <a:pt x="3143598" y="4343784"/>
                  <a:pt x="3142571" y="4345331"/>
                </a:cubicBezTo>
                <a:cubicBezTo>
                  <a:pt x="3232872" y="4344299"/>
                  <a:pt x="3323172" y="4343268"/>
                  <a:pt x="3413474" y="4344299"/>
                </a:cubicBezTo>
                <a:cubicBezTo>
                  <a:pt x="3468372" y="4345331"/>
                  <a:pt x="3523271" y="4346362"/>
                  <a:pt x="3577657" y="4348424"/>
                </a:cubicBezTo>
                <a:cubicBezTo>
                  <a:pt x="3593049" y="4222631"/>
                  <a:pt x="3609980" y="4097355"/>
                  <a:pt x="3621781" y="3971046"/>
                </a:cubicBezTo>
                <a:cubicBezTo>
                  <a:pt x="3632556" y="3857111"/>
                  <a:pt x="3618702" y="3748847"/>
                  <a:pt x="3618702" y="3635943"/>
                </a:cubicBezTo>
                <a:cubicBezTo>
                  <a:pt x="3617164" y="3637489"/>
                  <a:pt x="3615111" y="3638520"/>
                  <a:pt x="3612033" y="3638520"/>
                </a:cubicBezTo>
                <a:cubicBezTo>
                  <a:pt x="3563291" y="3638005"/>
                  <a:pt x="3514036" y="3638005"/>
                  <a:pt x="3465294" y="3637489"/>
                </a:cubicBezTo>
                <a:cubicBezTo>
                  <a:pt x="3471964" y="3767921"/>
                  <a:pt x="3465807" y="3905056"/>
                  <a:pt x="3456059" y="4034973"/>
                </a:cubicBezTo>
                <a:cubicBezTo>
                  <a:pt x="3455032" y="4046831"/>
                  <a:pt x="3442205" y="4047347"/>
                  <a:pt x="3440153" y="4037035"/>
                </a:cubicBezTo>
                <a:lnTo>
                  <a:pt x="3439640" y="4037035"/>
                </a:lnTo>
                <a:cubicBezTo>
                  <a:pt x="3441692" y="4043738"/>
                  <a:pt x="3438101" y="4053533"/>
                  <a:pt x="3430404" y="4053533"/>
                </a:cubicBezTo>
                <a:cubicBezTo>
                  <a:pt x="3425787" y="4053533"/>
                  <a:pt x="3421169" y="4053018"/>
                  <a:pt x="3416552" y="4052502"/>
                </a:cubicBezTo>
                <a:cubicBezTo>
                  <a:pt x="3418091" y="4054564"/>
                  <a:pt x="3419630" y="4057658"/>
                  <a:pt x="3419630" y="4061266"/>
                </a:cubicBezTo>
                <a:cubicBezTo>
                  <a:pt x="3417065" y="4152517"/>
                  <a:pt x="3419630" y="4243254"/>
                  <a:pt x="3421682" y="4333989"/>
                </a:cubicBezTo>
                <a:cubicBezTo>
                  <a:pt x="3421682" y="4340175"/>
                  <a:pt x="3417065" y="4343784"/>
                  <a:pt x="3412447" y="4343784"/>
                </a:cubicBezTo>
                <a:cubicBezTo>
                  <a:pt x="3408856" y="4343784"/>
                  <a:pt x="3405777" y="4341722"/>
                  <a:pt x="3405265" y="4336567"/>
                </a:cubicBezTo>
                <a:cubicBezTo>
                  <a:pt x="3395003" y="4245315"/>
                  <a:pt x="3393464" y="4153033"/>
                  <a:pt x="3397055" y="4060751"/>
                </a:cubicBezTo>
                <a:cubicBezTo>
                  <a:pt x="3397055" y="4055595"/>
                  <a:pt x="3399620" y="4052502"/>
                  <a:pt x="3402699" y="4050440"/>
                </a:cubicBezTo>
                <a:cubicBezTo>
                  <a:pt x="3388846" y="4048377"/>
                  <a:pt x="3374480" y="4045799"/>
                  <a:pt x="3361140" y="4042191"/>
                </a:cubicBezTo>
                <a:cubicBezTo>
                  <a:pt x="3358574" y="4043223"/>
                  <a:pt x="3355496" y="4042706"/>
                  <a:pt x="3353958" y="4040129"/>
                </a:cubicBezTo>
                <a:cubicBezTo>
                  <a:pt x="3350365" y="4038067"/>
                  <a:pt x="3349852" y="4032911"/>
                  <a:pt x="3351904" y="4028787"/>
                </a:cubicBezTo>
                <a:cubicBezTo>
                  <a:pt x="3337539" y="3900417"/>
                  <a:pt x="3338052" y="3765345"/>
                  <a:pt x="3341643" y="3635943"/>
                </a:cubicBezTo>
                <a:cubicBezTo>
                  <a:pt x="3291875" y="3635943"/>
                  <a:pt x="3242108" y="3635427"/>
                  <a:pt x="3192339" y="3634911"/>
                </a:cubicBezTo>
                <a:close/>
                <a:moveTo>
                  <a:pt x="2851659" y="3633365"/>
                </a:moveTo>
                <a:cubicBezTo>
                  <a:pt x="2851659" y="3633881"/>
                  <a:pt x="2852172" y="3634396"/>
                  <a:pt x="2852172" y="3635427"/>
                </a:cubicBezTo>
                <a:cubicBezTo>
                  <a:pt x="2873721" y="3870515"/>
                  <a:pt x="2881931" y="4111790"/>
                  <a:pt x="2855251" y="4346877"/>
                </a:cubicBezTo>
                <a:cubicBezTo>
                  <a:pt x="2854737" y="4347909"/>
                  <a:pt x="2854224" y="4348939"/>
                  <a:pt x="2853711" y="4350486"/>
                </a:cubicBezTo>
                <a:cubicBezTo>
                  <a:pt x="2946578" y="4349455"/>
                  <a:pt x="3038930" y="4347393"/>
                  <a:pt x="3131797" y="4346362"/>
                </a:cubicBezTo>
                <a:cubicBezTo>
                  <a:pt x="3130770" y="4344816"/>
                  <a:pt x="3129745" y="4343268"/>
                  <a:pt x="3129745" y="4340691"/>
                </a:cubicBezTo>
                <a:cubicBezTo>
                  <a:pt x="3123075" y="4244284"/>
                  <a:pt x="3124100" y="4143753"/>
                  <a:pt x="3127692" y="4047862"/>
                </a:cubicBezTo>
                <a:cubicBezTo>
                  <a:pt x="3127692" y="4044769"/>
                  <a:pt x="3128718" y="4042706"/>
                  <a:pt x="3129745" y="4041160"/>
                </a:cubicBezTo>
                <a:cubicBezTo>
                  <a:pt x="3115891" y="4041676"/>
                  <a:pt x="3102552" y="4043223"/>
                  <a:pt x="3088185" y="4046316"/>
                </a:cubicBezTo>
                <a:cubicBezTo>
                  <a:pt x="3087159" y="4046316"/>
                  <a:pt x="3086133" y="4046316"/>
                  <a:pt x="3085107" y="4045799"/>
                </a:cubicBezTo>
                <a:cubicBezTo>
                  <a:pt x="3081515" y="4050955"/>
                  <a:pt x="3072793" y="4049924"/>
                  <a:pt x="3072793" y="4041160"/>
                </a:cubicBezTo>
                <a:cubicBezTo>
                  <a:pt x="3067150" y="3906603"/>
                  <a:pt x="3071767" y="3769984"/>
                  <a:pt x="3072280" y="3634911"/>
                </a:cubicBezTo>
                <a:cubicBezTo>
                  <a:pt x="2998910" y="3634396"/>
                  <a:pt x="2925028" y="3633881"/>
                  <a:pt x="2851659" y="3633365"/>
                </a:cubicBezTo>
                <a:close/>
                <a:moveTo>
                  <a:pt x="1379140" y="3632849"/>
                </a:moveTo>
                <a:cubicBezTo>
                  <a:pt x="1327320" y="3633881"/>
                  <a:pt x="1274986" y="3634396"/>
                  <a:pt x="1223165" y="3635427"/>
                </a:cubicBezTo>
                <a:cubicBezTo>
                  <a:pt x="1220088" y="3767406"/>
                  <a:pt x="1221113" y="3900417"/>
                  <a:pt x="1211878" y="4031880"/>
                </a:cubicBezTo>
                <a:cubicBezTo>
                  <a:pt x="1211365" y="4040645"/>
                  <a:pt x="1201617" y="4041160"/>
                  <a:pt x="1199565" y="4034458"/>
                </a:cubicBezTo>
                <a:lnTo>
                  <a:pt x="1198025" y="4034973"/>
                </a:lnTo>
                <a:cubicBezTo>
                  <a:pt x="1200077" y="4041160"/>
                  <a:pt x="1196999" y="4049924"/>
                  <a:pt x="1189816" y="4049924"/>
                </a:cubicBezTo>
                <a:cubicBezTo>
                  <a:pt x="1181607" y="4049924"/>
                  <a:pt x="1173910" y="4049924"/>
                  <a:pt x="1165702" y="4049924"/>
                </a:cubicBezTo>
                <a:cubicBezTo>
                  <a:pt x="1159545" y="4144268"/>
                  <a:pt x="1151848" y="4237582"/>
                  <a:pt x="1148257" y="4331927"/>
                </a:cubicBezTo>
                <a:cubicBezTo>
                  <a:pt x="1148257" y="4339145"/>
                  <a:pt x="1143640" y="4343268"/>
                  <a:pt x="1139022" y="4343784"/>
                </a:cubicBezTo>
                <a:cubicBezTo>
                  <a:pt x="1232914" y="4345331"/>
                  <a:pt x="1327320" y="4346877"/>
                  <a:pt x="1421212" y="4348424"/>
                </a:cubicBezTo>
                <a:cubicBezTo>
                  <a:pt x="1418133" y="4248925"/>
                  <a:pt x="1421212" y="4149939"/>
                  <a:pt x="1420186" y="4051470"/>
                </a:cubicBezTo>
                <a:cubicBezTo>
                  <a:pt x="1420186" y="4050440"/>
                  <a:pt x="1420699" y="4049924"/>
                  <a:pt x="1420699" y="4048893"/>
                </a:cubicBezTo>
                <a:cubicBezTo>
                  <a:pt x="1409411" y="4047862"/>
                  <a:pt x="1398123" y="4046831"/>
                  <a:pt x="1387349" y="4045799"/>
                </a:cubicBezTo>
                <a:cubicBezTo>
                  <a:pt x="1382731" y="4045284"/>
                  <a:pt x="1380679" y="4041160"/>
                  <a:pt x="1381193" y="4037551"/>
                </a:cubicBezTo>
                <a:cubicBezTo>
                  <a:pt x="1380166" y="4036520"/>
                  <a:pt x="1379140" y="4034458"/>
                  <a:pt x="1379140" y="4031880"/>
                </a:cubicBezTo>
                <a:cubicBezTo>
                  <a:pt x="1375548" y="3899385"/>
                  <a:pt x="1379653" y="3765860"/>
                  <a:pt x="1379140" y="3632849"/>
                </a:cubicBezTo>
                <a:close/>
                <a:moveTo>
                  <a:pt x="2622828" y="3630788"/>
                </a:moveTo>
                <a:cubicBezTo>
                  <a:pt x="2622828" y="3631818"/>
                  <a:pt x="2623341" y="3632334"/>
                  <a:pt x="2623341" y="3633365"/>
                </a:cubicBezTo>
                <a:cubicBezTo>
                  <a:pt x="2629498" y="3765345"/>
                  <a:pt x="2635655" y="3900932"/>
                  <a:pt x="2623341" y="4032911"/>
                </a:cubicBezTo>
                <a:cubicBezTo>
                  <a:pt x="2622828" y="4038582"/>
                  <a:pt x="2618724" y="4040645"/>
                  <a:pt x="2615646" y="4040129"/>
                </a:cubicBezTo>
                <a:cubicBezTo>
                  <a:pt x="2615132" y="4040129"/>
                  <a:pt x="2615132" y="4040645"/>
                  <a:pt x="2614619" y="4040645"/>
                </a:cubicBezTo>
                <a:cubicBezTo>
                  <a:pt x="2594609" y="4045799"/>
                  <a:pt x="2572547" y="4046831"/>
                  <a:pt x="2551511" y="4045284"/>
                </a:cubicBezTo>
                <a:cubicBezTo>
                  <a:pt x="2553051" y="4047347"/>
                  <a:pt x="2554076" y="4049408"/>
                  <a:pt x="2554076" y="4053018"/>
                </a:cubicBezTo>
                <a:cubicBezTo>
                  <a:pt x="2562285" y="4153549"/>
                  <a:pt x="2561773" y="4252018"/>
                  <a:pt x="2548945" y="4351517"/>
                </a:cubicBezTo>
                <a:cubicBezTo>
                  <a:pt x="2603331" y="4351517"/>
                  <a:pt x="2657718" y="4351517"/>
                  <a:pt x="2711590" y="4351002"/>
                </a:cubicBezTo>
                <a:cubicBezTo>
                  <a:pt x="2754175" y="4351002"/>
                  <a:pt x="2796760" y="4350486"/>
                  <a:pt x="2839345" y="4349971"/>
                </a:cubicBezTo>
                <a:cubicBezTo>
                  <a:pt x="2838832" y="4348939"/>
                  <a:pt x="2838832" y="4347393"/>
                  <a:pt x="2838832" y="4345846"/>
                </a:cubicBezTo>
                <a:cubicBezTo>
                  <a:pt x="2845502" y="4107149"/>
                  <a:pt x="2847554" y="3872062"/>
                  <a:pt x="2824979" y="3634396"/>
                </a:cubicBezTo>
                <a:cubicBezTo>
                  <a:pt x="2824979" y="3633365"/>
                  <a:pt x="2824979" y="3632849"/>
                  <a:pt x="2824979" y="3632334"/>
                </a:cubicBezTo>
                <a:cubicBezTo>
                  <a:pt x="2757766" y="3631818"/>
                  <a:pt x="2690040" y="3631303"/>
                  <a:pt x="2622828" y="3630788"/>
                </a:cubicBezTo>
                <a:close/>
                <a:moveTo>
                  <a:pt x="1672105" y="3629240"/>
                </a:moveTo>
                <a:cubicBezTo>
                  <a:pt x="1615153" y="3629756"/>
                  <a:pt x="1558715" y="3630271"/>
                  <a:pt x="1502277" y="3631303"/>
                </a:cubicBezTo>
                <a:cubicBezTo>
                  <a:pt x="1503817" y="3632849"/>
                  <a:pt x="1504842" y="3635427"/>
                  <a:pt x="1504842" y="3639036"/>
                </a:cubicBezTo>
                <a:cubicBezTo>
                  <a:pt x="1498173" y="3769984"/>
                  <a:pt x="1498173" y="3900932"/>
                  <a:pt x="1495607" y="4031880"/>
                </a:cubicBezTo>
                <a:cubicBezTo>
                  <a:pt x="1495607" y="4038582"/>
                  <a:pt x="1489964" y="4041160"/>
                  <a:pt x="1485859" y="4039098"/>
                </a:cubicBezTo>
                <a:cubicBezTo>
                  <a:pt x="1485346" y="4043738"/>
                  <a:pt x="1482780" y="4048893"/>
                  <a:pt x="1476624" y="4049408"/>
                </a:cubicBezTo>
                <a:cubicBezTo>
                  <a:pt x="1465336" y="4050955"/>
                  <a:pt x="1453535" y="4050955"/>
                  <a:pt x="1442248" y="4050440"/>
                </a:cubicBezTo>
                <a:cubicBezTo>
                  <a:pt x="1443274" y="4050955"/>
                  <a:pt x="1443274" y="4050955"/>
                  <a:pt x="1443274" y="4051470"/>
                </a:cubicBezTo>
                <a:cubicBezTo>
                  <a:pt x="1446865" y="4148909"/>
                  <a:pt x="1448404" y="4249955"/>
                  <a:pt x="1438143" y="4347393"/>
                </a:cubicBezTo>
                <a:cubicBezTo>
                  <a:pt x="1531010" y="4348939"/>
                  <a:pt x="1624389" y="4349971"/>
                  <a:pt x="1717254" y="4350486"/>
                </a:cubicBezTo>
                <a:cubicBezTo>
                  <a:pt x="1713150" y="4281919"/>
                  <a:pt x="1714177" y="4213352"/>
                  <a:pt x="1713663" y="4144784"/>
                </a:cubicBezTo>
                <a:cubicBezTo>
                  <a:pt x="1713663" y="4116429"/>
                  <a:pt x="1704941" y="4073124"/>
                  <a:pt x="1722385" y="4049924"/>
                </a:cubicBezTo>
                <a:cubicBezTo>
                  <a:pt x="1706480" y="4048377"/>
                  <a:pt x="1690062" y="4044253"/>
                  <a:pt x="1674669" y="4038067"/>
                </a:cubicBezTo>
                <a:cubicBezTo>
                  <a:pt x="1671592" y="4038582"/>
                  <a:pt x="1668513" y="4036520"/>
                  <a:pt x="1667999" y="4031880"/>
                </a:cubicBezTo>
                <a:cubicBezTo>
                  <a:pt x="1660817" y="3898354"/>
                  <a:pt x="1669539" y="3762767"/>
                  <a:pt x="1672105" y="3629240"/>
                </a:cubicBezTo>
                <a:close/>
                <a:moveTo>
                  <a:pt x="2008680" y="3628210"/>
                </a:moveTo>
                <a:cubicBezTo>
                  <a:pt x="2008680" y="3867937"/>
                  <a:pt x="2018941" y="4112820"/>
                  <a:pt x="2002010" y="4351517"/>
                </a:cubicBezTo>
                <a:cubicBezTo>
                  <a:pt x="2098981" y="4352033"/>
                  <a:pt x="2195952" y="4352033"/>
                  <a:pt x="2292923" y="4352033"/>
                </a:cubicBezTo>
                <a:cubicBezTo>
                  <a:pt x="2292409" y="4351002"/>
                  <a:pt x="2291384" y="4349971"/>
                  <a:pt x="2291384" y="4348424"/>
                </a:cubicBezTo>
                <a:cubicBezTo>
                  <a:pt x="2279583" y="4253048"/>
                  <a:pt x="2279069" y="4155610"/>
                  <a:pt x="2280096" y="4059719"/>
                </a:cubicBezTo>
                <a:cubicBezTo>
                  <a:pt x="2280096" y="4050955"/>
                  <a:pt x="2286253" y="4046316"/>
                  <a:pt x="2291896" y="4046316"/>
                </a:cubicBezTo>
                <a:cubicBezTo>
                  <a:pt x="2297540" y="4046316"/>
                  <a:pt x="2303697" y="4050955"/>
                  <a:pt x="2303697" y="4059719"/>
                </a:cubicBezTo>
                <a:cubicBezTo>
                  <a:pt x="2302158" y="4154579"/>
                  <a:pt x="2306263" y="4250471"/>
                  <a:pt x="2305236" y="4345846"/>
                </a:cubicBezTo>
                <a:cubicBezTo>
                  <a:pt x="2305236" y="4348424"/>
                  <a:pt x="2304210" y="4350486"/>
                  <a:pt x="2302671" y="4352033"/>
                </a:cubicBezTo>
                <a:cubicBezTo>
                  <a:pt x="2379118" y="4352033"/>
                  <a:pt x="2456080" y="4352033"/>
                  <a:pt x="2533041" y="4351517"/>
                </a:cubicBezTo>
                <a:cubicBezTo>
                  <a:pt x="2538684" y="4252018"/>
                  <a:pt x="2539711" y="4152517"/>
                  <a:pt x="2532014" y="4053018"/>
                </a:cubicBezTo>
                <a:cubicBezTo>
                  <a:pt x="2531501" y="4048893"/>
                  <a:pt x="2532528" y="4046316"/>
                  <a:pt x="2534580" y="4043738"/>
                </a:cubicBezTo>
                <a:cubicBezTo>
                  <a:pt x="2525858" y="4042706"/>
                  <a:pt x="2517648" y="4041676"/>
                  <a:pt x="2509439" y="4040129"/>
                </a:cubicBezTo>
                <a:cubicBezTo>
                  <a:pt x="2504821" y="4039098"/>
                  <a:pt x="2503796" y="4033942"/>
                  <a:pt x="2504821" y="4029818"/>
                </a:cubicBezTo>
                <a:cubicBezTo>
                  <a:pt x="2503796" y="4028787"/>
                  <a:pt x="2502769" y="4027241"/>
                  <a:pt x="2503283" y="4025178"/>
                </a:cubicBezTo>
                <a:cubicBezTo>
                  <a:pt x="2514570" y="3893199"/>
                  <a:pt x="2496099" y="3762251"/>
                  <a:pt x="2504308" y="3629756"/>
                </a:cubicBezTo>
                <a:cubicBezTo>
                  <a:pt x="2453001" y="3629756"/>
                  <a:pt x="2401694" y="3628725"/>
                  <a:pt x="2350900" y="3628725"/>
                </a:cubicBezTo>
                <a:cubicBezTo>
                  <a:pt x="2345256" y="3763797"/>
                  <a:pt x="2350386" y="3897323"/>
                  <a:pt x="2351413" y="4032395"/>
                </a:cubicBezTo>
                <a:cubicBezTo>
                  <a:pt x="2351413" y="4038582"/>
                  <a:pt x="2346795" y="4040645"/>
                  <a:pt x="2343717" y="4039098"/>
                </a:cubicBezTo>
                <a:cubicBezTo>
                  <a:pt x="2342178" y="4041160"/>
                  <a:pt x="2340125" y="4042706"/>
                  <a:pt x="2337047" y="4043223"/>
                </a:cubicBezTo>
                <a:cubicBezTo>
                  <a:pt x="2322168" y="4044253"/>
                  <a:pt x="2306776" y="4044253"/>
                  <a:pt x="2291384" y="4044253"/>
                </a:cubicBezTo>
                <a:cubicBezTo>
                  <a:pt x="2276504" y="4043738"/>
                  <a:pt x="2261112" y="4042706"/>
                  <a:pt x="2246746" y="4041160"/>
                </a:cubicBezTo>
                <a:cubicBezTo>
                  <a:pt x="2240589" y="4040645"/>
                  <a:pt x="2238537" y="4033942"/>
                  <a:pt x="2241102" y="4028787"/>
                </a:cubicBezTo>
                <a:cubicBezTo>
                  <a:pt x="2227762" y="3897323"/>
                  <a:pt x="2228789" y="3761220"/>
                  <a:pt x="2227249" y="3628725"/>
                </a:cubicBezTo>
                <a:cubicBezTo>
                  <a:pt x="2154393" y="3628210"/>
                  <a:pt x="2081536" y="3628725"/>
                  <a:pt x="2008680" y="3628210"/>
                </a:cubicBezTo>
                <a:close/>
                <a:moveTo>
                  <a:pt x="1834235" y="3628210"/>
                </a:moveTo>
                <a:cubicBezTo>
                  <a:pt x="1819357" y="3628210"/>
                  <a:pt x="1804477" y="3628210"/>
                  <a:pt x="1790111" y="3628725"/>
                </a:cubicBezTo>
                <a:cubicBezTo>
                  <a:pt x="1779849" y="3763797"/>
                  <a:pt x="1786007" y="3896807"/>
                  <a:pt x="1784980" y="4032395"/>
                </a:cubicBezTo>
                <a:cubicBezTo>
                  <a:pt x="1784980" y="4035489"/>
                  <a:pt x="1783441" y="4037551"/>
                  <a:pt x="1781389" y="4038582"/>
                </a:cubicBezTo>
                <a:cubicBezTo>
                  <a:pt x="1780876" y="4042706"/>
                  <a:pt x="1778824" y="4045799"/>
                  <a:pt x="1774719" y="4046831"/>
                </a:cubicBezTo>
                <a:cubicBezTo>
                  <a:pt x="1764971" y="4049408"/>
                  <a:pt x="1755222" y="4050440"/>
                  <a:pt x="1745474" y="4050955"/>
                </a:cubicBezTo>
                <a:cubicBezTo>
                  <a:pt x="1752144" y="4061782"/>
                  <a:pt x="1741882" y="4079310"/>
                  <a:pt x="1731108" y="4071061"/>
                </a:cubicBezTo>
                <a:cubicBezTo>
                  <a:pt x="1749065" y="4084466"/>
                  <a:pt x="1737778" y="4187575"/>
                  <a:pt x="1737778" y="4210259"/>
                </a:cubicBezTo>
                <a:cubicBezTo>
                  <a:pt x="1737778" y="4257173"/>
                  <a:pt x="1737264" y="4304087"/>
                  <a:pt x="1734187" y="4351002"/>
                </a:cubicBezTo>
                <a:cubicBezTo>
                  <a:pt x="1761379" y="4351002"/>
                  <a:pt x="1789085" y="4351517"/>
                  <a:pt x="1816278" y="4351517"/>
                </a:cubicBezTo>
                <a:cubicBezTo>
                  <a:pt x="1873229" y="4351517"/>
                  <a:pt x="1929667" y="4351517"/>
                  <a:pt x="1986105" y="4351517"/>
                </a:cubicBezTo>
                <a:cubicBezTo>
                  <a:pt x="1970200" y="4112820"/>
                  <a:pt x="1982000" y="3867937"/>
                  <a:pt x="1983026" y="3628210"/>
                </a:cubicBezTo>
                <a:cubicBezTo>
                  <a:pt x="1933259" y="3628210"/>
                  <a:pt x="1884004" y="3627693"/>
                  <a:pt x="1834235" y="3628210"/>
                </a:cubicBezTo>
                <a:close/>
                <a:moveTo>
                  <a:pt x="22225" y="0"/>
                </a:moveTo>
                <a:lnTo>
                  <a:pt x="105466" y="0"/>
                </a:lnTo>
                <a:lnTo>
                  <a:pt x="587375" y="0"/>
                </a:lnTo>
                <a:lnTo>
                  <a:pt x="1345079" y="0"/>
                </a:lnTo>
                <a:lnTo>
                  <a:pt x="1351586" y="14838"/>
                </a:lnTo>
                <a:cubicBezTo>
                  <a:pt x="1386291" y="106403"/>
                  <a:pt x="1409667" y="203840"/>
                  <a:pt x="1439682" y="297798"/>
                </a:cubicBezTo>
                <a:cubicBezTo>
                  <a:pt x="1485346" y="439057"/>
                  <a:pt x="1552045" y="568458"/>
                  <a:pt x="1639268" y="679301"/>
                </a:cubicBezTo>
                <a:cubicBezTo>
                  <a:pt x="1812687" y="897890"/>
                  <a:pt x="2046134" y="985534"/>
                  <a:pt x="2271374" y="1104624"/>
                </a:cubicBezTo>
                <a:cubicBezTo>
                  <a:pt x="2484812" y="1217012"/>
                  <a:pt x="2687988" y="1356725"/>
                  <a:pt x="2870643" y="1528916"/>
                </a:cubicBezTo>
                <a:cubicBezTo>
                  <a:pt x="3582274" y="2199638"/>
                  <a:pt x="3786990" y="3312697"/>
                  <a:pt x="3642304" y="4335535"/>
                </a:cubicBezTo>
                <a:cubicBezTo>
                  <a:pt x="3641278" y="4343268"/>
                  <a:pt x="3636660" y="4346877"/>
                  <a:pt x="3631529" y="4346877"/>
                </a:cubicBezTo>
                <a:cubicBezTo>
                  <a:pt x="3631529" y="4347393"/>
                  <a:pt x="3631529" y="4347909"/>
                  <a:pt x="3631529" y="4348424"/>
                </a:cubicBezTo>
                <a:cubicBezTo>
                  <a:pt x="3631017" y="4349971"/>
                  <a:pt x="3630503" y="4351517"/>
                  <a:pt x="3629990" y="4353064"/>
                </a:cubicBezTo>
                <a:cubicBezTo>
                  <a:pt x="3629477" y="4354610"/>
                  <a:pt x="3628964" y="4356157"/>
                  <a:pt x="3628451" y="4357704"/>
                </a:cubicBezTo>
                <a:cubicBezTo>
                  <a:pt x="3629477" y="4362859"/>
                  <a:pt x="3626911" y="4368530"/>
                  <a:pt x="3621268" y="4369045"/>
                </a:cubicBezTo>
                <a:cubicBezTo>
                  <a:pt x="3611007" y="4369562"/>
                  <a:pt x="3600232" y="4370077"/>
                  <a:pt x="3589971" y="4371108"/>
                </a:cubicBezTo>
                <a:cubicBezTo>
                  <a:pt x="3587918" y="4372139"/>
                  <a:pt x="3585866" y="4372139"/>
                  <a:pt x="3583300" y="4371623"/>
                </a:cubicBezTo>
                <a:cubicBezTo>
                  <a:pt x="3293415" y="4389151"/>
                  <a:pt x="3000962" y="4382965"/>
                  <a:pt x="2710564" y="4384512"/>
                </a:cubicBezTo>
                <a:cubicBezTo>
                  <a:pt x="2413495" y="4384512"/>
                  <a:pt x="2114373" y="4384512"/>
                  <a:pt x="1815765" y="4383482"/>
                </a:cubicBezTo>
                <a:cubicBezTo>
                  <a:pt x="1214443" y="4380904"/>
                  <a:pt x="609531" y="4385543"/>
                  <a:pt x="9235" y="4353064"/>
                </a:cubicBezTo>
                <a:cubicBezTo>
                  <a:pt x="2566" y="4352549"/>
                  <a:pt x="0" y="4345846"/>
                  <a:pt x="1027" y="4340175"/>
                </a:cubicBezTo>
                <a:cubicBezTo>
                  <a:pt x="513" y="4339145"/>
                  <a:pt x="513" y="4338113"/>
                  <a:pt x="0" y="4336567"/>
                </a:cubicBezTo>
                <a:cubicBezTo>
                  <a:pt x="0" y="4335020"/>
                  <a:pt x="0" y="4333989"/>
                  <a:pt x="0" y="4332442"/>
                </a:cubicBezTo>
                <a:cubicBezTo>
                  <a:pt x="0" y="3662236"/>
                  <a:pt x="10261" y="2992028"/>
                  <a:pt x="16419" y="2322337"/>
                </a:cubicBezTo>
                <a:cubicBezTo>
                  <a:pt x="19497" y="1992390"/>
                  <a:pt x="18342" y="1661669"/>
                  <a:pt x="19176" y="1331012"/>
                </a:cubicBezTo>
                <a:lnTo>
                  <a:pt x="22225" y="90145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xmlns="" id="{BF0D5761-30CF-A240-8754-308F89592DC9}"/>
              </a:ext>
            </a:extLst>
          </p:cNvPr>
          <p:cNvSpPr/>
          <p:nvPr userDrawn="1"/>
        </p:nvSpPr>
        <p:spPr>
          <a:xfrm>
            <a:off x="1686658" y="3615443"/>
            <a:ext cx="254997" cy="723537"/>
          </a:xfrm>
          <a:custGeom>
            <a:avLst/>
            <a:gdLst>
              <a:gd name="connsiteX0" fmla="*/ 102972 w 254614"/>
              <a:gd name="connsiteY0" fmla="*/ 228 h 718821"/>
              <a:gd name="connsiteX1" fmla="*/ 251540 w 254614"/>
              <a:gd name="connsiteY1" fmla="*/ 228 h 718821"/>
              <a:gd name="connsiteX2" fmla="*/ 254614 w 254614"/>
              <a:gd name="connsiteY2" fmla="*/ 718821 h 718821"/>
              <a:gd name="connsiteX3" fmla="*/ 85042 w 254614"/>
              <a:gd name="connsiteY3" fmla="*/ 718821 h 718821"/>
              <a:gd name="connsiteX4" fmla="*/ 3074 w 254614"/>
              <a:gd name="connsiteY4" fmla="*/ 718309 h 718821"/>
              <a:gd name="connsiteX5" fmla="*/ 6660 w 254614"/>
              <a:gd name="connsiteY5" fmla="*/ 578483 h 718821"/>
              <a:gd name="connsiteX6" fmla="*/ 0 w 254614"/>
              <a:gd name="connsiteY6" fmla="*/ 440193 h 718821"/>
              <a:gd name="connsiteX7" fmla="*/ 14344 w 254614"/>
              <a:gd name="connsiteY7" fmla="*/ 420218 h 718821"/>
              <a:gd name="connsiteX8" fmla="*/ 43545 w 254614"/>
              <a:gd name="connsiteY8" fmla="*/ 416121 h 718821"/>
              <a:gd name="connsiteX9" fmla="*/ 50205 w 254614"/>
              <a:gd name="connsiteY9" fmla="*/ 407926 h 718821"/>
              <a:gd name="connsiteX10" fmla="*/ 53791 w 254614"/>
              <a:gd name="connsiteY10" fmla="*/ 401779 h 718821"/>
              <a:gd name="connsiteX11" fmla="*/ 58914 w 254614"/>
              <a:gd name="connsiteY11" fmla="*/ 740 h 718821"/>
              <a:gd name="connsiteX12" fmla="*/ 102972 w 254614"/>
              <a:gd name="connsiteY12" fmla="*/ 228 h 71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4614" h="718821">
                <a:moveTo>
                  <a:pt x="102972" y="228"/>
                </a:moveTo>
                <a:cubicBezTo>
                  <a:pt x="152666" y="-285"/>
                  <a:pt x="201847" y="228"/>
                  <a:pt x="251540" y="228"/>
                </a:cubicBezTo>
                <a:cubicBezTo>
                  <a:pt x="250515" y="238393"/>
                  <a:pt x="238733" y="481680"/>
                  <a:pt x="254614" y="718821"/>
                </a:cubicBezTo>
                <a:cubicBezTo>
                  <a:pt x="198261" y="718821"/>
                  <a:pt x="141907" y="718821"/>
                  <a:pt x="85042" y="718821"/>
                </a:cubicBezTo>
                <a:cubicBezTo>
                  <a:pt x="57890" y="718821"/>
                  <a:pt x="30225" y="718309"/>
                  <a:pt x="3074" y="718309"/>
                </a:cubicBezTo>
                <a:cubicBezTo>
                  <a:pt x="6147" y="671700"/>
                  <a:pt x="6660" y="625092"/>
                  <a:pt x="6660" y="578483"/>
                </a:cubicBezTo>
                <a:cubicBezTo>
                  <a:pt x="6660" y="555947"/>
                  <a:pt x="17930" y="453510"/>
                  <a:pt x="0" y="440193"/>
                </a:cubicBezTo>
                <a:cubicBezTo>
                  <a:pt x="10758" y="448388"/>
                  <a:pt x="21004" y="430974"/>
                  <a:pt x="14344" y="420218"/>
                </a:cubicBezTo>
                <a:cubicBezTo>
                  <a:pt x="24078" y="419706"/>
                  <a:pt x="33812" y="418681"/>
                  <a:pt x="43545" y="416121"/>
                </a:cubicBezTo>
                <a:cubicBezTo>
                  <a:pt x="47644" y="415096"/>
                  <a:pt x="49693" y="412023"/>
                  <a:pt x="50205" y="407926"/>
                </a:cubicBezTo>
                <a:cubicBezTo>
                  <a:pt x="52254" y="406901"/>
                  <a:pt x="53791" y="404853"/>
                  <a:pt x="53791" y="401779"/>
                </a:cubicBezTo>
                <a:cubicBezTo>
                  <a:pt x="54816" y="267075"/>
                  <a:pt x="48668" y="134932"/>
                  <a:pt x="58914" y="740"/>
                </a:cubicBezTo>
                <a:cubicBezTo>
                  <a:pt x="73259" y="228"/>
                  <a:pt x="88116" y="228"/>
                  <a:pt x="102972" y="228"/>
                </a:cubicBezTo>
                <a:close/>
              </a:path>
            </a:pathLst>
          </a:custGeom>
          <a:solidFill>
            <a:srgbClr val="131818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xmlns="" id="{1CEDEDB3-C545-784C-BE76-DD71B7346CDF}"/>
              </a:ext>
            </a:extLst>
          </p:cNvPr>
          <p:cNvSpPr/>
          <p:nvPr userDrawn="1"/>
        </p:nvSpPr>
        <p:spPr>
          <a:xfrm>
            <a:off x="1957561" y="3615673"/>
            <a:ext cx="535519" cy="723823"/>
          </a:xfrm>
          <a:custGeom>
            <a:avLst/>
            <a:gdLst>
              <a:gd name="connsiteX0" fmla="*/ 6660 w 534715"/>
              <a:gd name="connsiteY0" fmla="*/ 0 h 719105"/>
              <a:gd name="connsiteX1" fmla="*/ 224901 w 534715"/>
              <a:gd name="connsiteY1" fmla="*/ 512 h 719105"/>
              <a:gd name="connsiteX2" fmla="*/ 238733 w 534715"/>
              <a:gd name="connsiteY2" fmla="*/ 397966 h 719105"/>
              <a:gd name="connsiteX3" fmla="*/ 244368 w 534715"/>
              <a:gd name="connsiteY3" fmla="*/ 410259 h 719105"/>
              <a:gd name="connsiteX4" fmla="*/ 288939 w 534715"/>
              <a:gd name="connsiteY4" fmla="*/ 413332 h 719105"/>
              <a:gd name="connsiteX5" fmla="*/ 334534 w 534715"/>
              <a:gd name="connsiteY5" fmla="*/ 412308 h 719105"/>
              <a:gd name="connsiteX6" fmla="*/ 341194 w 534715"/>
              <a:gd name="connsiteY6" fmla="*/ 408210 h 719105"/>
              <a:gd name="connsiteX7" fmla="*/ 348878 w 534715"/>
              <a:gd name="connsiteY7" fmla="*/ 401551 h 719105"/>
              <a:gd name="connsiteX8" fmla="*/ 348366 w 534715"/>
              <a:gd name="connsiteY8" fmla="*/ 512 h 719105"/>
              <a:gd name="connsiteX9" fmla="*/ 501544 w 534715"/>
              <a:gd name="connsiteY9" fmla="*/ 1536 h 719105"/>
              <a:gd name="connsiteX10" fmla="*/ 500520 w 534715"/>
              <a:gd name="connsiteY10" fmla="*/ 394381 h 719105"/>
              <a:gd name="connsiteX11" fmla="*/ 502056 w 534715"/>
              <a:gd name="connsiteY11" fmla="*/ 398991 h 719105"/>
              <a:gd name="connsiteX12" fmla="*/ 506667 w 534715"/>
              <a:gd name="connsiteY12" fmla="*/ 409234 h 719105"/>
              <a:gd name="connsiteX13" fmla="*/ 531770 w 534715"/>
              <a:gd name="connsiteY13" fmla="*/ 412820 h 719105"/>
              <a:gd name="connsiteX14" fmla="*/ 529208 w 534715"/>
              <a:gd name="connsiteY14" fmla="*/ 422039 h 719105"/>
              <a:gd name="connsiteX15" fmla="*/ 530233 w 534715"/>
              <a:gd name="connsiteY15" fmla="*/ 718593 h 719105"/>
              <a:gd name="connsiteX16" fmla="*/ 300209 w 534715"/>
              <a:gd name="connsiteY16" fmla="*/ 719105 h 719105"/>
              <a:gd name="connsiteX17" fmla="*/ 302771 w 534715"/>
              <a:gd name="connsiteY17" fmla="*/ 712959 h 719105"/>
              <a:gd name="connsiteX18" fmla="*/ 301234 w 534715"/>
              <a:gd name="connsiteY18" fmla="*/ 428697 h 719105"/>
              <a:gd name="connsiteX19" fmla="*/ 289451 w 534715"/>
              <a:gd name="connsiteY19" fmla="*/ 415381 h 719105"/>
              <a:gd name="connsiteX20" fmla="*/ 277668 w 534715"/>
              <a:gd name="connsiteY20" fmla="*/ 428697 h 719105"/>
              <a:gd name="connsiteX21" fmla="*/ 288939 w 534715"/>
              <a:gd name="connsiteY21" fmla="*/ 715520 h 719105"/>
              <a:gd name="connsiteX22" fmla="*/ 290476 w 534715"/>
              <a:gd name="connsiteY22" fmla="*/ 719105 h 719105"/>
              <a:gd name="connsiteX23" fmla="*/ 0 w 534715"/>
              <a:gd name="connsiteY23" fmla="*/ 718593 h 719105"/>
              <a:gd name="connsiteX24" fmla="*/ 6660 w 534715"/>
              <a:gd name="connsiteY24" fmla="*/ 0 h 719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4715" h="719105">
                <a:moveTo>
                  <a:pt x="6660" y="0"/>
                </a:moveTo>
                <a:cubicBezTo>
                  <a:pt x="79407" y="512"/>
                  <a:pt x="152154" y="0"/>
                  <a:pt x="224901" y="512"/>
                </a:cubicBezTo>
                <a:cubicBezTo>
                  <a:pt x="226438" y="132143"/>
                  <a:pt x="225413" y="267359"/>
                  <a:pt x="238733" y="397966"/>
                </a:cubicBezTo>
                <a:cubicBezTo>
                  <a:pt x="236172" y="403088"/>
                  <a:pt x="238221" y="409747"/>
                  <a:pt x="244368" y="410259"/>
                </a:cubicBezTo>
                <a:cubicBezTo>
                  <a:pt x="258713" y="411795"/>
                  <a:pt x="274082" y="412820"/>
                  <a:pt x="288939" y="413332"/>
                </a:cubicBezTo>
                <a:cubicBezTo>
                  <a:pt x="304308" y="413332"/>
                  <a:pt x="319677" y="413332"/>
                  <a:pt x="334534" y="412308"/>
                </a:cubicBezTo>
                <a:cubicBezTo>
                  <a:pt x="337607" y="411795"/>
                  <a:pt x="339657" y="410259"/>
                  <a:pt x="341194" y="408210"/>
                </a:cubicBezTo>
                <a:cubicBezTo>
                  <a:pt x="344267" y="409747"/>
                  <a:pt x="348878" y="407698"/>
                  <a:pt x="348878" y="401551"/>
                </a:cubicBezTo>
                <a:cubicBezTo>
                  <a:pt x="347853" y="267359"/>
                  <a:pt x="342730" y="134704"/>
                  <a:pt x="348366" y="512"/>
                </a:cubicBezTo>
                <a:cubicBezTo>
                  <a:pt x="399084" y="512"/>
                  <a:pt x="450314" y="1536"/>
                  <a:pt x="501544" y="1536"/>
                </a:cubicBezTo>
                <a:cubicBezTo>
                  <a:pt x="493347" y="133168"/>
                  <a:pt x="511790" y="263262"/>
                  <a:pt x="500520" y="394381"/>
                </a:cubicBezTo>
                <a:cubicBezTo>
                  <a:pt x="500007" y="396430"/>
                  <a:pt x="501032" y="397966"/>
                  <a:pt x="502056" y="398991"/>
                </a:cubicBezTo>
                <a:cubicBezTo>
                  <a:pt x="501032" y="403088"/>
                  <a:pt x="502056" y="408210"/>
                  <a:pt x="506667" y="409234"/>
                </a:cubicBezTo>
                <a:cubicBezTo>
                  <a:pt x="514864" y="410771"/>
                  <a:pt x="523061" y="411795"/>
                  <a:pt x="531770" y="412820"/>
                </a:cubicBezTo>
                <a:cubicBezTo>
                  <a:pt x="529721" y="415381"/>
                  <a:pt x="528696" y="417941"/>
                  <a:pt x="529208" y="422039"/>
                </a:cubicBezTo>
                <a:cubicBezTo>
                  <a:pt x="536893" y="520890"/>
                  <a:pt x="535868" y="619742"/>
                  <a:pt x="530233" y="718593"/>
                </a:cubicBezTo>
                <a:cubicBezTo>
                  <a:pt x="453388" y="719105"/>
                  <a:pt x="376542" y="719105"/>
                  <a:pt x="300209" y="719105"/>
                </a:cubicBezTo>
                <a:cubicBezTo>
                  <a:pt x="301746" y="717569"/>
                  <a:pt x="302771" y="715520"/>
                  <a:pt x="302771" y="712959"/>
                </a:cubicBezTo>
                <a:cubicBezTo>
                  <a:pt x="303796" y="618205"/>
                  <a:pt x="299697" y="522939"/>
                  <a:pt x="301234" y="428697"/>
                </a:cubicBezTo>
                <a:cubicBezTo>
                  <a:pt x="301234" y="419990"/>
                  <a:pt x="295086" y="415381"/>
                  <a:pt x="289451" y="415381"/>
                </a:cubicBezTo>
                <a:cubicBezTo>
                  <a:pt x="283816" y="415381"/>
                  <a:pt x="277668" y="419990"/>
                  <a:pt x="277668" y="428697"/>
                </a:cubicBezTo>
                <a:cubicBezTo>
                  <a:pt x="276643" y="523963"/>
                  <a:pt x="277156" y="620766"/>
                  <a:pt x="288939" y="715520"/>
                </a:cubicBezTo>
                <a:cubicBezTo>
                  <a:pt x="288939" y="717057"/>
                  <a:pt x="289963" y="718081"/>
                  <a:pt x="290476" y="719105"/>
                </a:cubicBezTo>
                <a:cubicBezTo>
                  <a:pt x="193651" y="719105"/>
                  <a:pt x="96825" y="719105"/>
                  <a:pt x="0" y="718593"/>
                </a:cubicBezTo>
                <a:cubicBezTo>
                  <a:pt x="16906" y="481452"/>
                  <a:pt x="6660" y="238165"/>
                  <a:pt x="6660" y="0"/>
                </a:cubicBezTo>
                <a:close/>
              </a:path>
            </a:pathLst>
          </a:custGeom>
          <a:solidFill>
            <a:srgbClr val="131818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xmlns="" id="{9CD57939-44E3-7C49-ACEF-69FD67292437}"/>
              </a:ext>
            </a:extLst>
          </p:cNvPr>
          <p:cNvSpPr/>
          <p:nvPr userDrawn="1"/>
        </p:nvSpPr>
        <p:spPr>
          <a:xfrm>
            <a:off x="1393694" y="3616703"/>
            <a:ext cx="284242" cy="721246"/>
          </a:xfrm>
          <a:custGeom>
            <a:avLst/>
            <a:gdLst>
              <a:gd name="connsiteX0" fmla="*/ 233610 w 283815"/>
              <a:gd name="connsiteY0" fmla="*/ 0 h 716545"/>
              <a:gd name="connsiteX1" fmla="*/ 229511 w 283815"/>
              <a:gd name="connsiteY1" fmla="*/ 400015 h 716545"/>
              <a:gd name="connsiteX2" fmla="*/ 236171 w 283815"/>
              <a:gd name="connsiteY2" fmla="*/ 406162 h 716545"/>
              <a:gd name="connsiteX3" fmla="*/ 283815 w 283815"/>
              <a:gd name="connsiteY3" fmla="*/ 417942 h 716545"/>
              <a:gd name="connsiteX4" fmla="*/ 275106 w 283815"/>
              <a:gd name="connsiteY4" fmla="*/ 512183 h 716545"/>
              <a:gd name="connsiteX5" fmla="*/ 278692 w 283815"/>
              <a:gd name="connsiteY5" fmla="*/ 716545 h 716545"/>
              <a:gd name="connsiteX6" fmla="*/ 0 w 283815"/>
              <a:gd name="connsiteY6" fmla="*/ 713472 h 716545"/>
              <a:gd name="connsiteX7" fmla="*/ 5123 w 283815"/>
              <a:gd name="connsiteY7" fmla="*/ 419478 h 716545"/>
              <a:gd name="connsiteX8" fmla="*/ 4099 w 283815"/>
              <a:gd name="connsiteY8" fmla="*/ 418454 h 716545"/>
              <a:gd name="connsiteX9" fmla="*/ 38423 w 283815"/>
              <a:gd name="connsiteY9" fmla="*/ 417429 h 716545"/>
              <a:gd name="connsiteX10" fmla="*/ 47644 w 283815"/>
              <a:gd name="connsiteY10" fmla="*/ 407186 h 716545"/>
              <a:gd name="connsiteX11" fmla="*/ 57378 w 283815"/>
              <a:gd name="connsiteY11" fmla="*/ 400015 h 716545"/>
              <a:gd name="connsiteX12" fmla="*/ 66599 w 283815"/>
              <a:gd name="connsiteY12" fmla="*/ 9732 h 716545"/>
              <a:gd name="connsiteX13" fmla="*/ 64038 w 283815"/>
              <a:gd name="connsiteY13" fmla="*/ 2049 h 716545"/>
              <a:gd name="connsiteX14" fmla="*/ 233610 w 283815"/>
              <a:gd name="connsiteY14" fmla="*/ 0 h 71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3815" h="716545">
                <a:moveTo>
                  <a:pt x="233610" y="0"/>
                </a:moveTo>
                <a:cubicBezTo>
                  <a:pt x="231048" y="132656"/>
                  <a:pt x="222339" y="267360"/>
                  <a:pt x="229511" y="400015"/>
                </a:cubicBezTo>
                <a:cubicBezTo>
                  <a:pt x="230024" y="404625"/>
                  <a:pt x="233098" y="406674"/>
                  <a:pt x="236171" y="406162"/>
                </a:cubicBezTo>
                <a:cubicBezTo>
                  <a:pt x="251540" y="412308"/>
                  <a:pt x="267934" y="416405"/>
                  <a:pt x="283815" y="417942"/>
                </a:cubicBezTo>
                <a:cubicBezTo>
                  <a:pt x="266397" y="440990"/>
                  <a:pt x="275106" y="484013"/>
                  <a:pt x="275106" y="512183"/>
                </a:cubicBezTo>
                <a:cubicBezTo>
                  <a:pt x="275619" y="580304"/>
                  <a:pt x="274594" y="648424"/>
                  <a:pt x="278692" y="716545"/>
                </a:cubicBezTo>
                <a:cubicBezTo>
                  <a:pt x="185966" y="716033"/>
                  <a:pt x="92727" y="715008"/>
                  <a:pt x="0" y="713472"/>
                </a:cubicBezTo>
                <a:cubicBezTo>
                  <a:pt x="10246" y="616669"/>
                  <a:pt x="8709" y="516281"/>
                  <a:pt x="5123" y="419478"/>
                </a:cubicBezTo>
                <a:cubicBezTo>
                  <a:pt x="5123" y="418966"/>
                  <a:pt x="5123" y="418966"/>
                  <a:pt x="4099" y="418454"/>
                </a:cubicBezTo>
                <a:cubicBezTo>
                  <a:pt x="15369" y="418966"/>
                  <a:pt x="27152" y="418966"/>
                  <a:pt x="38423" y="417429"/>
                </a:cubicBezTo>
                <a:cubicBezTo>
                  <a:pt x="44570" y="416917"/>
                  <a:pt x="47132" y="411796"/>
                  <a:pt x="47644" y="407186"/>
                </a:cubicBezTo>
                <a:cubicBezTo>
                  <a:pt x="51743" y="409235"/>
                  <a:pt x="57378" y="406674"/>
                  <a:pt x="57378" y="400015"/>
                </a:cubicBezTo>
                <a:cubicBezTo>
                  <a:pt x="59940" y="269921"/>
                  <a:pt x="59940" y="139826"/>
                  <a:pt x="66599" y="9732"/>
                </a:cubicBezTo>
                <a:cubicBezTo>
                  <a:pt x="66599" y="6146"/>
                  <a:pt x="65575" y="3585"/>
                  <a:pt x="64038" y="2049"/>
                </a:cubicBezTo>
                <a:cubicBezTo>
                  <a:pt x="120391" y="1024"/>
                  <a:pt x="176744" y="512"/>
                  <a:pt x="233610" y="0"/>
                </a:cubicBezTo>
                <a:close/>
              </a:path>
            </a:pathLst>
          </a:custGeom>
          <a:solidFill>
            <a:srgbClr val="131818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xmlns="" id="{FE7D568A-3091-7D48-9244-51E1D4A3FF44}"/>
              </a:ext>
            </a:extLst>
          </p:cNvPr>
          <p:cNvSpPr/>
          <p:nvPr userDrawn="1"/>
        </p:nvSpPr>
        <p:spPr>
          <a:xfrm>
            <a:off x="2504495" y="3618249"/>
            <a:ext cx="294396" cy="720730"/>
          </a:xfrm>
          <a:custGeom>
            <a:avLst/>
            <a:gdLst>
              <a:gd name="connsiteX0" fmla="*/ 73772 w 293954"/>
              <a:gd name="connsiteY0" fmla="*/ 0 h 716032"/>
              <a:gd name="connsiteX1" fmla="*/ 275619 w 293954"/>
              <a:gd name="connsiteY1" fmla="*/ 1536 h 716032"/>
              <a:gd name="connsiteX2" fmla="*/ 275619 w 293954"/>
              <a:gd name="connsiteY2" fmla="*/ 3585 h 716032"/>
              <a:gd name="connsiteX3" fmla="*/ 289451 w 293954"/>
              <a:gd name="connsiteY3" fmla="*/ 710398 h 716032"/>
              <a:gd name="connsiteX4" fmla="*/ 289963 w 293954"/>
              <a:gd name="connsiteY4" fmla="*/ 714496 h 716032"/>
              <a:gd name="connsiteX5" fmla="*/ 162400 w 293954"/>
              <a:gd name="connsiteY5" fmla="*/ 715520 h 716032"/>
              <a:gd name="connsiteX6" fmla="*/ 0 w 293954"/>
              <a:gd name="connsiteY6" fmla="*/ 716032 h 716032"/>
              <a:gd name="connsiteX7" fmla="*/ 5123 w 293954"/>
              <a:gd name="connsiteY7" fmla="*/ 419478 h 716032"/>
              <a:gd name="connsiteX8" fmla="*/ 2562 w 293954"/>
              <a:gd name="connsiteY8" fmla="*/ 411795 h 716032"/>
              <a:gd name="connsiteX9" fmla="*/ 65575 w 293954"/>
              <a:gd name="connsiteY9" fmla="*/ 407186 h 716032"/>
              <a:gd name="connsiteX10" fmla="*/ 66600 w 293954"/>
              <a:gd name="connsiteY10" fmla="*/ 406673 h 716032"/>
              <a:gd name="connsiteX11" fmla="*/ 74284 w 293954"/>
              <a:gd name="connsiteY11" fmla="*/ 399503 h 716032"/>
              <a:gd name="connsiteX12" fmla="*/ 74284 w 293954"/>
              <a:gd name="connsiteY12" fmla="*/ 2561 h 716032"/>
              <a:gd name="connsiteX13" fmla="*/ 73772 w 293954"/>
              <a:gd name="connsiteY13" fmla="*/ 0 h 71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3954" h="716032">
                <a:moveTo>
                  <a:pt x="73772" y="0"/>
                </a:moveTo>
                <a:cubicBezTo>
                  <a:pt x="140883" y="512"/>
                  <a:pt x="208507" y="1024"/>
                  <a:pt x="275619" y="1536"/>
                </a:cubicBezTo>
                <a:cubicBezTo>
                  <a:pt x="275619" y="2048"/>
                  <a:pt x="275619" y="2561"/>
                  <a:pt x="275619" y="3585"/>
                </a:cubicBezTo>
                <a:cubicBezTo>
                  <a:pt x="298160" y="239702"/>
                  <a:pt x="296111" y="473257"/>
                  <a:pt x="289451" y="710398"/>
                </a:cubicBezTo>
                <a:cubicBezTo>
                  <a:pt x="289451" y="711935"/>
                  <a:pt x="289451" y="713471"/>
                  <a:pt x="289963" y="714496"/>
                </a:cubicBezTo>
                <a:cubicBezTo>
                  <a:pt x="247442" y="715008"/>
                  <a:pt x="204921" y="715520"/>
                  <a:pt x="162400" y="715520"/>
                </a:cubicBezTo>
                <a:cubicBezTo>
                  <a:pt x="108609" y="716032"/>
                  <a:pt x="54304" y="716032"/>
                  <a:pt x="0" y="716032"/>
                </a:cubicBezTo>
                <a:cubicBezTo>
                  <a:pt x="12808" y="617181"/>
                  <a:pt x="13320" y="519354"/>
                  <a:pt x="5123" y="419478"/>
                </a:cubicBezTo>
                <a:cubicBezTo>
                  <a:pt x="5123" y="415892"/>
                  <a:pt x="4099" y="413844"/>
                  <a:pt x="2562" y="411795"/>
                </a:cubicBezTo>
                <a:cubicBezTo>
                  <a:pt x="23566" y="413332"/>
                  <a:pt x="45595" y="412307"/>
                  <a:pt x="65575" y="407186"/>
                </a:cubicBezTo>
                <a:cubicBezTo>
                  <a:pt x="66087" y="407186"/>
                  <a:pt x="66087" y="406673"/>
                  <a:pt x="66600" y="406673"/>
                </a:cubicBezTo>
                <a:cubicBezTo>
                  <a:pt x="69674" y="407186"/>
                  <a:pt x="73772" y="405137"/>
                  <a:pt x="74284" y="399503"/>
                </a:cubicBezTo>
                <a:cubicBezTo>
                  <a:pt x="86579" y="268384"/>
                  <a:pt x="80432" y="133680"/>
                  <a:pt x="74284" y="2561"/>
                </a:cubicBezTo>
                <a:cubicBezTo>
                  <a:pt x="74284" y="1536"/>
                  <a:pt x="73772" y="1024"/>
                  <a:pt x="73772" y="0"/>
                </a:cubicBezTo>
                <a:close/>
              </a:path>
            </a:pathLst>
          </a:custGeom>
          <a:solidFill>
            <a:srgbClr val="131818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xmlns="" id="{1A860921-71AA-DA43-82E4-42C0000DEEC3}"/>
              </a:ext>
            </a:extLst>
          </p:cNvPr>
          <p:cNvSpPr/>
          <p:nvPr userDrawn="1"/>
        </p:nvSpPr>
        <p:spPr>
          <a:xfrm>
            <a:off x="1094572" y="3620312"/>
            <a:ext cx="282190" cy="715575"/>
          </a:xfrm>
          <a:custGeom>
            <a:avLst/>
            <a:gdLst>
              <a:gd name="connsiteX0" fmla="*/ 239757 w 281766"/>
              <a:gd name="connsiteY0" fmla="*/ 0 h 710911"/>
              <a:gd name="connsiteX1" fmla="*/ 239757 w 281766"/>
              <a:gd name="connsiteY1" fmla="*/ 396430 h 710911"/>
              <a:gd name="connsiteX2" fmla="*/ 241807 w 281766"/>
              <a:gd name="connsiteY2" fmla="*/ 402064 h 710911"/>
              <a:gd name="connsiteX3" fmla="*/ 247954 w 281766"/>
              <a:gd name="connsiteY3" fmla="*/ 410259 h 710911"/>
              <a:gd name="connsiteX4" fmla="*/ 281254 w 281766"/>
              <a:gd name="connsiteY4" fmla="*/ 413332 h 710911"/>
              <a:gd name="connsiteX5" fmla="*/ 280742 w 281766"/>
              <a:gd name="connsiteY5" fmla="*/ 415893 h 710911"/>
              <a:gd name="connsiteX6" fmla="*/ 281766 w 281766"/>
              <a:gd name="connsiteY6" fmla="*/ 710911 h 710911"/>
              <a:gd name="connsiteX7" fmla="*/ 0 w 281766"/>
              <a:gd name="connsiteY7" fmla="*/ 706301 h 710911"/>
              <a:gd name="connsiteX8" fmla="*/ 9221 w 281766"/>
              <a:gd name="connsiteY8" fmla="*/ 694521 h 710911"/>
              <a:gd name="connsiteX9" fmla="*/ 26640 w 281766"/>
              <a:gd name="connsiteY9" fmla="*/ 414357 h 710911"/>
              <a:gd name="connsiteX10" fmla="*/ 50718 w 281766"/>
              <a:gd name="connsiteY10" fmla="*/ 414357 h 710911"/>
              <a:gd name="connsiteX11" fmla="*/ 58915 w 281766"/>
              <a:gd name="connsiteY11" fmla="*/ 399503 h 710911"/>
              <a:gd name="connsiteX12" fmla="*/ 60452 w 281766"/>
              <a:gd name="connsiteY12" fmla="*/ 398991 h 710911"/>
              <a:gd name="connsiteX13" fmla="*/ 72747 w 281766"/>
              <a:gd name="connsiteY13" fmla="*/ 396430 h 710911"/>
              <a:gd name="connsiteX14" fmla="*/ 84017 w 281766"/>
              <a:gd name="connsiteY14" fmla="*/ 2561 h 710911"/>
              <a:gd name="connsiteX15" fmla="*/ 239757 w 281766"/>
              <a:gd name="connsiteY15" fmla="*/ 0 h 71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1766" h="710911">
                <a:moveTo>
                  <a:pt x="239757" y="0"/>
                </a:moveTo>
                <a:cubicBezTo>
                  <a:pt x="240270" y="132144"/>
                  <a:pt x="236171" y="264799"/>
                  <a:pt x="239757" y="396430"/>
                </a:cubicBezTo>
                <a:cubicBezTo>
                  <a:pt x="239757" y="398991"/>
                  <a:pt x="240782" y="401040"/>
                  <a:pt x="241807" y="402064"/>
                </a:cubicBezTo>
                <a:cubicBezTo>
                  <a:pt x="241294" y="405650"/>
                  <a:pt x="243343" y="409747"/>
                  <a:pt x="247954" y="410259"/>
                </a:cubicBezTo>
                <a:cubicBezTo>
                  <a:pt x="258712" y="411284"/>
                  <a:pt x="269983" y="412308"/>
                  <a:pt x="281254" y="413332"/>
                </a:cubicBezTo>
                <a:cubicBezTo>
                  <a:pt x="281254" y="414357"/>
                  <a:pt x="280742" y="414869"/>
                  <a:pt x="280742" y="415893"/>
                </a:cubicBezTo>
                <a:cubicBezTo>
                  <a:pt x="281766" y="513720"/>
                  <a:pt x="278692" y="612060"/>
                  <a:pt x="281766" y="710911"/>
                </a:cubicBezTo>
                <a:cubicBezTo>
                  <a:pt x="188015" y="709374"/>
                  <a:pt x="93751" y="707838"/>
                  <a:pt x="0" y="706301"/>
                </a:cubicBezTo>
                <a:cubicBezTo>
                  <a:pt x="4611" y="705789"/>
                  <a:pt x="9221" y="701692"/>
                  <a:pt x="9221" y="694521"/>
                </a:cubicBezTo>
                <a:cubicBezTo>
                  <a:pt x="12807" y="600791"/>
                  <a:pt x="20492" y="508086"/>
                  <a:pt x="26640" y="414357"/>
                </a:cubicBezTo>
                <a:cubicBezTo>
                  <a:pt x="34836" y="414357"/>
                  <a:pt x="42521" y="414357"/>
                  <a:pt x="50718" y="414357"/>
                </a:cubicBezTo>
                <a:cubicBezTo>
                  <a:pt x="57890" y="414357"/>
                  <a:pt x="60964" y="405650"/>
                  <a:pt x="58915" y="399503"/>
                </a:cubicBezTo>
                <a:lnTo>
                  <a:pt x="60452" y="398991"/>
                </a:lnTo>
                <a:cubicBezTo>
                  <a:pt x="62501" y="405650"/>
                  <a:pt x="72235" y="405138"/>
                  <a:pt x="72747" y="396430"/>
                </a:cubicBezTo>
                <a:cubicBezTo>
                  <a:pt x="81968" y="265824"/>
                  <a:pt x="80944" y="133680"/>
                  <a:pt x="84017" y="2561"/>
                </a:cubicBezTo>
                <a:cubicBezTo>
                  <a:pt x="135760" y="1537"/>
                  <a:pt x="188015" y="1025"/>
                  <a:pt x="239757" y="0"/>
                </a:cubicBezTo>
                <a:close/>
              </a:path>
            </a:pathLst>
          </a:custGeom>
          <a:solidFill>
            <a:srgbClr val="131818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1B950D7E-EB2B-AA44-AF81-1168E9408396}"/>
              </a:ext>
            </a:extLst>
          </p:cNvPr>
          <p:cNvSpPr/>
          <p:nvPr userDrawn="1"/>
        </p:nvSpPr>
        <p:spPr>
          <a:xfrm>
            <a:off x="2807210" y="3620828"/>
            <a:ext cx="280138" cy="717121"/>
          </a:xfrm>
          <a:custGeom>
            <a:avLst/>
            <a:gdLst>
              <a:gd name="connsiteX0" fmla="*/ 0 w 279717"/>
              <a:gd name="connsiteY0" fmla="*/ 0 h 712447"/>
              <a:gd name="connsiteX1" fmla="*/ 220290 w 279717"/>
              <a:gd name="connsiteY1" fmla="*/ 1536 h 712447"/>
              <a:gd name="connsiteX2" fmla="*/ 220802 w 279717"/>
              <a:gd name="connsiteY2" fmla="*/ 405137 h 712447"/>
              <a:gd name="connsiteX3" fmla="*/ 233097 w 279717"/>
              <a:gd name="connsiteY3" fmla="*/ 409746 h 712447"/>
              <a:gd name="connsiteX4" fmla="*/ 236171 w 279717"/>
              <a:gd name="connsiteY4" fmla="*/ 410259 h 712447"/>
              <a:gd name="connsiteX5" fmla="*/ 277668 w 279717"/>
              <a:gd name="connsiteY5" fmla="*/ 405137 h 712447"/>
              <a:gd name="connsiteX6" fmla="*/ 275618 w 279717"/>
              <a:gd name="connsiteY6" fmla="*/ 411795 h 712447"/>
              <a:gd name="connsiteX7" fmla="*/ 277668 w 279717"/>
              <a:gd name="connsiteY7" fmla="*/ 702715 h 712447"/>
              <a:gd name="connsiteX8" fmla="*/ 279717 w 279717"/>
              <a:gd name="connsiteY8" fmla="*/ 708349 h 712447"/>
              <a:gd name="connsiteX9" fmla="*/ 2049 w 279717"/>
              <a:gd name="connsiteY9" fmla="*/ 712447 h 712447"/>
              <a:gd name="connsiteX10" fmla="*/ 3586 w 279717"/>
              <a:gd name="connsiteY10" fmla="*/ 708861 h 712447"/>
              <a:gd name="connsiteX11" fmla="*/ 512 w 279717"/>
              <a:gd name="connsiteY11" fmla="*/ 2048 h 712447"/>
              <a:gd name="connsiteX12" fmla="*/ 0 w 279717"/>
              <a:gd name="connsiteY12" fmla="*/ 0 h 71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717" h="712447">
                <a:moveTo>
                  <a:pt x="0" y="0"/>
                </a:moveTo>
                <a:cubicBezTo>
                  <a:pt x="73259" y="512"/>
                  <a:pt x="147030" y="1024"/>
                  <a:pt x="220290" y="1536"/>
                </a:cubicBezTo>
                <a:cubicBezTo>
                  <a:pt x="219777" y="135728"/>
                  <a:pt x="215167" y="271457"/>
                  <a:pt x="220802" y="405137"/>
                </a:cubicBezTo>
                <a:cubicBezTo>
                  <a:pt x="220802" y="413844"/>
                  <a:pt x="229511" y="414868"/>
                  <a:pt x="233097" y="409746"/>
                </a:cubicBezTo>
                <a:cubicBezTo>
                  <a:pt x="234122" y="410259"/>
                  <a:pt x="235146" y="410259"/>
                  <a:pt x="236171" y="410259"/>
                </a:cubicBezTo>
                <a:cubicBezTo>
                  <a:pt x="250516" y="407186"/>
                  <a:pt x="263835" y="405649"/>
                  <a:pt x="277668" y="405137"/>
                </a:cubicBezTo>
                <a:cubicBezTo>
                  <a:pt x="276643" y="406673"/>
                  <a:pt x="275618" y="408722"/>
                  <a:pt x="275618" y="411795"/>
                </a:cubicBezTo>
                <a:cubicBezTo>
                  <a:pt x="272032" y="507061"/>
                  <a:pt x="271008" y="606937"/>
                  <a:pt x="277668" y="702715"/>
                </a:cubicBezTo>
                <a:cubicBezTo>
                  <a:pt x="277668" y="705276"/>
                  <a:pt x="278692" y="706813"/>
                  <a:pt x="279717" y="708349"/>
                </a:cubicBezTo>
                <a:cubicBezTo>
                  <a:pt x="186990" y="709374"/>
                  <a:pt x="94776" y="711422"/>
                  <a:pt x="2049" y="712447"/>
                </a:cubicBezTo>
                <a:cubicBezTo>
                  <a:pt x="2561" y="710910"/>
                  <a:pt x="3073" y="709886"/>
                  <a:pt x="3586" y="708861"/>
                </a:cubicBezTo>
                <a:cubicBezTo>
                  <a:pt x="30226" y="475306"/>
                  <a:pt x="22029" y="235604"/>
                  <a:pt x="512" y="2048"/>
                </a:cubicBezTo>
                <a:cubicBezTo>
                  <a:pt x="512" y="1024"/>
                  <a:pt x="0" y="512"/>
                  <a:pt x="0" y="0"/>
                </a:cubicBezTo>
                <a:close/>
              </a:path>
            </a:pathLst>
          </a:custGeom>
          <a:solidFill>
            <a:srgbClr val="131818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xmlns="" id="{8DE013D2-0865-1A4B-9607-032E41EFC128}"/>
              </a:ext>
            </a:extLst>
          </p:cNvPr>
          <p:cNvSpPr/>
          <p:nvPr userDrawn="1"/>
        </p:nvSpPr>
        <p:spPr>
          <a:xfrm>
            <a:off x="3098122" y="3622373"/>
            <a:ext cx="483313" cy="713512"/>
          </a:xfrm>
          <a:custGeom>
            <a:avLst/>
            <a:gdLst>
              <a:gd name="connsiteX0" fmla="*/ 49693 w 482587"/>
              <a:gd name="connsiteY0" fmla="*/ 0 h 708862"/>
              <a:gd name="connsiteX1" fmla="*/ 198773 w 482587"/>
              <a:gd name="connsiteY1" fmla="*/ 1025 h 708862"/>
              <a:gd name="connsiteX2" fmla="*/ 209019 w 482587"/>
              <a:gd name="connsiteY2" fmla="*/ 391308 h 708862"/>
              <a:gd name="connsiteX3" fmla="*/ 211069 w 482587"/>
              <a:gd name="connsiteY3" fmla="*/ 402576 h 708862"/>
              <a:gd name="connsiteX4" fmla="*/ 218241 w 482587"/>
              <a:gd name="connsiteY4" fmla="*/ 404625 h 708862"/>
              <a:gd name="connsiteX5" fmla="*/ 259737 w 482587"/>
              <a:gd name="connsiteY5" fmla="*/ 412820 h 708862"/>
              <a:gd name="connsiteX6" fmla="*/ 254102 w 482587"/>
              <a:gd name="connsiteY6" fmla="*/ 423064 h 708862"/>
              <a:gd name="connsiteX7" fmla="*/ 262299 w 482587"/>
              <a:gd name="connsiteY7" fmla="*/ 697082 h 708862"/>
              <a:gd name="connsiteX8" fmla="*/ 269471 w 482587"/>
              <a:gd name="connsiteY8" fmla="*/ 704252 h 708862"/>
              <a:gd name="connsiteX9" fmla="*/ 278692 w 482587"/>
              <a:gd name="connsiteY9" fmla="*/ 694521 h 708862"/>
              <a:gd name="connsiteX10" fmla="*/ 276643 w 482587"/>
              <a:gd name="connsiteY10" fmla="*/ 423576 h 708862"/>
              <a:gd name="connsiteX11" fmla="*/ 273569 w 482587"/>
              <a:gd name="connsiteY11" fmla="*/ 414869 h 708862"/>
              <a:gd name="connsiteX12" fmla="*/ 287401 w 482587"/>
              <a:gd name="connsiteY12" fmla="*/ 415893 h 708862"/>
              <a:gd name="connsiteX13" fmla="*/ 296623 w 482587"/>
              <a:gd name="connsiteY13" fmla="*/ 399503 h 708862"/>
              <a:gd name="connsiteX14" fmla="*/ 297135 w 482587"/>
              <a:gd name="connsiteY14" fmla="*/ 399503 h 708862"/>
              <a:gd name="connsiteX15" fmla="*/ 313017 w 482587"/>
              <a:gd name="connsiteY15" fmla="*/ 397454 h 708862"/>
              <a:gd name="connsiteX16" fmla="*/ 322238 w 482587"/>
              <a:gd name="connsiteY16" fmla="*/ 2561 h 708862"/>
              <a:gd name="connsiteX17" fmla="*/ 468757 w 482587"/>
              <a:gd name="connsiteY17" fmla="*/ 3585 h 708862"/>
              <a:gd name="connsiteX18" fmla="*/ 475416 w 482587"/>
              <a:gd name="connsiteY18" fmla="*/ 1025 h 708862"/>
              <a:gd name="connsiteX19" fmla="*/ 478490 w 482587"/>
              <a:gd name="connsiteY19" fmla="*/ 333944 h 708862"/>
              <a:gd name="connsiteX20" fmla="*/ 434432 w 482587"/>
              <a:gd name="connsiteY20" fmla="*/ 708862 h 708862"/>
              <a:gd name="connsiteX21" fmla="*/ 270496 w 482587"/>
              <a:gd name="connsiteY21" fmla="*/ 704764 h 708862"/>
              <a:gd name="connsiteX22" fmla="*/ 0 w 482587"/>
              <a:gd name="connsiteY22" fmla="*/ 705789 h 708862"/>
              <a:gd name="connsiteX23" fmla="*/ 2049 w 482587"/>
              <a:gd name="connsiteY23" fmla="*/ 700155 h 708862"/>
              <a:gd name="connsiteX24" fmla="*/ 5123 w 482587"/>
              <a:gd name="connsiteY24" fmla="*/ 409235 h 708862"/>
              <a:gd name="connsiteX25" fmla="*/ 2562 w 482587"/>
              <a:gd name="connsiteY25" fmla="*/ 402064 h 708862"/>
              <a:gd name="connsiteX26" fmla="*/ 40472 w 482587"/>
              <a:gd name="connsiteY26" fmla="*/ 404625 h 708862"/>
              <a:gd name="connsiteX27" fmla="*/ 45595 w 482587"/>
              <a:gd name="connsiteY27" fmla="*/ 403089 h 708862"/>
              <a:gd name="connsiteX28" fmla="*/ 53279 w 482587"/>
              <a:gd name="connsiteY28" fmla="*/ 396430 h 708862"/>
              <a:gd name="connsiteX29" fmla="*/ 49693 w 482587"/>
              <a:gd name="connsiteY29" fmla="*/ 0 h 70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82587" h="708862">
                <a:moveTo>
                  <a:pt x="49693" y="0"/>
                </a:moveTo>
                <a:cubicBezTo>
                  <a:pt x="99387" y="512"/>
                  <a:pt x="149080" y="1025"/>
                  <a:pt x="198773" y="1025"/>
                </a:cubicBezTo>
                <a:cubicBezTo>
                  <a:pt x="195187" y="129583"/>
                  <a:pt x="194675" y="263775"/>
                  <a:pt x="209019" y="391308"/>
                </a:cubicBezTo>
                <a:cubicBezTo>
                  <a:pt x="206970" y="395406"/>
                  <a:pt x="207482" y="400528"/>
                  <a:pt x="211069" y="402576"/>
                </a:cubicBezTo>
                <a:cubicBezTo>
                  <a:pt x="212605" y="405137"/>
                  <a:pt x="215679" y="405650"/>
                  <a:pt x="218241" y="404625"/>
                </a:cubicBezTo>
                <a:cubicBezTo>
                  <a:pt x="231561" y="408210"/>
                  <a:pt x="245905" y="410771"/>
                  <a:pt x="259737" y="412820"/>
                </a:cubicBezTo>
                <a:cubicBezTo>
                  <a:pt x="256663" y="414869"/>
                  <a:pt x="254102" y="417942"/>
                  <a:pt x="254102" y="423064"/>
                </a:cubicBezTo>
                <a:cubicBezTo>
                  <a:pt x="250516" y="514745"/>
                  <a:pt x="252053" y="606425"/>
                  <a:pt x="262299" y="697082"/>
                </a:cubicBezTo>
                <a:cubicBezTo>
                  <a:pt x="262811" y="702204"/>
                  <a:pt x="265885" y="704252"/>
                  <a:pt x="269471" y="704252"/>
                </a:cubicBezTo>
                <a:cubicBezTo>
                  <a:pt x="274082" y="704252"/>
                  <a:pt x="278692" y="700667"/>
                  <a:pt x="278692" y="694521"/>
                </a:cubicBezTo>
                <a:cubicBezTo>
                  <a:pt x="276643" y="604377"/>
                  <a:pt x="274082" y="514232"/>
                  <a:pt x="276643" y="423576"/>
                </a:cubicBezTo>
                <a:cubicBezTo>
                  <a:pt x="276643" y="419991"/>
                  <a:pt x="275106" y="416917"/>
                  <a:pt x="273569" y="414869"/>
                </a:cubicBezTo>
                <a:cubicBezTo>
                  <a:pt x="278180" y="415381"/>
                  <a:pt x="282791" y="415893"/>
                  <a:pt x="287401" y="415893"/>
                </a:cubicBezTo>
                <a:cubicBezTo>
                  <a:pt x="295086" y="415893"/>
                  <a:pt x="298672" y="406162"/>
                  <a:pt x="296623" y="399503"/>
                </a:cubicBezTo>
                <a:lnTo>
                  <a:pt x="297135" y="399503"/>
                </a:lnTo>
                <a:cubicBezTo>
                  <a:pt x="299184" y="409747"/>
                  <a:pt x="311992" y="409235"/>
                  <a:pt x="313017" y="397454"/>
                </a:cubicBezTo>
                <a:cubicBezTo>
                  <a:pt x="322750" y="268384"/>
                  <a:pt x="328898" y="132143"/>
                  <a:pt x="322238" y="2561"/>
                </a:cubicBezTo>
                <a:cubicBezTo>
                  <a:pt x="370907" y="3073"/>
                  <a:pt x="420088" y="3073"/>
                  <a:pt x="468757" y="3585"/>
                </a:cubicBezTo>
                <a:cubicBezTo>
                  <a:pt x="471830" y="3585"/>
                  <a:pt x="473880" y="2561"/>
                  <a:pt x="475416" y="1025"/>
                </a:cubicBezTo>
                <a:cubicBezTo>
                  <a:pt x="475416" y="113193"/>
                  <a:pt x="489249" y="220751"/>
                  <a:pt x="478490" y="333944"/>
                </a:cubicBezTo>
                <a:cubicBezTo>
                  <a:pt x="466707" y="459429"/>
                  <a:pt x="449801" y="583889"/>
                  <a:pt x="434432" y="708862"/>
                </a:cubicBezTo>
                <a:cubicBezTo>
                  <a:pt x="380128" y="706813"/>
                  <a:pt x="325312" y="705789"/>
                  <a:pt x="270496" y="704764"/>
                </a:cubicBezTo>
                <a:cubicBezTo>
                  <a:pt x="180330" y="703740"/>
                  <a:pt x="90165" y="704764"/>
                  <a:pt x="0" y="705789"/>
                </a:cubicBezTo>
                <a:cubicBezTo>
                  <a:pt x="1025" y="704252"/>
                  <a:pt x="2049" y="702716"/>
                  <a:pt x="2049" y="700155"/>
                </a:cubicBezTo>
                <a:cubicBezTo>
                  <a:pt x="9221" y="604889"/>
                  <a:pt x="8709" y="505013"/>
                  <a:pt x="5123" y="409235"/>
                </a:cubicBezTo>
                <a:cubicBezTo>
                  <a:pt x="5123" y="406162"/>
                  <a:pt x="4098" y="404113"/>
                  <a:pt x="2562" y="402064"/>
                </a:cubicBezTo>
                <a:cubicBezTo>
                  <a:pt x="14857" y="402576"/>
                  <a:pt x="27664" y="403089"/>
                  <a:pt x="40472" y="404625"/>
                </a:cubicBezTo>
                <a:cubicBezTo>
                  <a:pt x="42521" y="404625"/>
                  <a:pt x="44058" y="404113"/>
                  <a:pt x="45595" y="403089"/>
                </a:cubicBezTo>
                <a:cubicBezTo>
                  <a:pt x="48669" y="404625"/>
                  <a:pt x="52767" y="402064"/>
                  <a:pt x="53279" y="396430"/>
                </a:cubicBezTo>
                <a:cubicBezTo>
                  <a:pt x="58915" y="264799"/>
                  <a:pt x="55329" y="131119"/>
                  <a:pt x="49693" y="0"/>
                </a:cubicBezTo>
                <a:close/>
              </a:path>
            </a:pathLst>
          </a:custGeom>
          <a:solidFill>
            <a:srgbClr val="131818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xmlns="" id="{FF8DC672-4EA1-8945-95A3-97E7B79DE3F5}"/>
              </a:ext>
            </a:extLst>
          </p:cNvPr>
          <p:cNvSpPr/>
          <p:nvPr userDrawn="1"/>
        </p:nvSpPr>
        <p:spPr>
          <a:xfrm>
            <a:off x="824295" y="3624437"/>
            <a:ext cx="282078" cy="705779"/>
          </a:xfrm>
          <a:custGeom>
            <a:avLst/>
            <a:gdLst>
              <a:gd name="connsiteX0" fmla="*/ 239645 w 281654"/>
              <a:gd name="connsiteY0" fmla="*/ 0 h 701179"/>
              <a:gd name="connsiteX1" fmla="*/ 238108 w 281654"/>
              <a:gd name="connsiteY1" fmla="*/ 398479 h 701179"/>
              <a:gd name="connsiteX2" fmla="*/ 240157 w 281654"/>
              <a:gd name="connsiteY2" fmla="*/ 402576 h 701179"/>
              <a:gd name="connsiteX3" fmla="*/ 246817 w 281654"/>
              <a:gd name="connsiteY3" fmla="*/ 407698 h 701179"/>
              <a:gd name="connsiteX4" fmla="*/ 281654 w 281654"/>
              <a:gd name="connsiteY4" fmla="*/ 409234 h 701179"/>
              <a:gd name="connsiteX5" fmla="*/ 257576 w 281654"/>
              <a:gd name="connsiteY5" fmla="*/ 689399 h 701179"/>
              <a:gd name="connsiteX6" fmla="*/ 266797 w 281654"/>
              <a:gd name="connsiteY6" fmla="*/ 701179 h 701179"/>
              <a:gd name="connsiteX7" fmla="*/ 6548 w 281654"/>
              <a:gd name="connsiteY7" fmla="*/ 697082 h 701179"/>
              <a:gd name="connsiteX8" fmla="*/ 400 w 281654"/>
              <a:gd name="connsiteY8" fmla="*/ 354943 h 701179"/>
              <a:gd name="connsiteX9" fmla="*/ 10646 w 281654"/>
              <a:gd name="connsiteY9" fmla="*/ 4097 h 701179"/>
              <a:gd name="connsiteX10" fmla="*/ 239645 w 281654"/>
              <a:gd name="connsiteY10" fmla="*/ 0 h 70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654" h="701179">
                <a:moveTo>
                  <a:pt x="239645" y="0"/>
                </a:moveTo>
                <a:cubicBezTo>
                  <a:pt x="237084" y="132143"/>
                  <a:pt x="230936" y="266335"/>
                  <a:pt x="238108" y="398479"/>
                </a:cubicBezTo>
                <a:cubicBezTo>
                  <a:pt x="238621" y="400527"/>
                  <a:pt x="239133" y="401552"/>
                  <a:pt x="240157" y="402576"/>
                </a:cubicBezTo>
                <a:cubicBezTo>
                  <a:pt x="241182" y="405137"/>
                  <a:pt x="243231" y="407186"/>
                  <a:pt x="246817" y="407698"/>
                </a:cubicBezTo>
                <a:cubicBezTo>
                  <a:pt x="258088" y="408722"/>
                  <a:pt x="269871" y="409234"/>
                  <a:pt x="281654" y="409234"/>
                </a:cubicBezTo>
                <a:cubicBezTo>
                  <a:pt x="260137" y="497842"/>
                  <a:pt x="253477" y="597718"/>
                  <a:pt x="257576" y="689399"/>
                </a:cubicBezTo>
                <a:cubicBezTo>
                  <a:pt x="258088" y="696569"/>
                  <a:pt x="262186" y="700155"/>
                  <a:pt x="266797" y="701179"/>
                </a:cubicBezTo>
                <a:cubicBezTo>
                  <a:pt x="180218" y="700155"/>
                  <a:pt x="93127" y="698618"/>
                  <a:pt x="6548" y="697082"/>
                </a:cubicBezTo>
                <a:cubicBezTo>
                  <a:pt x="1937" y="582865"/>
                  <a:pt x="-1137" y="469160"/>
                  <a:pt x="400" y="354943"/>
                </a:cubicBezTo>
                <a:cubicBezTo>
                  <a:pt x="1937" y="239189"/>
                  <a:pt x="18331" y="118826"/>
                  <a:pt x="10646" y="4097"/>
                </a:cubicBezTo>
                <a:cubicBezTo>
                  <a:pt x="86979" y="2561"/>
                  <a:pt x="163312" y="1536"/>
                  <a:pt x="239645" y="0"/>
                </a:cubicBezTo>
                <a:close/>
              </a:path>
            </a:pathLst>
          </a:custGeom>
          <a:solidFill>
            <a:srgbClr val="131818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9123DCCA-B3D1-F144-93D3-FBE0719D6DD5}"/>
              </a:ext>
            </a:extLst>
          </p:cNvPr>
          <p:cNvSpPr/>
          <p:nvPr userDrawn="1"/>
        </p:nvSpPr>
        <p:spPr>
          <a:xfrm>
            <a:off x="553429" y="3628560"/>
            <a:ext cx="270241" cy="697015"/>
          </a:xfrm>
          <a:custGeom>
            <a:avLst/>
            <a:gdLst>
              <a:gd name="connsiteX0" fmla="*/ 269835 w 269835"/>
              <a:gd name="connsiteY0" fmla="*/ 0 h 692472"/>
              <a:gd name="connsiteX1" fmla="*/ 246782 w 269835"/>
              <a:gd name="connsiteY1" fmla="*/ 333944 h 692472"/>
              <a:gd name="connsiteX2" fmla="*/ 250880 w 269835"/>
              <a:gd name="connsiteY2" fmla="*/ 692472 h 692472"/>
              <a:gd name="connsiteX3" fmla="*/ 364 w 269835"/>
              <a:gd name="connsiteY3" fmla="*/ 688887 h 692472"/>
              <a:gd name="connsiteX4" fmla="*/ 8049 w 269835"/>
              <a:gd name="connsiteY4" fmla="*/ 409235 h 692472"/>
              <a:gd name="connsiteX5" fmla="*/ 38275 w 269835"/>
              <a:gd name="connsiteY5" fmla="*/ 411796 h 692472"/>
              <a:gd name="connsiteX6" fmla="*/ 46984 w 269835"/>
              <a:gd name="connsiteY6" fmla="*/ 401040 h 692472"/>
              <a:gd name="connsiteX7" fmla="*/ 53644 w 269835"/>
              <a:gd name="connsiteY7" fmla="*/ 393357 h 692472"/>
              <a:gd name="connsiteX8" fmla="*/ 73624 w 269835"/>
              <a:gd name="connsiteY8" fmla="*/ 3585 h 692472"/>
              <a:gd name="connsiteX9" fmla="*/ 269835 w 269835"/>
              <a:gd name="connsiteY9" fmla="*/ 0 h 69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835" h="692472">
                <a:moveTo>
                  <a:pt x="269835" y="0"/>
                </a:moveTo>
                <a:cubicBezTo>
                  <a:pt x="246269" y="106022"/>
                  <a:pt x="249343" y="224849"/>
                  <a:pt x="246782" y="333944"/>
                </a:cubicBezTo>
                <a:cubicBezTo>
                  <a:pt x="243708" y="453283"/>
                  <a:pt x="245245" y="573134"/>
                  <a:pt x="250880" y="692472"/>
                </a:cubicBezTo>
                <a:cubicBezTo>
                  <a:pt x="167375" y="690936"/>
                  <a:pt x="84382" y="689911"/>
                  <a:pt x="364" y="688887"/>
                </a:cubicBezTo>
                <a:cubicBezTo>
                  <a:pt x="-1685" y="594645"/>
                  <a:pt x="5487" y="502964"/>
                  <a:pt x="8049" y="409235"/>
                </a:cubicBezTo>
                <a:cubicBezTo>
                  <a:pt x="18295" y="410259"/>
                  <a:pt x="28541" y="411284"/>
                  <a:pt x="38275" y="411796"/>
                </a:cubicBezTo>
                <a:cubicBezTo>
                  <a:pt x="44935" y="412308"/>
                  <a:pt x="47496" y="406674"/>
                  <a:pt x="46984" y="401040"/>
                </a:cubicBezTo>
                <a:cubicBezTo>
                  <a:pt x="50058" y="400528"/>
                  <a:pt x="53131" y="397967"/>
                  <a:pt x="53644" y="393357"/>
                </a:cubicBezTo>
                <a:cubicBezTo>
                  <a:pt x="65939" y="264287"/>
                  <a:pt x="69013" y="133168"/>
                  <a:pt x="73624" y="3585"/>
                </a:cubicBezTo>
                <a:cubicBezTo>
                  <a:pt x="139198" y="2561"/>
                  <a:pt x="204261" y="1024"/>
                  <a:pt x="269835" y="0"/>
                </a:cubicBezTo>
                <a:close/>
              </a:path>
            </a:pathLst>
          </a:custGeom>
          <a:solidFill>
            <a:srgbClr val="131818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xmlns="" id="{68E4EFA9-F596-684A-86DB-CC0DAAD9EAD7}"/>
              </a:ext>
            </a:extLst>
          </p:cNvPr>
          <p:cNvSpPr/>
          <p:nvPr userDrawn="1"/>
        </p:nvSpPr>
        <p:spPr>
          <a:xfrm>
            <a:off x="277761" y="3634232"/>
            <a:ext cx="270389" cy="687220"/>
          </a:xfrm>
          <a:custGeom>
            <a:avLst/>
            <a:gdLst>
              <a:gd name="connsiteX0" fmla="*/ 220802 w 269983"/>
              <a:gd name="connsiteY0" fmla="*/ 0 h 682741"/>
              <a:gd name="connsiteX1" fmla="*/ 222851 w 269983"/>
              <a:gd name="connsiteY1" fmla="*/ 374406 h 682741"/>
              <a:gd name="connsiteX2" fmla="*/ 224388 w 269983"/>
              <a:gd name="connsiteY2" fmla="*/ 379016 h 682741"/>
              <a:gd name="connsiteX3" fmla="*/ 223876 w 269983"/>
              <a:gd name="connsiteY3" fmla="*/ 379016 h 682741"/>
              <a:gd name="connsiteX4" fmla="*/ 222339 w 269983"/>
              <a:gd name="connsiteY4" fmla="*/ 393870 h 682741"/>
              <a:gd name="connsiteX5" fmla="*/ 269983 w 269983"/>
              <a:gd name="connsiteY5" fmla="*/ 402064 h 682741"/>
              <a:gd name="connsiteX6" fmla="*/ 253589 w 269983"/>
              <a:gd name="connsiteY6" fmla="*/ 682741 h 682741"/>
              <a:gd name="connsiteX7" fmla="*/ 3586 w 269983"/>
              <a:gd name="connsiteY7" fmla="*/ 681204 h 682741"/>
              <a:gd name="connsiteX8" fmla="*/ 4098 w 269983"/>
              <a:gd name="connsiteY8" fmla="*/ 679155 h 682741"/>
              <a:gd name="connsiteX9" fmla="*/ 0 w 269983"/>
              <a:gd name="connsiteY9" fmla="*/ 404625 h 682741"/>
              <a:gd name="connsiteX10" fmla="*/ 27152 w 269983"/>
              <a:gd name="connsiteY10" fmla="*/ 403601 h 682741"/>
              <a:gd name="connsiteX11" fmla="*/ 32787 w 269983"/>
              <a:gd name="connsiteY11" fmla="*/ 400015 h 682741"/>
              <a:gd name="connsiteX12" fmla="*/ 40984 w 269983"/>
              <a:gd name="connsiteY12" fmla="*/ 395918 h 682741"/>
              <a:gd name="connsiteX13" fmla="*/ 55328 w 269983"/>
              <a:gd name="connsiteY13" fmla="*/ 4098 h 682741"/>
              <a:gd name="connsiteX14" fmla="*/ 54816 w 269983"/>
              <a:gd name="connsiteY14" fmla="*/ 2049 h 682741"/>
              <a:gd name="connsiteX15" fmla="*/ 220802 w 269983"/>
              <a:gd name="connsiteY15" fmla="*/ 0 h 68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9983" h="682741">
                <a:moveTo>
                  <a:pt x="220802" y="0"/>
                </a:moveTo>
                <a:cubicBezTo>
                  <a:pt x="219265" y="123949"/>
                  <a:pt x="216191" y="250458"/>
                  <a:pt x="222851" y="374406"/>
                </a:cubicBezTo>
                <a:cubicBezTo>
                  <a:pt x="222851" y="376455"/>
                  <a:pt x="223364" y="377992"/>
                  <a:pt x="224388" y="379016"/>
                </a:cubicBezTo>
                <a:cubicBezTo>
                  <a:pt x="224388" y="379016"/>
                  <a:pt x="223876" y="379016"/>
                  <a:pt x="223876" y="379016"/>
                </a:cubicBezTo>
                <a:cubicBezTo>
                  <a:pt x="217216" y="379016"/>
                  <a:pt x="214654" y="392333"/>
                  <a:pt x="222339" y="393870"/>
                </a:cubicBezTo>
                <a:cubicBezTo>
                  <a:pt x="237708" y="397455"/>
                  <a:pt x="254102" y="400015"/>
                  <a:pt x="269983" y="402064"/>
                </a:cubicBezTo>
                <a:cubicBezTo>
                  <a:pt x="251028" y="493233"/>
                  <a:pt x="250003" y="589523"/>
                  <a:pt x="253589" y="682741"/>
                </a:cubicBezTo>
                <a:cubicBezTo>
                  <a:pt x="169572" y="681716"/>
                  <a:pt x="86067" y="680692"/>
                  <a:pt x="3586" y="681204"/>
                </a:cubicBezTo>
                <a:cubicBezTo>
                  <a:pt x="3586" y="680692"/>
                  <a:pt x="4098" y="680180"/>
                  <a:pt x="4098" y="679155"/>
                </a:cubicBezTo>
                <a:cubicBezTo>
                  <a:pt x="4098" y="589011"/>
                  <a:pt x="9221" y="494769"/>
                  <a:pt x="0" y="404625"/>
                </a:cubicBezTo>
                <a:cubicBezTo>
                  <a:pt x="8709" y="404625"/>
                  <a:pt x="18443" y="404113"/>
                  <a:pt x="27152" y="403601"/>
                </a:cubicBezTo>
                <a:cubicBezTo>
                  <a:pt x="29713" y="403089"/>
                  <a:pt x="31250" y="402064"/>
                  <a:pt x="32787" y="400015"/>
                </a:cubicBezTo>
                <a:cubicBezTo>
                  <a:pt x="35861" y="401552"/>
                  <a:pt x="40472" y="400528"/>
                  <a:pt x="40984" y="395918"/>
                </a:cubicBezTo>
                <a:cubicBezTo>
                  <a:pt x="61476" y="268897"/>
                  <a:pt x="59939" y="132656"/>
                  <a:pt x="55328" y="4098"/>
                </a:cubicBezTo>
                <a:cubicBezTo>
                  <a:pt x="55328" y="3586"/>
                  <a:pt x="54816" y="2561"/>
                  <a:pt x="54816" y="2049"/>
                </a:cubicBezTo>
                <a:cubicBezTo>
                  <a:pt x="110145" y="1537"/>
                  <a:pt x="165473" y="1025"/>
                  <a:pt x="220802" y="0"/>
                </a:cubicBezTo>
                <a:close/>
              </a:path>
            </a:pathLst>
          </a:custGeom>
          <a:solidFill>
            <a:srgbClr val="131818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xmlns="" id="{5BAB8B0D-C97C-994F-8B9E-863DCEC2AFBE}"/>
              </a:ext>
            </a:extLst>
          </p:cNvPr>
          <p:cNvSpPr/>
          <p:nvPr userDrawn="1"/>
        </p:nvSpPr>
        <p:spPr>
          <a:xfrm>
            <a:off x="22764" y="3637325"/>
            <a:ext cx="240630" cy="682065"/>
          </a:xfrm>
          <a:custGeom>
            <a:avLst/>
            <a:gdLst>
              <a:gd name="connsiteX0" fmla="*/ 197748 w 240269"/>
              <a:gd name="connsiteY0" fmla="*/ 0 h 677619"/>
              <a:gd name="connsiteX1" fmla="*/ 191601 w 240269"/>
              <a:gd name="connsiteY1" fmla="*/ 391309 h 677619"/>
              <a:gd name="connsiteX2" fmla="*/ 206457 w 240269"/>
              <a:gd name="connsiteY2" fmla="*/ 397967 h 677619"/>
              <a:gd name="connsiteX3" fmla="*/ 240269 w 240269"/>
              <a:gd name="connsiteY3" fmla="*/ 400528 h 677619"/>
              <a:gd name="connsiteX4" fmla="*/ 235659 w 240269"/>
              <a:gd name="connsiteY4" fmla="*/ 675058 h 677619"/>
              <a:gd name="connsiteX5" fmla="*/ 236171 w 240269"/>
              <a:gd name="connsiteY5" fmla="*/ 677619 h 677619"/>
              <a:gd name="connsiteX6" fmla="*/ 1024 w 240269"/>
              <a:gd name="connsiteY6" fmla="*/ 677619 h 677619"/>
              <a:gd name="connsiteX7" fmla="*/ 1536 w 240269"/>
              <a:gd name="connsiteY7" fmla="*/ 675058 h 677619"/>
              <a:gd name="connsiteX8" fmla="*/ 0 w 240269"/>
              <a:gd name="connsiteY8" fmla="*/ 513 h 677619"/>
              <a:gd name="connsiteX9" fmla="*/ 197748 w 240269"/>
              <a:gd name="connsiteY9" fmla="*/ 0 h 67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269" h="677619">
                <a:moveTo>
                  <a:pt x="197748" y="0"/>
                </a:moveTo>
                <a:cubicBezTo>
                  <a:pt x="183404" y="128559"/>
                  <a:pt x="186478" y="262238"/>
                  <a:pt x="191601" y="391309"/>
                </a:cubicBezTo>
                <a:cubicBezTo>
                  <a:pt x="192113" y="401040"/>
                  <a:pt x="201847" y="403089"/>
                  <a:pt x="206457" y="397967"/>
                </a:cubicBezTo>
                <a:cubicBezTo>
                  <a:pt x="217216" y="398991"/>
                  <a:pt x="228999" y="400016"/>
                  <a:pt x="240269" y="400528"/>
                </a:cubicBezTo>
                <a:cubicBezTo>
                  <a:pt x="231048" y="490672"/>
                  <a:pt x="235659" y="584914"/>
                  <a:pt x="235659" y="675058"/>
                </a:cubicBezTo>
                <a:cubicBezTo>
                  <a:pt x="235659" y="676082"/>
                  <a:pt x="236171" y="676595"/>
                  <a:pt x="236171" y="677619"/>
                </a:cubicBezTo>
                <a:cubicBezTo>
                  <a:pt x="157789" y="677107"/>
                  <a:pt x="79406" y="677107"/>
                  <a:pt x="1024" y="677619"/>
                </a:cubicBezTo>
                <a:cubicBezTo>
                  <a:pt x="1536" y="676595"/>
                  <a:pt x="1536" y="676082"/>
                  <a:pt x="1536" y="675058"/>
                </a:cubicBezTo>
                <a:cubicBezTo>
                  <a:pt x="9221" y="451234"/>
                  <a:pt x="3586" y="224849"/>
                  <a:pt x="0" y="513"/>
                </a:cubicBezTo>
                <a:cubicBezTo>
                  <a:pt x="66087" y="513"/>
                  <a:pt x="131661" y="513"/>
                  <a:pt x="197748" y="0"/>
                </a:cubicBezTo>
                <a:close/>
              </a:path>
            </a:pathLst>
          </a:custGeom>
          <a:solidFill>
            <a:srgbClr val="131818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xmlns="" id="{ED79A4F5-B6FA-834B-9727-5B9E1DE38BE1}"/>
              </a:ext>
            </a:extLst>
          </p:cNvPr>
          <p:cNvSpPr/>
          <p:nvPr userDrawn="1"/>
        </p:nvSpPr>
        <p:spPr>
          <a:xfrm>
            <a:off x="3368509" y="3623403"/>
            <a:ext cx="213213" cy="712481"/>
          </a:xfrm>
          <a:custGeom>
            <a:avLst/>
            <a:gdLst>
              <a:gd name="connsiteX0" fmla="*/ 164449 w 212893"/>
              <a:gd name="connsiteY0" fmla="*/ 707837 h 707837"/>
              <a:gd name="connsiteX1" fmla="*/ 0 w 212893"/>
              <a:gd name="connsiteY1" fmla="*/ 704252 h 707837"/>
              <a:gd name="connsiteX2" fmla="*/ 0 w 212893"/>
              <a:gd name="connsiteY2" fmla="*/ 703228 h 707837"/>
              <a:gd name="connsiteX3" fmla="*/ 9221 w 212893"/>
              <a:gd name="connsiteY3" fmla="*/ 693496 h 707837"/>
              <a:gd name="connsiteX4" fmla="*/ 7172 w 212893"/>
              <a:gd name="connsiteY4" fmla="*/ 422551 h 707837"/>
              <a:gd name="connsiteX5" fmla="*/ 4098 w 212893"/>
              <a:gd name="connsiteY5" fmla="*/ 413844 h 707837"/>
              <a:gd name="connsiteX6" fmla="*/ 17931 w 212893"/>
              <a:gd name="connsiteY6" fmla="*/ 414869 h 707837"/>
              <a:gd name="connsiteX7" fmla="*/ 27152 w 212893"/>
              <a:gd name="connsiteY7" fmla="*/ 398479 h 707837"/>
              <a:gd name="connsiteX8" fmla="*/ 27664 w 212893"/>
              <a:gd name="connsiteY8" fmla="*/ 398479 h 707837"/>
              <a:gd name="connsiteX9" fmla="*/ 43546 w 212893"/>
              <a:gd name="connsiteY9" fmla="*/ 396430 h 707837"/>
              <a:gd name="connsiteX10" fmla="*/ 52767 w 212893"/>
              <a:gd name="connsiteY10" fmla="*/ 1536 h 707837"/>
              <a:gd name="connsiteX11" fmla="*/ 199285 w 212893"/>
              <a:gd name="connsiteY11" fmla="*/ 2561 h 707837"/>
              <a:gd name="connsiteX12" fmla="*/ 205945 w 212893"/>
              <a:gd name="connsiteY12" fmla="*/ 0 h 707837"/>
              <a:gd name="connsiteX13" fmla="*/ 209019 w 212893"/>
              <a:gd name="connsiteY13" fmla="*/ 332919 h 707837"/>
              <a:gd name="connsiteX14" fmla="*/ 164449 w 212893"/>
              <a:gd name="connsiteY14" fmla="*/ 707837 h 70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893" h="707837">
                <a:moveTo>
                  <a:pt x="164449" y="707837"/>
                </a:moveTo>
                <a:cubicBezTo>
                  <a:pt x="109632" y="705789"/>
                  <a:pt x="54816" y="705276"/>
                  <a:pt x="0" y="704252"/>
                </a:cubicBezTo>
                <a:lnTo>
                  <a:pt x="0" y="703228"/>
                </a:lnTo>
                <a:cubicBezTo>
                  <a:pt x="4611" y="703228"/>
                  <a:pt x="9221" y="699642"/>
                  <a:pt x="9221" y="693496"/>
                </a:cubicBezTo>
                <a:cubicBezTo>
                  <a:pt x="6660" y="602840"/>
                  <a:pt x="4611" y="513208"/>
                  <a:pt x="7172" y="422551"/>
                </a:cubicBezTo>
                <a:cubicBezTo>
                  <a:pt x="7172" y="418966"/>
                  <a:pt x="6147" y="415893"/>
                  <a:pt x="4098" y="413844"/>
                </a:cubicBezTo>
                <a:cubicBezTo>
                  <a:pt x="8709" y="414356"/>
                  <a:pt x="13320" y="414356"/>
                  <a:pt x="17931" y="414869"/>
                </a:cubicBezTo>
                <a:cubicBezTo>
                  <a:pt x="25615" y="414869"/>
                  <a:pt x="29201" y="405649"/>
                  <a:pt x="27152" y="398479"/>
                </a:cubicBezTo>
                <a:lnTo>
                  <a:pt x="27664" y="398479"/>
                </a:lnTo>
                <a:cubicBezTo>
                  <a:pt x="29713" y="408722"/>
                  <a:pt x="42521" y="407698"/>
                  <a:pt x="43546" y="396430"/>
                </a:cubicBezTo>
                <a:cubicBezTo>
                  <a:pt x="53279" y="267872"/>
                  <a:pt x="59427" y="131119"/>
                  <a:pt x="52767" y="1536"/>
                </a:cubicBezTo>
                <a:cubicBezTo>
                  <a:pt x="101436" y="2049"/>
                  <a:pt x="150104" y="2049"/>
                  <a:pt x="199285" y="2561"/>
                </a:cubicBezTo>
                <a:cubicBezTo>
                  <a:pt x="201847" y="2561"/>
                  <a:pt x="203896" y="1536"/>
                  <a:pt x="205945" y="0"/>
                </a:cubicBezTo>
                <a:cubicBezTo>
                  <a:pt x="205945" y="112168"/>
                  <a:pt x="219265" y="219726"/>
                  <a:pt x="209019" y="332919"/>
                </a:cubicBezTo>
                <a:cubicBezTo>
                  <a:pt x="197236" y="457892"/>
                  <a:pt x="179818" y="582865"/>
                  <a:pt x="164449" y="707837"/>
                </a:cubicBezTo>
                <a:close/>
              </a:path>
            </a:pathLst>
          </a:custGeom>
          <a:solidFill>
            <a:srgbClr val="FFFFFF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xmlns="" id="{7A602730-01A5-F443-A3F5-93762736F8C3}"/>
              </a:ext>
            </a:extLst>
          </p:cNvPr>
          <p:cNvSpPr/>
          <p:nvPr userDrawn="1"/>
        </p:nvSpPr>
        <p:spPr>
          <a:xfrm>
            <a:off x="3098120" y="3622888"/>
            <a:ext cx="270902" cy="710418"/>
          </a:xfrm>
          <a:custGeom>
            <a:avLst/>
            <a:gdLst>
              <a:gd name="connsiteX0" fmla="*/ 270496 w 270495"/>
              <a:gd name="connsiteY0" fmla="*/ 704765 h 705788"/>
              <a:gd name="connsiteX1" fmla="*/ 0 w 270495"/>
              <a:gd name="connsiteY1" fmla="*/ 705789 h 705788"/>
              <a:gd name="connsiteX2" fmla="*/ 2049 w 270495"/>
              <a:gd name="connsiteY2" fmla="*/ 700155 h 705788"/>
              <a:gd name="connsiteX3" fmla="*/ 5123 w 270495"/>
              <a:gd name="connsiteY3" fmla="*/ 409235 h 705788"/>
              <a:gd name="connsiteX4" fmla="*/ 2562 w 270495"/>
              <a:gd name="connsiteY4" fmla="*/ 402064 h 705788"/>
              <a:gd name="connsiteX5" fmla="*/ 40472 w 270495"/>
              <a:gd name="connsiteY5" fmla="*/ 404625 h 705788"/>
              <a:gd name="connsiteX6" fmla="*/ 45595 w 270495"/>
              <a:gd name="connsiteY6" fmla="*/ 403088 h 705788"/>
              <a:gd name="connsiteX7" fmla="*/ 53279 w 270495"/>
              <a:gd name="connsiteY7" fmla="*/ 396430 h 705788"/>
              <a:gd name="connsiteX8" fmla="*/ 49693 w 270495"/>
              <a:gd name="connsiteY8" fmla="*/ 0 h 705788"/>
              <a:gd name="connsiteX9" fmla="*/ 198773 w 270495"/>
              <a:gd name="connsiteY9" fmla="*/ 1024 h 705788"/>
              <a:gd name="connsiteX10" fmla="*/ 209019 w 270495"/>
              <a:gd name="connsiteY10" fmla="*/ 391308 h 705788"/>
              <a:gd name="connsiteX11" fmla="*/ 211069 w 270495"/>
              <a:gd name="connsiteY11" fmla="*/ 402576 h 705788"/>
              <a:gd name="connsiteX12" fmla="*/ 218241 w 270495"/>
              <a:gd name="connsiteY12" fmla="*/ 404625 h 705788"/>
              <a:gd name="connsiteX13" fmla="*/ 259737 w 270495"/>
              <a:gd name="connsiteY13" fmla="*/ 412820 h 705788"/>
              <a:gd name="connsiteX14" fmla="*/ 254102 w 270495"/>
              <a:gd name="connsiteY14" fmla="*/ 423064 h 705788"/>
              <a:gd name="connsiteX15" fmla="*/ 262299 w 270495"/>
              <a:gd name="connsiteY15" fmla="*/ 697082 h 705788"/>
              <a:gd name="connsiteX16" fmla="*/ 269471 w 270495"/>
              <a:gd name="connsiteY16" fmla="*/ 704252 h 705788"/>
              <a:gd name="connsiteX17" fmla="*/ 270496 w 270495"/>
              <a:gd name="connsiteY17" fmla="*/ 704765 h 70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0495" h="705788">
                <a:moveTo>
                  <a:pt x="270496" y="704765"/>
                </a:moveTo>
                <a:cubicBezTo>
                  <a:pt x="180330" y="704252"/>
                  <a:pt x="90165" y="704765"/>
                  <a:pt x="0" y="705789"/>
                </a:cubicBezTo>
                <a:cubicBezTo>
                  <a:pt x="1025" y="704252"/>
                  <a:pt x="2049" y="702716"/>
                  <a:pt x="2049" y="700155"/>
                </a:cubicBezTo>
                <a:cubicBezTo>
                  <a:pt x="9221" y="604376"/>
                  <a:pt x="8709" y="505013"/>
                  <a:pt x="5123" y="409235"/>
                </a:cubicBezTo>
                <a:cubicBezTo>
                  <a:pt x="5123" y="406161"/>
                  <a:pt x="4098" y="404113"/>
                  <a:pt x="2562" y="402064"/>
                </a:cubicBezTo>
                <a:cubicBezTo>
                  <a:pt x="14857" y="402064"/>
                  <a:pt x="27152" y="403088"/>
                  <a:pt x="40472" y="404625"/>
                </a:cubicBezTo>
                <a:cubicBezTo>
                  <a:pt x="42521" y="404625"/>
                  <a:pt x="44058" y="404113"/>
                  <a:pt x="45595" y="403088"/>
                </a:cubicBezTo>
                <a:cubicBezTo>
                  <a:pt x="49181" y="404113"/>
                  <a:pt x="53279" y="402064"/>
                  <a:pt x="53279" y="396430"/>
                </a:cubicBezTo>
                <a:cubicBezTo>
                  <a:pt x="58915" y="265311"/>
                  <a:pt x="55329" y="131631"/>
                  <a:pt x="49693" y="0"/>
                </a:cubicBezTo>
                <a:cubicBezTo>
                  <a:pt x="99386" y="512"/>
                  <a:pt x="149080" y="512"/>
                  <a:pt x="198773" y="1024"/>
                </a:cubicBezTo>
                <a:cubicBezTo>
                  <a:pt x="195700" y="129582"/>
                  <a:pt x="194675" y="263774"/>
                  <a:pt x="209019" y="391308"/>
                </a:cubicBezTo>
                <a:cubicBezTo>
                  <a:pt x="206970" y="394894"/>
                  <a:pt x="207482" y="400015"/>
                  <a:pt x="211069" y="402576"/>
                </a:cubicBezTo>
                <a:cubicBezTo>
                  <a:pt x="212605" y="405137"/>
                  <a:pt x="215679" y="405649"/>
                  <a:pt x="218241" y="404625"/>
                </a:cubicBezTo>
                <a:cubicBezTo>
                  <a:pt x="231561" y="407698"/>
                  <a:pt x="245905" y="410771"/>
                  <a:pt x="259737" y="412820"/>
                </a:cubicBezTo>
                <a:cubicBezTo>
                  <a:pt x="256663" y="414869"/>
                  <a:pt x="254614" y="417942"/>
                  <a:pt x="254102" y="423064"/>
                </a:cubicBezTo>
                <a:cubicBezTo>
                  <a:pt x="250516" y="514232"/>
                  <a:pt x="251540" y="606425"/>
                  <a:pt x="262299" y="697082"/>
                </a:cubicBezTo>
                <a:cubicBezTo>
                  <a:pt x="262811" y="702204"/>
                  <a:pt x="265885" y="704252"/>
                  <a:pt x="269471" y="704252"/>
                </a:cubicBezTo>
                <a:lnTo>
                  <a:pt x="270496" y="704765"/>
                </a:lnTo>
                <a:close/>
              </a:path>
            </a:pathLst>
          </a:custGeom>
          <a:solidFill>
            <a:srgbClr val="FFFFFF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xmlns="" id="{B18C0146-8FF1-B040-AB31-5C31BFCBF2A5}"/>
              </a:ext>
            </a:extLst>
          </p:cNvPr>
          <p:cNvSpPr/>
          <p:nvPr userDrawn="1"/>
        </p:nvSpPr>
        <p:spPr>
          <a:xfrm>
            <a:off x="2806694" y="3620310"/>
            <a:ext cx="280651" cy="717121"/>
          </a:xfrm>
          <a:custGeom>
            <a:avLst/>
            <a:gdLst>
              <a:gd name="connsiteX0" fmla="*/ 278180 w 280229"/>
              <a:gd name="connsiteY0" fmla="*/ 405137 h 712447"/>
              <a:gd name="connsiteX1" fmla="*/ 276131 w 280229"/>
              <a:gd name="connsiteY1" fmla="*/ 411796 h 712447"/>
              <a:gd name="connsiteX2" fmla="*/ 278180 w 280229"/>
              <a:gd name="connsiteY2" fmla="*/ 702716 h 712447"/>
              <a:gd name="connsiteX3" fmla="*/ 280229 w 280229"/>
              <a:gd name="connsiteY3" fmla="*/ 708350 h 712447"/>
              <a:gd name="connsiteX4" fmla="*/ 2562 w 280229"/>
              <a:gd name="connsiteY4" fmla="*/ 712447 h 712447"/>
              <a:gd name="connsiteX5" fmla="*/ 3586 w 280229"/>
              <a:gd name="connsiteY5" fmla="*/ 708862 h 712447"/>
              <a:gd name="connsiteX6" fmla="*/ 512 w 280229"/>
              <a:gd name="connsiteY6" fmla="*/ 2049 h 712447"/>
              <a:gd name="connsiteX7" fmla="*/ 0 w 280229"/>
              <a:gd name="connsiteY7" fmla="*/ 0 h 712447"/>
              <a:gd name="connsiteX8" fmla="*/ 220290 w 280229"/>
              <a:gd name="connsiteY8" fmla="*/ 1536 h 712447"/>
              <a:gd name="connsiteX9" fmla="*/ 220802 w 280229"/>
              <a:gd name="connsiteY9" fmla="*/ 405137 h 712447"/>
              <a:gd name="connsiteX10" fmla="*/ 233098 w 280229"/>
              <a:gd name="connsiteY10" fmla="*/ 409747 h 712447"/>
              <a:gd name="connsiteX11" fmla="*/ 236171 w 280229"/>
              <a:gd name="connsiteY11" fmla="*/ 410259 h 712447"/>
              <a:gd name="connsiteX12" fmla="*/ 278180 w 280229"/>
              <a:gd name="connsiteY12" fmla="*/ 405137 h 71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0229" h="712447">
                <a:moveTo>
                  <a:pt x="278180" y="405137"/>
                </a:moveTo>
                <a:cubicBezTo>
                  <a:pt x="277155" y="406674"/>
                  <a:pt x="276131" y="409235"/>
                  <a:pt x="276131" y="411796"/>
                </a:cubicBezTo>
                <a:cubicBezTo>
                  <a:pt x="272545" y="507574"/>
                  <a:pt x="271520" y="607450"/>
                  <a:pt x="278180" y="702716"/>
                </a:cubicBezTo>
                <a:cubicBezTo>
                  <a:pt x="278180" y="705277"/>
                  <a:pt x="279205" y="706813"/>
                  <a:pt x="280229" y="708350"/>
                </a:cubicBezTo>
                <a:cubicBezTo>
                  <a:pt x="187502" y="709374"/>
                  <a:pt x="95288" y="711423"/>
                  <a:pt x="2562" y="712447"/>
                </a:cubicBezTo>
                <a:cubicBezTo>
                  <a:pt x="3074" y="711423"/>
                  <a:pt x="3586" y="709886"/>
                  <a:pt x="3586" y="708862"/>
                </a:cubicBezTo>
                <a:cubicBezTo>
                  <a:pt x="30226" y="475306"/>
                  <a:pt x="22029" y="235604"/>
                  <a:pt x="512" y="2049"/>
                </a:cubicBezTo>
                <a:cubicBezTo>
                  <a:pt x="512" y="1024"/>
                  <a:pt x="0" y="512"/>
                  <a:pt x="0" y="0"/>
                </a:cubicBezTo>
                <a:cubicBezTo>
                  <a:pt x="73259" y="512"/>
                  <a:pt x="147030" y="1024"/>
                  <a:pt x="220290" y="1536"/>
                </a:cubicBezTo>
                <a:cubicBezTo>
                  <a:pt x="219777" y="135729"/>
                  <a:pt x="215167" y="271457"/>
                  <a:pt x="220802" y="405137"/>
                </a:cubicBezTo>
                <a:cubicBezTo>
                  <a:pt x="221314" y="413844"/>
                  <a:pt x="229511" y="415381"/>
                  <a:pt x="233098" y="409747"/>
                </a:cubicBezTo>
                <a:cubicBezTo>
                  <a:pt x="234122" y="410259"/>
                  <a:pt x="235147" y="410259"/>
                  <a:pt x="236171" y="410259"/>
                </a:cubicBezTo>
                <a:cubicBezTo>
                  <a:pt x="250516" y="407186"/>
                  <a:pt x="264348" y="405649"/>
                  <a:pt x="278180" y="405137"/>
                </a:cubicBezTo>
                <a:close/>
              </a:path>
            </a:pathLst>
          </a:custGeom>
          <a:solidFill>
            <a:srgbClr val="FFFFFF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xmlns="" id="{AF22DDAC-4660-B349-B5AF-B6E9B1E85507}"/>
              </a:ext>
            </a:extLst>
          </p:cNvPr>
          <p:cNvSpPr/>
          <p:nvPr userDrawn="1"/>
        </p:nvSpPr>
        <p:spPr>
          <a:xfrm>
            <a:off x="2505007" y="3618763"/>
            <a:ext cx="294173" cy="720730"/>
          </a:xfrm>
          <a:custGeom>
            <a:avLst/>
            <a:gdLst>
              <a:gd name="connsiteX0" fmla="*/ 275619 w 293731"/>
              <a:gd name="connsiteY0" fmla="*/ 3585 h 716032"/>
              <a:gd name="connsiteX1" fmla="*/ 289451 w 293731"/>
              <a:gd name="connsiteY1" fmla="*/ 710398 h 716032"/>
              <a:gd name="connsiteX2" fmla="*/ 289963 w 293731"/>
              <a:gd name="connsiteY2" fmla="*/ 714496 h 716032"/>
              <a:gd name="connsiteX3" fmla="*/ 162400 w 293731"/>
              <a:gd name="connsiteY3" fmla="*/ 715520 h 716032"/>
              <a:gd name="connsiteX4" fmla="*/ 0 w 293731"/>
              <a:gd name="connsiteY4" fmla="*/ 716032 h 716032"/>
              <a:gd name="connsiteX5" fmla="*/ 5635 w 293731"/>
              <a:gd name="connsiteY5" fmla="*/ 419478 h 716032"/>
              <a:gd name="connsiteX6" fmla="*/ 3074 w 293731"/>
              <a:gd name="connsiteY6" fmla="*/ 411796 h 716032"/>
              <a:gd name="connsiteX7" fmla="*/ 66087 w 293731"/>
              <a:gd name="connsiteY7" fmla="*/ 407186 h 716032"/>
              <a:gd name="connsiteX8" fmla="*/ 67112 w 293731"/>
              <a:gd name="connsiteY8" fmla="*/ 406674 h 716032"/>
              <a:gd name="connsiteX9" fmla="*/ 74796 w 293731"/>
              <a:gd name="connsiteY9" fmla="*/ 399503 h 716032"/>
              <a:gd name="connsiteX10" fmla="*/ 74796 w 293731"/>
              <a:gd name="connsiteY10" fmla="*/ 2561 h 716032"/>
              <a:gd name="connsiteX11" fmla="*/ 74284 w 293731"/>
              <a:gd name="connsiteY11" fmla="*/ 0 h 716032"/>
              <a:gd name="connsiteX12" fmla="*/ 276131 w 293731"/>
              <a:gd name="connsiteY12" fmla="*/ 1536 h 716032"/>
              <a:gd name="connsiteX13" fmla="*/ 275619 w 293731"/>
              <a:gd name="connsiteY13" fmla="*/ 3585 h 71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3731" h="716032">
                <a:moveTo>
                  <a:pt x="275619" y="3585"/>
                </a:moveTo>
                <a:cubicBezTo>
                  <a:pt x="298160" y="239702"/>
                  <a:pt x="295598" y="473258"/>
                  <a:pt x="289451" y="710398"/>
                </a:cubicBezTo>
                <a:cubicBezTo>
                  <a:pt x="289451" y="711935"/>
                  <a:pt x="289963" y="712959"/>
                  <a:pt x="289963" y="714496"/>
                </a:cubicBezTo>
                <a:cubicBezTo>
                  <a:pt x="247442" y="715008"/>
                  <a:pt x="204921" y="715520"/>
                  <a:pt x="162400" y="715520"/>
                </a:cubicBezTo>
                <a:cubicBezTo>
                  <a:pt x="108096" y="716032"/>
                  <a:pt x="54304" y="715520"/>
                  <a:pt x="0" y="716032"/>
                </a:cubicBezTo>
                <a:cubicBezTo>
                  <a:pt x="12808" y="617181"/>
                  <a:pt x="13320" y="519354"/>
                  <a:pt x="5635" y="419478"/>
                </a:cubicBezTo>
                <a:cubicBezTo>
                  <a:pt x="5123" y="416405"/>
                  <a:pt x="4098" y="413844"/>
                  <a:pt x="3074" y="411796"/>
                </a:cubicBezTo>
                <a:cubicBezTo>
                  <a:pt x="24590" y="413332"/>
                  <a:pt x="46107" y="412308"/>
                  <a:pt x="66087" y="407186"/>
                </a:cubicBezTo>
                <a:cubicBezTo>
                  <a:pt x="66599" y="407186"/>
                  <a:pt x="66599" y="406674"/>
                  <a:pt x="67112" y="406674"/>
                </a:cubicBezTo>
                <a:cubicBezTo>
                  <a:pt x="70698" y="407186"/>
                  <a:pt x="74796" y="405137"/>
                  <a:pt x="74796" y="399503"/>
                </a:cubicBezTo>
                <a:cubicBezTo>
                  <a:pt x="87091" y="268384"/>
                  <a:pt x="80944" y="133680"/>
                  <a:pt x="74796" y="2561"/>
                </a:cubicBezTo>
                <a:cubicBezTo>
                  <a:pt x="74796" y="1536"/>
                  <a:pt x="74284" y="1024"/>
                  <a:pt x="74284" y="0"/>
                </a:cubicBezTo>
                <a:cubicBezTo>
                  <a:pt x="141395" y="512"/>
                  <a:pt x="209019" y="1024"/>
                  <a:pt x="276131" y="1536"/>
                </a:cubicBezTo>
                <a:cubicBezTo>
                  <a:pt x="276131" y="2049"/>
                  <a:pt x="275619" y="2561"/>
                  <a:pt x="275619" y="3585"/>
                </a:cubicBezTo>
                <a:close/>
              </a:path>
            </a:pathLst>
          </a:custGeom>
          <a:solidFill>
            <a:srgbClr val="FFFFFF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xmlns="" id="{220F75E6-DB24-1040-B51B-7C8120C47916}"/>
              </a:ext>
            </a:extLst>
          </p:cNvPr>
          <p:cNvSpPr/>
          <p:nvPr userDrawn="1"/>
        </p:nvSpPr>
        <p:spPr>
          <a:xfrm>
            <a:off x="2245393" y="3617217"/>
            <a:ext cx="247172" cy="722792"/>
          </a:xfrm>
          <a:custGeom>
            <a:avLst/>
            <a:gdLst>
              <a:gd name="connsiteX0" fmla="*/ 241294 w 246801"/>
              <a:gd name="connsiteY0" fmla="*/ 421015 h 718081"/>
              <a:gd name="connsiteX1" fmla="*/ 242319 w 246801"/>
              <a:gd name="connsiteY1" fmla="*/ 717569 h 718081"/>
              <a:gd name="connsiteX2" fmla="*/ 12295 w 246801"/>
              <a:gd name="connsiteY2" fmla="*/ 718081 h 718081"/>
              <a:gd name="connsiteX3" fmla="*/ 14857 w 246801"/>
              <a:gd name="connsiteY3" fmla="*/ 711935 h 718081"/>
              <a:gd name="connsiteX4" fmla="*/ 11783 w 246801"/>
              <a:gd name="connsiteY4" fmla="*/ 427673 h 718081"/>
              <a:gd name="connsiteX5" fmla="*/ 0 w 246801"/>
              <a:gd name="connsiteY5" fmla="*/ 414356 h 718081"/>
              <a:gd name="connsiteX6" fmla="*/ 0 w 246801"/>
              <a:gd name="connsiteY6" fmla="*/ 412820 h 718081"/>
              <a:gd name="connsiteX7" fmla="*/ 45595 w 246801"/>
              <a:gd name="connsiteY7" fmla="*/ 411795 h 718081"/>
              <a:gd name="connsiteX8" fmla="*/ 52255 w 246801"/>
              <a:gd name="connsiteY8" fmla="*/ 407698 h 718081"/>
              <a:gd name="connsiteX9" fmla="*/ 59939 w 246801"/>
              <a:gd name="connsiteY9" fmla="*/ 401040 h 718081"/>
              <a:gd name="connsiteX10" fmla="*/ 59427 w 246801"/>
              <a:gd name="connsiteY10" fmla="*/ 0 h 718081"/>
              <a:gd name="connsiteX11" fmla="*/ 212605 w 246801"/>
              <a:gd name="connsiteY11" fmla="*/ 1024 h 718081"/>
              <a:gd name="connsiteX12" fmla="*/ 211581 w 246801"/>
              <a:gd name="connsiteY12" fmla="*/ 393869 h 718081"/>
              <a:gd name="connsiteX13" fmla="*/ 213118 w 246801"/>
              <a:gd name="connsiteY13" fmla="*/ 398479 h 718081"/>
              <a:gd name="connsiteX14" fmla="*/ 217728 w 246801"/>
              <a:gd name="connsiteY14" fmla="*/ 408722 h 718081"/>
              <a:gd name="connsiteX15" fmla="*/ 242831 w 246801"/>
              <a:gd name="connsiteY15" fmla="*/ 412308 h 718081"/>
              <a:gd name="connsiteX16" fmla="*/ 241294 w 246801"/>
              <a:gd name="connsiteY16" fmla="*/ 421015 h 71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801" h="718081">
                <a:moveTo>
                  <a:pt x="241294" y="421015"/>
                </a:moveTo>
                <a:cubicBezTo>
                  <a:pt x="248979" y="519866"/>
                  <a:pt x="247954" y="618717"/>
                  <a:pt x="242319" y="717569"/>
                </a:cubicBezTo>
                <a:cubicBezTo>
                  <a:pt x="165986" y="717569"/>
                  <a:pt x="89141" y="718081"/>
                  <a:pt x="12295" y="718081"/>
                </a:cubicBezTo>
                <a:cubicBezTo>
                  <a:pt x="13832" y="716544"/>
                  <a:pt x="14857" y="714496"/>
                  <a:pt x="14857" y="711935"/>
                </a:cubicBezTo>
                <a:cubicBezTo>
                  <a:pt x="16394" y="617181"/>
                  <a:pt x="12295" y="522427"/>
                  <a:pt x="11783" y="427673"/>
                </a:cubicBezTo>
                <a:cubicBezTo>
                  <a:pt x="11783" y="418966"/>
                  <a:pt x="6148" y="414356"/>
                  <a:pt x="0" y="414356"/>
                </a:cubicBezTo>
                <a:lnTo>
                  <a:pt x="0" y="412820"/>
                </a:lnTo>
                <a:cubicBezTo>
                  <a:pt x="15369" y="413332"/>
                  <a:pt x="30738" y="412820"/>
                  <a:pt x="45595" y="411795"/>
                </a:cubicBezTo>
                <a:cubicBezTo>
                  <a:pt x="48669" y="411795"/>
                  <a:pt x="50718" y="410259"/>
                  <a:pt x="52255" y="407698"/>
                </a:cubicBezTo>
                <a:cubicBezTo>
                  <a:pt x="55841" y="409234"/>
                  <a:pt x="59939" y="407186"/>
                  <a:pt x="59939" y="401040"/>
                </a:cubicBezTo>
                <a:cubicBezTo>
                  <a:pt x="58915" y="266847"/>
                  <a:pt x="54304" y="134192"/>
                  <a:pt x="59427" y="0"/>
                </a:cubicBezTo>
                <a:cubicBezTo>
                  <a:pt x="110657" y="0"/>
                  <a:pt x="161888" y="1024"/>
                  <a:pt x="212605" y="1024"/>
                </a:cubicBezTo>
                <a:cubicBezTo>
                  <a:pt x="204409" y="132143"/>
                  <a:pt x="222339" y="262750"/>
                  <a:pt x="211581" y="393869"/>
                </a:cubicBezTo>
                <a:cubicBezTo>
                  <a:pt x="211581" y="395918"/>
                  <a:pt x="212093" y="397454"/>
                  <a:pt x="213118" y="398479"/>
                </a:cubicBezTo>
                <a:cubicBezTo>
                  <a:pt x="211581" y="402576"/>
                  <a:pt x="213118" y="407698"/>
                  <a:pt x="217728" y="408722"/>
                </a:cubicBezTo>
                <a:cubicBezTo>
                  <a:pt x="225925" y="409747"/>
                  <a:pt x="234122" y="411283"/>
                  <a:pt x="242831" y="412308"/>
                </a:cubicBezTo>
                <a:cubicBezTo>
                  <a:pt x="242319" y="413844"/>
                  <a:pt x="241294" y="416917"/>
                  <a:pt x="241294" y="421015"/>
                </a:cubicBezTo>
                <a:close/>
              </a:path>
            </a:pathLst>
          </a:custGeom>
          <a:solidFill>
            <a:srgbClr val="FFFFFF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xmlns="" id="{D2B52195-F1E3-3E43-A649-FA5E8B016E52}"/>
              </a:ext>
            </a:extLst>
          </p:cNvPr>
          <p:cNvSpPr/>
          <p:nvPr userDrawn="1"/>
        </p:nvSpPr>
        <p:spPr>
          <a:xfrm>
            <a:off x="1956020" y="3615670"/>
            <a:ext cx="290912" cy="723823"/>
          </a:xfrm>
          <a:custGeom>
            <a:avLst/>
            <a:gdLst>
              <a:gd name="connsiteX0" fmla="*/ 277668 w 290475"/>
              <a:gd name="connsiteY0" fmla="*/ 428697 h 719105"/>
              <a:gd name="connsiteX1" fmla="*/ 288938 w 290475"/>
              <a:gd name="connsiteY1" fmla="*/ 715520 h 719105"/>
              <a:gd name="connsiteX2" fmla="*/ 290475 w 290475"/>
              <a:gd name="connsiteY2" fmla="*/ 719105 h 719105"/>
              <a:gd name="connsiteX3" fmla="*/ 0 w 290475"/>
              <a:gd name="connsiteY3" fmla="*/ 718593 h 719105"/>
              <a:gd name="connsiteX4" fmla="*/ 6660 w 290475"/>
              <a:gd name="connsiteY4" fmla="*/ 0 h 719105"/>
              <a:gd name="connsiteX5" fmla="*/ 224901 w 290475"/>
              <a:gd name="connsiteY5" fmla="*/ 512 h 719105"/>
              <a:gd name="connsiteX6" fmla="*/ 238733 w 290475"/>
              <a:gd name="connsiteY6" fmla="*/ 397966 h 719105"/>
              <a:gd name="connsiteX7" fmla="*/ 244368 w 290475"/>
              <a:gd name="connsiteY7" fmla="*/ 410259 h 719105"/>
              <a:gd name="connsiteX8" fmla="*/ 288938 w 290475"/>
              <a:gd name="connsiteY8" fmla="*/ 413332 h 719105"/>
              <a:gd name="connsiteX9" fmla="*/ 288938 w 290475"/>
              <a:gd name="connsiteY9" fmla="*/ 414869 h 719105"/>
              <a:gd name="connsiteX10" fmla="*/ 277668 w 290475"/>
              <a:gd name="connsiteY10" fmla="*/ 428697 h 719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475" h="719105">
                <a:moveTo>
                  <a:pt x="277668" y="428697"/>
                </a:moveTo>
                <a:cubicBezTo>
                  <a:pt x="276643" y="523964"/>
                  <a:pt x="277156" y="620766"/>
                  <a:pt x="288938" y="715520"/>
                </a:cubicBezTo>
                <a:cubicBezTo>
                  <a:pt x="288938" y="717057"/>
                  <a:pt x="289451" y="718081"/>
                  <a:pt x="290475" y="719105"/>
                </a:cubicBezTo>
                <a:cubicBezTo>
                  <a:pt x="193650" y="719105"/>
                  <a:pt x="96825" y="719105"/>
                  <a:pt x="0" y="718593"/>
                </a:cubicBezTo>
                <a:cubicBezTo>
                  <a:pt x="17418" y="481452"/>
                  <a:pt x="6660" y="238165"/>
                  <a:pt x="6660" y="0"/>
                </a:cubicBezTo>
                <a:cubicBezTo>
                  <a:pt x="79407" y="0"/>
                  <a:pt x="152154" y="0"/>
                  <a:pt x="224901" y="512"/>
                </a:cubicBezTo>
                <a:cubicBezTo>
                  <a:pt x="226437" y="132143"/>
                  <a:pt x="225925" y="267359"/>
                  <a:pt x="238733" y="397966"/>
                </a:cubicBezTo>
                <a:cubicBezTo>
                  <a:pt x="236684" y="402576"/>
                  <a:pt x="238221" y="409234"/>
                  <a:pt x="244368" y="410259"/>
                </a:cubicBezTo>
                <a:cubicBezTo>
                  <a:pt x="259225" y="411795"/>
                  <a:pt x="274082" y="412820"/>
                  <a:pt x="288938" y="413332"/>
                </a:cubicBezTo>
                <a:lnTo>
                  <a:pt x="288938" y="414869"/>
                </a:lnTo>
                <a:cubicBezTo>
                  <a:pt x="283815" y="414869"/>
                  <a:pt x="277668" y="419478"/>
                  <a:pt x="277668" y="428697"/>
                </a:cubicBezTo>
                <a:close/>
              </a:path>
            </a:pathLst>
          </a:custGeom>
          <a:solidFill>
            <a:srgbClr val="FFFFFF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xmlns="" id="{6B5D3BFD-3CEA-F647-9537-0A63A4B89E1E}"/>
              </a:ext>
            </a:extLst>
          </p:cNvPr>
          <p:cNvSpPr/>
          <p:nvPr userDrawn="1"/>
        </p:nvSpPr>
        <p:spPr>
          <a:xfrm>
            <a:off x="1686656" y="3615670"/>
            <a:ext cx="254997" cy="723307"/>
          </a:xfrm>
          <a:custGeom>
            <a:avLst/>
            <a:gdLst>
              <a:gd name="connsiteX0" fmla="*/ 254614 w 254614"/>
              <a:gd name="connsiteY0" fmla="*/ 718593 h 718593"/>
              <a:gd name="connsiteX1" fmla="*/ 85042 w 254614"/>
              <a:gd name="connsiteY1" fmla="*/ 718593 h 718593"/>
              <a:gd name="connsiteX2" fmla="*/ 3074 w 254614"/>
              <a:gd name="connsiteY2" fmla="*/ 718081 h 718593"/>
              <a:gd name="connsiteX3" fmla="*/ 6660 w 254614"/>
              <a:gd name="connsiteY3" fmla="*/ 578255 h 718593"/>
              <a:gd name="connsiteX4" fmla="*/ 0 w 254614"/>
              <a:gd name="connsiteY4" fmla="*/ 439965 h 718593"/>
              <a:gd name="connsiteX5" fmla="*/ 14344 w 254614"/>
              <a:gd name="connsiteY5" fmla="*/ 419990 h 718593"/>
              <a:gd name="connsiteX6" fmla="*/ 43546 w 254614"/>
              <a:gd name="connsiteY6" fmla="*/ 415893 h 718593"/>
              <a:gd name="connsiteX7" fmla="*/ 50206 w 254614"/>
              <a:gd name="connsiteY7" fmla="*/ 407698 h 718593"/>
              <a:gd name="connsiteX8" fmla="*/ 53792 w 254614"/>
              <a:gd name="connsiteY8" fmla="*/ 401552 h 718593"/>
              <a:gd name="connsiteX9" fmla="*/ 58915 w 254614"/>
              <a:gd name="connsiteY9" fmla="*/ 512 h 718593"/>
              <a:gd name="connsiteX10" fmla="*/ 102973 w 254614"/>
              <a:gd name="connsiteY10" fmla="*/ 0 h 718593"/>
              <a:gd name="connsiteX11" fmla="*/ 251540 w 254614"/>
              <a:gd name="connsiteY11" fmla="*/ 0 h 718593"/>
              <a:gd name="connsiteX12" fmla="*/ 254614 w 254614"/>
              <a:gd name="connsiteY12" fmla="*/ 718593 h 718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4614" h="718593">
                <a:moveTo>
                  <a:pt x="254614" y="718593"/>
                </a:moveTo>
                <a:cubicBezTo>
                  <a:pt x="198261" y="718593"/>
                  <a:pt x="141395" y="718593"/>
                  <a:pt x="85042" y="718593"/>
                </a:cubicBezTo>
                <a:cubicBezTo>
                  <a:pt x="57890" y="718593"/>
                  <a:pt x="30738" y="718081"/>
                  <a:pt x="3074" y="718081"/>
                </a:cubicBezTo>
                <a:cubicBezTo>
                  <a:pt x="6148" y="671472"/>
                  <a:pt x="6660" y="624864"/>
                  <a:pt x="6660" y="578255"/>
                </a:cubicBezTo>
                <a:cubicBezTo>
                  <a:pt x="6660" y="555207"/>
                  <a:pt x="17931" y="453282"/>
                  <a:pt x="0" y="439965"/>
                </a:cubicBezTo>
                <a:cubicBezTo>
                  <a:pt x="11271" y="448160"/>
                  <a:pt x="21004" y="431258"/>
                  <a:pt x="14344" y="419990"/>
                </a:cubicBezTo>
                <a:cubicBezTo>
                  <a:pt x="24078" y="419478"/>
                  <a:pt x="33812" y="418454"/>
                  <a:pt x="43546" y="415893"/>
                </a:cubicBezTo>
                <a:cubicBezTo>
                  <a:pt x="47132" y="414869"/>
                  <a:pt x="49181" y="411283"/>
                  <a:pt x="50206" y="407698"/>
                </a:cubicBezTo>
                <a:cubicBezTo>
                  <a:pt x="52255" y="406673"/>
                  <a:pt x="53792" y="404625"/>
                  <a:pt x="53792" y="401552"/>
                </a:cubicBezTo>
                <a:cubicBezTo>
                  <a:pt x="54816" y="267359"/>
                  <a:pt x="49181" y="135216"/>
                  <a:pt x="58915" y="512"/>
                </a:cubicBezTo>
                <a:cubicBezTo>
                  <a:pt x="73771" y="512"/>
                  <a:pt x="88628" y="0"/>
                  <a:pt x="102973" y="0"/>
                </a:cubicBezTo>
                <a:cubicBezTo>
                  <a:pt x="152666" y="0"/>
                  <a:pt x="201847" y="0"/>
                  <a:pt x="251540" y="0"/>
                </a:cubicBezTo>
                <a:cubicBezTo>
                  <a:pt x="250516" y="238165"/>
                  <a:pt x="238221" y="481452"/>
                  <a:pt x="254614" y="718593"/>
                </a:cubicBezTo>
                <a:close/>
              </a:path>
            </a:pathLst>
          </a:custGeom>
          <a:solidFill>
            <a:srgbClr val="FFFFFF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xmlns="" id="{F63F08A8-8C2C-FE40-9533-A7C3CBE1782B}"/>
              </a:ext>
            </a:extLst>
          </p:cNvPr>
          <p:cNvSpPr/>
          <p:nvPr userDrawn="1"/>
        </p:nvSpPr>
        <p:spPr>
          <a:xfrm>
            <a:off x="1394205" y="3616185"/>
            <a:ext cx="284242" cy="721760"/>
          </a:xfrm>
          <a:custGeom>
            <a:avLst/>
            <a:gdLst>
              <a:gd name="connsiteX0" fmla="*/ 283815 w 283815"/>
              <a:gd name="connsiteY0" fmla="*/ 418454 h 717056"/>
              <a:gd name="connsiteX1" fmla="*/ 275106 w 283815"/>
              <a:gd name="connsiteY1" fmla="*/ 512695 h 717056"/>
              <a:gd name="connsiteX2" fmla="*/ 278692 w 283815"/>
              <a:gd name="connsiteY2" fmla="*/ 717057 h 717056"/>
              <a:gd name="connsiteX3" fmla="*/ 0 w 283815"/>
              <a:gd name="connsiteY3" fmla="*/ 713984 h 717056"/>
              <a:gd name="connsiteX4" fmla="*/ 5123 w 283815"/>
              <a:gd name="connsiteY4" fmla="*/ 419990 h 717056"/>
              <a:gd name="connsiteX5" fmla="*/ 4611 w 283815"/>
              <a:gd name="connsiteY5" fmla="*/ 418454 h 717056"/>
              <a:gd name="connsiteX6" fmla="*/ 38935 w 283815"/>
              <a:gd name="connsiteY6" fmla="*/ 417429 h 717056"/>
              <a:gd name="connsiteX7" fmla="*/ 48156 w 283815"/>
              <a:gd name="connsiteY7" fmla="*/ 407186 h 717056"/>
              <a:gd name="connsiteX8" fmla="*/ 57890 w 283815"/>
              <a:gd name="connsiteY8" fmla="*/ 400015 h 717056"/>
              <a:gd name="connsiteX9" fmla="*/ 67112 w 283815"/>
              <a:gd name="connsiteY9" fmla="*/ 9732 h 717056"/>
              <a:gd name="connsiteX10" fmla="*/ 64550 w 283815"/>
              <a:gd name="connsiteY10" fmla="*/ 2049 h 717056"/>
              <a:gd name="connsiteX11" fmla="*/ 234122 w 283815"/>
              <a:gd name="connsiteY11" fmla="*/ 0 h 717056"/>
              <a:gd name="connsiteX12" fmla="*/ 230024 w 283815"/>
              <a:gd name="connsiteY12" fmla="*/ 400015 h 717056"/>
              <a:gd name="connsiteX13" fmla="*/ 236684 w 283815"/>
              <a:gd name="connsiteY13" fmla="*/ 406161 h 717056"/>
              <a:gd name="connsiteX14" fmla="*/ 283815 w 283815"/>
              <a:gd name="connsiteY14" fmla="*/ 418454 h 71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3815" h="717056">
                <a:moveTo>
                  <a:pt x="283815" y="418454"/>
                </a:moveTo>
                <a:cubicBezTo>
                  <a:pt x="266397" y="441502"/>
                  <a:pt x="275106" y="484525"/>
                  <a:pt x="275106" y="512695"/>
                </a:cubicBezTo>
                <a:cubicBezTo>
                  <a:pt x="275106" y="580816"/>
                  <a:pt x="274082" y="648936"/>
                  <a:pt x="278692" y="717057"/>
                </a:cubicBezTo>
                <a:cubicBezTo>
                  <a:pt x="185966" y="716545"/>
                  <a:pt x="92727" y="715520"/>
                  <a:pt x="0" y="713984"/>
                </a:cubicBezTo>
                <a:cubicBezTo>
                  <a:pt x="10246" y="617181"/>
                  <a:pt x="8709" y="516793"/>
                  <a:pt x="5123" y="419990"/>
                </a:cubicBezTo>
                <a:cubicBezTo>
                  <a:pt x="5123" y="419478"/>
                  <a:pt x="4611" y="418966"/>
                  <a:pt x="4611" y="418454"/>
                </a:cubicBezTo>
                <a:cubicBezTo>
                  <a:pt x="16394" y="418966"/>
                  <a:pt x="27664" y="418966"/>
                  <a:pt x="38935" y="417429"/>
                </a:cubicBezTo>
                <a:cubicBezTo>
                  <a:pt x="44570" y="416917"/>
                  <a:pt x="47644" y="411796"/>
                  <a:pt x="48156" y="407186"/>
                </a:cubicBezTo>
                <a:cubicBezTo>
                  <a:pt x="52255" y="409235"/>
                  <a:pt x="57890" y="406674"/>
                  <a:pt x="57890" y="400015"/>
                </a:cubicBezTo>
                <a:cubicBezTo>
                  <a:pt x="60452" y="269921"/>
                  <a:pt x="60452" y="139826"/>
                  <a:pt x="67112" y="9732"/>
                </a:cubicBezTo>
                <a:cubicBezTo>
                  <a:pt x="67112" y="6146"/>
                  <a:pt x="66087" y="3585"/>
                  <a:pt x="64550" y="2049"/>
                </a:cubicBezTo>
                <a:cubicBezTo>
                  <a:pt x="121416" y="1024"/>
                  <a:pt x="177769" y="512"/>
                  <a:pt x="234122" y="0"/>
                </a:cubicBezTo>
                <a:cubicBezTo>
                  <a:pt x="231561" y="132656"/>
                  <a:pt x="222339" y="267872"/>
                  <a:pt x="230024" y="400015"/>
                </a:cubicBezTo>
                <a:cubicBezTo>
                  <a:pt x="230536" y="404625"/>
                  <a:pt x="233610" y="406674"/>
                  <a:pt x="236684" y="406161"/>
                </a:cubicBezTo>
                <a:cubicBezTo>
                  <a:pt x="251540" y="412820"/>
                  <a:pt x="267422" y="416405"/>
                  <a:pt x="283815" y="418454"/>
                </a:cubicBezTo>
                <a:close/>
              </a:path>
            </a:pathLst>
          </a:custGeom>
          <a:solidFill>
            <a:srgbClr val="FFFFFF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xmlns="" id="{F93E8B99-F743-924B-9C24-8F7B4F5FDD7A}"/>
              </a:ext>
            </a:extLst>
          </p:cNvPr>
          <p:cNvSpPr/>
          <p:nvPr userDrawn="1"/>
        </p:nvSpPr>
        <p:spPr>
          <a:xfrm>
            <a:off x="1094571" y="3618763"/>
            <a:ext cx="282190" cy="715574"/>
          </a:xfrm>
          <a:custGeom>
            <a:avLst/>
            <a:gdLst>
              <a:gd name="connsiteX0" fmla="*/ 281254 w 281766"/>
              <a:gd name="connsiteY0" fmla="*/ 414869 h 710910"/>
              <a:gd name="connsiteX1" fmla="*/ 280742 w 281766"/>
              <a:gd name="connsiteY1" fmla="*/ 417429 h 710910"/>
              <a:gd name="connsiteX2" fmla="*/ 281766 w 281766"/>
              <a:gd name="connsiteY2" fmla="*/ 710910 h 710910"/>
              <a:gd name="connsiteX3" fmla="*/ 0 w 281766"/>
              <a:gd name="connsiteY3" fmla="*/ 706301 h 710910"/>
              <a:gd name="connsiteX4" fmla="*/ 9221 w 281766"/>
              <a:gd name="connsiteY4" fmla="*/ 694521 h 710910"/>
              <a:gd name="connsiteX5" fmla="*/ 26640 w 281766"/>
              <a:gd name="connsiteY5" fmla="*/ 414356 h 710910"/>
              <a:gd name="connsiteX6" fmla="*/ 50718 w 281766"/>
              <a:gd name="connsiteY6" fmla="*/ 414356 h 710910"/>
              <a:gd name="connsiteX7" fmla="*/ 58915 w 281766"/>
              <a:gd name="connsiteY7" fmla="*/ 399503 h 710910"/>
              <a:gd name="connsiteX8" fmla="*/ 60452 w 281766"/>
              <a:gd name="connsiteY8" fmla="*/ 398991 h 710910"/>
              <a:gd name="connsiteX9" fmla="*/ 72747 w 281766"/>
              <a:gd name="connsiteY9" fmla="*/ 396430 h 710910"/>
              <a:gd name="connsiteX10" fmla="*/ 84018 w 281766"/>
              <a:gd name="connsiteY10" fmla="*/ 2561 h 710910"/>
              <a:gd name="connsiteX11" fmla="*/ 239757 w 281766"/>
              <a:gd name="connsiteY11" fmla="*/ 0 h 710910"/>
              <a:gd name="connsiteX12" fmla="*/ 239757 w 281766"/>
              <a:gd name="connsiteY12" fmla="*/ 396430 h 710910"/>
              <a:gd name="connsiteX13" fmla="*/ 241807 w 281766"/>
              <a:gd name="connsiteY13" fmla="*/ 402064 h 710910"/>
              <a:gd name="connsiteX14" fmla="*/ 247954 w 281766"/>
              <a:gd name="connsiteY14" fmla="*/ 410259 h 710910"/>
              <a:gd name="connsiteX15" fmla="*/ 281254 w 281766"/>
              <a:gd name="connsiteY15" fmla="*/ 414869 h 71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1766" h="710910">
                <a:moveTo>
                  <a:pt x="281254" y="414869"/>
                </a:moveTo>
                <a:cubicBezTo>
                  <a:pt x="281254" y="415893"/>
                  <a:pt x="280742" y="416405"/>
                  <a:pt x="280742" y="417429"/>
                </a:cubicBezTo>
                <a:cubicBezTo>
                  <a:pt x="281254" y="515256"/>
                  <a:pt x="278180" y="613596"/>
                  <a:pt x="281766" y="710910"/>
                </a:cubicBezTo>
                <a:cubicBezTo>
                  <a:pt x="188015" y="709374"/>
                  <a:pt x="93751" y="708350"/>
                  <a:pt x="0" y="706301"/>
                </a:cubicBezTo>
                <a:cubicBezTo>
                  <a:pt x="4611" y="705789"/>
                  <a:pt x="8709" y="701691"/>
                  <a:pt x="9221" y="694521"/>
                </a:cubicBezTo>
                <a:cubicBezTo>
                  <a:pt x="12808" y="600279"/>
                  <a:pt x="20492" y="508086"/>
                  <a:pt x="26640" y="414356"/>
                </a:cubicBezTo>
                <a:cubicBezTo>
                  <a:pt x="34324" y="414356"/>
                  <a:pt x="42521" y="414356"/>
                  <a:pt x="50718" y="414356"/>
                </a:cubicBezTo>
                <a:cubicBezTo>
                  <a:pt x="57890" y="414356"/>
                  <a:pt x="60964" y="406161"/>
                  <a:pt x="58915" y="399503"/>
                </a:cubicBezTo>
                <a:lnTo>
                  <a:pt x="60452" y="398991"/>
                </a:lnTo>
                <a:cubicBezTo>
                  <a:pt x="62501" y="406161"/>
                  <a:pt x="72235" y="405137"/>
                  <a:pt x="72747" y="396430"/>
                </a:cubicBezTo>
                <a:cubicBezTo>
                  <a:pt x="81968" y="265823"/>
                  <a:pt x="81456" y="133680"/>
                  <a:pt x="84018" y="2561"/>
                </a:cubicBezTo>
                <a:cubicBezTo>
                  <a:pt x="135760" y="1536"/>
                  <a:pt x="188015" y="1024"/>
                  <a:pt x="239757" y="0"/>
                </a:cubicBezTo>
                <a:cubicBezTo>
                  <a:pt x="240270" y="131631"/>
                  <a:pt x="236171" y="264799"/>
                  <a:pt x="239757" y="396430"/>
                </a:cubicBezTo>
                <a:cubicBezTo>
                  <a:pt x="239757" y="398991"/>
                  <a:pt x="240782" y="401040"/>
                  <a:pt x="241807" y="402064"/>
                </a:cubicBezTo>
                <a:cubicBezTo>
                  <a:pt x="241294" y="405649"/>
                  <a:pt x="243344" y="410259"/>
                  <a:pt x="247954" y="410259"/>
                </a:cubicBezTo>
                <a:cubicBezTo>
                  <a:pt x="258713" y="412820"/>
                  <a:pt x="269983" y="413844"/>
                  <a:pt x="281254" y="414869"/>
                </a:cubicBezTo>
                <a:close/>
              </a:path>
            </a:pathLst>
          </a:custGeom>
          <a:solidFill>
            <a:srgbClr val="FFFFFF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xmlns="" id="{0AC62B36-FAA0-FB4B-8AB9-03D2BE127BC0}"/>
              </a:ext>
            </a:extLst>
          </p:cNvPr>
          <p:cNvSpPr/>
          <p:nvPr userDrawn="1"/>
        </p:nvSpPr>
        <p:spPr>
          <a:xfrm>
            <a:off x="824294" y="3624434"/>
            <a:ext cx="282077" cy="705779"/>
          </a:xfrm>
          <a:custGeom>
            <a:avLst/>
            <a:gdLst>
              <a:gd name="connsiteX0" fmla="*/ 266797 w 281653"/>
              <a:gd name="connsiteY0" fmla="*/ 701179 h 701179"/>
              <a:gd name="connsiteX1" fmla="*/ 6547 w 281653"/>
              <a:gd name="connsiteY1" fmla="*/ 697082 h 701179"/>
              <a:gd name="connsiteX2" fmla="*/ 400 w 281653"/>
              <a:gd name="connsiteY2" fmla="*/ 354943 h 701179"/>
              <a:gd name="connsiteX3" fmla="*/ 10646 w 281653"/>
              <a:gd name="connsiteY3" fmla="*/ 4098 h 701179"/>
              <a:gd name="connsiteX4" fmla="*/ 239645 w 281653"/>
              <a:gd name="connsiteY4" fmla="*/ 0 h 701179"/>
              <a:gd name="connsiteX5" fmla="*/ 238108 w 281653"/>
              <a:gd name="connsiteY5" fmla="*/ 398479 h 701179"/>
              <a:gd name="connsiteX6" fmla="*/ 240157 w 281653"/>
              <a:gd name="connsiteY6" fmla="*/ 402576 h 701179"/>
              <a:gd name="connsiteX7" fmla="*/ 246817 w 281653"/>
              <a:gd name="connsiteY7" fmla="*/ 407698 h 701179"/>
              <a:gd name="connsiteX8" fmla="*/ 281654 w 281653"/>
              <a:gd name="connsiteY8" fmla="*/ 409235 h 701179"/>
              <a:gd name="connsiteX9" fmla="*/ 257575 w 281653"/>
              <a:gd name="connsiteY9" fmla="*/ 689399 h 701179"/>
              <a:gd name="connsiteX10" fmla="*/ 266797 w 281653"/>
              <a:gd name="connsiteY10" fmla="*/ 701179 h 70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653" h="701179">
                <a:moveTo>
                  <a:pt x="266797" y="701179"/>
                </a:moveTo>
                <a:cubicBezTo>
                  <a:pt x="179706" y="699643"/>
                  <a:pt x="93126" y="698106"/>
                  <a:pt x="6547" y="697082"/>
                </a:cubicBezTo>
                <a:cubicBezTo>
                  <a:pt x="1937" y="582865"/>
                  <a:pt x="-1137" y="469160"/>
                  <a:pt x="400" y="354943"/>
                </a:cubicBezTo>
                <a:cubicBezTo>
                  <a:pt x="1937" y="239190"/>
                  <a:pt x="18330" y="119339"/>
                  <a:pt x="10646" y="4098"/>
                </a:cubicBezTo>
                <a:cubicBezTo>
                  <a:pt x="86979" y="2561"/>
                  <a:pt x="163312" y="1537"/>
                  <a:pt x="239645" y="0"/>
                </a:cubicBezTo>
                <a:cubicBezTo>
                  <a:pt x="237596" y="132144"/>
                  <a:pt x="231448" y="266335"/>
                  <a:pt x="238108" y="398479"/>
                </a:cubicBezTo>
                <a:cubicBezTo>
                  <a:pt x="238108" y="400527"/>
                  <a:pt x="239133" y="402064"/>
                  <a:pt x="240157" y="402576"/>
                </a:cubicBezTo>
                <a:cubicBezTo>
                  <a:pt x="241182" y="405137"/>
                  <a:pt x="243231" y="407186"/>
                  <a:pt x="246817" y="407698"/>
                </a:cubicBezTo>
                <a:cubicBezTo>
                  <a:pt x="258600" y="408723"/>
                  <a:pt x="270383" y="408723"/>
                  <a:pt x="281654" y="409235"/>
                </a:cubicBezTo>
                <a:cubicBezTo>
                  <a:pt x="259625" y="497842"/>
                  <a:pt x="253477" y="597718"/>
                  <a:pt x="257575" y="689399"/>
                </a:cubicBezTo>
                <a:cubicBezTo>
                  <a:pt x="258088" y="696569"/>
                  <a:pt x="262186" y="700155"/>
                  <a:pt x="266797" y="701179"/>
                </a:cubicBezTo>
                <a:close/>
              </a:path>
            </a:pathLst>
          </a:custGeom>
          <a:solidFill>
            <a:srgbClr val="FFFFFF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xmlns="" id="{B304CF3E-70D6-6847-AA6E-EF8A02EF3CF7}"/>
              </a:ext>
            </a:extLst>
          </p:cNvPr>
          <p:cNvSpPr/>
          <p:nvPr userDrawn="1"/>
        </p:nvSpPr>
        <p:spPr>
          <a:xfrm>
            <a:off x="553920" y="3628559"/>
            <a:ext cx="269748" cy="697014"/>
          </a:xfrm>
          <a:custGeom>
            <a:avLst/>
            <a:gdLst>
              <a:gd name="connsiteX0" fmla="*/ 269343 w 269343"/>
              <a:gd name="connsiteY0" fmla="*/ 0 h 692471"/>
              <a:gd name="connsiteX1" fmla="*/ 246290 w 269343"/>
              <a:gd name="connsiteY1" fmla="*/ 333943 h 692471"/>
              <a:gd name="connsiteX2" fmla="*/ 250388 w 269343"/>
              <a:gd name="connsiteY2" fmla="*/ 692472 h 692471"/>
              <a:gd name="connsiteX3" fmla="*/ 385 w 269343"/>
              <a:gd name="connsiteY3" fmla="*/ 688887 h 692471"/>
              <a:gd name="connsiteX4" fmla="*/ 8069 w 269343"/>
              <a:gd name="connsiteY4" fmla="*/ 409234 h 692471"/>
              <a:gd name="connsiteX5" fmla="*/ 38295 w 269343"/>
              <a:gd name="connsiteY5" fmla="*/ 411795 h 692471"/>
              <a:gd name="connsiteX6" fmla="*/ 47004 w 269343"/>
              <a:gd name="connsiteY6" fmla="*/ 401040 h 692471"/>
              <a:gd name="connsiteX7" fmla="*/ 53664 w 269343"/>
              <a:gd name="connsiteY7" fmla="*/ 393357 h 692471"/>
              <a:gd name="connsiteX8" fmla="*/ 73644 w 269343"/>
              <a:gd name="connsiteY8" fmla="*/ 3585 h 692471"/>
              <a:gd name="connsiteX9" fmla="*/ 269343 w 269343"/>
              <a:gd name="connsiteY9" fmla="*/ 0 h 69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343" h="692471">
                <a:moveTo>
                  <a:pt x="269343" y="0"/>
                </a:moveTo>
                <a:cubicBezTo>
                  <a:pt x="245777" y="106022"/>
                  <a:pt x="248851" y="224848"/>
                  <a:pt x="246290" y="333943"/>
                </a:cubicBezTo>
                <a:cubicBezTo>
                  <a:pt x="243728" y="453282"/>
                  <a:pt x="244753" y="573133"/>
                  <a:pt x="250388" y="692472"/>
                </a:cubicBezTo>
                <a:cubicBezTo>
                  <a:pt x="166883" y="690935"/>
                  <a:pt x="83890" y="689911"/>
                  <a:pt x="385" y="688887"/>
                </a:cubicBezTo>
                <a:cubicBezTo>
                  <a:pt x="-1665" y="595157"/>
                  <a:pt x="4995" y="502964"/>
                  <a:pt x="8069" y="409234"/>
                </a:cubicBezTo>
                <a:cubicBezTo>
                  <a:pt x="18315" y="410259"/>
                  <a:pt x="28049" y="411283"/>
                  <a:pt x="38295" y="411795"/>
                </a:cubicBezTo>
                <a:cubicBezTo>
                  <a:pt x="44443" y="412308"/>
                  <a:pt x="47004" y="406673"/>
                  <a:pt x="47004" y="401040"/>
                </a:cubicBezTo>
                <a:cubicBezTo>
                  <a:pt x="50078" y="401040"/>
                  <a:pt x="53664" y="398479"/>
                  <a:pt x="53664" y="393357"/>
                </a:cubicBezTo>
                <a:cubicBezTo>
                  <a:pt x="65447" y="264287"/>
                  <a:pt x="69033" y="133168"/>
                  <a:pt x="73644" y="3585"/>
                </a:cubicBezTo>
                <a:cubicBezTo>
                  <a:pt x="138194" y="2561"/>
                  <a:pt x="203769" y="1024"/>
                  <a:pt x="269343" y="0"/>
                </a:cubicBezTo>
                <a:close/>
              </a:path>
            </a:pathLst>
          </a:custGeom>
          <a:solidFill>
            <a:srgbClr val="FFFFFF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xmlns="" id="{9AE6B18F-2B44-7243-92C2-A943983BD3F8}"/>
              </a:ext>
            </a:extLst>
          </p:cNvPr>
          <p:cNvSpPr/>
          <p:nvPr userDrawn="1"/>
        </p:nvSpPr>
        <p:spPr>
          <a:xfrm>
            <a:off x="276220" y="3633714"/>
            <a:ext cx="271415" cy="687734"/>
          </a:xfrm>
          <a:custGeom>
            <a:avLst/>
            <a:gdLst>
              <a:gd name="connsiteX0" fmla="*/ 271008 w 271007"/>
              <a:gd name="connsiteY0" fmla="*/ 402576 h 683252"/>
              <a:gd name="connsiteX1" fmla="*/ 254614 w 271007"/>
              <a:gd name="connsiteY1" fmla="*/ 683252 h 683252"/>
              <a:gd name="connsiteX2" fmla="*/ 3586 w 271007"/>
              <a:gd name="connsiteY2" fmla="*/ 681204 h 683252"/>
              <a:gd name="connsiteX3" fmla="*/ 4098 w 271007"/>
              <a:gd name="connsiteY3" fmla="*/ 679155 h 683252"/>
              <a:gd name="connsiteX4" fmla="*/ 0 w 271007"/>
              <a:gd name="connsiteY4" fmla="*/ 404625 h 683252"/>
              <a:gd name="connsiteX5" fmla="*/ 27152 w 271007"/>
              <a:gd name="connsiteY5" fmla="*/ 403600 h 683252"/>
              <a:gd name="connsiteX6" fmla="*/ 32787 w 271007"/>
              <a:gd name="connsiteY6" fmla="*/ 400015 h 683252"/>
              <a:gd name="connsiteX7" fmla="*/ 40984 w 271007"/>
              <a:gd name="connsiteY7" fmla="*/ 395918 h 683252"/>
              <a:gd name="connsiteX8" fmla="*/ 55329 w 271007"/>
              <a:gd name="connsiteY8" fmla="*/ 4097 h 683252"/>
              <a:gd name="connsiteX9" fmla="*/ 54816 w 271007"/>
              <a:gd name="connsiteY9" fmla="*/ 2049 h 683252"/>
              <a:gd name="connsiteX10" fmla="*/ 220802 w 271007"/>
              <a:gd name="connsiteY10" fmla="*/ 0 h 683252"/>
              <a:gd name="connsiteX11" fmla="*/ 222851 w 271007"/>
              <a:gd name="connsiteY11" fmla="*/ 374406 h 683252"/>
              <a:gd name="connsiteX12" fmla="*/ 224388 w 271007"/>
              <a:gd name="connsiteY12" fmla="*/ 379016 h 683252"/>
              <a:gd name="connsiteX13" fmla="*/ 223876 w 271007"/>
              <a:gd name="connsiteY13" fmla="*/ 379016 h 683252"/>
              <a:gd name="connsiteX14" fmla="*/ 222339 w 271007"/>
              <a:gd name="connsiteY14" fmla="*/ 393869 h 683252"/>
              <a:gd name="connsiteX15" fmla="*/ 271008 w 271007"/>
              <a:gd name="connsiteY15" fmla="*/ 402576 h 683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007" h="683252">
                <a:moveTo>
                  <a:pt x="271008" y="402576"/>
                </a:moveTo>
                <a:cubicBezTo>
                  <a:pt x="252053" y="493233"/>
                  <a:pt x="251028" y="590035"/>
                  <a:pt x="254614" y="683252"/>
                </a:cubicBezTo>
                <a:cubicBezTo>
                  <a:pt x="171109" y="682228"/>
                  <a:pt x="87091" y="681716"/>
                  <a:pt x="3586" y="681204"/>
                </a:cubicBezTo>
                <a:cubicBezTo>
                  <a:pt x="3586" y="680179"/>
                  <a:pt x="4098" y="679667"/>
                  <a:pt x="4098" y="679155"/>
                </a:cubicBezTo>
                <a:cubicBezTo>
                  <a:pt x="4611" y="589011"/>
                  <a:pt x="9221" y="494769"/>
                  <a:pt x="0" y="404625"/>
                </a:cubicBezTo>
                <a:cubicBezTo>
                  <a:pt x="9221" y="404625"/>
                  <a:pt x="18443" y="404625"/>
                  <a:pt x="27152" y="403600"/>
                </a:cubicBezTo>
                <a:cubicBezTo>
                  <a:pt x="29714" y="403088"/>
                  <a:pt x="31763" y="402064"/>
                  <a:pt x="32787" y="400015"/>
                </a:cubicBezTo>
                <a:cubicBezTo>
                  <a:pt x="35861" y="401552"/>
                  <a:pt x="39960" y="401040"/>
                  <a:pt x="40984" y="395918"/>
                </a:cubicBezTo>
                <a:cubicBezTo>
                  <a:pt x="61476" y="268896"/>
                  <a:pt x="59939" y="133168"/>
                  <a:pt x="55329" y="4097"/>
                </a:cubicBezTo>
                <a:cubicBezTo>
                  <a:pt x="55329" y="3585"/>
                  <a:pt x="54816" y="2561"/>
                  <a:pt x="54816" y="2049"/>
                </a:cubicBezTo>
                <a:cubicBezTo>
                  <a:pt x="110145" y="1536"/>
                  <a:pt x="165474" y="1024"/>
                  <a:pt x="220802" y="0"/>
                </a:cubicBezTo>
                <a:cubicBezTo>
                  <a:pt x="219265" y="124461"/>
                  <a:pt x="216704" y="250457"/>
                  <a:pt x="222851" y="374406"/>
                </a:cubicBezTo>
                <a:cubicBezTo>
                  <a:pt x="222851" y="376455"/>
                  <a:pt x="223876" y="377991"/>
                  <a:pt x="224388" y="379016"/>
                </a:cubicBezTo>
                <a:cubicBezTo>
                  <a:pt x="223876" y="379016"/>
                  <a:pt x="223876" y="379016"/>
                  <a:pt x="223876" y="379016"/>
                </a:cubicBezTo>
                <a:cubicBezTo>
                  <a:pt x="216704" y="379016"/>
                  <a:pt x="214655" y="392332"/>
                  <a:pt x="222339" y="393869"/>
                </a:cubicBezTo>
                <a:cubicBezTo>
                  <a:pt x="239245" y="398479"/>
                  <a:pt x="255126" y="400527"/>
                  <a:pt x="271008" y="402576"/>
                </a:cubicBezTo>
                <a:close/>
              </a:path>
            </a:pathLst>
          </a:custGeom>
          <a:solidFill>
            <a:srgbClr val="FFFFFF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xmlns="" id="{038DF483-4EBA-9D40-8584-334E61095F25}"/>
              </a:ext>
            </a:extLst>
          </p:cNvPr>
          <p:cNvSpPr/>
          <p:nvPr userDrawn="1"/>
        </p:nvSpPr>
        <p:spPr>
          <a:xfrm>
            <a:off x="22762" y="3636807"/>
            <a:ext cx="240630" cy="682063"/>
          </a:xfrm>
          <a:custGeom>
            <a:avLst/>
            <a:gdLst>
              <a:gd name="connsiteX0" fmla="*/ 236171 w 240269"/>
              <a:gd name="connsiteY0" fmla="*/ 677619 h 677618"/>
              <a:gd name="connsiteX1" fmla="*/ 1025 w 240269"/>
              <a:gd name="connsiteY1" fmla="*/ 677619 h 677618"/>
              <a:gd name="connsiteX2" fmla="*/ 1537 w 240269"/>
              <a:gd name="connsiteY2" fmla="*/ 675058 h 677618"/>
              <a:gd name="connsiteX3" fmla="*/ 0 w 240269"/>
              <a:gd name="connsiteY3" fmla="*/ 512 h 677618"/>
              <a:gd name="connsiteX4" fmla="*/ 197749 w 240269"/>
              <a:gd name="connsiteY4" fmla="*/ 0 h 677618"/>
              <a:gd name="connsiteX5" fmla="*/ 191601 w 240269"/>
              <a:gd name="connsiteY5" fmla="*/ 391308 h 677618"/>
              <a:gd name="connsiteX6" fmla="*/ 206458 w 240269"/>
              <a:gd name="connsiteY6" fmla="*/ 397967 h 677618"/>
              <a:gd name="connsiteX7" fmla="*/ 240270 w 240269"/>
              <a:gd name="connsiteY7" fmla="*/ 400527 h 677618"/>
              <a:gd name="connsiteX8" fmla="*/ 235659 w 240269"/>
              <a:gd name="connsiteY8" fmla="*/ 675058 h 677618"/>
              <a:gd name="connsiteX9" fmla="*/ 236171 w 240269"/>
              <a:gd name="connsiteY9" fmla="*/ 677619 h 67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269" h="677618">
                <a:moveTo>
                  <a:pt x="236171" y="677619"/>
                </a:moveTo>
                <a:cubicBezTo>
                  <a:pt x="157789" y="677107"/>
                  <a:pt x="79407" y="677107"/>
                  <a:pt x="1025" y="677619"/>
                </a:cubicBezTo>
                <a:cubicBezTo>
                  <a:pt x="1537" y="676594"/>
                  <a:pt x="1537" y="676082"/>
                  <a:pt x="1537" y="675058"/>
                </a:cubicBezTo>
                <a:cubicBezTo>
                  <a:pt x="9734" y="450721"/>
                  <a:pt x="3586" y="224849"/>
                  <a:pt x="0" y="512"/>
                </a:cubicBezTo>
                <a:cubicBezTo>
                  <a:pt x="66087" y="512"/>
                  <a:pt x="131662" y="512"/>
                  <a:pt x="197749" y="0"/>
                </a:cubicBezTo>
                <a:cubicBezTo>
                  <a:pt x="183916" y="128558"/>
                  <a:pt x="186478" y="262238"/>
                  <a:pt x="191601" y="391308"/>
                </a:cubicBezTo>
                <a:cubicBezTo>
                  <a:pt x="192113" y="401040"/>
                  <a:pt x="202359" y="403600"/>
                  <a:pt x="206458" y="397967"/>
                </a:cubicBezTo>
                <a:cubicBezTo>
                  <a:pt x="217728" y="399503"/>
                  <a:pt x="228999" y="400527"/>
                  <a:pt x="240270" y="400527"/>
                </a:cubicBezTo>
                <a:cubicBezTo>
                  <a:pt x="231048" y="490672"/>
                  <a:pt x="235659" y="584914"/>
                  <a:pt x="235659" y="675058"/>
                </a:cubicBezTo>
                <a:cubicBezTo>
                  <a:pt x="235659" y="676594"/>
                  <a:pt x="236171" y="677107"/>
                  <a:pt x="236171" y="677619"/>
                </a:cubicBezTo>
                <a:close/>
              </a:path>
            </a:pathLst>
          </a:custGeom>
          <a:solidFill>
            <a:srgbClr val="FFFFFF"/>
          </a:solidFill>
          <a:ln w="51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E88BA567-DADD-474C-906F-32FABE04EC65}"/>
              </a:ext>
            </a:extLst>
          </p:cNvPr>
          <p:cNvCxnSpPr>
            <a:cxnSpLocks/>
          </p:cNvCxnSpPr>
          <p:nvPr userDrawn="1"/>
        </p:nvCxnSpPr>
        <p:spPr>
          <a:xfrm>
            <a:off x="132507" y="2534408"/>
            <a:ext cx="282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74465AF0-D181-C642-B482-C8973EEA78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395" y="1781175"/>
            <a:ext cx="2324100" cy="207963"/>
          </a:xfrm>
          <a:prstGeom prst="rect">
            <a:avLst/>
          </a:prstGeom>
        </p:spPr>
        <p:txBody>
          <a:bodyPr lIns="0" rIns="0" anchor="ctr"/>
          <a:lstStyle>
            <a:lvl1pPr algn="l"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Band 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9BC0D2A7-E8E4-B843-AC05-3CBDF08B85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609" y="2642393"/>
            <a:ext cx="2955285" cy="53077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lang="en-US" sz="1000" baseline="0" dirty="0">
                <a:solidFill>
                  <a:schemeClr val="bg1"/>
                </a:solidFill>
              </a:defRPr>
            </a:lvl1pPr>
          </a:lstStyle>
          <a:p>
            <a:r>
              <a:rPr lang="en-US" sz="800" dirty="0">
                <a:latin typeface="+mj-lt"/>
              </a:rPr>
              <a:t>Lorem ipsum dolor sit amet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xmlns="" id="{0F7D6452-5D8A-E544-B9D2-13B8820B9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395" y="2025297"/>
            <a:ext cx="2857298" cy="48497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Album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BDF82B02-A4B5-ED49-9E7D-DFD1B5F133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4775"/>
            <a:ext cx="4330700" cy="4127500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27FA9E55-1E7F-8249-B864-F78A789415BE}"/>
              </a:ext>
            </a:extLst>
          </p:cNvPr>
          <p:cNvSpPr/>
          <p:nvPr userDrawn="1"/>
        </p:nvSpPr>
        <p:spPr>
          <a:xfrm>
            <a:off x="733929" y="218836"/>
            <a:ext cx="3184021" cy="3900012"/>
          </a:xfrm>
          <a:custGeom>
            <a:avLst/>
            <a:gdLst>
              <a:gd name="connsiteX0" fmla="*/ 52111 w 188328"/>
              <a:gd name="connsiteY0" fmla="*/ 0 h 230678"/>
              <a:gd name="connsiteX1" fmla="*/ 52111 w 188328"/>
              <a:gd name="connsiteY1" fmla="*/ 35135 h 230678"/>
              <a:gd name="connsiteX2" fmla="*/ 52652 w 188328"/>
              <a:gd name="connsiteY2" fmla="*/ 35135 h 230678"/>
              <a:gd name="connsiteX3" fmla="*/ 52652 w 188328"/>
              <a:gd name="connsiteY3" fmla="*/ 143785 h 230678"/>
              <a:gd name="connsiteX4" fmla="*/ 12652 w 188328"/>
              <a:gd name="connsiteY4" fmla="*/ 152433 h 230678"/>
              <a:gd name="connsiteX5" fmla="*/ 5625 w 188328"/>
              <a:gd name="connsiteY5" fmla="*/ 195136 h 230678"/>
              <a:gd name="connsiteX6" fmla="*/ 48328 w 188328"/>
              <a:gd name="connsiteY6" fmla="*/ 188650 h 230678"/>
              <a:gd name="connsiteX7" fmla="*/ 61301 w 188328"/>
              <a:gd name="connsiteY7" fmla="*/ 161082 h 230678"/>
              <a:gd name="connsiteX8" fmla="*/ 61301 w 188328"/>
              <a:gd name="connsiteY8" fmla="*/ 161082 h 230678"/>
              <a:gd name="connsiteX9" fmla="*/ 61301 w 188328"/>
              <a:gd name="connsiteY9" fmla="*/ 37838 h 230678"/>
              <a:gd name="connsiteX10" fmla="*/ 179680 w 188328"/>
              <a:gd name="connsiteY10" fmla="*/ 69730 h 230678"/>
              <a:gd name="connsiteX11" fmla="*/ 179680 w 188328"/>
              <a:gd name="connsiteY11" fmla="*/ 173514 h 230678"/>
              <a:gd name="connsiteX12" fmla="*/ 139679 w 188328"/>
              <a:gd name="connsiteY12" fmla="*/ 182163 h 230678"/>
              <a:gd name="connsiteX13" fmla="*/ 132652 w 188328"/>
              <a:gd name="connsiteY13" fmla="*/ 224866 h 230678"/>
              <a:gd name="connsiteX14" fmla="*/ 175355 w 188328"/>
              <a:gd name="connsiteY14" fmla="*/ 218379 h 230678"/>
              <a:gd name="connsiteX15" fmla="*/ 188328 w 188328"/>
              <a:gd name="connsiteY15" fmla="*/ 190812 h 230678"/>
              <a:gd name="connsiteX16" fmla="*/ 188328 w 188328"/>
              <a:gd name="connsiteY16" fmla="*/ 190812 h 230678"/>
              <a:gd name="connsiteX17" fmla="*/ 188328 w 188328"/>
              <a:gd name="connsiteY17" fmla="*/ 71892 h 230678"/>
              <a:gd name="connsiteX18" fmla="*/ 188328 w 188328"/>
              <a:gd name="connsiteY18" fmla="*/ 36757 h 230678"/>
              <a:gd name="connsiteX19" fmla="*/ 52111 w 188328"/>
              <a:gd name="connsiteY19" fmla="*/ 0 h 23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8328" h="230678">
                <a:moveTo>
                  <a:pt x="52111" y="0"/>
                </a:moveTo>
                <a:lnTo>
                  <a:pt x="52111" y="35135"/>
                </a:lnTo>
                <a:lnTo>
                  <a:pt x="52652" y="35135"/>
                </a:lnTo>
                <a:lnTo>
                  <a:pt x="52652" y="143785"/>
                </a:lnTo>
                <a:cubicBezTo>
                  <a:pt x="42382" y="136217"/>
                  <a:pt x="25084" y="140001"/>
                  <a:pt x="12652" y="152433"/>
                </a:cubicBezTo>
                <a:cubicBezTo>
                  <a:pt x="-862" y="165947"/>
                  <a:pt x="-4105" y="184866"/>
                  <a:pt x="5625" y="195136"/>
                </a:cubicBezTo>
                <a:cubicBezTo>
                  <a:pt x="15354" y="205407"/>
                  <a:pt x="34273" y="202163"/>
                  <a:pt x="48328" y="188650"/>
                </a:cubicBezTo>
                <a:cubicBezTo>
                  <a:pt x="56436" y="180541"/>
                  <a:pt x="61301" y="170271"/>
                  <a:pt x="61301" y="161082"/>
                </a:cubicBezTo>
                <a:lnTo>
                  <a:pt x="61301" y="161082"/>
                </a:lnTo>
                <a:lnTo>
                  <a:pt x="61301" y="37838"/>
                </a:lnTo>
                <a:lnTo>
                  <a:pt x="179680" y="69730"/>
                </a:lnTo>
                <a:lnTo>
                  <a:pt x="179680" y="173514"/>
                </a:lnTo>
                <a:cubicBezTo>
                  <a:pt x="169409" y="165947"/>
                  <a:pt x="152112" y="169731"/>
                  <a:pt x="139679" y="182163"/>
                </a:cubicBezTo>
                <a:cubicBezTo>
                  <a:pt x="126166" y="195677"/>
                  <a:pt x="122923" y="214596"/>
                  <a:pt x="132652" y="224866"/>
                </a:cubicBezTo>
                <a:cubicBezTo>
                  <a:pt x="142382" y="234596"/>
                  <a:pt x="161301" y="231893"/>
                  <a:pt x="175355" y="218379"/>
                </a:cubicBezTo>
                <a:cubicBezTo>
                  <a:pt x="183464" y="210271"/>
                  <a:pt x="188328" y="200001"/>
                  <a:pt x="188328" y="190812"/>
                </a:cubicBezTo>
                <a:lnTo>
                  <a:pt x="188328" y="190812"/>
                </a:lnTo>
                <a:lnTo>
                  <a:pt x="188328" y="71892"/>
                </a:lnTo>
                <a:lnTo>
                  <a:pt x="188328" y="36757"/>
                </a:lnTo>
                <a:lnTo>
                  <a:pt x="5211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10000"/>
            </a:schemeClr>
          </a:solidFill>
          <a:ln w="54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B799C073-D705-3240-8ADD-99550CABBE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6260" y="2896526"/>
            <a:ext cx="2324100" cy="207963"/>
          </a:xfrm>
          <a:prstGeom prst="rect">
            <a:avLst/>
          </a:prstGeom>
        </p:spPr>
        <p:txBody>
          <a:bodyPr lIns="0" rIns="0" anchor="ctr"/>
          <a:lstStyle>
            <a:lvl1pPr algn="l">
              <a:defRPr sz="18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Band 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0E8504E0-24DD-B649-9834-869F60EE61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1023" y="3564662"/>
            <a:ext cx="2955285" cy="20744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lang="en-US" sz="1000" baseline="0" dirty="0">
                <a:solidFill>
                  <a:schemeClr val="bg1"/>
                </a:solidFill>
              </a:defRPr>
            </a:lvl1pPr>
          </a:lstStyle>
          <a:p>
            <a:r>
              <a:rPr lang="en-US" sz="800" dirty="0">
                <a:latin typeface="+mj-lt"/>
              </a:rPr>
              <a:t>Lorem ipsum dolor sit </a:t>
            </a:r>
            <a:r>
              <a:rPr lang="en-US" sz="800" dirty="0" err="1">
                <a:latin typeface="+mj-lt"/>
              </a:rPr>
              <a:t>amet</a:t>
            </a:r>
            <a:r>
              <a:rPr lang="en-US" sz="800" dirty="0">
                <a:latin typeface="+mj-lt"/>
              </a:rPr>
              <a:t>, </a:t>
            </a:r>
            <a:r>
              <a:rPr lang="en-US" sz="800" dirty="0" err="1">
                <a:latin typeface="+mj-lt"/>
              </a:rPr>
              <a:t>consectetur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adipiscing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elit</a:t>
            </a:r>
            <a:r>
              <a:rPr lang="en-US" sz="800" dirty="0">
                <a:latin typeface="+mj-lt"/>
              </a:rPr>
              <a:t>. </a:t>
            </a:r>
            <a:r>
              <a:rPr lang="en-US" sz="800" dirty="0" err="1">
                <a:latin typeface="+mj-lt"/>
              </a:rPr>
              <a:t>Curabitur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vehicula</a:t>
            </a:r>
            <a:endParaRPr lang="en-US" sz="800" dirty="0">
              <a:latin typeface="+mj-lt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xmlns="" id="{06B54841-8E98-3A42-84A2-6A8C6A2D1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60" y="3056273"/>
            <a:ext cx="2857298" cy="48497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Album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472438" y="4021645"/>
            <a:ext cx="1385824" cy="21621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216535" y="4021645"/>
            <a:ext cx="996061" cy="21621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3118104" y="4021645"/>
            <a:ext cx="996061" cy="21621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ha_bheda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Placeholder 216">
            <a:extLst>
              <a:ext uri="{FF2B5EF4-FFF2-40B4-BE49-F238E27FC236}">
                <a16:creationId xmlns:a16="http://schemas.microsoft.com/office/drawing/2014/main" xmlns="" id="{82F06944-59B8-F341-A72B-91DAF4493B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6785" y="856848"/>
            <a:ext cx="3977130" cy="207963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DIGITAL SIGNAL PROCESSING </a:t>
            </a:r>
            <a:endParaRPr lang="en-US" sz="2000" dirty="0"/>
          </a:p>
          <a:p>
            <a:endParaRPr lang="en-US" dirty="0"/>
          </a:p>
        </p:txBody>
      </p:sp>
      <p:sp>
        <p:nvSpPr>
          <p:cNvPr id="226" name="Text Placeholder 225">
            <a:extLst>
              <a:ext uri="{FF2B5EF4-FFF2-40B4-BE49-F238E27FC236}">
                <a16:creationId xmlns:a16="http://schemas.microsoft.com/office/drawing/2014/main" xmlns="" id="{0760B8C3-F794-5742-965A-E3E12CEB11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6785" y="1711043"/>
            <a:ext cx="3607796" cy="530771"/>
          </a:xfrm>
        </p:spPr>
        <p:txBody>
          <a:bodyPr/>
          <a:lstStyle/>
          <a:p>
            <a:r>
              <a:rPr lang="en-US" sz="1800" dirty="0"/>
              <a:t>Sapta Swaras Analysis And Generation Of Graha Bedham</a:t>
            </a:r>
          </a:p>
        </p:txBody>
      </p:sp>
      <p:sp>
        <p:nvSpPr>
          <p:cNvPr id="230" name="Title 229">
            <a:extLst>
              <a:ext uri="{FF2B5EF4-FFF2-40B4-BE49-F238E27FC236}">
                <a16:creationId xmlns:a16="http://schemas.microsoft.com/office/drawing/2014/main" xmlns="" id="{B9C2B7A0-E5F8-EA4A-BDEC-EF551ACD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42" y="1234812"/>
            <a:ext cx="3585304" cy="484972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</a:rPr>
              <a:t>PROJECT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5864" y="3818359"/>
            <a:ext cx="190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EE19B047 M.Suchithra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EE19B049 Surya Pratap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person playing violin">
            <a:extLst>
              <a:ext uri="{FF2B5EF4-FFF2-40B4-BE49-F238E27FC236}">
                <a16:creationId xmlns:a16="http://schemas.microsoft.com/office/drawing/2014/main" xmlns="" id="{95E83487-1860-164A-9B26-84B3C0B2C0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579" y="-142081"/>
            <a:ext cx="4410280" cy="4536503"/>
          </a:xfrm>
        </p:spPr>
      </p:pic>
      <p:sp>
        <p:nvSpPr>
          <p:cNvPr id="23" name="Freeform 22" descr="music note">
            <a:extLst>
              <a:ext uri="{FF2B5EF4-FFF2-40B4-BE49-F238E27FC236}">
                <a16:creationId xmlns:a16="http://schemas.microsoft.com/office/drawing/2014/main" xmlns="" id="{2A13D60A-51DF-3749-9518-49EFAD0A68C0}"/>
              </a:ext>
            </a:extLst>
          </p:cNvPr>
          <p:cNvSpPr/>
          <p:nvPr/>
        </p:nvSpPr>
        <p:spPr>
          <a:xfrm>
            <a:off x="733929" y="218836"/>
            <a:ext cx="3184021" cy="3900012"/>
          </a:xfrm>
          <a:custGeom>
            <a:avLst/>
            <a:gdLst>
              <a:gd name="connsiteX0" fmla="*/ 52111 w 188328"/>
              <a:gd name="connsiteY0" fmla="*/ 0 h 230678"/>
              <a:gd name="connsiteX1" fmla="*/ 52111 w 188328"/>
              <a:gd name="connsiteY1" fmla="*/ 35135 h 230678"/>
              <a:gd name="connsiteX2" fmla="*/ 52652 w 188328"/>
              <a:gd name="connsiteY2" fmla="*/ 35135 h 230678"/>
              <a:gd name="connsiteX3" fmla="*/ 52652 w 188328"/>
              <a:gd name="connsiteY3" fmla="*/ 143785 h 230678"/>
              <a:gd name="connsiteX4" fmla="*/ 12652 w 188328"/>
              <a:gd name="connsiteY4" fmla="*/ 152433 h 230678"/>
              <a:gd name="connsiteX5" fmla="*/ 5625 w 188328"/>
              <a:gd name="connsiteY5" fmla="*/ 195136 h 230678"/>
              <a:gd name="connsiteX6" fmla="*/ 48328 w 188328"/>
              <a:gd name="connsiteY6" fmla="*/ 188650 h 230678"/>
              <a:gd name="connsiteX7" fmla="*/ 61301 w 188328"/>
              <a:gd name="connsiteY7" fmla="*/ 161082 h 230678"/>
              <a:gd name="connsiteX8" fmla="*/ 61301 w 188328"/>
              <a:gd name="connsiteY8" fmla="*/ 161082 h 230678"/>
              <a:gd name="connsiteX9" fmla="*/ 61301 w 188328"/>
              <a:gd name="connsiteY9" fmla="*/ 37838 h 230678"/>
              <a:gd name="connsiteX10" fmla="*/ 179680 w 188328"/>
              <a:gd name="connsiteY10" fmla="*/ 69730 h 230678"/>
              <a:gd name="connsiteX11" fmla="*/ 179680 w 188328"/>
              <a:gd name="connsiteY11" fmla="*/ 173514 h 230678"/>
              <a:gd name="connsiteX12" fmla="*/ 139679 w 188328"/>
              <a:gd name="connsiteY12" fmla="*/ 182163 h 230678"/>
              <a:gd name="connsiteX13" fmla="*/ 132652 w 188328"/>
              <a:gd name="connsiteY13" fmla="*/ 224866 h 230678"/>
              <a:gd name="connsiteX14" fmla="*/ 175355 w 188328"/>
              <a:gd name="connsiteY14" fmla="*/ 218379 h 230678"/>
              <a:gd name="connsiteX15" fmla="*/ 188328 w 188328"/>
              <a:gd name="connsiteY15" fmla="*/ 190812 h 230678"/>
              <a:gd name="connsiteX16" fmla="*/ 188328 w 188328"/>
              <a:gd name="connsiteY16" fmla="*/ 190812 h 230678"/>
              <a:gd name="connsiteX17" fmla="*/ 188328 w 188328"/>
              <a:gd name="connsiteY17" fmla="*/ 71892 h 230678"/>
              <a:gd name="connsiteX18" fmla="*/ 188328 w 188328"/>
              <a:gd name="connsiteY18" fmla="*/ 36757 h 230678"/>
              <a:gd name="connsiteX19" fmla="*/ 52111 w 188328"/>
              <a:gd name="connsiteY19" fmla="*/ 0 h 23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8328" h="230678">
                <a:moveTo>
                  <a:pt x="52111" y="0"/>
                </a:moveTo>
                <a:lnTo>
                  <a:pt x="52111" y="35135"/>
                </a:lnTo>
                <a:lnTo>
                  <a:pt x="52652" y="35135"/>
                </a:lnTo>
                <a:lnTo>
                  <a:pt x="52652" y="143785"/>
                </a:lnTo>
                <a:cubicBezTo>
                  <a:pt x="42382" y="136217"/>
                  <a:pt x="25084" y="140001"/>
                  <a:pt x="12652" y="152433"/>
                </a:cubicBezTo>
                <a:cubicBezTo>
                  <a:pt x="-862" y="165947"/>
                  <a:pt x="-4105" y="184866"/>
                  <a:pt x="5625" y="195136"/>
                </a:cubicBezTo>
                <a:cubicBezTo>
                  <a:pt x="15354" y="205407"/>
                  <a:pt x="34273" y="202163"/>
                  <a:pt x="48328" y="188650"/>
                </a:cubicBezTo>
                <a:cubicBezTo>
                  <a:pt x="56436" y="180541"/>
                  <a:pt x="61301" y="170271"/>
                  <a:pt x="61301" y="161082"/>
                </a:cubicBezTo>
                <a:lnTo>
                  <a:pt x="61301" y="161082"/>
                </a:lnTo>
                <a:lnTo>
                  <a:pt x="61301" y="37838"/>
                </a:lnTo>
                <a:lnTo>
                  <a:pt x="179680" y="69730"/>
                </a:lnTo>
                <a:lnTo>
                  <a:pt x="179680" y="173514"/>
                </a:lnTo>
                <a:cubicBezTo>
                  <a:pt x="169409" y="165947"/>
                  <a:pt x="152112" y="169731"/>
                  <a:pt x="139679" y="182163"/>
                </a:cubicBezTo>
                <a:cubicBezTo>
                  <a:pt x="126166" y="195677"/>
                  <a:pt x="122923" y="214596"/>
                  <a:pt x="132652" y="224866"/>
                </a:cubicBezTo>
                <a:cubicBezTo>
                  <a:pt x="142382" y="234596"/>
                  <a:pt x="161301" y="231893"/>
                  <a:pt x="175355" y="218379"/>
                </a:cubicBezTo>
                <a:cubicBezTo>
                  <a:pt x="183464" y="210271"/>
                  <a:pt x="188328" y="200001"/>
                  <a:pt x="188328" y="190812"/>
                </a:cubicBezTo>
                <a:lnTo>
                  <a:pt x="188328" y="190812"/>
                </a:lnTo>
                <a:lnTo>
                  <a:pt x="188328" y="71892"/>
                </a:lnTo>
                <a:lnTo>
                  <a:pt x="188328" y="36757"/>
                </a:lnTo>
                <a:lnTo>
                  <a:pt x="5211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10000"/>
            </a:schemeClr>
          </a:solidFill>
          <a:ln w="54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0769AA3-BD0A-4787-9DC0-6F1A3B9C8B43}"/>
              </a:ext>
            </a:extLst>
          </p:cNvPr>
          <p:cNvSpPr txBox="1"/>
          <p:nvPr/>
        </p:nvSpPr>
        <p:spPr>
          <a:xfrm>
            <a:off x="0" y="78400"/>
            <a:ext cx="371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</a:rPr>
              <a:t>ANALYSIS OF SWAPTHA SWARAS:</a:t>
            </a:r>
            <a:endParaRPr lang="en-IN" dirty="0">
              <a:ln>
                <a:solidFill>
                  <a:srgbClr val="FFFF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41F225-93B3-4DF0-A016-DB7B060EA794}"/>
              </a:ext>
            </a:extLst>
          </p:cNvPr>
          <p:cNvSpPr txBox="1"/>
          <p:nvPr/>
        </p:nvSpPr>
        <p:spPr>
          <a:xfrm>
            <a:off x="437158" y="1082055"/>
            <a:ext cx="242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C248EA3F-02E5-4EC0-94E4-DD9C94459421}"/>
              </a:ext>
            </a:extLst>
          </p:cNvPr>
          <p:cNvSpPr/>
          <p:nvPr/>
        </p:nvSpPr>
        <p:spPr>
          <a:xfrm>
            <a:off x="157006" y="1681439"/>
            <a:ext cx="1500814" cy="129614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 RI GA MA PA DA NI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22B3339D-6D02-4DE9-8923-E314B65FF7A3}"/>
              </a:ext>
            </a:extLst>
          </p:cNvPr>
          <p:cNvSpPr/>
          <p:nvPr/>
        </p:nvSpPr>
        <p:spPr>
          <a:xfrm>
            <a:off x="199527" y="3329545"/>
            <a:ext cx="1500814" cy="90851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r>
              <a:rPr lang="en-US" sz="1100" dirty="0"/>
              <a:t>Sa:Ga:Pa ::4:5:6</a:t>
            </a:r>
          </a:p>
          <a:p>
            <a:pPr algn="ctr"/>
            <a:r>
              <a:rPr lang="en-US" sz="1100" dirty="0"/>
              <a:t>Ma:Da:Sa’::4:5:6</a:t>
            </a:r>
          </a:p>
          <a:p>
            <a:pPr algn="ctr"/>
            <a:r>
              <a:rPr lang="en-US" sz="1100" dirty="0"/>
              <a:t>Pa:Ne:Ri’::4:5:6</a:t>
            </a:r>
          </a:p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AE1DB8D0-4AC3-4357-A5C4-5733ACC7402A}"/>
              </a:ext>
            </a:extLst>
          </p:cNvPr>
          <p:cNvSpPr/>
          <p:nvPr/>
        </p:nvSpPr>
        <p:spPr>
          <a:xfrm>
            <a:off x="173282" y="447732"/>
            <a:ext cx="1416004" cy="96789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Carnatic Music</a:t>
            </a:r>
            <a:endParaRPr lang="en-IN" dirty="0"/>
          </a:p>
        </p:txBody>
      </p:sp>
      <p:pic>
        <p:nvPicPr>
          <p:cNvPr id="14" name="Picture 13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xmlns="" id="{8D200EEA-980B-405A-A705-21A81C6C8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619" y="668213"/>
            <a:ext cx="2278286" cy="3542494"/>
          </a:xfrm>
          <a:prstGeom prst="rect">
            <a:avLst/>
          </a:prstGeom>
        </p:spPr>
      </p:pic>
      <p:pic>
        <p:nvPicPr>
          <p:cNvPr id="16" name="Graphic 15" descr="Line arrow: Counter-clockwise curve with solid fill">
            <a:extLst>
              <a:ext uri="{FF2B5EF4-FFF2-40B4-BE49-F238E27FC236}">
                <a16:creationId xmlns:a16="http://schemas.microsoft.com/office/drawing/2014/main" xmlns="" id="{337B1C65-75E7-46D0-85C9-D80F04AF0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5673065">
            <a:off x="1323510" y="2009469"/>
            <a:ext cx="723018" cy="723018"/>
          </a:xfrm>
          <a:prstGeom prst="rect">
            <a:avLst/>
          </a:prstGeom>
        </p:spPr>
      </p:pic>
      <p:pic>
        <p:nvPicPr>
          <p:cNvPr id="21" name="Graphic 20" descr="Arrow Down with solid fill">
            <a:extLst>
              <a:ext uri="{FF2B5EF4-FFF2-40B4-BE49-F238E27FC236}">
                <a16:creationId xmlns:a16="http://schemas.microsoft.com/office/drawing/2014/main" xmlns="" id="{1F5F7174-779A-4F59-9724-CEA092803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0800000">
            <a:off x="639752" y="1276727"/>
            <a:ext cx="483063" cy="483063"/>
          </a:xfrm>
          <a:prstGeom prst="rect">
            <a:avLst/>
          </a:prstGeom>
        </p:spPr>
      </p:pic>
      <p:pic>
        <p:nvPicPr>
          <p:cNvPr id="24" name="Graphic 23" descr="Arrow Down with solid fill">
            <a:extLst>
              <a:ext uri="{FF2B5EF4-FFF2-40B4-BE49-F238E27FC236}">
                <a16:creationId xmlns:a16="http://schemas.microsoft.com/office/drawing/2014/main" xmlns="" id="{5273952B-1CE6-411B-B91F-92743BA970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33929" y="2898822"/>
            <a:ext cx="432011" cy="4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64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person playing violin">
            <a:extLst>
              <a:ext uri="{FF2B5EF4-FFF2-40B4-BE49-F238E27FC236}">
                <a16:creationId xmlns:a16="http://schemas.microsoft.com/office/drawing/2014/main" xmlns="" id="{95E83487-1860-164A-9B26-84B3C0B2C0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326" y="-106077"/>
            <a:ext cx="4381026" cy="4536503"/>
          </a:xfrm>
        </p:spPr>
      </p:pic>
      <p:sp>
        <p:nvSpPr>
          <p:cNvPr id="23" name="Freeform 22" descr="music note">
            <a:extLst>
              <a:ext uri="{FF2B5EF4-FFF2-40B4-BE49-F238E27FC236}">
                <a16:creationId xmlns:a16="http://schemas.microsoft.com/office/drawing/2014/main" xmlns="" id="{2A13D60A-51DF-3749-9518-49EFAD0A68C0}"/>
              </a:ext>
            </a:extLst>
          </p:cNvPr>
          <p:cNvSpPr/>
          <p:nvPr/>
        </p:nvSpPr>
        <p:spPr>
          <a:xfrm>
            <a:off x="733929" y="218836"/>
            <a:ext cx="3184021" cy="3900012"/>
          </a:xfrm>
          <a:custGeom>
            <a:avLst/>
            <a:gdLst>
              <a:gd name="connsiteX0" fmla="*/ 52111 w 188328"/>
              <a:gd name="connsiteY0" fmla="*/ 0 h 230678"/>
              <a:gd name="connsiteX1" fmla="*/ 52111 w 188328"/>
              <a:gd name="connsiteY1" fmla="*/ 35135 h 230678"/>
              <a:gd name="connsiteX2" fmla="*/ 52652 w 188328"/>
              <a:gd name="connsiteY2" fmla="*/ 35135 h 230678"/>
              <a:gd name="connsiteX3" fmla="*/ 52652 w 188328"/>
              <a:gd name="connsiteY3" fmla="*/ 143785 h 230678"/>
              <a:gd name="connsiteX4" fmla="*/ 12652 w 188328"/>
              <a:gd name="connsiteY4" fmla="*/ 152433 h 230678"/>
              <a:gd name="connsiteX5" fmla="*/ 5625 w 188328"/>
              <a:gd name="connsiteY5" fmla="*/ 195136 h 230678"/>
              <a:gd name="connsiteX6" fmla="*/ 48328 w 188328"/>
              <a:gd name="connsiteY6" fmla="*/ 188650 h 230678"/>
              <a:gd name="connsiteX7" fmla="*/ 61301 w 188328"/>
              <a:gd name="connsiteY7" fmla="*/ 161082 h 230678"/>
              <a:gd name="connsiteX8" fmla="*/ 61301 w 188328"/>
              <a:gd name="connsiteY8" fmla="*/ 161082 h 230678"/>
              <a:gd name="connsiteX9" fmla="*/ 61301 w 188328"/>
              <a:gd name="connsiteY9" fmla="*/ 37838 h 230678"/>
              <a:gd name="connsiteX10" fmla="*/ 179680 w 188328"/>
              <a:gd name="connsiteY10" fmla="*/ 69730 h 230678"/>
              <a:gd name="connsiteX11" fmla="*/ 179680 w 188328"/>
              <a:gd name="connsiteY11" fmla="*/ 173514 h 230678"/>
              <a:gd name="connsiteX12" fmla="*/ 139679 w 188328"/>
              <a:gd name="connsiteY12" fmla="*/ 182163 h 230678"/>
              <a:gd name="connsiteX13" fmla="*/ 132652 w 188328"/>
              <a:gd name="connsiteY13" fmla="*/ 224866 h 230678"/>
              <a:gd name="connsiteX14" fmla="*/ 175355 w 188328"/>
              <a:gd name="connsiteY14" fmla="*/ 218379 h 230678"/>
              <a:gd name="connsiteX15" fmla="*/ 188328 w 188328"/>
              <a:gd name="connsiteY15" fmla="*/ 190812 h 230678"/>
              <a:gd name="connsiteX16" fmla="*/ 188328 w 188328"/>
              <a:gd name="connsiteY16" fmla="*/ 190812 h 230678"/>
              <a:gd name="connsiteX17" fmla="*/ 188328 w 188328"/>
              <a:gd name="connsiteY17" fmla="*/ 71892 h 230678"/>
              <a:gd name="connsiteX18" fmla="*/ 188328 w 188328"/>
              <a:gd name="connsiteY18" fmla="*/ 36757 h 230678"/>
              <a:gd name="connsiteX19" fmla="*/ 52111 w 188328"/>
              <a:gd name="connsiteY19" fmla="*/ 0 h 23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8328" h="230678">
                <a:moveTo>
                  <a:pt x="52111" y="0"/>
                </a:moveTo>
                <a:lnTo>
                  <a:pt x="52111" y="35135"/>
                </a:lnTo>
                <a:lnTo>
                  <a:pt x="52652" y="35135"/>
                </a:lnTo>
                <a:lnTo>
                  <a:pt x="52652" y="143785"/>
                </a:lnTo>
                <a:cubicBezTo>
                  <a:pt x="42382" y="136217"/>
                  <a:pt x="25084" y="140001"/>
                  <a:pt x="12652" y="152433"/>
                </a:cubicBezTo>
                <a:cubicBezTo>
                  <a:pt x="-862" y="165947"/>
                  <a:pt x="-4105" y="184866"/>
                  <a:pt x="5625" y="195136"/>
                </a:cubicBezTo>
                <a:cubicBezTo>
                  <a:pt x="15354" y="205407"/>
                  <a:pt x="34273" y="202163"/>
                  <a:pt x="48328" y="188650"/>
                </a:cubicBezTo>
                <a:cubicBezTo>
                  <a:pt x="56436" y="180541"/>
                  <a:pt x="61301" y="170271"/>
                  <a:pt x="61301" y="161082"/>
                </a:cubicBezTo>
                <a:lnTo>
                  <a:pt x="61301" y="161082"/>
                </a:lnTo>
                <a:lnTo>
                  <a:pt x="61301" y="37838"/>
                </a:lnTo>
                <a:lnTo>
                  <a:pt x="179680" y="69730"/>
                </a:lnTo>
                <a:lnTo>
                  <a:pt x="179680" y="173514"/>
                </a:lnTo>
                <a:cubicBezTo>
                  <a:pt x="169409" y="165947"/>
                  <a:pt x="152112" y="169731"/>
                  <a:pt x="139679" y="182163"/>
                </a:cubicBezTo>
                <a:cubicBezTo>
                  <a:pt x="126166" y="195677"/>
                  <a:pt x="122923" y="214596"/>
                  <a:pt x="132652" y="224866"/>
                </a:cubicBezTo>
                <a:cubicBezTo>
                  <a:pt x="142382" y="234596"/>
                  <a:pt x="161301" y="231893"/>
                  <a:pt x="175355" y="218379"/>
                </a:cubicBezTo>
                <a:cubicBezTo>
                  <a:pt x="183464" y="210271"/>
                  <a:pt x="188328" y="200001"/>
                  <a:pt x="188328" y="190812"/>
                </a:cubicBezTo>
                <a:lnTo>
                  <a:pt x="188328" y="190812"/>
                </a:lnTo>
                <a:lnTo>
                  <a:pt x="188328" y="71892"/>
                </a:lnTo>
                <a:lnTo>
                  <a:pt x="188328" y="36757"/>
                </a:lnTo>
                <a:lnTo>
                  <a:pt x="5211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10000"/>
            </a:schemeClr>
          </a:solidFill>
          <a:ln w="54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0769AA3-BD0A-4787-9DC0-6F1A3B9C8B43}"/>
              </a:ext>
            </a:extLst>
          </p:cNvPr>
          <p:cNvSpPr txBox="1"/>
          <p:nvPr/>
        </p:nvSpPr>
        <p:spPr>
          <a:xfrm>
            <a:off x="106970" y="380592"/>
            <a:ext cx="406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0" i="0" u="none" strike="noStrike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effectLst/>
                <a:latin typeface="+mj-lt"/>
                <a:cs typeface="Calibri" panose="020F0502020204030204" pitchFamily="34" charset="0"/>
              </a:rPr>
              <a:t>GENERATION OF GRAHA BEDHAM:</a:t>
            </a:r>
          </a:p>
          <a:p>
            <a:endParaRPr lang="en-IN" dirty="0">
              <a:ln>
                <a:solidFill>
                  <a:srgbClr val="FFFF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41F225-93B3-4DF0-A016-DB7B060EA794}"/>
              </a:ext>
            </a:extLst>
          </p:cNvPr>
          <p:cNvSpPr txBox="1"/>
          <p:nvPr/>
        </p:nvSpPr>
        <p:spPr>
          <a:xfrm>
            <a:off x="437158" y="1082055"/>
            <a:ext cx="242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13BC99E-284C-4544-B6DB-6110869BA9C7}"/>
              </a:ext>
            </a:extLst>
          </p:cNvPr>
          <p:cNvSpPr txBox="1"/>
          <p:nvPr/>
        </p:nvSpPr>
        <p:spPr>
          <a:xfrm>
            <a:off x="-426938" y="958360"/>
            <a:ext cx="46784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5F6F0"/>
                </a:solidFill>
                <a:effectLst/>
                <a:latin typeface="+mj-lt"/>
              </a:rPr>
              <a:t>Graha Bhedam </a:t>
            </a:r>
            <a:r>
              <a:rPr lang="en-US" sz="1800" b="0" i="0" dirty="0">
                <a:solidFill>
                  <a:srgbClr val="F5F6F0"/>
                </a:solidFill>
                <a:effectLst/>
                <a:latin typeface="+mj-lt"/>
              </a:rPr>
              <a:t>in </a:t>
            </a:r>
            <a:r>
              <a:rPr lang="en-US" sz="1800" b="0" i="0" u="none" strike="noStrike" dirty="0">
                <a:solidFill>
                  <a:srgbClr val="F5F6F0"/>
                </a:solidFill>
                <a:effectLst/>
                <a:latin typeface="+mj-lt"/>
              </a:rPr>
              <a:t>Carnatic music</a:t>
            </a:r>
            <a:r>
              <a:rPr lang="en-US" sz="1800" b="0" i="0" dirty="0">
                <a:solidFill>
                  <a:srgbClr val="F5F6F0"/>
                </a:solidFill>
                <a:effectLst/>
                <a:latin typeface="+mj-lt"/>
              </a:rPr>
              <a:t> is the process of shifting the </a:t>
            </a:r>
            <a:r>
              <a:rPr lang="en-US" sz="1800" b="0" i="0" u="none" strike="noStrike" dirty="0">
                <a:solidFill>
                  <a:srgbClr val="F5F6F0"/>
                </a:solidFill>
                <a:effectLst/>
                <a:latin typeface="+mj-lt"/>
              </a:rPr>
              <a:t>Tonic</a:t>
            </a:r>
            <a:r>
              <a:rPr lang="en-US" sz="1800" b="0" i="0" dirty="0">
                <a:solidFill>
                  <a:srgbClr val="F5F6F0"/>
                </a:solidFill>
                <a:effectLst/>
                <a:latin typeface="+mj-lt"/>
              </a:rPr>
              <a:t> note (</a:t>
            </a:r>
            <a:r>
              <a:rPr lang="en-US" sz="1800" dirty="0">
                <a:solidFill>
                  <a:srgbClr val="F5F6F0"/>
                </a:solidFill>
                <a:latin typeface="+mj-lt"/>
              </a:rPr>
              <a:t>s</a:t>
            </a:r>
            <a:r>
              <a:rPr lang="en-US" sz="1800" b="0" u="none" strike="noStrike" dirty="0">
                <a:solidFill>
                  <a:srgbClr val="F5F6F0"/>
                </a:solidFill>
                <a:effectLst/>
                <a:latin typeface="+mj-lt"/>
              </a:rPr>
              <a:t>ruti</a:t>
            </a:r>
            <a:r>
              <a:rPr lang="en-US" sz="1800" b="0" i="0" dirty="0">
                <a:solidFill>
                  <a:srgbClr val="F5F6F0"/>
                </a:solidFill>
                <a:effectLst/>
                <a:latin typeface="+mj-lt"/>
              </a:rPr>
              <a:t>) to another note in the ragam and arriving at a different </a:t>
            </a:r>
            <a:r>
              <a:rPr lang="en-US" sz="1800" b="0" i="0" dirty="0" smtClean="0">
                <a:solidFill>
                  <a:srgbClr val="F5F6F0"/>
                </a:solidFill>
                <a:effectLst/>
                <a:latin typeface="+mj-lt"/>
              </a:rPr>
              <a:t>ragam</a:t>
            </a:r>
            <a:r>
              <a:rPr lang="en-US" dirty="0" smtClean="0">
                <a:solidFill>
                  <a:srgbClr val="F5F6F0"/>
                </a:solidFill>
                <a:latin typeface="+mj-lt"/>
              </a:rPr>
              <a:t>.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F5F6F0"/>
              </a:solidFill>
              <a:latin typeface="+mj-lt"/>
            </a:endParaRPr>
          </a:p>
          <a:p>
            <a:pPr marL="62865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u="none" strike="noStrike" dirty="0" smtClean="0">
                <a:solidFill>
                  <a:schemeClr val="bg2"/>
                </a:solidFill>
                <a:latin typeface="+mj-lt"/>
              </a:rPr>
              <a:t>Graha literally means position and Bhedam means change.Since the position of the sruti changed it is also sometimes called Swara Bhedam or Sruti Bhedam.</a:t>
            </a:r>
            <a:endParaRPr lang="en-US" u="none" strike="noStrike" dirty="0">
              <a:solidFill>
                <a:srgbClr val="F5F6F0"/>
              </a:solidFill>
              <a:latin typeface="+mj-lt"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it-IT" sz="1800" b="0" i="0" u="none" strike="noStrike" dirty="0">
              <a:solidFill>
                <a:srgbClr val="F5F6F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0102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person playing violin">
            <a:extLst>
              <a:ext uri="{FF2B5EF4-FFF2-40B4-BE49-F238E27FC236}">
                <a16:creationId xmlns:a16="http://schemas.microsoft.com/office/drawing/2014/main" xmlns="" id="{95E83487-1860-164A-9B26-84B3C0B2C0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326" y="-106077"/>
            <a:ext cx="4381026" cy="4536503"/>
          </a:xfrm>
        </p:spPr>
      </p:pic>
      <p:sp>
        <p:nvSpPr>
          <p:cNvPr id="23" name="Freeform 22" descr="music note">
            <a:extLst>
              <a:ext uri="{FF2B5EF4-FFF2-40B4-BE49-F238E27FC236}">
                <a16:creationId xmlns:a16="http://schemas.microsoft.com/office/drawing/2014/main" xmlns="" id="{2A13D60A-51DF-3749-9518-49EFAD0A68C0}"/>
              </a:ext>
            </a:extLst>
          </p:cNvPr>
          <p:cNvSpPr/>
          <p:nvPr/>
        </p:nvSpPr>
        <p:spPr>
          <a:xfrm>
            <a:off x="733929" y="218836"/>
            <a:ext cx="3184021" cy="3900012"/>
          </a:xfrm>
          <a:custGeom>
            <a:avLst/>
            <a:gdLst>
              <a:gd name="connsiteX0" fmla="*/ 52111 w 188328"/>
              <a:gd name="connsiteY0" fmla="*/ 0 h 230678"/>
              <a:gd name="connsiteX1" fmla="*/ 52111 w 188328"/>
              <a:gd name="connsiteY1" fmla="*/ 35135 h 230678"/>
              <a:gd name="connsiteX2" fmla="*/ 52652 w 188328"/>
              <a:gd name="connsiteY2" fmla="*/ 35135 h 230678"/>
              <a:gd name="connsiteX3" fmla="*/ 52652 w 188328"/>
              <a:gd name="connsiteY3" fmla="*/ 143785 h 230678"/>
              <a:gd name="connsiteX4" fmla="*/ 12652 w 188328"/>
              <a:gd name="connsiteY4" fmla="*/ 152433 h 230678"/>
              <a:gd name="connsiteX5" fmla="*/ 5625 w 188328"/>
              <a:gd name="connsiteY5" fmla="*/ 195136 h 230678"/>
              <a:gd name="connsiteX6" fmla="*/ 48328 w 188328"/>
              <a:gd name="connsiteY6" fmla="*/ 188650 h 230678"/>
              <a:gd name="connsiteX7" fmla="*/ 61301 w 188328"/>
              <a:gd name="connsiteY7" fmla="*/ 161082 h 230678"/>
              <a:gd name="connsiteX8" fmla="*/ 61301 w 188328"/>
              <a:gd name="connsiteY8" fmla="*/ 161082 h 230678"/>
              <a:gd name="connsiteX9" fmla="*/ 61301 w 188328"/>
              <a:gd name="connsiteY9" fmla="*/ 37838 h 230678"/>
              <a:gd name="connsiteX10" fmla="*/ 179680 w 188328"/>
              <a:gd name="connsiteY10" fmla="*/ 69730 h 230678"/>
              <a:gd name="connsiteX11" fmla="*/ 179680 w 188328"/>
              <a:gd name="connsiteY11" fmla="*/ 173514 h 230678"/>
              <a:gd name="connsiteX12" fmla="*/ 139679 w 188328"/>
              <a:gd name="connsiteY12" fmla="*/ 182163 h 230678"/>
              <a:gd name="connsiteX13" fmla="*/ 132652 w 188328"/>
              <a:gd name="connsiteY13" fmla="*/ 224866 h 230678"/>
              <a:gd name="connsiteX14" fmla="*/ 175355 w 188328"/>
              <a:gd name="connsiteY14" fmla="*/ 218379 h 230678"/>
              <a:gd name="connsiteX15" fmla="*/ 188328 w 188328"/>
              <a:gd name="connsiteY15" fmla="*/ 190812 h 230678"/>
              <a:gd name="connsiteX16" fmla="*/ 188328 w 188328"/>
              <a:gd name="connsiteY16" fmla="*/ 190812 h 230678"/>
              <a:gd name="connsiteX17" fmla="*/ 188328 w 188328"/>
              <a:gd name="connsiteY17" fmla="*/ 71892 h 230678"/>
              <a:gd name="connsiteX18" fmla="*/ 188328 w 188328"/>
              <a:gd name="connsiteY18" fmla="*/ 36757 h 230678"/>
              <a:gd name="connsiteX19" fmla="*/ 52111 w 188328"/>
              <a:gd name="connsiteY19" fmla="*/ 0 h 23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8328" h="230678">
                <a:moveTo>
                  <a:pt x="52111" y="0"/>
                </a:moveTo>
                <a:lnTo>
                  <a:pt x="52111" y="35135"/>
                </a:lnTo>
                <a:lnTo>
                  <a:pt x="52652" y="35135"/>
                </a:lnTo>
                <a:lnTo>
                  <a:pt x="52652" y="143785"/>
                </a:lnTo>
                <a:cubicBezTo>
                  <a:pt x="42382" y="136217"/>
                  <a:pt x="25084" y="140001"/>
                  <a:pt x="12652" y="152433"/>
                </a:cubicBezTo>
                <a:cubicBezTo>
                  <a:pt x="-862" y="165947"/>
                  <a:pt x="-4105" y="184866"/>
                  <a:pt x="5625" y="195136"/>
                </a:cubicBezTo>
                <a:cubicBezTo>
                  <a:pt x="15354" y="205407"/>
                  <a:pt x="34273" y="202163"/>
                  <a:pt x="48328" y="188650"/>
                </a:cubicBezTo>
                <a:cubicBezTo>
                  <a:pt x="56436" y="180541"/>
                  <a:pt x="61301" y="170271"/>
                  <a:pt x="61301" y="161082"/>
                </a:cubicBezTo>
                <a:lnTo>
                  <a:pt x="61301" y="161082"/>
                </a:lnTo>
                <a:lnTo>
                  <a:pt x="61301" y="37838"/>
                </a:lnTo>
                <a:lnTo>
                  <a:pt x="179680" y="69730"/>
                </a:lnTo>
                <a:lnTo>
                  <a:pt x="179680" y="173514"/>
                </a:lnTo>
                <a:cubicBezTo>
                  <a:pt x="169409" y="165947"/>
                  <a:pt x="152112" y="169731"/>
                  <a:pt x="139679" y="182163"/>
                </a:cubicBezTo>
                <a:cubicBezTo>
                  <a:pt x="126166" y="195677"/>
                  <a:pt x="122923" y="214596"/>
                  <a:pt x="132652" y="224866"/>
                </a:cubicBezTo>
                <a:cubicBezTo>
                  <a:pt x="142382" y="234596"/>
                  <a:pt x="161301" y="231893"/>
                  <a:pt x="175355" y="218379"/>
                </a:cubicBezTo>
                <a:cubicBezTo>
                  <a:pt x="183464" y="210271"/>
                  <a:pt x="188328" y="200001"/>
                  <a:pt x="188328" y="190812"/>
                </a:cubicBezTo>
                <a:lnTo>
                  <a:pt x="188328" y="190812"/>
                </a:lnTo>
                <a:lnTo>
                  <a:pt x="188328" y="71892"/>
                </a:lnTo>
                <a:lnTo>
                  <a:pt x="188328" y="36757"/>
                </a:lnTo>
                <a:lnTo>
                  <a:pt x="5211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10000"/>
            </a:schemeClr>
          </a:solidFill>
          <a:ln w="54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41F225-93B3-4DF0-A016-DB7B060EA794}"/>
              </a:ext>
            </a:extLst>
          </p:cNvPr>
          <p:cNvSpPr txBox="1"/>
          <p:nvPr/>
        </p:nvSpPr>
        <p:spPr>
          <a:xfrm>
            <a:off x="437158" y="1082055"/>
            <a:ext cx="242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13BC99E-284C-4544-B6DB-6110869BA9C7}"/>
              </a:ext>
            </a:extLst>
          </p:cNvPr>
          <p:cNvSpPr txBox="1"/>
          <p:nvPr/>
        </p:nvSpPr>
        <p:spPr>
          <a:xfrm>
            <a:off x="-459999" y="52985"/>
            <a:ext cx="4678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/>
            <a:r>
              <a:rPr lang="en-IN" dirty="0">
                <a:solidFill>
                  <a:schemeClr val="bg1"/>
                </a:solidFill>
              </a:rPr>
              <a:t>Shankarabharanam</a:t>
            </a:r>
            <a:r>
              <a:rPr lang="en-US" u="none" strike="noStrike" dirty="0" smtClean="0">
                <a:solidFill>
                  <a:srgbClr val="F5F6F0"/>
                </a:solidFill>
                <a:latin typeface="+mj-lt"/>
              </a:rPr>
              <a:t>:</a:t>
            </a:r>
            <a:endParaRPr lang="en-US" u="none" strike="noStrike" dirty="0">
              <a:solidFill>
                <a:srgbClr val="F5F6F0"/>
              </a:solidFill>
              <a:latin typeface="+mj-lt"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it-IT" sz="1800" b="0" i="0" u="none" strike="noStrike" dirty="0">
              <a:solidFill>
                <a:srgbClr val="F5F6F0"/>
              </a:solidFill>
              <a:effectLst/>
              <a:latin typeface="+mj-lt"/>
            </a:endParaRPr>
          </a:p>
        </p:txBody>
      </p:sp>
      <p:pic>
        <p:nvPicPr>
          <p:cNvPr id="5" name="Picture 4" descr="A picture containing text, white&#10;&#10;Description automatically generated">
            <a:extLst>
              <a:ext uri="{FF2B5EF4-FFF2-40B4-BE49-F238E27FC236}">
                <a16:creationId xmlns:a16="http://schemas.microsoft.com/office/drawing/2014/main" xmlns="" id="{A207CFF4-11C6-4C4D-975B-08F979231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4" y="2675862"/>
            <a:ext cx="4109566" cy="15841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462265" y="2282384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algn="just"/>
            <a:r>
              <a:rPr lang="en-US">
                <a:solidFill>
                  <a:srgbClr val="F5F6F0"/>
                </a:solidFill>
              </a:rPr>
              <a:t>Mohanam:</a:t>
            </a:r>
          </a:p>
          <a:p>
            <a:pPr marL="457200" algn="just"/>
            <a:endParaRPr lang="it-IT" dirty="0">
              <a:solidFill>
                <a:srgbClr val="F5F6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" y="404921"/>
            <a:ext cx="4156561" cy="177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98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person playing violin">
            <a:extLst>
              <a:ext uri="{FF2B5EF4-FFF2-40B4-BE49-F238E27FC236}">
                <a16:creationId xmlns:a16="http://schemas.microsoft.com/office/drawing/2014/main" xmlns="" id="{95E83487-1860-164A-9B26-84B3C0B2C0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8906" y="0"/>
            <a:ext cx="4752528" cy="4536503"/>
          </a:xfrm>
        </p:spPr>
      </p:pic>
      <p:sp>
        <p:nvSpPr>
          <p:cNvPr id="23" name="Freeform 22" descr="music note">
            <a:extLst>
              <a:ext uri="{FF2B5EF4-FFF2-40B4-BE49-F238E27FC236}">
                <a16:creationId xmlns:a16="http://schemas.microsoft.com/office/drawing/2014/main" xmlns="" id="{2A13D60A-51DF-3749-9518-49EFAD0A68C0}"/>
              </a:ext>
            </a:extLst>
          </p:cNvPr>
          <p:cNvSpPr/>
          <p:nvPr/>
        </p:nvSpPr>
        <p:spPr>
          <a:xfrm>
            <a:off x="733929" y="218836"/>
            <a:ext cx="3184021" cy="3900012"/>
          </a:xfrm>
          <a:custGeom>
            <a:avLst/>
            <a:gdLst>
              <a:gd name="connsiteX0" fmla="*/ 52111 w 188328"/>
              <a:gd name="connsiteY0" fmla="*/ 0 h 230678"/>
              <a:gd name="connsiteX1" fmla="*/ 52111 w 188328"/>
              <a:gd name="connsiteY1" fmla="*/ 35135 h 230678"/>
              <a:gd name="connsiteX2" fmla="*/ 52652 w 188328"/>
              <a:gd name="connsiteY2" fmla="*/ 35135 h 230678"/>
              <a:gd name="connsiteX3" fmla="*/ 52652 w 188328"/>
              <a:gd name="connsiteY3" fmla="*/ 143785 h 230678"/>
              <a:gd name="connsiteX4" fmla="*/ 12652 w 188328"/>
              <a:gd name="connsiteY4" fmla="*/ 152433 h 230678"/>
              <a:gd name="connsiteX5" fmla="*/ 5625 w 188328"/>
              <a:gd name="connsiteY5" fmla="*/ 195136 h 230678"/>
              <a:gd name="connsiteX6" fmla="*/ 48328 w 188328"/>
              <a:gd name="connsiteY6" fmla="*/ 188650 h 230678"/>
              <a:gd name="connsiteX7" fmla="*/ 61301 w 188328"/>
              <a:gd name="connsiteY7" fmla="*/ 161082 h 230678"/>
              <a:gd name="connsiteX8" fmla="*/ 61301 w 188328"/>
              <a:gd name="connsiteY8" fmla="*/ 161082 h 230678"/>
              <a:gd name="connsiteX9" fmla="*/ 61301 w 188328"/>
              <a:gd name="connsiteY9" fmla="*/ 37838 h 230678"/>
              <a:gd name="connsiteX10" fmla="*/ 179680 w 188328"/>
              <a:gd name="connsiteY10" fmla="*/ 69730 h 230678"/>
              <a:gd name="connsiteX11" fmla="*/ 179680 w 188328"/>
              <a:gd name="connsiteY11" fmla="*/ 173514 h 230678"/>
              <a:gd name="connsiteX12" fmla="*/ 139679 w 188328"/>
              <a:gd name="connsiteY12" fmla="*/ 182163 h 230678"/>
              <a:gd name="connsiteX13" fmla="*/ 132652 w 188328"/>
              <a:gd name="connsiteY13" fmla="*/ 224866 h 230678"/>
              <a:gd name="connsiteX14" fmla="*/ 175355 w 188328"/>
              <a:gd name="connsiteY14" fmla="*/ 218379 h 230678"/>
              <a:gd name="connsiteX15" fmla="*/ 188328 w 188328"/>
              <a:gd name="connsiteY15" fmla="*/ 190812 h 230678"/>
              <a:gd name="connsiteX16" fmla="*/ 188328 w 188328"/>
              <a:gd name="connsiteY16" fmla="*/ 190812 h 230678"/>
              <a:gd name="connsiteX17" fmla="*/ 188328 w 188328"/>
              <a:gd name="connsiteY17" fmla="*/ 71892 h 230678"/>
              <a:gd name="connsiteX18" fmla="*/ 188328 w 188328"/>
              <a:gd name="connsiteY18" fmla="*/ 36757 h 230678"/>
              <a:gd name="connsiteX19" fmla="*/ 52111 w 188328"/>
              <a:gd name="connsiteY19" fmla="*/ 0 h 23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8328" h="230678">
                <a:moveTo>
                  <a:pt x="52111" y="0"/>
                </a:moveTo>
                <a:lnTo>
                  <a:pt x="52111" y="35135"/>
                </a:lnTo>
                <a:lnTo>
                  <a:pt x="52652" y="35135"/>
                </a:lnTo>
                <a:lnTo>
                  <a:pt x="52652" y="143785"/>
                </a:lnTo>
                <a:cubicBezTo>
                  <a:pt x="42382" y="136217"/>
                  <a:pt x="25084" y="140001"/>
                  <a:pt x="12652" y="152433"/>
                </a:cubicBezTo>
                <a:cubicBezTo>
                  <a:pt x="-862" y="165947"/>
                  <a:pt x="-4105" y="184866"/>
                  <a:pt x="5625" y="195136"/>
                </a:cubicBezTo>
                <a:cubicBezTo>
                  <a:pt x="15354" y="205407"/>
                  <a:pt x="34273" y="202163"/>
                  <a:pt x="48328" y="188650"/>
                </a:cubicBezTo>
                <a:cubicBezTo>
                  <a:pt x="56436" y="180541"/>
                  <a:pt x="61301" y="170271"/>
                  <a:pt x="61301" y="161082"/>
                </a:cubicBezTo>
                <a:lnTo>
                  <a:pt x="61301" y="161082"/>
                </a:lnTo>
                <a:lnTo>
                  <a:pt x="61301" y="37838"/>
                </a:lnTo>
                <a:lnTo>
                  <a:pt x="179680" y="69730"/>
                </a:lnTo>
                <a:lnTo>
                  <a:pt x="179680" y="173514"/>
                </a:lnTo>
                <a:cubicBezTo>
                  <a:pt x="169409" y="165947"/>
                  <a:pt x="152112" y="169731"/>
                  <a:pt x="139679" y="182163"/>
                </a:cubicBezTo>
                <a:cubicBezTo>
                  <a:pt x="126166" y="195677"/>
                  <a:pt x="122923" y="214596"/>
                  <a:pt x="132652" y="224866"/>
                </a:cubicBezTo>
                <a:cubicBezTo>
                  <a:pt x="142382" y="234596"/>
                  <a:pt x="161301" y="231893"/>
                  <a:pt x="175355" y="218379"/>
                </a:cubicBezTo>
                <a:cubicBezTo>
                  <a:pt x="183464" y="210271"/>
                  <a:pt x="188328" y="200001"/>
                  <a:pt x="188328" y="190812"/>
                </a:cubicBezTo>
                <a:lnTo>
                  <a:pt x="188328" y="190812"/>
                </a:lnTo>
                <a:lnTo>
                  <a:pt x="188328" y="71892"/>
                </a:lnTo>
                <a:lnTo>
                  <a:pt x="188328" y="36757"/>
                </a:lnTo>
                <a:lnTo>
                  <a:pt x="5211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10000"/>
            </a:schemeClr>
          </a:solidFill>
          <a:ln w="54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41F225-93B3-4DF0-A016-DB7B060EA794}"/>
              </a:ext>
            </a:extLst>
          </p:cNvPr>
          <p:cNvSpPr txBox="1"/>
          <p:nvPr/>
        </p:nvSpPr>
        <p:spPr>
          <a:xfrm>
            <a:off x="437158" y="1082055"/>
            <a:ext cx="242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881695F-7313-4DCA-BCDE-F8AFAC935835}"/>
              </a:ext>
            </a:extLst>
          </p:cNvPr>
          <p:cNvSpPr txBox="1"/>
          <p:nvPr/>
        </p:nvSpPr>
        <p:spPr>
          <a:xfrm>
            <a:off x="-10914" y="145951"/>
            <a:ext cx="410956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Graha </a:t>
            </a:r>
            <a:r>
              <a:rPr lang="en-US" b="1" dirty="0">
                <a:solidFill>
                  <a:srgbClr val="FFFF00"/>
                </a:solidFill>
              </a:rPr>
              <a:t>bedham </a:t>
            </a:r>
            <a:r>
              <a:rPr lang="en-US" b="1" dirty="0" smtClean="0">
                <a:solidFill>
                  <a:srgbClr val="FFFF00"/>
                </a:solidFill>
              </a:rPr>
              <a:t>logic</a:t>
            </a:r>
          </a:p>
          <a:p>
            <a:endParaRPr lang="en-US" dirty="0">
              <a:solidFill>
                <a:srgbClr val="F5F6F0"/>
              </a:solidFill>
            </a:endParaRPr>
          </a:p>
          <a:p>
            <a:r>
              <a:rPr lang="en-IN" sz="1400" dirty="0" smtClean="0">
                <a:solidFill>
                  <a:schemeClr val="bg2"/>
                </a:solidFill>
              </a:rPr>
              <a:t>  d=zeros(1,length(l));</a:t>
            </a:r>
            <a:r>
              <a:rPr lang="en-US" sz="1400" dirty="0">
                <a:solidFill>
                  <a:schemeClr val="bg2"/>
                </a:solidFill>
              </a:rPr>
              <a:t> % l is the </a:t>
            </a:r>
            <a:r>
              <a:rPr lang="en-US" sz="1400" dirty="0" smtClean="0">
                <a:solidFill>
                  <a:schemeClr val="bg2"/>
                </a:solidFill>
              </a:rPr>
              <a:t>input </a:t>
            </a:r>
            <a:endParaRPr lang="en-IN" sz="1400" dirty="0">
              <a:solidFill>
                <a:schemeClr val="bg2"/>
              </a:solidFill>
            </a:endParaRPr>
          </a:p>
          <a:p>
            <a:r>
              <a:rPr lang="en-IN" sz="1400" dirty="0">
                <a:solidFill>
                  <a:schemeClr val="bg2"/>
                </a:solidFill>
              </a:rPr>
              <a:t>    d(1)=1;</a:t>
            </a:r>
          </a:p>
          <a:p>
            <a:r>
              <a:rPr lang="en-IN" sz="1400" dirty="0">
                <a:solidFill>
                  <a:schemeClr val="bg2"/>
                </a:solidFill>
              </a:rPr>
              <a:t>    </a:t>
            </a:r>
            <a:r>
              <a:rPr lang="en-IN" sz="1400" dirty="0" smtClean="0">
                <a:solidFill>
                  <a:schemeClr val="bg2"/>
                </a:solidFill>
              </a:rPr>
              <a:t>for </a:t>
            </a:r>
            <a:r>
              <a:rPr lang="en-IN" sz="1400" dirty="0" err="1">
                <a:solidFill>
                  <a:schemeClr val="bg2"/>
                </a:solidFill>
              </a:rPr>
              <a:t>i</a:t>
            </a:r>
            <a:r>
              <a:rPr lang="en-IN" sz="1400" dirty="0">
                <a:solidFill>
                  <a:schemeClr val="bg2"/>
                </a:solidFill>
              </a:rPr>
              <a:t>=1:length(d)-2</a:t>
            </a:r>
          </a:p>
          <a:p>
            <a:r>
              <a:rPr lang="en-IN" sz="1400" dirty="0">
                <a:solidFill>
                  <a:schemeClr val="bg2"/>
                </a:solidFill>
              </a:rPr>
              <a:t>      </a:t>
            </a:r>
            <a:r>
              <a:rPr lang="en-IN" sz="1400" dirty="0" smtClean="0">
                <a:solidFill>
                  <a:schemeClr val="bg2"/>
                </a:solidFill>
              </a:rPr>
              <a:t>    d(i+1</a:t>
            </a:r>
            <a:r>
              <a:rPr lang="en-IN" sz="1400" dirty="0">
                <a:solidFill>
                  <a:schemeClr val="bg2"/>
                </a:solidFill>
              </a:rPr>
              <a:t>)=l(i+2)-l(i+1)+d(</a:t>
            </a:r>
            <a:r>
              <a:rPr lang="en-IN" sz="1400" dirty="0" err="1">
                <a:solidFill>
                  <a:schemeClr val="bg2"/>
                </a:solidFill>
              </a:rPr>
              <a:t>i</a:t>
            </a:r>
            <a:r>
              <a:rPr lang="en-IN" sz="1400" dirty="0" smtClean="0">
                <a:solidFill>
                  <a:schemeClr val="bg2"/>
                </a:solidFill>
              </a:rPr>
              <a:t>);</a:t>
            </a:r>
            <a:endParaRPr lang="en-IN" sz="1400" dirty="0">
              <a:solidFill>
                <a:schemeClr val="bg2"/>
              </a:solidFill>
            </a:endParaRPr>
          </a:p>
          <a:p>
            <a:r>
              <a:rPr lang="en-IN" sz="1400" dirty="0">
                <a:solidFill>
                  <a:schemeClr val="bg2"/>
                </a:solidFill>
              </a:rPr>
              <a:t>    </a:t>
            </a:r>
            <a:r>
              <a:rPr lang="en-IN" sz="1400" dirty="0" smtClean="0">
                <a:solidFill>
                  <a:schemeClr val="bg2"/>
                </a:solidFill>
              </a:rPr>
              <a:t>end</a:t>
            </a:r>
            <a:endParaRPr lang="en-IN" sz="1400" dirty="0">
              <a:solidFill>
                <a:schemeClr val="bg2"/>
              </a:solidFill>
            </a:endParaRPr>
          </a:p>
          <a:p>
            <a:r>
              <a:rPr lang="en-IN" sz="1400" dirty="0">
                <a:solidFill>
                  <a:schemeClr val="bg2"/>
                </a:solidFill>
              </a:rPr>
              <a:t>    d(end)=13;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Explanation:</a:t>
            </a:r>
          </a:p>
          <a:p>
            <a:r>
              <a:rPr lang="en-US" sz="1600" dirty="0" smtClean="0">
                <a:solidFill>
                  <a:srgbClr val="F5F6F0"/>
                </a:solidFill>
              </a:rPr>
              <a:t>To get the derivative of the input ragam we shift the second element of the input ragam to the base frequency(</a:t>
            </a:r>
            <a:r>
              <a:rPr lang="en-US" sz="1600" dirty="0" err="1" smtClean="0">
                <a:solidFill>
                  <a:srgbClr val="F5F6F0"/>
                </a:solidFill>
              </a:rPr>
              <a:t>sa</a:t>
            </a:r>
            <a:r>
              <a:rPr lang="en-US" sz="1600" dirty="0" smtClean="0">
                <a:solidFill>
                  <a:srgbClr val="F5F6F0"/>
                </a:solidFill>
              </a:rPr>
              <a:t>) and correspondingly the other sruti will also change in such a way that the </a:t>
            </a:r>
            <a:r>
              <a:rPr lang="en-US" sz="1600" dirty="0" smtClean="0">
                <a:solidFill>
                  <a:srgbClr val="F5F6F0"/>
                </a:solidFill>
              </a:rPr>
              <a:t>gaps </a:t>
            </a:r>
            <a:r>
              <a:rPr lang="en-US" sz="1600" dirty="0" smtClean="0">
                <a:solidFill>
                  <a:srgbClr val="F5F6F0"/>
                </a:solidFill>
              </a:rPr>
              <a:t>between the srutis in input ragam </a:t>
            </a:r>
            <a:r>
              <a:rPr lang="en-US" sz="1600" dirty="0" smtClean="0">
                <a:solidFill>
                  <a:srgbClr val="F5F6F0"/>
                </a:solidFill>
              </a:rPr>
              <a:t>and its derivative</a:t>
            </a:r>
            <a:r>
              <a:rPr lang="en-US" sz="1600" dirty="0" smtClean="0">
                <a:solidFill>
                  <a:srgbClr val="F5F6F0"/>
                </a:solidFill>
              </a:rPr>
              <a:t> are same.</a:t>
            </a:r>
          </a:p>
          <a:p>
            <a:endParaRPr lang="en-US" dirty="0" smtClean="0">
              <a:solidFill>
                <a:srgbClr val="F5F6F0"/>
              </a:solidFill>
            </a:endParaRPr>
          </a:p>
          <a:p>
            <a:endParaRPr lang="en-US" dirty="0">
              <a:solidFill>
                <a:srgbClr val="F5F6F0"/>
              </a:solidFill>
            </a:endParaRPr>
          </a:p>
          <a:p>
            <a:endParaRPr lang="en-US" dirty="0">
              <a:solidFill>
                <a:srgbClr val="F5F6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4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person playing violin">
            <a:extLst>
              <a:ext uri="{FF2B5EF4-FFF2-40B4-BE49-F238E27FC236}">
                <a16:creationId xmlns:a16="http://schemas.microsoft.com/office/drawing/2014/main" xmlns="" id="{95E83487-1860-164A-9B26-84B3C0B2C0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8906" y="-109994"/>
            <a:ext cx="5040560" cy="4646497"/>
          </a:xfrm>
        </p:spPr>
      </p:pic>
      <p:sp>
        <p:nvSpPr>
          <p:cNvPr id="23" name="Freeform 22" descr="music note">
            <a:extLst>
              <a:ext uri="{FF2B5EF4-FFF2-40B4-BE49-F238E27FC236}">
                <a16:creationId xmlns:a16="http://schemas.microsoft.com/office/drawing/2014/main" xmlns="" id="{2A13D60A-51DF-3749-9518-49EFAD0A68C0}"/>
              </a:ext>
            </a:extLst>
          </p:cNvPr>
          <p:cNvSpPr/>
          <p:nvPr/>
        </p:nvSpPr>
        <p:spPr>
          <a:xfrm>
            <a:off x="-1235" y="364689"/>
            <a:ext cx="432048" cy="609354"/>
          </a:xfrm>
          <a:custGeom>
            <a:avLst/>
            <a:gdLst>
              <a:gd name="connsiteX0" fmla="*/ 52111 w 188328"/>
              <a:gd name="connsiteY0" fmla="*/ 0 h 230678"/>
              <a:gd name="connsiteX1" fmla="*/ 52111 w 188328"/>
              <a:gd name="connsiteY1" fmla="*/ 35135 h 230678"/>
              <a:gd name="connsiteX2" fmla="*/ 52652 w 188328"/>
              <a:gd name="connsiteY2" fmla="*/ 35135 h 230678"/>
              <a:gd name="connsiteX3" fmla="*/ 52652 w 188328"/>
              <a:gd name="connsiteY3" fmla="*/ 143785 h 230678"/>
              <a:gd name="connsiteX4" fmla="*/ 12652 w 188328"/>
              <a:gd name="connsiteY4" fmla="*/ 152433 h 230678"/>
              <a:gd name="connsiteX5" fmla="*/ 5625 w 188328"/>
              <a:gd name="connsiteY5" fmla="*/ 195136 h 230678"/>
              <a:gd name="connsiteX6" fmla="*/ 48328 w 188328"/>
              <a:gd name="connsiteY6" fmla="*/ 188650 h 230678"/>
              <a:gd name="connsiteX7" fmla="*/ 61301 w 188328"/>
              <a:gd name="connsiteY7" fmla="*/ 161082 h 230678"/>
              <a:gd name="connsiteX8" fmla="*/ 61301 w 188328"/>
              <a:gd name="connsiteY8" fmla="*/ 161082 h 230678"/>
              <a:gd name="connsiteX9" fmla="*/ 61301 w 188328"/>
              <a:gd name="connsiteY9" fmla="*/ 37838 h 230678"/>
              <a:gd name="connsiteX10" fmla="*/ 179680 w 188328"/>
              <a:gd name="connsiteY10" fmla="*/ 69730 h 230678"/>
              <a:gd name="connsiteX11" fmla="*/ 179680 w 188328"/>
              <a:gd name="connsiteY11" fmla="*/ 173514 h 230678"/>
              <a:gd name="connsiteX12" fmla="*/ 139679 w 188328"/>
              <a:gd name="connsiteY12" fmla="*/ 182163 h 230678"/>
              <a:gd name="connsiteX13" fmla="*/ 132652 w 188328"/>
              <a:gd name="connsiteY13" fmla="*/ 224866 h 230678"/>
              <a:gd name="connsiteX14" fmla="*/ 175355 w 188328"/>
              <a:gd name="connsiteY14" fmla="*/ 218379 h 230678"/>
              <a:gd name="connsiteX15" fmla="*/ 188328 w 188328"/>
              <a:gd name="connsiteY15" fmla="*/ 190812 h 230678"/>
              <a:gd name="connsiteX16" fmla="*/ 188328 w 188328"/>
              <a:gd name="connsiteY16" fmla="*/ 190812 h 230678"/>
              <a:gd name="connsiteX17" fmla="*/ 188328 w 188328"/>
              <a:gd name="connsiteY17" fmla="*/ 71892 h 230678"/>
              <a:gd name="connsiteX18" fmla="*/ 188328 w 188328"/>
              <a:gd name="connsiteY18" fmla="*/ 36757 h 230678"/>
              <a:gd name="connsiteX19" fmla="*/ 52111 w 188328"/>
              <a:gd name="connsiteY19" fmla="*/ 0 h 23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8328" h="230678">
                <a:moveTo>
                  <a:pt x="52111" y="0"/>
                </a:moveTo>
                <a:lnTo>
                  <a:pt x="52111" y="35135"/>
                </a:lnTo>
                <a:lnTo>
                  <a:pt x="52652" y="35135"/>
                </a:lnTo>
                <a:lnTo>
                  <a:pt x="52652" y="143785"/>
                </a:lnTo>
                <a:cubicBezTo>
                  <a:pt x="42382" y="136217"/>
                  <a:pt x="25084" y="140001"/>
                  <a:pt x="12652" y="152433"/>
                </a:cubicBezTo>
                <a:cubicBezTo>
                  <a:pt x="-862" y="165947"/>
                  <a:pt x="-4105" y="184866"/>
                  <a:pt x="5625" y="195136"/>
                </a:cubicBezTo>
                <a:cubicBezTo>
                  <a:pt x="15354" y="205407"/>
                  <a:pt x="34273" y="202163"/>
                  <a:pt x="48328" y="188650"/>
                </a:cubicBezTo>
                <a:cubicBezTo>
                  <a:pt x="56436" y="180541"/>
                  <a:pt x="61301" y="170271"/>
                  <a:pt x="61301" y="161082"/>
                </a:cubicBezTo>
                <a:lnTo>
                  <a:pt x="61301" y="161082"/>
                </a:lnTo>
                <a:lnTo>
                  <a:pt x="61301" y="37838"/>
                </a:lnTo>
                <a:lnTo>
                  <a:pt x="179680" y="69730"/>
                </a:lnTo>
                <a:lnTo>
                  <a:pt x="179680" y="173514"/>
                </a:lnTo>
                <a:cubicBezTo>
                  <a:pt x="169409" y="165947"/>
                  <a:pt x="152112" y="169731"/>
                  <a:pt x="139679" y="182163"/>
                </a:cubicBezTo>
                <a:cubicBezTo>
                  <a:pt x="126166" y="195677"/>
                  <a:pt x="122923" y="214596"/>
                  <a:pt x="132652" y="224866"/>
                </a:cubicBezTo>
                <a:cubicBezTo>
                  <a:pt x="142382" y="234596"/>
                  <a:pt x="161301" y="231893"/>
                  <a:pt x="175355" y="218379"/>
                </a:cubicBezTo>
                <a:cubicBezTo>
                  <a:pt x="183464" y="210271"/>
                  <a:pt x="188328" y="200001"/>
                  <a:pt x="188328" y="190812"/>
                </a:cubicBezTo>
                <a:lnTo>
                  <a:pt x="188328" y="190812"/>
                </a:lnTo>
                <a:lnTo>
                  <a:pt x="188328" y="71892"/>
                </a:lnTo>
                <a:lnTo>
                  <a:pt x="188328" y="36757"/>
                </a:lnTo>
                <a:lnTo>
                  <a:pt x="52111" y="0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41F225-93B3-4DF0-A016-DB7B060EA794}"/>
              </a:ext>
            </a:extLst>
          </p:cNvPr>
          <p:cNvSpPr txBox="1"/>
          <p:nvPr/>
        </p:nvSpPr>
        <p:spPr>
          <a:xfrm>
            <a:off x="437158" y="1082055"/>
            <a:ext cx="242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A19E96F-E690-423D-9D32-81B7820CB394}"/>
              </a:ext>
            </a:extLst>
          </p:cNvPr>
          <p:cNvSpPr txBox="1"/>
          <p:nvPr/>
        </p:nvSpPr>
        <p:spPr>
          <a:xfrm>
            <a:off x="-135359" y="1082055"/>
            <a:ext cx="360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5F6F0"/>
                </a:solidFill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A02B57-041E-40F7-A705-79761E1A4998}"/>
              </a:ext>
            </a:extLst>
          </p:cNvPr>
          <p:cNvSpPr txBox="1"/>
          <p:nvPr/>
        </p:nvSpPr>
        <p:spPr>
          <a:xfrm>
            <a:off x="-134058" y="3931403"/>
            <a:ext cx="25154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5F6F0"/>
                </a:solidFill>
              </a:rPr>
              <a:t>Source:</a:t>
            </a:r>
          </a:p>
          <a:p>
            <a:r>
              <a:rPr lang="en-IN" sz="1000" dirty="0">
                <a:solidFill>
                  <a:srgbClr val="F5F6F0"/>
                </a:solidFill>
                <a:hlinkClick r:id="rId3"/>
              </a:rPr>
              <a:t>https://en.wikipedia.org/wiki/Graha_bhedam</a:t>
            </a:r>
            <a:endParaRPr lang="en-IN" sz="1000" dirty="0">
              <a:solidFill>
                <a:srgbClr val="F5F6F0"/>
              </a:solidFill>
            </a:endParaRPr>
          </a:p>
          <a:p>
            <a:endParaRPr lang="en-IN" dirty="0">
              <a:solidFill>
                <a:srgbClr val="F5F6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773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al album covers_Win32_AS_v2" id="{3A2CB2E3-B85A-4FCD-831F-B229FB4AE9C5}" vid="{E38B6C9F-D0D1-4F48-BD70-8528905428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33E1AD-6D4E-470E-87E1-E929D0563CF4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7E04ABB-B876-4B7D-B678-8E52D6A65F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F627B9-8322-4C13-B3EB-B859F60F44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Classical album covers</Template>
  <TotalTime>259</TotalTime>
  <Words>151</Words>
  <Application>Microsoft Office PowerPoint</Application>
  <PresentationFormat>Custom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Times New Roman</vt:lpstr>
      <vt:lpstr>Office Theme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Sapta swaras generation and analysis of graha bedham</dc:title>
  <dc:creator>EE19B047 M SUCHITHRA</dc:creator>
  <cp:lastModifiedBy>M SUCHITHRA</cp:lastModifiedBy>
  <cp:revision>11</cp:revision>
  <dcterms:created xsi:type="dcterms:W3CDTF">2021-10-31T14:56:16Z</dcterms:created>
  <dcterms:modified xsi:type="dcterms:W3CDTF">2021-12-16T16:16:43Z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