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88" r:id="rId7"/>
    <p:sldId id="279" r:id="rId8"/>
    <p:sldId id="282" r:id="rId9"/>
    <p:sldId id="289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64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74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92d46da-0af1-4c3f-ae9b-68c53a207001/ReportSectione69613edca27928c01c5?ctid=df8679cd-a80e-45d8-99ac-c83ed7ff95a0&amp;pbi_source=shareVisual&amp;visual=08b5aa773b1d3ce95a33&amp;height=196.65&amp;width=487.40&amp;bookmarkGuid=90a2c110-288c-4a54-a98d-f32398d6cefb&amp;portalSessionId=09095b9c-f025-4e3e-a4e6-e96b512895c9&amp;fromEntryPoint=sharevisu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76519"/>
            <a:ext cx="12192001" cy="149579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5400" b="1" u="sng" dirty="0">
                <a:solidFill>
                  <a:srgbClr val="FFC000"/>
                </a:solidFill>
              </a:rPr>
              <a:t>Data Visualization </a:t>
            </a:r>
            <a:r>
              <a:rPr lang="en-US" sz="5400" b="1" u="sng">
                <a:solidFill>
                  <a:srgbClr val="FFC000"/>
                </a:solidFill>
              </a:rPr>
              <a:t>of Bird Strikes </a:t>
            </a:r>
            <a:r>
              <a:rPr lang="en-US" sz="5400" b="1" u="sng" dirty="0">
                <a:solidFill>
                  <a:srgbClr val="FFC000"/>
                </a:solidFill>
              </a:rPr>
              <a:t>between 2000 – 2011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66964" y="1162501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9903" y="0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944326" y="289332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TOTAL BIRD STRIKES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BIRDS STRUCK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AVERAGE ALTITUTE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AIRCRAFT DAMAGE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IMPACT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24,750 OVER 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12 YEARS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67,000, INDICATING MULTIPLE BIRDS PER INCIDENT.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801.54 FEET, MOSTLY DURING TAKE-OFF,LANDING,OR APPROACH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9.63% OF STRIKES RESULTED IN DAMAGE.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TOTAL COSTS AMOUNTED TO $136 MILLION. 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952335" y="2886560"/>
            <a:ext cx="161798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MAXIMUM STRIKES IN A YEAR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PHASE OF FLIGHT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FLIGHT ALTITUDES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MOST PRONE STATE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INJURIES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2009 RECORDED THE MOST STRIKES WITH 3,152 INCIDENTS.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APPROACH PHASE WAS MOST SUSCEPTIBLE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80% OF BIRD STRIKES OCCURRED BELOW 1,000 FEET.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CALIFORNIA REPORTED THE HIGHEST NUMBER OF INCIDENTS.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21 REPORTED INJURIES, HIGHLIGHTING SAFETY CONCERNS. </a:t>
            </a:r>
          </a:p>
        </p:txBody>
      </p:sp>
    </p:spTree>
    <p:extLst>
      <p:ext uri="{BB962C8B-B14F-4D97-AF65-F5344CB8AC3E}">
        <p14:creationId xmlns:p14="http://schemas.microsoft.com/office/powerpoint/2010/main" val="83741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hlinkClick r:id="rId3"/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9601200" y="522898"/>
            <a:ext cx="2590800" cy="38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Economic Impact Analysis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522898"/>
            <a:ext cx="2659224" cy="38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52902" y="4748464"/>
            <a:ext cx="0" cy="183894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39100" y="4748464"/>
            <a:ext cx="0" cy="183894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highest economic impact was recorded in 2002,with costs reaching $21.9 million.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2001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601804" y="4748464"/>
            <a:ext cx="3041748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PEAK YEAR FOR BIRD STRIKES COSTS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Several years, including 2001,2003,2006,2008,2010 and 2011, saw annual bird strikes costs exceed $10 million.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3115449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2001,2003,2006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388997" y="4748464"/>
            <a:ext cx="3414005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HIGH ANNUAL COSTS IN MULTIPLE YEARS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There were notable reductions in bird strike expenses in 2002 and 2007, with costs falling to $8.9 million and $8.6 million, respectively.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2004,2007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2559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COST REDUCTIONS YEARS</a:t>
            </a:r>
          </a:p>
        </p:txBody>
      </p:sp>
      <p:pic>
        <p:nvPicPr>
          <p:cNvPr id="3" name="Picture 2" descr="A graph of a bar chart">
            <a:extLst>
              <a:ext uri="{FF2B5EF4-FFF2-40B4-BE49-F238E27FC236}">
                <a16:creationId xmlns:a16="http://schemas.microsoft.com/office/drawing/2014/main" id="{7B17AA99-C883-3273-7460-EB82E6FDD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293"/>
            <a:ext cx="12192000" cy="375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81118" y="522898"/>
            <a:ext cx="231088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50 Airport Encounter Max Strikes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9533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yellow and black graph&#10;&#10;Description automatically generated">
            <a:extLst>
              <a:ext uri="{FF2B5EF4-FFF2-40B4-BE49-F238E27FC236}">
                <a16:creationId xmlns:a16="http://schemas.microsoft.com/office/drawing/2014/main" id="{0E0EA0DC-E726-DE57-6F4E-F3A0DA907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587"/>
            <a:ext cx="12192000" cy="506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3902" y="522898"/>
            <a:ext cx="499809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 Look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0019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138481A-CC55-1609-E5A4-37D3AADE8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321" y="709126"/>
            <a:ext cx="7002623" cy="6083559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2557E6B-3085-5FA0-2F7C-F9DD0B3A6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604" y="709126"/>
            <a:ext cx="5119395" cy="3163077"/>
          </a:xfrm>
          <a:prstGeom prst="rect">
            <a:avLst/>
          </a:prstGeom>
        </p:spPr>
      </p:pic>
      <p:pic>
        <p:nvPicPr>
          <p:cNvPr id="17" name="Picture 1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7DE2ACB-3FDD-E912-CE42-C1E0B40CA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604" y="3937519"/>
            <a:ext cx="5119395" cy="28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1290</TotalTime>
  <Words>243</Words>
  <Application>Microsoft Office PowerPoint</Application>
  <PresentationFormat>Widescreen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Segoe UI</vt:lpstr>
      <vt:lpstr>Segoe UI Light</vt:lpstr>
      <vt:lpstr>Office Theme</vt:lpstr>
      <vt:lpstr>Data Visualization of Bird Strikes between 2000 – 2011</vt:lpstr>
      <vt:lpstr>Project analysis slide 3</vt:lpstr>
      <vt:lpstr>Project analysis slide 3</vt:lpstr>
      <vt:lpstr>Project analysis slide 5</vt:lpstr>
      <vt:lpstr>Project analysis slide 10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of  Bird Strikes between  2000 – 2011</dc:title>
  <dc:creator>Suchitra Dhoble</dc:creator>
  <cp:lastModifiedBy>Suchitra Dhoble</cp:lastModifiedBy>
  <cp:revision>5</cp:revision>
  <dcterms:created xsi:type="dcterms:W3CDTF">2024-05-22T12:41:08Z</dcterms:created>
  <dcterms:modified xsi:type="dcterms:W3CDTF">2024-05-23T13:09:19Z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