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0079990" cy="539940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1766"/>
        <p:guide pos="317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991134" y="720000"/>
            <a:ext cx="8101701" cy="2023937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725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991134" y="2803464"/>
            <a:ext cx="8101701" cy="115937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9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5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79725" indent="0" algn="ctr">
              <a:buNone/>
              <a:defRPr sz="126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3008" y="609449"/>
            <a:ext cx="9072000" cy="4317165"/>
          </a:xfrm>
        </p:spPr>
        <p:txBody>
          <a:bodyPr/>
          <a:lstStyle>
            <a:lvl1pPr marL="179705" indent="-179705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39750" indent="-179705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99795" indent="-179705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59840" indent="-179705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619885" indent="-179705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91134" y="1955905"/>
            <a:ext cx="8101701" cy="80220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72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991134" y="2803464"/>
            <a:ext cx="8101701" cy="371339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9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3008" y="479055"/>
            <a:ext cx="9069024" cy="555591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3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3008" y="1173543"/>
            <a:ext cx="9069024" cy="3747401"/>
          </a:xfrm>
        </p:spPr>
        <p:txBody>
          <a:bodyPr vert="horz" lIns="90000" tIns="46800" rIns="90000" bIns="46800" rtlCol="0">
            <a:norm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415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1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645937" y="3030236"/>
            <a:ext cx="6423024" cy="60377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465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645937" y="3634016"/>
            <a:ext cx="6423024" cy="68315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415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7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3008" y="479055"/>
            <a:ext cx="9069024" cy="555591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3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3008" y="1182047"/>
            <a:ext cx="4280031" cy="3738897"/>
          </a:xfrm>
        </p:spPr>
        <p:txBody>
          <a:bodyPr vert="horz" lIns="90000" tIns="46800" rIns="90000" bIns="46800" rtlCol="0">
            <a:norm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1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300929" y="1182047"/>
            <a:ext cx="4280031" cy="3738897"/>
          </a:xfrm>
        </p:spPr>
        <p:txBody>
          <a:bodyPr lIns="90000" tIns="46800" rIns="90000" bIns="46800">
            <a:normAutofit/>
          </a:bodyPr>
          <a:lstStyle>
            <a:lvl1pPr marL="179705" indent="-179705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26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39750" indent="-179705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26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99795" indent="-179705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26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59840" indent="-179705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1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3008" y="479055"/>
            <a:ext cx="9069024" cy="555591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3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3008" y="1125354"/>
            <a:ext cx="4416945" cy="300472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75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5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79725" indent="0">
              <a:buNone/>
              <a:defRPr sz="126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3008" y="1459842"/>
            <a:ext cx="4416945" cy="3461102"/>
          </a:xfrm>
        </p:spPr>
        <p:txBody>
          <a:bodyPr vert="horz" lIns="101600" tIns="0" rIns="82550" bIns="0" rtlCol="0">
            <a:norm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1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5155541" y="1119472"/>
            <a:ext cx="4416945" cy="30047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75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5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79725" indent="0">
              <a:buNone/>
              <a:defRPr sz="126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5155541" y="1459842"/>
            <a:ext cx="4416945" cy="3461102"/>
          </a:xfrm>
        </p:spPr>
        <p:txBody>
          <a:bodyPr vert="horz" lIns="101600" tIns="0" rIns="82550" bIns="0" rtlCol="0">
            <a:normAutofit/>
          </a:bodyPr>
          <a:lstStyle>
            <a:lvl1pPr marL="179705" marR="0" lvl="0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1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1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3008" y="479055"/>
            <a:ext cx="9069024" cy="555591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3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950" y="1224500"/>
            <a:ext cx="4326525" cy="36285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6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39750" marR="0" lvl="1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6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99795" marR="0" lvl="2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59840" marR="0" lvl="3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619885" marR="0" lvl="4" indent="-17970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6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250331" y="1224567"/>
            <a:ext cx="4321701" cy="3628346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26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60045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8461842" y="720000"/>
            <a:ext cx="863150" cy="396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0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756000" y="720000"/>
            <a:ext cx="7580835" cy="3960000"/>
          </a:xfrm>
        </p:spPr>
        <p:txBody>
          <a:bodyPr vert="eaVert" lIns="46800" tIns="46800" rIns="46800" bIns="46800"/>
          <a:lstStyle>
            <a:lvl1pPr marL="179705" indent="-179705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39750" indent="-179705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99795" indent="-179705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59840" indent="-179705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619885" indent="-179705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03008" y="479055"/>
            <a:ext cx="9069024" cy="555591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03008" y="1173543"/>
            <a:ext cx="9069024" cy="374740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505984" y="4971968"/>
            <a:ext cx="2232283" cy="249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85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402992" y="4971968"/>
            <a:ext cx="3274016" cy="249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85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7339748" y="4971968"/>
            <a:ext cx="2232283" cy="249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85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20090" rtl="0" eaLnBrk="1" fontAlgn="auto" latinLnBrk="0" hangingPunct="1">
        <a:lnSpc>
          <a:spcPct val="100000"/>
        </a:lnSpc>
        <a:spcBef>
          <a:spcPct val="0"/>
        </a:spcBef>
        <a:buNone/>
        <a:defRPr sz="283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9705" indent="-179705" algn="l" defTabSz="72009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41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39750" indent="-179705" algn="l" defTabSz="72009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67460" algn="l"/>
          <a:tab pos="1267460" algn="l"/>
          <a:tab pos="1267460" algn="l"/>
          <a:tab pos="1267460" algn="l"/>
        </a:tabLst>
        <a:defRPr sz="12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99795" indent="-179705" algn="l" defTabSz="72009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59840" indent="-179705" algn="l" defTabSz="72009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619885" indent="-179705" algn="l" defTabSz="72009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97993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33997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6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97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你的存在我的伤害</cp:lastModifiedBy>
  <cp:revision>174</cp:revision>
  <dcterms:created xsi:type="dcterms:W3CDTF">2019-06-19T02:08:00Z</dcterms:created>
  <dcterms:modified xsi:type="dcterms:W3CDTF">2020-06-16T05:30:53Z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