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71" r:id="rId5"/>
    <p:sldId id="258" r:id="rId6"/>
    <p:sldId id="259" r:id="rId7"/>
    <p:sldId id="262" r:id="rId8"/>
    <p:sldId id="261" r:id="rId9"/>
    <p:sldId id="263" r:id="rId10"/>
    <p:sldId id="264" r:id="rId11"/>
    <p:sldId id="269" r:id="rId12"/>
    <p:sldId id="270" r:id="rId13"/>
    <p:sldId id="265" r:id="rId14"/>
    <p:sldId id="267" r:id="rId15"/>
    <p:sldId id="272" r:id="rId16"/>
    <p:sldId id="268" r:id="rId17"/>
    <p:sldId id="266" r:id="rId18"/>
    <p:sldId id="273" r:id="rId19"/>
    <p:sldId id="274" r:id="rId20"/>
    <p:sldId id="276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6D892-AAD0-4ACE-A6E9-3EEC91C5B560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DBF08-3128-4504-84A2-37E07651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0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DBF08-3128-4504-84A2-37E0765165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8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507-9081-4D4E-B418-EB9A3B440887}" type="datetime1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fld id="{960D1D80-0BDE-41D8-8052-159C9D1512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2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7AA8-20C0-4FB0-8717-DE60AD843CB3}" type="datetime1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3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FC2-ECB2-4673-9DC1-BE97C8774B4B}" type="datetime1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4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B374-2911-444A-83EF-A54C3824C892}" type="datetime1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1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EADF-9493-4EB3-955E-A6DD8975E610}" type="datetime1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8209-7B96-401E-A943-A417B680F7CC}" type="datetime1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8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6F2-4B72-40F5-98B0-9AF4D0405413}" type="datetime1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2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AFA-9074-432F-B4E7-FD33657C725B}" type="datetime1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0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C22-8764-4B3E-BA8B-5F48DC4B2615}" type="datetime1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3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4BAD-76E3-436A-BC89-3211B4F818F3}" type="datetime1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6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F3CC-A931-4A5C-B78A-36BEBCAABB82}" type="datetime1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4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A99E-B637-43AE-BE38-CCC28E9DBEA0}" type="datetime1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fld id="{960D1D80-0BDE-41D8-8052-159C9D1512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49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SafeHome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[Team 2]</a:t>
            </a:r>
          </a:p>
          <a:p>
            <a:r>
              <a:rPr lang="en-US" altLang="ko-KR" dirty="0" smtClean="0"/>
              <a:t>20130711 Seokju Hong</a:t>
            </a:r>
          </a:p>
          <a:p>
            <a:r>
              <a:rPr lang="en-US" altLang="ko-KR" dirty="0" smtClean="0"/>
              <a:t>20121022 Youngseok Kim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43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Configuration Interface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3" descr="C:\Users\Tony Kim\Desktop\Dropbox\KAIST 2015 Spring\Introduction to Software Engineering (CS350)\gitHub\CS350\Phase 4\Screenshots\Configuration_interface_security_zone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12" y="1825625"/>
            <a:ext cx="552737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197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Configuration Interface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4" descr="C:\Users\Tony Kim\Desktop\Dropbox\KAIST 2015 Spring\Introduction to Software Engineering (CS350)\gitHub\CS350\Phase 4\Screenshots\Configuration_interface_surveillance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12" y="1825625"/>
            <a:ext cx="552737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13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Configuration Interface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Picture 5" descr="C:\Users\Tony Kim\Desktop\Dropbox\KAIST 2015 Spring\Introduction to Software Engineering (CS350)\gitHub\CS350\Phase 4\Screenshots\Camera_interface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867" y="1445138"/>
            <a:ext cx="4250266" cy="5112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23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Configuration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Supporting features of tab#1 “Security zone setting”</a:t>
            </a:r>
          </a:p>
          <a:p>
            <a:pPr lvl="1"/>
            <a:r>
              <a:rPr lang="en-US" altLang="ko-KR" dirty="0" smtClean="0"/>
              <a:t>Sensor arming/disarming</a:t>
            </a:r>
          </a:p>
          <a:p>
            <a:pPr lvl="1"/>
            <a:r>
              <a:rPr lang="en-US" altLang="ko-KR" dirty="0" smtClean="0"/>
              <a:t>Security zone save</a:t>
            </a:r>
          </a:p>
          <a:p>
            <a:pPr lvl="1"/>
            <a:r>
              <a:rPr lang="en-US" altLang="ko-KR" dirty="0" smtClean="0"/>
              <a:t>Security zone load</a:t>
            </a:r>
          </a:p>
          <a:p>
            <a:pPr lvl="1"/>
            <a:r>
              <a:rPr lang="en-US" altLang="ko-KR" dirty="0" smtClean="0"/>
              <a:t>Security system arming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1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Configuration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Supporting features of tab#2 “Surveillance”</a:t>
            </a:r>
          </a:p>
          <a:p>
            <a:pPr lvl="1"/>
            <a:r>
              <a:rPr lang="en-US" altLang="ko-KR" dirty="0" smtClean="0"/>
              <a:t>Thumbnail of camera</a:t>
            </a:r>
          </a:p>
          <a:p>
            <a:pPr lvl="1"/>
            <a:r>
              <a:rPr lang="en-US" altLang="ko-KR" dirty="0" smtClean="0"/>
              <a:t>Manipulation of camera</a:t>
            </a:r>
          </a:p>
          <a:p>
            <a:pPr lvl="2"/>
            <a:r>
              <a:rPr lang="en-US" altLang="ko-KR" dirty="0" smtClean="0"/>
              <a:t>Zoom in/out</a:t>
            </a:r>
          </a:p>
          <a:p>
            <a:pPr lvl="2"/>
            <a:r>
              <a:rPr lang="en-US" altLang="ko-KR" dirty="0" smtClean="0"/>
              <a:t>Pan left/right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05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Code complexity analysis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1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Measured with </a:t>
            </a:r>
            <a:r>
              <a:rPr lang="en-US" altLang="ko-KR" dirty="0" err="1" smtClean="0"/>
              <a:t>IntelliJ</a:t>
            </a:r>
            <a:r>
              <a:rPr lang="en-US" altLang="ko-KR" dirty="0" smtClean="0"/>
              <a:t> plugin </a:t>
            </a:r>
            <a:r>
              <a:rPr lang="en-US" altLang="ko-KR" dirty="0" err="1" smtClean="0"/>
              <a:t>MetricsReloaded</a:t>
            </a:r>
            <a:endParaRPr lang="en-US" altLang="ko-KR" dirty="0" smtClean="0"/>
          </a:p>
          <a:p>
            <a:r>
              <a:rPr lang="en-US" altLang="ko-KR" dirty="0" smtClean="0"/>
              <a:t>Measured except given API Safehome.device.*</a:t>
            </a:r>
            <a:endParaRPr lang="en-US" altLang="ko-KR" dirty="0"/>
          </a:p>
          <a:p>
            <a:r>
              <a:rPr lang="en-US" altLang="ko-KR" dirty="0" smtClean="0"/>
              <a:t>LOC: 2203</a:t>
            </a:r>
          </a:p>
          <a:p>
            <a:r>
              <a:rPr lang="en-US" altLang="ko-KR" dirty="0" smtClean="0"/>
              <a:t># of files: 4</a:t>
            </a:r>
          </a:p>
          <a:p>
            <a:r>
              <a:rPr lang="en-US" altLang="ko-KR" dirty="0" smtClean="0"/>
              <a:t># of classes: 11</a:t>
            </a:r>
          </a:p>
          <a:p>
            <a:r>
              <a:rPr lang="en-US" altLang="ko-KR" dirty="0" smtClean="0"/>
              <a:t># of methods: 58</a:t>
            </a:r>
          </a:p>
          <a:p>
            <a:r>
              <a:rPr lang="en-US" altLang="ko-KR" dirty="0" smtClean="0"/>
              <a:t>Other complexity is in the file “overall_analysis.csv”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0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Testing/Coverage result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8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Total test coverage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7 class covered over 18 classes (38%)</a:t>
            </a:r>
          </a:p>
          <a:p>
            <a:r>
              <a:rPr lang="en-US" altLang="ko-KR" dirty="0" smtClean="0"/>
              <a:t>42 methods covered over 102 methods (41%)</a:t>
            </a:r>
          </a:p>
          <a:p>
            <a:r>
              <a:rPr lang="en-US" altLang="ko-KR" dirty="0" smtClean="0"/>
              <a:t>278 lines covered over 1222 lines (22%)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Couldn’t perform integration test, and perfect class/methods coverage due to time limitation </a:t>
            </a:r>
            <a:r>
              <a:rPr lang="en-US" altLang="ko-KR" dirty="0" smtClean="0">
                <a:sym typeface="Wingdings" panose="05000000000000000000" pitchFamily="2" charset="2"/>
              </a:rPr>
              <a:t>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cases: User.java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testLoginInterface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wrong 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wrong PW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correct ID/PW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testLoginControlPanel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wrong PW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Invalid(length&gt;4) PW (e.g. 0987654)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Invalid PW(letter included)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Correct PW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3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Deployment diagram</a:t>
            </a:r>
          </a:p>
          <a:p>
            <a:r>
              <a:rPr lang="en-US" altLang="ko-KR" dirty="0" smtClean="0"/>
              <a:t>Feature demonstration</a:t>
            </a:r>
          </a:p>
          <a:p>
            <a:r>
              <a:rPr lang="en-US" altLang="ko-KR" dirty="0" smtClean="0"/>
              <a:t>Code complexity analysis</a:t>
            </a:r>
            <a:endParaRPr lang="en-US" altLang="ko-KR" dirty="0" smtClean="0"/>
          </a:p>
          <a:p>
            <a:r>
              <a:rPr lang="en-US" altLang="ko-KR" dirty="0" smtClean="0"/>
              <a:t>Testing/coverage result</a:t>
            </a:r>
          </a:p>
          <a:p>
            <a:endParaRPr lang="en-US" altLang="ko-KR" dirty="0"/>
          </a:p>
          <a:p>
            <a:r>
              <a:rPr lang="en-US" altLang="ko-KR" dirty="0" smtClean="0"/>
              <a:t>Every progress/achievement is saved in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repository : https://github.com/Suckzoo/CS350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55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cases: User.java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smtClean="0"/>
              <a:t>testChangeInterfacePassword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wrong original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invalid password(less than 8 letters)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password change – original password fails/new password succeeds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dirty="0" err="1" smtClean="0"/>
              <a:t>testChangeControlPanelPassword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wrong original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Invalid(length&gt;4) new password (e.g. 12345)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Invalid new password (letter included)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password change – original password fails/new password succeeds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7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cases: </a:t>
            </a:r>
            <a:r>
              <a:rPr lang="en-US" altLang="ko-KR" dirty="0" err="1" smtClean="0"/>
              <a:t>SafehomeConsoleTest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testArmWindoorSensor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testArmMotionDetector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normal arming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duplicated arming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invalid arming (e.g. 9999 sensor arming)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testDisarmWindoorSensor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testDisarmMotionDetector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normal disarming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invalid disarming (e.g. 9999 sensor disarming)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invalid disarming (disarming non-armed sensor)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0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cases: </a:t>
            </a:r>
            <a:r>
              <a:rPr lang="en-US" altLang="ko-KR" dirty="0" err="1" smtClean="0"/>
              <a:t>SafehomeConsoleTest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smtClean="0"/>
              <a:t>testArmSystem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not ready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intruded but not detected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normal arming system test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dirty="0" err="1" smtClean="0"/>
              <a:t>testDisarmSystem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thread state test (is thread WAITING?)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sensor arming after system disarmed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7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cases: </a:t>
            </a:r>
            <a:r>
              <a:rPr lang="en-US" altLang="ko-KR" dirty="0" err="1" smtClean="0"/>
              <a:t>SafehomeConsoleTest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ko-KR" dirty="0" err="1" smtClean="0"/>
              <a:t>testResolvePanic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trigger manual panic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resolve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sensor arming test (after resolve, no sensor is armed)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90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cases: </a:t>
            </a:r>
            <a:r>
              <a:rPr lang="en-US" altLang="ko-KR" dirty="0" err="1" smtClean="0"/>
              <a:t>SensorTestTest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testArmWindoorSensor/</a:t>
            </a:r>
            <a:r>
              <a:rPr lang="en-US" altLang="ko-KR" dirty="0" err="1" smtClean="0"/>
              <a:t>testArmMotionDetector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similar with the </a:t>
            </a:r>
            <a:r>
              <a:rPr lang="en-US" altLang="ko-KR" dirty="0" err="1" smtClean="0"/>
              <a:t>safehomeconsole</a:t>
            </a:r>
            <a:r>
              <a:rPr lang="en-US" altLang="ko-KR" dirty="0" smtClean="0"/>
              <a:t>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testDisarmWindoorSensor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testDisarmMotionDetector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similar with the </a:t>
            </a:r>
            <a:r>
              <a:rPr lang="en-US" altLang="ko-KR" dirty="0" err="1" smtClean="0"/>
              <a:t>safehomeconsole</a:t>
            </a:r>
            <a:r>
              <a:rPr lang="en-US" altLang="ko-KR" dirty="0" smtClean="0"/>
              <a:t>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testReadWindoorSensor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testReadMotionDetector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intrude – read before arming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intrude – read after arming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read after release</a:t>
            </a:r>
          </a:p>
          <a:p>
            <a:pPr marL="914400" lvl="1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2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Deployment diagram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1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Deployment diagram of reduced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325" y="2339181"/>
            <a:ext cx="54673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Feature demonstration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1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 panel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Picture 1" descr="C:\Users\Tony Kim\Desktop\Dropbox\KAIST 2015 Spring\Introduction to Software Engineering (CS350)\gitHub\CS350\Phase 4\Screenshots\Control_pane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77" y="1825625"/>
            <a:ext cx="651644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61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 panel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Supporting features:</a:t>
            </a:r>
          </a:p>
          <a:p>
            <a:pPr lvl="1"/>
            <a:r>
              <a:rPr lang="en-US" altLang="ko-KR" dirty="0" err="1" smtClean="0"/>
              <a:t>Safehome</a:t>
            </a:r>
            <a:r>
              <a:rPr lang="en-US" altLang="ko-KR" dirty="0" smtClean="0"/>
              <a:t> booting/shutdown/reset</a:t>
            </a:r>
          </a:p>
          <a:p>
            <a:pPr lvl="1"/>
            <a:r>
              <a:rPr lang="en-US" altLang="ko-KR" dirty="0" smtClean="0"/>
              <a:t>Arming sensors (Away mode)</a:t>
            </a:r>
          </a:p>
          <a:p>
            <a:pPr lvl="1"/>
            <a:r>
              <a:rPr lang="en-US" altLang="ko-KR" dirty="0" smtClean="0"/>
              <a:t>Disarming sensors (Stay mode)</a:t>
            </a:r>
          </a:p>
          <a:p>
            <a:pPr lvl="1"/>
            <a:r>
              <a:rPr lang="en-US" altLang="ko-KR" dirty="0" smtClean="0"/>
              <a:t>Manual panic override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4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Picture 2" descr="C:\Users\Tony Kim\Desktop\Dropbox\KAIST 2015 Spring\Introduction to Software Engineering (CS350)\gitHub\CS350\Phase 4\Screenshots\Log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33" y="2019992"/>
            <a:ext cx="6502734" cy="3962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46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Supporting features</a:t>
            </a:r>
          </a:p>
          <a:p>
            <a:pPr lvl="1"/>
            <a:r>
              <a:rPr lang="en-US" altLang="ko-KR" dirty="0" smtClean="0"/>
              <a:t>User ID/Password input</a:t>
            </a:r>
          </a:p>
          <a:p>
            <a:pPr lvl="1"/>
            <a:r>
              <a:rPr lang="en-US" altLang="ko-KR" dirty="0" smtClean="0"/>
              <a:t>Authentication check</a:t>
            </a:r>
          </a:p>
          <a:p>
            <a:pPr lvl="1"/>
            <a:r>
              <a:rPr lang="en-US" altLang="ko-KR" dirty="0" smtClean="0"/>
              <a:t>If login succeeds, configuration interface shows up.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1D80-0BDE-41D8-8052-159C9D1512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8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451</Words>
  <Application>Microsoft Office PowerPoint</Application>
  <PresentationFormat>와이드스크린</PresentationFormat>
  <Paragraphs>134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SafeHome Project</vt:lpstr>
      <vt:lpstr>Contents</vt:lpstr>
      <vt:lpstr>1. Deployment diagram</vt:lpstr>
      <vt:lpstr>Deployment diagram of reduced project</vt:lpstr>
      <vt:lpstr>2. Feature demonstration</vt:lpstr>
      <vt:lpstr>Control panel</vt:lpstr>
      <vt:lpstr>Control panel</vt:lpstr>
      <vt:lpstr>Login</vt:lpstr>
      <vt:lpstr>Login</vt:lpstr>
      <vt:lpstr>Configuration Interface</vt:lpstr>
      <vt:lpstr>Configuration Interface</vt:lpstr>
      <vt:lpstr>Configuration Interface</vt:lpstr>
      <vt:lpstr>Configuration Interface</vt:lpstr>
      <vt:lpstr>Configuration Interface</vt:lpstr>
      <vt:lpstr>3. Code complexity analysis</vt:lpstr>
      <vt:lpstr>Analysis result</vt:lpstr>
      <vt:lpstr>4. Testing/Coverage result</vt:lpstr>
      <vt:lpstr>Total test coverage</vt:lpstr>
      <vt:lpstr>Test cases: User.java</vt:lpstr>
      <vt:lpstr>Test cases: User.java</vt:lpstr>
      <vt:lpstr>Test cases: SafehomeConsoleTest</vt:lpstr>
      <vt:lpstr>Test cases: SafehomeConsoleTest</vt:lpstr>
      <vt:lpstr>Test cases: SafehomeConsoleTest</vt:lpstr>
      <vt:lpstr>Test cases: SensorTestTest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SafeHome Project</dc:title>
  <dc:creator>suckzoo</dc:creator>
  <cp:lastModifiedBy>suckzoo</cp:lastModifiedBy>
  <cp:revision>9</cp:revision>
  <dcterms:created xsi:type="dcterms:W3CDTF">2015-06-07T20:43:51Z</dcterms:created>
  <dcterms:modified xsi:type="dcterms:W3CDTF">2015-06-07T22:46:41Z</dcterms:modified>
</cp:coreProperties>
</file>