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0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4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0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5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4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3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8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4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1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1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uckzoo/GoStud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Go Study #4</a:t>
            </a:r>
            <a:br>
              <a:rPr lang="en-US" altLang="ko-KR" dirty="0" smtClean="0"/>
            </a:br>
            <a:r>
              <a:rPr lang="en-US" altLang="ko-KR" sz="4800" dirty="0" err="1" smtClean="0"/>
              <a:t>GoByExamples</a:t>
            </a:r>
            <a:r>
              <a:rPr lang="en-US" altLang="ko-KR" sz="4800" dirty="0" smtClean="0"/>
              <a:t>: </a:t>
            </a:r>
            <a:r>
              <a:rPr lang="en-US" altLang="ko-KR" sz="4800" dirty="0" err="1" smtClean="0"/>
              <a:t>Timer~Stateful</a:t>
            </a:r>
            <a:r>
              <a:rPr lang="en-US" altLang="ko-KR" sz="4800" dirty="0" smtClean="0"/>
              <a:t> </a:t>
            </a:r>
            <a:r>
              <a:rPr lang="en-US" altLang="ko-KR" sz="4800" dirty="0" err="1" smtClean="0"/>
              <a:t>Goroutines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suckzoo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3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Atomic counter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Atomic operation?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끼어들기가 불가능한 </a:t>
            </a:r>
            <a:r>
              <a:rPr lang="en-US" altLang="ko-KR" dirty="0" smtClean="0"/>
              <a:t>operation!</a:t>
            </a:r>
          </a:p>
          <a:p>
            <a:r>
              <a:rPr lang="en-US" altLang="ko-KR" dirty="0" smtClean="0"/>
              <a:t>- Race condition </a:t>
            </a:r>
            <a:r>
              <a:rPr lang="ko-KR" altLang="en-US" dirty="0" smtClean="0"/>
              <a:t>방지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도중에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롤백</a:t>
            </a:r>
            <a:endParaRPr lang="en-US" altLang="ko-KR" dirty="0"/>
          </a:p>
          <a:p>
            <a:r>
              <a:rPr lang="en-US" altLang="ko-KR" dirty="0" smtClean="0"/>
              <a:t>sync/atomic</a:t>
            </a:r>
            <a:r>
              <a:rPr lang="ko-KR" altLang="en-US" dirty="0" smtClean="0"/>
              <a:t>에서 다양한 </a:t>
            </a:r>
            <a:r>
              <a:rPr lang="en-US" altLang="ko-KR" dirty="0" smtClean="0"/>
              <a:t>atomic operation</a:t>
            </a:r>
            <a:r>
              <a:rPr lang="ko-KR" altLang="en-US" dirty="0" smtClean="0"/>
              <a:t>을 지원한다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019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Context switching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runtime.Gosched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환경변수 </a:t>
            </a:r>
            <a:r>
              <a:rPr lang="en-US" altLang="ko-KR" dirty="0" smtClean="0"/>
              <a:t>GOMAXPROCS</a:t>
            </a:r>
            <a:r>
              <a:rPr lang="ko-KR" altLang="en-US" dirty="0" smtClean="0"/>
              <a:t>로 실행 될 때 사용될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개수를 지정할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기본적으로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Goroutine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놈이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붙들고 안 놔줄 경우가 생긴다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- “</a:t>
            </a:r>
            <a:r>
              <a:rPr lang="ko-KR" altLang="en-US" dirty="0" smtClean="0"/>
              <a:t>야 나는 됐고 다른 애나 좀 봐줘</a:t>
            </a:r>
            <a:r>
              <a:rPr lang="en-US" altLang="ko-KR" dirty="0" smtClean="0"/>
              <a:t>“ </a:t>
            </a:r>
            <a:r>
              <a:rPr lang="en-US" altLang="ko-KR" dirty="0" smtClean="0">
                <a:sym typeface="Wingdings" panose="05000000000000000000" pitchFamily="2" charset="2"/>
              </a:rPr>
              <a:t> Explicit context switching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81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Mutual Exclusion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동시에 돌아가는 여러 개의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코어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어느 순간 운명의 장난일까</a:t>
            </a:r>
            <a:r>
              <a:rPr lang="en-US" altLang="ko-KR" dirty="0" smtClean="0"/>
              <a:t>….! </a:t>
            </a:r>
            <a:r>
              <a:rPr lang="ko-KR" altLang="en-US" dirty="0" smtClean="0"/>
              <a:t>같은 변수를 같은 시간에 잡았다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ex) sum=1</a:t>
            </a:r>
          </a:p>
          <a:p>
            <a:r>
              <a:rPr lang="en-US" altLang="ko-KR" dirty="0" smtClean="0"/>
              <a:t>routine 1: sum++ </a:t>
            </a:r>
            <a:r>
              <a:rPr lang="en-US" altLang="ko-KR" dirty="0" smtClean="0">
                <a:sym typeface="Wingdings" panose="05000000000000000000" pitchFamily="2" charset="2"/>
              </a:rPr>
              <a:t> sum = 1 + 1 = 2</a:t>
            </a:r>
            <a:endParaRPr lang="en-US" altLang="ko-KR" dirty="0" smtClean="0"/>
          </a:p>
          <a:p>
            <a:r>
              <a:rPr lang="en-US" altLang="ko-KR" dirty="0" smtClean="0"/>
              <a:t>routine 2: sum++ </a:t>
            </a:r>
            <a:r>
              <a:rPr lang="en-US" altLang="ko-KR" dirty="0" smtClean="0">
                <a:sym typeface="Wingdings" panose="05000000000000000000" pitchFamily="2" charset="2"/>
              </a:rPr>
              <a:t> sum = 1 + 1 = 2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띠용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90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Mutual Exclusion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내가 이 변수를 쓸 때는 아무도 쓰지 마</a:t>
            </a:r>
            <a:r>
              <a:rPr lang="en-US" altLang="ko-KR" dirty="0" smtClean="0"/>
              <a:t>! </a:t>
            </a:r>
            <a:r>
              <a:rPr lang="en-US" altLang="ko-KR" dirty="0" smtClean="0">
                <a:sym typeface="Wingdings" panose="05000000000000000000" pitchFamily="2" charset="2"/>
              </a:rPr>
              <a:t> Lock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나 다 썼어 </a:t>
            </a:r>
            <a:r>
              <a:rPr lang="en-US" altLang="ko-KR" dirty="0" smtClean="0">
                <a:sym typeface="Wingdings" panose="05000000000000000000" pitchFamily="2" charset="2"/>
              </a:rPr>
              <a:t> Unlock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일종의 공중화장실과 같다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52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Mutual Exclusion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“sync” </a:t>
            </a:r>
            <a:r>
              <a:rPr lang="ko-KR" altLang="en-US" dirty="0" smtClean="0"/>
              <a:t>모듈 아래에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struct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Lock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Unlock</a:t>
            </a:r>
            <a:r>
              <a:rPr lang="ko-KR" altLang="en-US" dirty="0" smtClean="0"/>
              <a:t>이 여기에 구현되어 있습니다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1428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Stateful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Goroutine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https://gobyexample.com/stateful-goroutines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96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readOperation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writeOperation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6467" y="2379690"/>
            <a:ext cx="3453340" cy="30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2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Reader worker pool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74" y="2454237"/>
            <a:ext cx="4943474" cy="33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6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Writer worker pool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468" y="2183627"/>
            <a:ext cx="5485340" cy="34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5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Read/Write implicit </a:t>
            </a:r>
            <a:r>
              <a:rPr lang="en-US" altLang="ko-KR" dirty="0" err="1" smtClean="0"/>
              <a:t>mutex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468" y="2063186"/>
            <a:ext cx="5993340" cy="366349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604000" y="3572933"/>
            <a:ext cx="660400" cy="33866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95333" y="4131733"/>
            <a:ext cx="660400" cy="33866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8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Today study material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http://github.com/Suckzoo/GoStudy</a:t>
            </a:r>
            <a:endParaRPr lang="en-US" altLang="ko-KR" dirty="0" smtClean="0"/>
          </a:p>
          <a:p>
            <a:r>
              <a:rPr lang="en-US" altLang="ko-KR" dirty="0" smtClean="0"/>
              <a:t>refer 150427 directory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26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Go Study #5</a:t>
            </a:r>
            <a:br>
              <a:rPr lang="en-US" altLang="ko-KR" dirty="0" smtClean="0"/>
            </a:br>
            <a:r>
              <a:rPr lang="en-US" altLang="ko-KR" sz="4800" dirty="0" smtClean="0"/>
              <a:t>Command Line Arguments ~ Exit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suckzoo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078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 Line Arguments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os.Args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때리면 다 나옴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참고로</a:t>
            </a:r>
            <a:r>
              <a:rPr lang="en-US" altLang="ko-KR" dirty="0" smtClean="0"/>
              <a:t>, C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argc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argv</a:t>
            </a:r>
            <a:r>
              <a:rPr lang="ko-KR" altLang="en-US" dirty="0" smtClean="0"/>
              <a:t>를 이용한 것과 같이 </a:t>
            </a:r>
            <a:r>
              <a:rPr lang="en-US" altLang="ko-KR" dirty="0" smtClean="0"/>
              <a:t>process name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방에 찍힘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out of range </a:t>
            </a:r>
            <a:r>
              <a:rPr lang="en-US" altLang="ko-KR" dirty="0" smtClean="0">
                <a:sym typeface="Wingdings" panose="05000000000000000000" pitchFamily="2" charset="2"/>
              </a:rPr>
              <a:t> panic!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693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 Line Flags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import “flag”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flag.[Type]([flag name], [default value], [explain </a:t>
            </a:r>
            <a:r>
              <a:rPr lang="en-US" altLang="ko-KR" sz="1200" dirty="0" smtClean="0"/>
              <a:t>(</a:t>
            </a:r>
            <a:r>
              <a:rPr lang="en-US" altLang="ko-KR" sz="1200" strike="sngStrike" dirty="0" smtClean="0"/>
              <a:t>speed wagon</a:t>
            </a:r>
            <a:r>
              <a:rPr lang="en-US" altLang="ko-KR" sz="1200" dirty="0" smtClean="0"/>
              <a:t>)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- Contract : (String, [Type], String) </a:t>
            </a:r>
            <a:r>
              <a:rPr lang="en-US" altLang="ko-KR" dirty="0" smtClean="0">
                <a:sym typeface="Wingdings" panose="05000000000000000000" pitchFamily="2" charset="2"/>
              </a:rPr>
              <a:t> &amp;[Type]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flag.[Type]</a:t>
            </a:r>
            <a:r>
              <a:rPr lang="en-US" altLang="ko-KR" dirty="0" err="1" smtClean="0">
                <a:sym typeface="Wingdings" panose="05000000000000000000" pitchFamily="2" charset="2"/>
              </a:rPr>
              <a:t>Var</a:t>
            </a:r>
            <a:r>
              <a:rPr lang="en-US" altLang="ko-KR" dirty="0" smtClean="0">
                <a:sym typeface="Wingdings" panose="05000000000000000000" pitchFamily="2" charset="2"/>
              </a:rPr>
              <a:t>(&amp;[Type], [flag name], [default value], </a:t>
            </a:r>
            <a:r>
              <a:rPr lang="en-US" altLang="ko-KR" dirty="0"/>
              <a:t>[explain </a:t>
            </a:r>
            <a:r>
              <a:rPr lang="en-US" altLang="ko-KR" sz="1200" dirty="0"/>
              <a:t>(</a:t>
            </a:r>
            <a:r>
              <a:rPr lang="en-US" altLang="ko-KR" sz="1200" strike="sngStrike" dirty="0"/>
              <a:t>speed wagon</a:t>
            </a:r>
            <a:r>
              <a:rPr lang="en-US" altLang="ko-KR" sz="1200" dirty="0" smtClean="0"/>
              <a:t>)</a:t>
            </a:r>
            <a:r>
              <a:rPr lang="en-US" altLang="ko-KR" dirty="0" smtClean="0"/>
              <a:t>])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- Contract : (&amp;[Type], String, [Type], String)  None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- passed pointer effected!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help flag : -h, --help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- Prints [flag name]: [explain] out.</a:t>
            </a:r>
          </a:p>
        </p:txBody>
      </p:sp>
    </p:spTree>
    <p:extLst>
      <p:ext uri="{BB962C8B-B14F-4D97-AF65-F5344CB8AC3E}">
        <p14:creationId xmlns:p14="http://schemas.microsoft.com/office/powerpoint/2010/main" val="2087759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Environment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“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”</a:t>
            </a:r>
          </a:p>
          <a:p>
            <a:endParaRPr lang="en-US" altLang="ko-KR" dirty="0"/>
          </a:p>
          <a:p>
            <a:r>
              <a:rPr lang="en-US" altLang="ko-KR" dirty="0" err="1" smtClean="0"/>
              <a:t>os.Setenv</a:t>
            </a:r>
            <a:r>
              <a:rPr lang="en-US" altLang="ko-KR" dirty="0" smtClean="0"/>
              <a:t>(key, value)</a:t>
            </a:r>
          </a:p>
          <a:p>
            <a:r>
              <a:rPr lang="en-US" altLang="ko-KR" dirty="0" err="1" smtClean="0"/>
              <a:t>os.Getenv</a:t>
            </a:r>
            <a:r>
              <a:rPr lang="en-US" altLang="ko-KR" dirty="0" smtClean="0"/>
              <a:t>(key)</a:t>
            </a:r>
          </a:p>
          <a:p>
            <a:r>
              <a:rPr lang="en-US" altLang="ko-KR" dirty="0" err="1" smtClean="0"/>
              <a:t>os.Environ</a:t>
            </a:r>
            <a:r>
              <a:rPr lang="en-US" altLang="ko-KR" dirty="0" smtClean="0"/>
              <a:t>() </a:t>
            </a:r>
            <a:r>
              <a:rPr lang="en-US" altLang="ko-KR" dirty="0" smtClean="0">
                <a:sym typeface="Wingdings" panose="05000000000000000000" pitchFamily="2" charset="2"/>
              </a:rPr>
              <a:t> Array of [key, value] pair.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0170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Spawning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단순히 커맨드를 실행하기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cmd</a:t>
            </a:r>
            <a:r>
              <a:rPr lang="en-US" altLang="ko-KR" dirty="0" smtClean="0"/>
              <a:t> := </a:t>
            </a:r>
            <a:r>
              <a:rPr lang="en-US" altLang="ko-KR" dirty="0" err="1" smtClean="0"/>
              <a:t>exec.Command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asdf</a:t>
            </a:r>
            <a:r>
              <a:rPr lang="en-US" altLang="ko-KR" dirty="0" smtClean="0"/>
              <a:t>”)</a:t>
            </a:r>
          </a:p>
          <a:p>
            <a:pPr lvl="1"/>
            <a:r>
              <a:rPr lang="en-US" altLang="ko-KR" dirty="0" smtClean="0"/>
              <a:t>with parameters? : </a:t>
            </a:r>
            <a:r>
              <a:rPr lang="en-US" altLang="ko-KR" dirty="0" err="1" smtClean="0"/>
              <a:t>exec.Command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asdf</a:t>
            </a:r>
            <a:r>
              <a:rPr lang="en-US" altLang="ko-KR" dirty="0" smtClean="0"/>
              <a:t>”, “arg1”, “arg2”, …)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실행시킨 커맨드의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받기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cmdOut</a:t>
            </a:r>
            <a:r>
              <a:rPr lang="en-US" altLang="ko-KR" dirty="0" smtClean="0"/>
              <a:t>, err := </a:t>
            </a:r>
            <a:r>
              <a:rPr lang="en-US" altLang="ko-KR" dirty="0" err="1" smtClean="0"/>
              <a:t>cmd.Output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3</a:t>
            </a:r>
            <a:r>
              <a:rPr lang="en-US" altLang="ko-KR" dirty="0" smtClean="0"/>
              <a:t>. Piped I/O</a:t>
            </a:r>
          </a:p>
          <a:p>
            <a:pPr lvl="1"/>
            <a:r>
              <a:rPr lang="en-US" altLang="ko-KR" dirty="0" smtClean="0"/>
              <a:t>in = </a:t>
            </a:r>
            <a:r>
              <a:rPr lang="en-US" altLang="ko-KR" dirty="0" err="1" smtClean="0"/>
              <a:t>cmd.StdinPipe</a:t>
            </a:r>
            <a:r>
              <a:rPr lang="en-US" altLang="ko-KR" dirty="0" smtClean="0"/>
              <a:t>()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in.Write</a:t>
            </a:r>
            <a:r>
              <a:rPr lang="en-US" altLang="ko-KR" dirty="0" smtClean="0">
                <a:sym typeface="Wingdings" panose="05000000000000000000" pitchFamily="2" charset="2"/>
              </a:rPr>
              <a:t>([]byte(message))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 = </a:t>
            </a:r>
            <a:r>
              <a:rPr lang="en-US" altLang="ko-KR" dirty="0" err="1" smtClean="0"/>
              <a:t>cmd.StdoutPipe</a:t>
            </a:r>
            <a:r>
              <a:rPr lang="en-US" altLang="ko-KR" dirty="0" smtClean="0"/>
              <a:t>() </a:t>
            </a:r>
            <a:r>
              <a:rPr lang="en-US" altLang="ko-KR" dirty="0" smtClean="0">
                <a:sym typeface="Wingdings" panose="05000000000000000000" pitchFamily="2" charset="2"/>
              </a:rPr>
              <a:t> out </a:t>
            </a:r>
            <a:r>
              <a:rPr lang="en-US" altLang="ko-KR" dirty="0" err="1" smtClean="0">
                <a:sym typeface="Wingdings" panose="05000000000000000000" pitchFamily="2" charset="2"/>
              </a:rPr>
              <a:t>ReadAll</a:t>
            </a:r>
            <a:r>
              <a:rPr lang="en-US" altLang="ko-KR" dirty="0" smtClean="0">
                <a:sym typeface="Wingdings" panose="05000000000000000000" pitchFamily="2" charset="2"/>
              </a:rPr>
              <a:t>(out)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31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Minishell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Minishell</a:t>
            </a:r>
            <a:r>
              <a:rPr lang="ko-KR" altLang="en-US" dirty="0" smtClean="0"/>
              <a:t>을 짜봅시다</a:t>
            </a:r>
            <a:endParaRPr lang="en-US" altLang="ko-KR" dirty="0" smtClean="0"/>
          </a:p>
          <a:p>
            <a:r>
              <a:rPr lang="en-US" altLang="ko-KR" dirty="0" smtClean="0"/>
              <a:t>1. exit</a:t>
            </a:r>
            <a:r>
              <a:rPr lang="ko-KR" altLang="en-US" dirty="0" smtClean="0"/>
              <a:t>를 입력 받으면 종료</a:t>
            </a:r>
            <a:endParaRPr lang="en-US" altLang="ko-KR" dirty="0" smtClean="0"/>
          </a:p>
          <a:p>
            <a:r>
              <a:rPr lang="en-US" altLang="ko-KR" dirty="0" smtClean="0"/>
              <a:t>2. flag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argument</a:t>
            </a:r>
            <a:r>
              <a:rPr lang="ko-KR" altLang="en-US" dirty="0" smtClean="0"/>
              <a:t>가 따로 없이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하나 딱 주어짐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96313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Exec’ing</a:t>
            </a:r>
            <a:r>
              <a:rPr lang="en-US" altLang="ko-KR" dirty="0" smtClean="0"/>
              <a:t>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C-style exec</a:t>
            </a:r>
          </a:p>
          <a:p>
            <a:endParaRPr lang="en-US" altLang="ko-KR" dirty="0"/>
          </a:p>
          <a:p>
            <a:r>
              <a:rPr lang="en-US" altLang="ko-KR" dirty="0" smtClean="0"/>
              <a:t>Find command path (e.g.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/bin/</a:t>
            </a:r>
            <a:r>
              <a:rPr lang="en-US" altLang="ko-KR" dirty="0" err="1" smtClean="0">
                <a:sym typeface="Wingdings" panose="05000000000000000000" pitchFamily="2" charset="2"/>
              </a:rPr>
              <a:t>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binary, </a:t>
            </a:r>
            <a:r>
              <a:rPr lang="en-US" altLang="ko-KR" dirty="0" err="1" smtClean="0"/>
              <a:t>lookErr</a:t>
            </a:r>
            <a:r>
              <a:rPr lang="en-US" altLang="ko-KR" dirty="0" smtClean="0"/>
              <a:t> := </a:t>
            </a:r>
            <a:r>
              <a:rPr lang="en-US" altLang="ko-KR" dirty="0" err="1" smtClean="0"/>
              <a:t>exec.Lookpath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env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os.Environ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args</a:t>
            </a:r>
            <a:r>
              <a:rPr lang="en-US" altLang="ko-KR" dirty="0" smtClean="0"/>
              <a:t> = []string{“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”, “-a”, “-l”, “-h”}</a:t>
            </a:r>
          </a:p>
          <a:p>
            <a:r>
              <a:rPr lang="en-US" altLang="ko-KR" dirty="0" err="1" smtClean="0"/>
              <a:t>execErr</a:t>
            </a:r>
            <a:r>
              <a:rPr lang="en-US" altLang="ko-KR" dirty="0" smtClean="0"/>
              <a:t> := </a:t>
            </a:r>
            <a:r>
              <a:rPr lang="en-US" altLang="ko-KR" dirty="0" err="1" smtClean="0"/>
              <a:t>syscall.Exec</a:t>
            </a:r>
            <a:r>
              <a:rPr lang="en-US" altLang="ko-KR" dirty="0" smtClean="0"/>
              <a:t>(binary,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767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Process</a:t>
            </a:r>
            <a:r>
              <a:rPr lang="ko-KR" altLang="en-US" dirty="0" smtClean="0"/>
              <a:t>간의 </a:t>
            </a:r>
            <a:r>
              <a:rPr lang="en-US" altLang="ko-KR" dirty="0" smtClean="0"/>
              <a:t>communication </a:t>
            </a:r>
            <a:r>
              <a:rPr lang="ko-KR" altLang="en-US" dirty="0" smtClean="0"/>
              <a:t>수단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참고 </a:t>
            </a:r>
            <a:r>
              <a:rPr lang="en-US" altLang="ko-KR" dirty="0"/>
              <a:t>: http://en.wikipedia.org/wiki/Unix_signal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e.g</a:t>
            </a:r>
            <a:r>
              <a:rPr lang="en-US" altLang="ko-KR" dirty="0" smtClean="0"/>
              <a:t>) </a:t>
            </a:r>
            <a:r>
              <a:rPr lang="ko-KR" altLang="en-US" dirty="0" smtClean="0"/>
              <a:t>넌 이미 죽어있다</a:t>
            </a:r>
            <a:r>
              <a:rPr lang="en-US" altLang="ko-KR" dirty="0" smtClean="0"/>
              <a:t>(SIGKILL, 9), …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만약에</a:t>
            </a:r>
            <a:r>
              <a:rPr lang="en-US" altLang="ko-KR" dirty="0" smtClean="0"/>
              <a:t>, Go </a:t>
            </a:r>
            <a:r>
              <a:rPr lang="ko-KR" altLang="en-US" dirty="0" smtClean="0"/>
              <a:t>프로그램이 실행 도중에 </a:t>
            </a:r>
            <a:r>
              <a:rPr lang="en-US" altLang="ko-KR" dirty="0" smtClean="0"/>
              <a:t>Ctrl-C(SIGINT)</a:t>
            </a:r>
            <a:r>
              <a:rPr lang="ko-KR" altLang="en-US" dirty="0" smtClean="0"/>
              <a:t>를 받았다면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그냥 그대로 뻗는다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--&gt; Zombie process, ……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그에 따른 합당한 조치를 취한다</a:t>
            </a:r>
            <a:r>
              <a:rPr lang="en-US" altLang="ko-KR" dirty="0" smtClean="0"/>
              <a:t>(Signal handler)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66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Signal handling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“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/signal”</a:t>
            </a:r>
          </a:p>
          <a:p>
            <a:r>
              <a:rPr lang="en-US" altLang="ko-KR" dirty="0" smtClean="0"/>
              <a:t>import “</a:t>
            </a:r>
            <a:r>
              <a:rPr lang="en-US" altLang="ko-KR" dirty="0" err="1" smtClean="0"/>
              <a:t>syscall</a:t>
            </a:r>
            <a:r>
              <a:rPr lang="en-US" altLang="ko-KR" dirty="0" smtClean="0"/>
              <a:t>”</a:t>
            </a:r>
          </a:p>
          <a:p>
            <a:endParaRPr lang="en-US" altLang="ko-KR" dirty="0"/>
          </a:p>
          <a:p>
            <a:r>
              <a:rPr lang="en-US" altLang="ko-KR" dirty="0" smtClean="0"/>
              <a:t>sigs := make(</a:t>
            </a:r>
            <a:r>
              <a:rPr lang="en-US" altLang="ko-KR" dirty="0" err="1" smtClean="0"/>
              <a:t>chan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os.Signal</a:t>
            </a:r>
            <a:r>
              <a:rPr lang="en-US" altLang="ko-KR" dirty="0" smtClean="0"/>
              <a:t>, 1)</a:t>
            </a:r>
          </a:p>
          <a:p>
            <a:r>
              <a:rPr lang="en-US" altLang="ko-KR" dirty="0" err="1" smtClean="0"/>
              <a:t>signal.Notify</a:t>
            </a:r>
            <a:r>
              <a:rPr lang="en-US" altLang="ko-KR" dirty="0" smtClean="0"/>
              <a:t>(sigs, </a:t>
            </a:r>
            <a:r>
              <a:rPr lang="en-US" altLang="ko-KR" dirty="0" err="1" smtClean="0"/>
              <a:t>syscall.SIGINT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syscall.SIGTERM</a:t>
            </a:r>
            <a:r>
              <a:rPr lang="en-US" altLang="ko-KR" dirty="0" smtClean="0"/>
              <a:t>, …)</a:t>
            </a:r>
          </a:p>
          <a:p>
            <a:endParaRPr lang="en-US" altLang="ko-KR" dirty="0"/>
          </a:p>
          <a:p>
            <a:r>
              <a:rPr lang="en-US" altLang="ko-KR" dirty="0" smtClean="0"/>
              <a:t>sig := &lt;-sigs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272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강제 종료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defer</a:t>
            </a:r>
            <a:r>
              <a:rPr lang="ko-KR" altLang="en-US" dirty="0" smtClean="0"/>
              <a:t>를 전부 무시한다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os.Exit</a:t>
            </a:r>
            <a:r>
              <a:rPr lang="en-US" altLang="ko-KR" dirty="0" smtClean="0"/>
              <a:t>([status])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70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시간을 잽니다</a:t>
            </a:r>
            <a:endParaRPr lang="en-US" altLang="ko-KR" dirty="0" smtClean="0"/>
          </a:p>
          <a:p>
            <a:r>
              <a:rPr lang="en-US" altLang="ko-KR" dirty="0" smtClean="0"/>
              <a:t>import “time”</a:t>
            </a:r>
          </a:p>
          <a:p>
            <a:r>
              <a:rPr lang="en-US" altLang="ko-KR" dirty="0" smtClean="0"/>
              <a:t>Start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timer1 := </a:t>
            </a:r>
            <a:r>
              <a:rPr lang="en-US" altLang="ko-KR" dirty="0" err="1" smtClean="0"/>
              <a:t>time.NewTimer</a:t>
            </a:r>
            <a:r>
              <a:rPr lang="en-US" altLang="ko-KR" dirty="0" smtClean="0"/>
              <a:t>(d Duration)</a:t>
            </a:r>
          </a:p>
          <a:p>
            <a:r>
              <a:rPr lang="en-US" altLang="ko-KR" dirty="0" smtClean="0"/>
              <a:t>Stop : timer1.Stop()</a:t>
            </a:r>
          </a:p>
          <a:p>
            <a:r>
              <a:rPr lang="en-US" altLang="ko-KR" dirty="0" smtClean="0"/>
              <a:t>Expire : ?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06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853" y="1998133"/>
            <a:ext cx="6745516" cy="286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6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&lt;-timer1.C blocks until there’s no data</a:t>
            </a:r>
          </a:p>
          <a:p>
            <a:r>
              <a:rPr lang="ko-KR" altLang="en-US" dirty="0" smtClean="0"/>
              <a:t>시간이 끝나면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에다 아무거나 던져줌 </a:t>
            </a:r>
            <a:r>
              <a:rPr lang="en-US" altLang="ko-KR" dirty="0" smtClean="0">
                <a:sym typeface="Wingdings" panose="05000000000000000000" pitchFamily="2" charset="2"/>
              </a:rPr>
              <a:t> timer expires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60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1" y="-496"/>
            <a:ext cx="6756398" cy="68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6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Ticker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주기적</a:t>
            </a:r>
            <a:r>
              <a:rPr lang="en-US" altLang="ko-KR" dirty="0" smtClean="0"/>
              <a:t>-</a:t>
            </a:r>
            <a:r>
              <a:rPr lang="ko-KR" altLang="en-US" dirty="0" smtClean="0"/>
              <a:t>타이머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틱</a:t>
            </a:r>
            <a:r>
              <a:rPr lang="en-US" altLang="ko-KR" dirty="0" smtClean="0"/>
              <a:t>/</a:t>
            </a:r>
            <a:r>
              <a:rPr lang="ko-KR" altLang="en-US" dirty="0" smtClean="0"/>
              <a:t>탁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틱</a:t>
            </a:r>
            <a:r>
              <a:rPr lang="en-US" altLang="ko-KR" dirty="0" smtClean="0"/>
              <a:t>/</a:t>
            </a:r>
            <a:r>
              <a:rPr lang="ko-KR" altLang="en-US" dirty="0" smtClean="0"/>
              <a:t>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ticker := </a:t>
            </a:r>
            <a:r>
              <a:rPr lang="en-US" altLang="ko-KR" dirty="0" err="1" smtClean="0"/>
              <a:t>time.NewTicker</a:t>
            </a:r>
            <a:r>
              <a:rPr lang="en-US" altLang="ko-KR" dirty="0" smtClean="0"/>
              <a:t>(d Duration)</a:t>
            </a:r>
          </a:p>
          <a:p>
            <a:pPr marL="0" indent="0">
              <a:buNone/>
            </a:pPr>
            <a:r>
              <a:rPr lang="en-US" altLang="ko-KR" dirty="0" smtClean="0"/>
              <a:t>&lt;-</a:t>
            </a:r>
            <a:r>
              <a:rPr lang="en-US" altLang="ko-KR" dirty="0" err="1" smtClean="0"/>
              <a:t>ticker.C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for t := range ticker</a:t>
            </a:r>
          </a:p>
          <a:p>
            <a:pPr marL="0" indent="0">
              <a:buNone/>
            </a:pPr>
            <a:r>
              <a:rPr lang="en-US" altLang="ko-KR" dirty="0" err="1" smtClean="0"/>
              <a:t>ticker.Stop</a:t>
            </a:r>
            <a:r>
              <a:rPr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4984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Worker pools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노동자 </a:t>
            </a:r>
            <a:r>
              <a:rPr lang="en-US" altLang="ko-KR" dirty="0" err="1" smtClean="0"/>
              <a:t>GoRoutine</a:t>
            </a:r>
            <a:r>
              <a:rPr lang="ko-KR" altLang="en-US" dirty="0" smtClean="0"/>
              <a:t>들을 대기시켜두고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ko-KR" altLang="en-US" dirty="0" smtClean="0"/>
              <a:t>일감 왔다</a:t>
            </a:r>
            <a:r>
              <a:rPr lang="en-US" altLang="ko-KR" dirty="0" smtClean="0"/>
              <a:t>!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받았다</a:t>
            </a:r>
            <a:r>
              <a:rPr lang="en-US" altLang="ko-KR" dirty="0" smtClean="0">
                <a:sym typeface="Wingdings" panose="05000000000000000000" pitchFamily="2" charset="2"/>
              </a:rPr>
              <a:t>! </a:t>
            </a:r>
            <a:r>
              <a:rPr lang="en-US" altLang="ko-KR" sz="1100" strike="sngStrike" dirty="0" smtClean="0">
                <a:sym typeface="Wingdings" panose="05000000000000000000" pitchFamily="2" charset="2"/>
              </a:rPr>
              <a:t>(</a:t>
            </a:r>
            <a:r>
              <a:rPr lang="ko-KR" altLang="en-US" sz="1100" strike="sngStrike" dirty="0" smtClean="0">
                <a:sym typeface="Wingdings" panose="05000000000000000000" pitchFamily="2" charset="2"/>
              </a:rPr>
              <a:t>먼저 친 놈이 싸움을 지배한다</a:t>
            </a:r>
            <a:r>
              <a:rPr lang="en-US" altLang="ko-KR" sz="1100" strike="sngStrike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어떻게 쓸 수 있을까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- As HTTP thread?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53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Rate Limiting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</a:t>
            </a:r>
            <a:r>
              <a:rPr lang="ko-KR" altLang="en-US" dirty="0" smtClean="0"/>
              <a:t>서버한테 꾸역꾸역 일을 먹임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펑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서버도 </a:t>
            </a:r>
            <a:r>
              <a:rPr lang="ko-KR" altLang="en-US" dirty="0" err="1" smtClean="0">
                <a:sym typeface="Wingdings" panose="05000000000000000000" pitchFamily="2" charset="2"/>
              </a:rPr>
              <a:t>쓰레드</a:t>
            </a:r>
            <a:r>
              <a:rPr lang="ko-KR" altLang="en-US" dirty="0" smtClean="0">
                <a:sym typeface="Wingdings" panose="05000000000000000000" pitchFamily="2" charset="2"/>
              </a:rPr>
              <a:t> 만드는데 한계가 있음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Incoming work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rate</a:t>
            </a:r>
            <a:r>
              <a:rPr lang="ko-KR" altLang="en-US" dirty="0" smtClean="0">
                <a:sym typeface="Wingdings" panose="05000000000000000000" pitchFamily="2" charset="2"/>
              </a:rPr>
              <a:t>를 조절하려는 목적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time.Tick</a:t>
            </a:r>
            <a:r>
              <a:rPr lang="en-US" altLang="ko-KR" dirty="0" smtClean="0">
                <a:sym typeface="Wingdings" panose="05000000000000000000" pitchFamily="2" charset="2"/>
              </a:rPr>
              <a:t>(d Duration)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d</a:t>
            </a:r>
            <a:r>
              <a:rPr lang="ko-KR" altLang="en-US" dirty="0" smtClean="0">
                <a:sym typeface="Wingdings" panose="05000000000000000000" pitchFamily="2" charset="2"/>
              </a:rPr>
              <a:t>마다 </a:t>
            </a:r>
            <a:r>
              <a:rPr lang="en-US" altLang="ko-KR" dirty="0" err="1" smtClean="0">
                <a:sym typeface="Wingdings" panose="05000000000000000000" pitchFamily="2" charset="2"/>
              </a:rPr>
              <a:t>time.Now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가 들어옴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074675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메트로폴리탄</Template>
  <TotalTime>624</TotalTime>
  <Words>723</Words>
  <Application>Microsoft Office PowerPoint</Application>
  <PresentationFormat>와이드스크린</PresentationFormat>
  <Paragraphs>128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Calibri Light</vt:lpstr>
      <vt:lpstr>Wingdings</vt:lpstr>
      <vt:lpstr>메트로폴리탄</vt:lpstr>
      <vt:lpstr>Go Study #4 GoByExamples: Timer~Stateful Goroutines</vt:lpstr>
      <vt:lpstr>Today study material</vt:lpstr>
      <vt:lpstr>Timer</vt:lpstr>
      <vt:lpstr>PowerPoint 프레젠테이션</vt:lpstr>
      <vt:lpstr>Timer</vt:lpstr>
      <vt:lpstr>PowerPoint 프레젠테이션</vt:lpstr>
      <vt:lpstr>Ticker</vt:lpstr>
      <vt:lpstr>Worker pools</vt:lpstr>
      <vt:lpstr>Rate Limiting</vt:lpstr>
      <vt:lpstr>Atomic counter</vt:lpstr>
      <vt:lpstr>Context switching</vt:lpstr>
      <vt:lpstr>Mutual Exclusion</vt:lpstr>
      <vt:lpstr>Mutual Exclusion</vt:lpstr>
      <vt:lpstr>Mutual Exclusion</vt:lpstr>
      <vt:lpstr>Stateful Goroutine</vt:lpstr>
      <vt:lpstr>readOperation, writeOperation struct</vt:lpstr>
      <vt:lpstr>Reader worker pool</vt:lpstr>
      <vt:lpstr>Writer worker pool</vt:lpstr>
      <vt:lpstr>Read/Write implicit mutex</vt:lpstr>
      <vt:lpstr>Go Study #5 Command Line Arguments ~ Exit</vt:lpstr>
      <vt:lpstr>Command Line Arguments</vt:lpstr>
      <vt:lpstr>Command Line Flags</vt:lpstr>
      <vt:lpstr>Environment Variable</vt:lpstr>
      <vt:lpstr>Spawning process</vt:lpstr>
      <vt:lpstr>실습: Minishell</vt:lpstr>
      <vt:lpstr>Exec’ing process</vt:lpstr>
      <vt:lpstr>Signal</vt:lpstr>
      <vt:lpstr>Signal handling</vt:lpstr>
      <vt:lpstr>Exit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Study #4 GoByExamples: Timer~Stateful Goroutines</dc:title>
  <dc:creator>suckzoo</dc:creator>
  <cp:lastModifiedBy>suckzoo</cp:lastModifiedBy>
  <cp:revision>18</cp:revision>
  <dcterms:created xsi:type="dcterms:W3CDTF">2015-04-27T03:09:55Z</dcterms:created>
  <dcterms:modified xsi:type="dcterms:W3CDTF">2015-04-27T13:34:45Z</dcterms:modified>
</cp:coreProperties>
</file>