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93F4DE-6183-44B3-890E-71E05A9676C1}">
  <a:tblStyle styleId="{E293F4DE-6183-44B3-890E-71E05A967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dbb9fe35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dbb9fe35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dbb9fe35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dbb9fe35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bb9fe354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bb9fe354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dbb9fe35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dbb9fe35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dbb9fe35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dbb9fe35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092249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0092249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dbb9fe354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dbb9fe354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EDA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Kalen Asberry, Brandon Sucrese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Brewery Count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0" y="1777650"/>
            <a:ext cx="8061500" cy="32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Missing Values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863" y="1853850"/>
            <a:ext cx="6630275" cy="3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2486725" y="2656775"/>
            <a:ext cx="5186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Strategies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to Solve Missing Values Issue</a:t>
            </a:r>
            <a:br>
              <a:rPr lang="en" sz="2000">
                <a:latin typeface="Lato"/>
                <a:ea typeface="Lato"/>
                <a:cs typeface="Lato"/>
                <a:sym typeface="Lato"/>
              </a:rPr>
            </a:b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No Replacement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Mean / Median Replacement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Software / Package Replacement (MICE)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816175" y="3220625"/>
            <a:ext cx="2274300" cy="596100"/>
          </a:xfrm>
          <a:prstGeom prst="ellipse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 Median Alcohol Content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7400"/>
            <a:ext cx="9144000" cy="285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 Max ABV and IBU</a:t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1342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{E293F4DE-6183-44B3-890E-71E05A9676C1}</a:tableStyleId>
              </a:tblPr>
              <a:tblGrid>
                <a:gridCol w="1109450"/>
                <a:gridCol w="1109450"/>
                <a:gridCol w="1109450"/>
                <a:gridCol w="1109450"/>
                <a:gridCol w="1109450"/>
                <a:gridCol w="1109450"/>
                <a:gridCol w="1109450"/>
                <a:gridCol w="11094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IBU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Style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Brewery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ABV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Lee Hill Series Vol. 5 (2565)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Quadrupel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Upslope Brewing Company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Boulder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IBU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Bitter Bitch Imperial IPA (980)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 Double / Imperial 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Astoria Brewing Company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Astoria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6.1: ABV Distribution and </a:t>
            </a:r>
            <a:r>
              <a:rPr lang="en"/>
              <a:t>Statistics</a:t>
            </a:r>
            <a:r>
              <a:rPr lang="en"/>
              <a:t>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900" y="1853850"/>
            <a:ext cx="3731600" cy="7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25" y="2454850"/>
            <a:ext cx="6700349" cy="25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6.2: ABV Distribution and Statistics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0" y="1853850"/>
            <a:ext cx="8106704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7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49875"/>
            <a:ext cx="3842700" cy="22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 a large </a:t>
            </a:r>
            <a:r>
              <a:rPr lang="en"/>
              <a:t>positive</a:t>
            </a:r>
            <a:r>
              <a:rPr lang="en"/>
              <a:t> correlation the evidence shows that as IBU goes up so does ABV. Concluding that there is a correlation between the two variables.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77" y="1318650"/>
            <a:ext cx="3374675" cy="36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