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693A0E-D1DE-40C0-B9A9-3D900DF35612}">
  <a:tblStyle styleId="{8D693A0E-D1DE-40C0-B9A9-3D900DF35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4A98047-07D2-4CA6-BB48-1354BE0BCEB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24606973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2460697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7f748f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7f748f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bb9fe35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bb9fe35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bb9fe35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bb9fe35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dbb9fe354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dbb9fe354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dbb9fe35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dbb9fe35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dbb9fe35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dbb9fe35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092249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0092249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bb9fe354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bb9fe354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460697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460697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18"/>
            <a:ext cx="9143997" cy="60944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108100" y="911800"/>
            <a:ext cx="6046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22">
                <a:solidFill>
                  <a:srgbClr val="FFFFFF"/>
                </a:solidFill>
              </a:rPr>
              <a:t>Budweiser</a:t>
            </a:r>
            <a:r>
              <a:rPr b="1" lang="en" sz="4422">
                <a:solidFill>
                  <a:srgbClr val="FF0000"/>
                </a:solidFill>
              </a:rPr>
              <a:t> </a:t>
            </a:r>
            <a:r>
              <a:rPr b="1" lang="en" sz="4422">
                <a:solidFill>
                  <a:srgbClr val="FFFFFF"/>
                </a:solidFill>
              </a:rPr>
              <a:t>Beer </a:t>
            </a:r>
            <a:r>
              <a:rPr b="1" lang="en" sz="4422">
                <a:solidFill>
                  <a:srgbClr val="FFFFFF"/>
                </a:solidFill>
              </a:rPr>
              <a:t>Analysis</a:t>
            </a:r>
            <a:endParaRPr b="1" sz="4422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45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 8: State ABV Comparisons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692575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comparisons of each state were calculated, only 11 comparisons showed </a:t>
            </a:r>
            <a:r>
              <a:rPr lang="en"/>
              <a:t>significant</a:t>
            </a:r>
            <a:r>
              <a:rPr lang="en"/>
              <a:t> difference between ABV values. Most </a:t>
            </a:r>
            <a:r>
              <a:rPr lang="en"/>
              <a:t>notably</a:t>
            </a:r>
            <a:r>
              <a:rPr lang="en"/>
              <a:t> Colorado, Indiana and Michigan all have larger ABV values, while Utah, </a:t>
            </a:r>
            <a:r>
              <a:rPr lang="en"/>
              <a:t>Wisconsin</a:t>
            </a:r>
            <a:r>
              <a:rPr lang="en"/>
              <a:t> and </a:t>
            </a:r>
            <a:r>
              <a:rPr lang="en"/>
              <a:t>Massachusetts all have much smaller ABV values. An ANOVA and pairwise t-test (Tukey Adjustment) were used to calculate these values.</a:t>
            </a:r>
            <a:endParaRPr/>
          </a:p>
        </p:txBody>
      </p:sp>
      <p:graphicFrame>
        <p:nvGraphicFramePr>
          <p:cNvPr id="151" name="Google Shape;151;p22"/>
          <p:cNvGraphicFramePr/>
          <p:nvPr/>
        </p:nvGraphicFramePr>
        <p:xfrm>
          <a:off x="201113" y="190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{C4A98047-07D2-4CA6-BB48-1354BE0BCEB9}</a:tableStyleId>
              </a:tblPr>
              <a:tblGrid>
                <a:gridCol w="2913925"/>
                <a:gridCol w="2913925"/>
                <a:gridCol w="2913925"/>
              </a:tblGrid>
              <a:tr h="27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Comparison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Difference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P-Value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CA - WI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0.007023594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0.0498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CO - MA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0.007689073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0.0063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CO - OR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0.006308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0.0153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CO - UT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0.011487385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0.0264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CO - WI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0.009313176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IN - MA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0.007711234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0.0306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IN - UT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0.011509545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0.0454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IN - WI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0.009335337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0.0005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MA - MI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-0.007694557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0.0239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MI - UT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0.011492868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0.0416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6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MI - WI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0.00931866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0.0003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2A3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18"/>
            <a:ext cx="9143997" cy="60944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type="title"/>
          </p:nvPr>
        </p:nvSpPr>
        <p:spPr>
          <a:xfrm>
            <a:off x="162925" y="962600"/>
            <a:ext cx="3120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solidFill>
                  <a:schemeClr val="lt1"/>
                </a:solidFill>
              </a:rPr>
              <a:t>THANK YOU</a:t>
            </a:r>
            <a:endParaRPr b="1"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10750" y="132950"/>
            <a:ext cx="872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Question 1: Brewery Count in the United States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0" y="1777650"/>
            <a:ext cx="8061500" cy="32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770950" y="867300"/>
            <a:ext cx="78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Colorado and California have the most breweries.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DC, North Dakota, South Dakota and West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Virginia have least breweries.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32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Question 2: Handling Missing Values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63" y="1853850"/>
            <a:ext cx="6630275" cy="3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2486725" y="2656775"/>
            <a:ext cx="5186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Strategies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to Solve Missing Values Issue</a:t>
            </a:r>
            <a:br>
              <a:rPr lang="en" sz="2000">
                <a:latin typeface="Lato"/>
                <a:ea typeface="Lato"/>
                <a:cs typeface="Lato"/>
                <a:sym typeface="Lato"/>
              </a:rPr>
            </a:b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No Replacement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Mean / Median Replacement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Software / Package Replacement (MICE)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816175" y="3220625"/>
            <a:ext cx="2274300" cy="5961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036650" y="805300"/>
            <a:ext cx="70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IBU and ABV have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missing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values with IBU having much greater amount. No replacement methods with be used to replace these values.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Question 3: Median Alcohol Content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4225"/>
            <a:ext cx="9144000" cy="2853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102800" y="1096150"/>
            <a:ext cx="69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slow drop-off of median ABV value with the greatest state being DC. New Jersey and Utah have a lower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median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ABV value than the rest of the states.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169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 4: Highest ABV and IBU Beers</a:t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134200" y="87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{8D693A0E-D1DE-40C0-B9A9-3D900DF35612}</a:tableStyleId>
              </a:tblPr>
              <a:tblGrid>
                <a:gridCol w="1109450"/>
                <a:gridCol w="1109450"/>
                <a:gridCol w="1109450"/>
                <a:gridCol w="1109450"/>
                <a:gridCol w="1109450"/>
                <a:gridCol w="1109450"/>
                <a:gridCol w="1109450"/>
                <a:gridCol w="11094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Beer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Style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Brewery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ABV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 Hill Series Vol. 5 (2565)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Quadrupel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Upslope Brewing Company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Boulder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IBU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Bitter Bitch Imperial IPA (980)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Double / Imperial 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Astoria Brewing Company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Astoria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193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 5.1: ABV Distribution and </a:t>
            </a:r>
            <a:r>
              <a:rPr lang="en"/>
              <a:t>Statistics</a:t>
            </a: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25" y="1263050"/>
            <a:ext cx="3731600" cy="7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25" y="1879125"/>
            <a:ext cx="8219151" cy="31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102800" y="801000"/>
            <a:ext cx="6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distribution of ABV values is normally distributed with a slight right skew.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108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</a:t>
            </a:r>
            <a:r>
              <a:rPr lang="en"/>
              <a:t>Question 5.2: ABV Distribution and Statistics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0" y="1516550"/>
            <a:ext cx="8106704" cy="31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102800" y="716650"/>
            <a:ext cx="69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States ABV values are normally distributed. Utah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Delaware have more unique distributions than the rest of the states.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34750" y="120900"/>
            <a:ext cx="8674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Question 6: Relationship Between ABV and IBU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27200" y="728700"/>
            <a:ext cx="8889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 positive correlation between ABV and IBU. As beers become more alcoholic their bitterness tends to increase as well. Hop choice is large factor in this relationship. There is a soft cap at 10% alcohol as the quality of taste becomes worse.  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99" y="1806900"/>
            <a:ext cx="8889601" cy="310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132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 7: Ale Beer vs IPA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740750"/>
            <a:ext cx="85206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 </a:t>
            </a:r>
            <a:r>
              <a:rPr lang="en"/>
              <a:t>positive</a:t>
            </a:r>
            <a:r>
              <a:rPr lang="en"/>
              <a:t> correlation between ABV and IBU, however there is distinct difference between ABV and IBU when taking into consideration the style of beer. A KNN model is roughly 83% accurate when predicting if a beer is an Ale or IPA based on the beer’s ABV and IBU values.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9350"/>
            <a:ext cx="9143999" cy="30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