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Revisión</a:t>
            </a:r>
            <a:r>
              <a:rPr lang="en-US" dirty="0" smtClean="0"/>
              <a:t> del </a:t>
            </a:r>
            <a:r>
              <a:rPr lang="en-US" dirty="0" err="1" smtClean="0"/>
              <a:t>cálculo</a:t>
            </a:r>
            <a:r>
              <a:rPr lang="en-US" dirty="0" smtClean="0"/>
              <a:t> R0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Meza</a:t>
            </a:r>
          </a:p>
          <a:p>
            <a:r>
              <a:rPr lang="en-US" dirty="0" smtClean="0"/>
              <a:t>Christian Castro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2618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79" y="986588"/>
            <a:ext cx="11565928" cy="509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con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0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362" y="384048"/>
            <a:ext cx="2248132" cy="60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 </a:t>
            </a:r>
            <a:r>
              <a:rPr lang="en-US" sz="3600" dirty="0" err="1" smtClean="0"/>
              <a:t>sospecha</a:t>
            </a:r>
            <a:r>
              <a:rPr lang="en-US" sz="3600" dirty="0" smtClean="0"/>
              <a:t> de la </a:t>
            </a:r>
            <a:r>
              <a:rPr lang="en-US" sz="3600" dirty="0" err="1" smtClean="0"/>
              <a:t>convergencia</a:t>
            </a:r>
            <a:r>
              <a:rPr lang="en-US" sz="3600" dirty="0" smtClean="0"/>
              <a:t> del R0 al valor 2, </a:t>
            </a:r>
            <a:r>
              <a:rPr lang="en-US" sz="3600" dirty="0" err="1" smtClean="0"/>
              <a:t>pues</a:t>
            </a:r>
            <a:r>
              <a:rPr lang="en-US" sz="3600" dirty="0" smtClean="0"/>
              <a:t> </a:t>
            </a:r>
            <a:r>
              <a:rPr lang="en-US" sz="3600" dirty="0" err="1" smtClean="0"/>
              <a:t>es</a:t>
            </a:r>
            <a:r>
              <a:rPr lang="en-US" sz="3600" dirty="0" smtClean="0"/>
              <a:t> </a:t>
            </a:r>
            <a:r>
              <a:rPr lang="en-US" sz="3600" dirty="0" err="1" smtClean="0"/>
              <a:t>generalizado</a:t>
            </a:r>
            <a:r>
              <a:rPr lang="en-US" sz="3600" dirty="0" smtClean="0"/>
              <a:t> </a:t>
            </a:r>
            <a:r>
              <a:rPr lang="en-US" sz="3600" dirty="0" err="1" smtClean="0"/>
              <a:t>en</a:t>
            </a:r>
            <a:r>
              <a:rPr lang="en-US" sz="3600" dirty="0" smtClean="0"/>
              <a:t> la </a:t>
            </a:r>
            <a:r>
              <a:rPr lang="en-US" sz="3600" dirty="0" err="1" smtClean="0"/>
              <a:t>comunas</a:t>
            </a:r>
            <a:r>
              <a:rPr lang="en-US" sz="3600" dirty="0" smtClean="0"/>
              <a:t>. </a:t>
            </a:r>
            <a:endParaRPr lang="es-CL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160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2800" dirty="0"/>
              <a:t>https://github.com/Sud-Austral/Datos_Chile/blob/master/propios/Salida.xlsx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toma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el </a:t>
            </a:r>
            <a:r>
              <a:rPr lang="en-US" dirty="0" err="1" smtClean="0"/>
              <a:t>caso</a:t>
            </a:r>
            <a:r>
              <a:rPr lang="en-US" dirty="0" smtClean="0"/>
              <a:t> de la </a:t>
            </a:r>
            <a:r>
              <a:rPr lang="en-US" dirty="0" err="1" smtClean="0"/>
              <a:t>comuna</a:t>
            </a:r>
            <a:r>
              <a:rPr lang="en-US" dirty="0" smtClean="0"/>
              <a:t> de Santiago y se </a:t>
            </a:r>
            <a:r>
              <a:rPr lang="en-US" dirty="0" err="1" smtClean="0"/>
              <a:t>calcula</a:t>
            </a:r>
            <a:r>
              <a:rPr lang="en-US" dirty="0" smtClean="0"/>
              <a:t> de forma </a:t>
            </a:r>
            <a:r>
              <a:rPr lang="en-US" dirty="0" err="1" smtClean="0"/>
              <a:t>independienbte</a:t>
            </a:r>
            <a:r>
              <a:rPr lang="en-US" dirty="0" smtClean="0"/>
              <a:t> el R0 con R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momentos</a:t>
            </a:r>
            <a:r>
              <a:rPr lang="en-US" dirty="0" smtClean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3436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61937"/>
            <a:ext cx="1133475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6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8" y="2805025"/>
            <a:ext cx="11564964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96" y="1156970"/>
            <a:ext cx="5611008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4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1158" y="3112168"/>
            <a:ext cx="3408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los</a:t>
            </a:r>
            <a:r>
              <a:rPr lang="en-US" sz="4000" dirty="0" smtClean="0"/>
              <a:t> 20 </a:t>
            </a:r>
            <a:r>
              <a:rPr lang="en-US" sz="4000" dirty="0" err="1" smtClean="0"/>
              <a:t>casos</a:t>
            </a:r>
            <a:r>
              <a:rPr lang="en-US" sz="4000" dirty="0" smtClean="0"/>
              <a:t>: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33726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" y="850017"/>
            <a:ext cx="11521440" cy="52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1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1158" y="3112168"/>
            <a:ext cx="3408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los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 35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casos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:</a:t>
            </a:r>
            <a:endParaRPr kumimoji="0" lang="es-CL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8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206</TotalTime>
  <Words>70</Words>
  <Application>Microsoft Office PowerPoint</Application>
  <PresentationFormat>Panorámica</PresentationFormat>
  <Paragraphs>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Calisto MT</vt:lpstr>
      <vt:lpstr>Trebuchet MS</vt:lpstr>
      <vt:lpstr>Wingdings 2</vt:lpstr>
      <vt:lpstr>Pizarra</vt:lpstr>
      <vt:lpstr>Revisión del cálculo R0</vt:lpstr>
      <vt:lpstr>Se sospecha de la convergencia del R0 al valor 2, pues es generalizado en la comunas. </vt:lpstr>
      <vt:lpstr>https://github.com/Sud-Austral/Datos_Chile/blob/master/propios/Salida.xlsx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Qué pasa con los datos?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Revisión del cálculo R0</dc:title>
  <dc:creator>usuario</dc:creator>
  <cp:lastModifiedBy>usuario</cp:lastModifiedBy>
  <cp:revision>5</cp:revision>
  <dcterms:created xsi:type="dcterms:W3CDTF">2020-08-31T14:33:18Z</dcterms:created>
  <dcterms:modified xsi:type="dcterms:W3CDTF">2020-08-31T17:59:44Z</dcterms:modified>
</cp:coreProperties>
</file>