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Revisión</a:t>
            </a:r>
            <a:r>
              <a:rPr lang="en-US" dirty="0" smtClean="0"/>
              <a:t> del </a:t>
            </a:r>
            <a:r>
              <a:rPr lang="en-US" dirty="0" err="1" smtClean="0"/>
              <a:t>cálculo</a:t>
            </a:r>
            <a:r>
              <a:rPr lang="en-US" dirty="0" smtClean="0"/>
              <a:t> R0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618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436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604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3263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</TotalTime>
  <Words>4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Pizarra</vt:lpstr>
      <vt:lpstr>Revisión del cálculo R0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del cálculo R0</dc:title>
  <dc:creator>usuario</dc:creator>
  <cp:lastModifiedBy>usuario</cp:lastModifiedBy>
  <cp:revision>1</cp:revision>
  <dcterms:created xsi:type="dcterms:W3CDTF">2020-08-31T14:33:18Z</dcterms:created>
  <dcterms:modified xsi:type="dcterms:W3CDTF">2020-08-31T14:34:55Z</dcterms:modified>
</cp:coreProperties>
</file>