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7BEC-4949-477B-8B4B-576E06C6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F65AE-6016-4DB7-B5C7-52C4E1DD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8E60-D7C1-4225-BE15-02919CB3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19/10/2020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E9571-FE16-4E28-B14B-29FE7248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F8267-6F62-4E7B-B6BF-0B056FA1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0577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5689-0D15-4737-BBD6-23CD5455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717F4-0607-431D-9A16-91C666E0C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977BA-08C3-4EC8-90FA-1FFC8091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19/10/2020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EA733-665E-48B2-8636-7AEA1616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48C6-5772-4BF3-9E6E-161CC168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673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6133B-8C6C-43F2-A4F5-F011E5838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346CF-F4F6-4975-BA37-B53CE020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15221-B16D-4798-8D66-57B7004E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19/10/2020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FC7A1-A2B2-442D-9FB8-1272DFE9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B123-0CB7-47FC-8D7C-031C48A5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7025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74B3-8A58-4804-83D6-1415A26C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A03C-9C5C-4D7C-86AF-17F4362D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0583-0698-4025-B7F2-424A0CFA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19/10/2020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1A554-636B-47AE-A12B-8F2409D3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525D-8BE4-4B58-AE64-3C683905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2856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7F21-B40E-4126-84F0-63CF7316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4F0F-9F52-4D0D-AFCA-4CC300C7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737A-29D1-4CBF-8FCD-60F1146C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19/10/2020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CC08-0780-4361-AAB6-2317839C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0D92-9EA7-457B-B7F9-F06FA19D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6288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417E-9162-4E21-AB32-7E07F4C8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5126-287A-46AE-AFF6-C4C0AF627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3B42A-74EC-476B-BE00-18218E57B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2485A-1555-4C95-AD7D-EEC78DEA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19/10/2020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DD68-F306-431B-B717-2044E769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B9EC0-BE91-4EB8-89A4-8CD1C991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11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459A-F5E6-4990-A06E-A753BEC8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27E0A-E3FA-4A6F-91AA-14778EF8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8889E-3B77-4360-882B-2028C6A70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C466A-AFD0-4D24-8479-0724742B7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D2FCD-D736-4E56-8B39-FD49D05AB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CE16A-9C65-425A-9FA2-D83BE031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19/10/2020</a:t>
            </a:fld>
            <a:endParaRPr lang="es-H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25742-FFDE-4B50-90FF-37FFD644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3CBE2-CA30-47C8-A1A2-9B3760C2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4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8D9C-CD77-4892-9671-20C54C7E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7B4A7-B1C1-4F5B-9870-C60F6B99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19/10/2020</a:t>
            </a:fld>
            <a:endParaRPr lang="es-H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08E72-143D-46D2-BC76-49D279C3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788D1-F17D-4083-BE25-DE20FAB8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7918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8B373-DF78-4F84-BD8E-80C52DA5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19/10/2020</a:t>
            </a:fld>
            <a:endParaRPr lang="es-H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EDEEB-AC18-463A-8AC1-19F2E169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04224-441E-49B2-9CA3-8257F8E2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5038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7CFE-5EF7-4DEF-A73B-868AB7DC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4898-89EE-4935-A58E-2C315F8E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02F0C-F966-44D1-8294-6CEC63AE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9039-B485-4C35-864F-515746CD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19/10/2020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39D68-CD61-4B0C-BC91-AEE4EF1D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AC0A0-3541-4A3F-B4A5-BCA01268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5581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1417-F49C-4FC8-ABAC-4607A215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79910-7B8E-46CF-9BE3-B9892A7CB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71E68-6EE3-4336-93A8-0DA224367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AF0DF-C955-4177-AF7A-4665CCF5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19/10/2020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FF6AE-CA17-4F5F-8C4C-5B34D89C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458E7-758F-46E9-91AA-F1CBD187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006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6A9AF-65FA-4FF5-ADCE-4455696D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4FCE2-9A5F-4C5C-A7AE-C25F32E9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5990-751A-4356-B03E-B2A8694D7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416E0-DD73-4B32-B176-49757E81F7A7}" type="datetimeFigureOut">
              <a:rPr lang="es-HN" smtClean="0"/>
              <a:t>19/10/2020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CDE4-C4AC-4F65-8F22-751E765F6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866D-D74A-4234-86B9-D16A9E672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6943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18C5D2-E43F-4ECF-9954-6ADD7E58B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6" r="5217" b="7032"/>
          <a:stretch/>
        </p:blipFill>
        <p:spPr>
          <a:xfrm>
            <a:off x="0" y="823581"/>
            <a:ext cx="12192000" cy="5550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66C374-4EC4-42F4-967F-E14E4944E02A}"/>
              </a:ext>
            </a:extLst>
          </p:cNvPr>
          <p:cNvSpPr txBox="1"/>
          <p:nvPr/>
        </p:nvSpPr>
        <p:spPr>
          <a:xfrm>
            <a:off x="0" y="2199861"/>
            <a:ext cx="316727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Logos de Data </a:t>
            </a:r>
            <a:r>
              <a:rPr lang="es-419" dirty="0" err="1"/>
              <a:t>Inteligence</a:t>
            </a:r>
            <a:endParaRPr lang="es-419" dirty="0"/>
          </a:p>
          <a:p>
            <a:pPr algn="ctr"/>
            <a:r>
              <a:rPr lang="es-419" dirty="0"/>
              <a:t>Y resumen del </a:t>
            </a:r>
            <a:r>
              <a:rPr lang="es-419" dirty="0" err="1"/>
              <a:t>DataAgro</a:t>
            </a:r>
            <a:endParaRPr lang="es-419" b="1" dirty="0"/>
          </a:p>
          <a:p>
            <a:pPr algn="ctr"/>
            <a:endParaRPr lang="es-H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6FD26-ABA0-4F3B-A7CE-44AD1CF6F858}"/>
              </a:ext>
            </a:extLst>
          </p:cNvPr>
          <p:cNvSpPr txBox="1"/>
          <p:nvPr/>
        </p:nvSpPr>
        <p:spPr>
          <a:xfrm>
            <a:off x="0" y="3123191"/>
            <a:ext cx="316727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b="1" dirty="0" err="1"/>
              <a:t>DataAgro</a:t>
            </a:r>
            <a:endParaRPr lang="es-419" b="1" dirty="0"/>
          </a:p>
          <a:p>
            <a:pPr algn="ctr"/>
            <a:r>
              <a:rPr lang="es-419" dirty="0"/>
              <a:t>Sistema Inteligente de Datos </a:t>
            </a:r>
            <a:r>
              <a:rPr lang="es-419" dirty="0" err="1"/>
              <a:t>Agroclimaticos</a:t>
            </a:r>
            <a:r>
              <a:rPr lang="es-419" dirty="0"/>
              <a:t>.</a:t>
            </a:r>
            <a:endParaRPr lang="es-H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106BC-4691-429F-BD40-2030CB30B6F1}"/>
              </a:ext>
            </a:extLst>
          </p:cNvPr>
          <p:cNvSpPr txBox="1"/>
          <p:nvPr/>
        </p:nvSpPr>
        <p:spPr>
          <a:xfrm>
            <a:off x="0" y="4670885"/>
            <a:ext cx="316727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i="1" dirty="0"/>
              <a:t>Seleccione el rango de fechas para generar los Índices (mínimo rango de 6 días)</a:t>
            </a:r>
          </a:p>
          <a:p>
            <a:pPr algn="ctr"/>
            <a:endParaRPr lang="es-419" sz="1200" i="1" dirty="0"/>
          </a:p>
          <a:p>
            <a:pPr algn="ctr"/>
            <a:endParaRPr lang="es-HN" sz="12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0186C1-16A2-45B4-9858-30C6A8FC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147026"/>
            <a:ext cx="3167270" cy="6403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EEE84D-58B0-4ADB-B630-68DCADFA6A49}"/>
              </a:ext>
            </a:extLst>
          </p:cNvPr>
          <p:cNvSpPr txBox="1"/>
          <p:nvPr/>
        </p:nvSpPr>
        <p:spPr>
          <a:xfrm>
            <a:off x="-1" y="4037806"/>
            <a:ext cx="3167270" cy="615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600" i="1" dirty="0"/>
              <a:t>Elija la localización a correr</a:t>
            </a:r>
          </a:p>
          <a:p>
            <a:pPr algn="ctr"/>
            <a:endParaRPr lang="es-H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5F1A20-BDCA-4FF2-BF46-9A8E5AF015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073" r="60955"/>
          <a:stretch/>
        </p:blipFill>
        <p:spPr>
          <a:xfrm>
            <a:off x="402560" y="4370073"/>
            <a:ext cx="1015423" cy="2359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0224ED-5E44-4352-85FF-2B427953EA04}"/>
              </a:ext>
            </a:extLst>
          </p:cNvPr>
          <p:cNvSpPr txBox="1"/>
          <p:nvPr/>
        </p:nvSpPr>
        <p:spPr>
          <a:xfrm>
            <a:off x="0" y="5780895"/>
            <a:ext cx="316727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400" i="1" dirty="0"/>
              <a:t>Seleccione el grupo Índices a Visualizar</a:t>
            </a:r>
          </a:p>
          <a:p>
            <a:pPr algn="ctr"/>
            <a:endParaRPr lang="es-H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84962E-40DD-4415-A957-B8484269631C}"/>
              </a:ext>
            </a:extLst>
          </p:cNvPr>
          <p:cNvSpPr/>
          <p:nvPr/>
        </p:nvSpPr>
        <p:spPr>
          <a:xfrm>
            <a:off x="198783" y="6073282"/>
            <a:ext cx="1802295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EFB2784A-E547-457A-ACBC-6164CB77EF5F}"/>
              </a:ext>
            </a:extLst>
          </p:cNvPr>
          <p:cNvSpPr/>
          <p:nvPr/>
        </p:nvSpPr>
        <p:spPr>
          <a:xfrm>
            <a:off x="1789041" y="6242616"/>
            <a:ext cx="119269" cy="113923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2D0CDF06-2168-4851-930D-0E92005F35D1}"/>
              </a:ext>
            </a:extLst>
          </p:cNvPr>
          <p:cNvSpPr/>
          <p:nvPr/>
        </p:nvSpPr>
        <p:spPr>
          <a:xfrm flipV="1">
            <a:off x="1789041" y="6088546"/>
            <a:ext cx="119269" cy="12445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2409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2163509" y="216180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56728424-5394-4360-9796-B8F3E0112648}"/>
              </a:ext>
            </a:extLst>
          </p:cNvPr>
          <p:cNvSpPr/>
          <p:nvPr/>
        </p:nvSpPr>
        <p:spPr>
          <a:xfrm>
            <a:off x="3605489" y="447277"/>
            <a:ext cx="119269" cy="113923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0" name="Flowchart: Merge 9">
            <a:extLst>
              <a:ext uri="{FF2B5EF4-FFF2-40B4-BE49-F238E27FC236}">
                <a16:creationId xmlns:a16="http://schemas.microsoft.com/office/drawing/2014/main" id="{D0D8712C-0576-4B9E-9F52-B91DA6EF4A96}"/>
              </a:ext>
            </a:extLst>
          </p:cNvPr>
          <p:cNvSpPr/>
          <p:nvPr/>
        </p:nvSpPr>
        <p:spPr>
          <a:xfrm flipV="1">
            <a:off x="3605489" y="268493"/>
            <a:ext cx="119269" cy="12445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9CA8E4D-70DB-49DB-B952-43A8AB2AE52D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900521" y="-163596"/>
            <a:ext cx="358346" cy="19212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B638D3-371F-4981-90F6-B8EDD833B5B5}"/>
              </a:ext>
            </a:extLst>
          </p:cNvPr>
          <p:cNvSpPr txBox="1"/>
          <p:nvPr/>
        </p:nvSpPr>
        <p:spPr>
          <a:xfrm>
            <a:off x="222943" y="1173892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Vegetación</a:t>
            </a:r>
            <a:endParaRPr lang="es-HN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08418B-D3EF-4066-8A1A-C0EA47B0AD54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119087" y="976184"/>
            <a:ext cx="0" cy="19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2146328" y="1173891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042472" y="976184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944D49A-37E6-444A-9B6C-0F65B5292625}"/>
              </a:ext>
            </a:extLst>
          </p:cNvPr>
          <p:cNvSpPr txBox="1"/>
          <p:nvPr/>
        </p:nvSpPr>
        <p:spPr>
          <a:xfrm>
            <a:off x="4069714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Suelo</a:t>
            </a:r>
            <a:endParaRPr lang="es-HN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DC9386B-C902-49C2-A99C-2CA80CAE40C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040301" y="976184"/>
            <a:ext cx="1925557" cy="197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EA0ADA-8A9F-42B7-B485-CF9416A86D72}"/>
              </a:ext>
            </a:extLst>
          </p:cNvPr>
          <p:cNvCxnSpPr>
            <a:cxnSpLocks/>
          </p:cNvCxnSpPr>
          <p:nvPr/>
        </p:nvCxnSpPr>
        <p:spPr>
          <a:xfrm>
            <a:off x="222943" y="1481667"/>
            <a:ext cx="0" cy="482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ED6B52-B565-418E-97A1-4F010F071DD0}"/>
              </a:ext>
            </a:extLst>
          </p:cNvPr>
          <p:cNvSpPr txBox="1"/>
          <p:nvPr/>
        </p:nvSpPr>
        <p:spPr>
          <a:xfrm>
            <a:off x="370704" y="1804086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NDVI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23F38E-9870-47A0-A8C8-141E77E2F0D4}"/>
              </a:ext>
            </a:extLst>
          </p:cNvPr>
          <p:cNvSpPr txBox="1"/>
          <p:nvPr/>
        </p:nvSpPr>
        <p:spPr>
          <a:xfrm>
            <a:off x="370704" y="216660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GNDVI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E6492-825D-42B6-8B88-FD39876B7FA6}"/>
              </a:ext>
            </a:extLst>
          </p:cNvPr>
          <p:cNvSpPr txBox="1"/>
          <p:nvPr/>
        </p:nvSpPr>
        <p:spPr>
          <a:xfrm>
            <a:off x="370704" y="2529130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TNDVI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823736-D6DE-4D31-9E11-5CA7140A912F}"/>
              </a:ext>
            </a:extLst>
          </p:cNvPr>
          <p:cNvSpPr txBox="1"/>
          <p:nvPr/>
        </p:nvSpPr>
        <p:spPr>
          <a:xfrm>
            <a:off x="370704" y="2891652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RVI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36D620-EFC8-44C6-9CA5-D78C0AF400A7}"/>
              </a:ext>
            </a:extLst>
          </p:cNvPr>
          <p:cNvSpPr txBox="1"/>
          <p:nvPr/>
        </p:nvSpPr>
        <p:spPr>
          <a:xfrm>
            <a:off x="370704" y="325417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SAVI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6BD8C1-33F7-4FD3-8634-10A0164E56C7}"/>
              </a:ext>
            </a:extLst>
          </p:cNvPr>
          <p:cNvSpPr txBox="1"/>
          <p:nvPr/>
        </p:nvSpPr>
        <p:spPr>
          <a:xfrm>
            <a:off x="370704" y="3616696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TSAVI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3CC440-C80D-4BB1-ACA2-3EE118529BEB}"/>
              </a:ext>
            </a:extLst>
          </p:cNvPr>
          <p:cNvSpPr txBox="1"/>
          <p:nvPr/>
        </p:nvSpPr>
        <p:spPr>
          <a:xfrm>
            <a:off x="370704" y="397921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MSAVI2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B1BB54-84A8-47B0-80D5-C4751CEDE005}"/>
              </a:ext>
            </a:extLst>
          </p:cNvPr>
          <p:cNvSpPr txBox="1"/>
          <p:nvPr/>
        </p:nvSpPr>
        <p:spPr>
          <a:xfrm>
            <a:off x="370704" y="4341740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GEMI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1F44C6-875C-4FFB-959B-40024F327C2D}"/>
              </a:ext>
            </a:extLst>
          </p:cNvPr>
          <p:cNvSpPr txBox="1"/>
          <p:nvPr/>
        </p:nvSpPr>
        <p:spPr>
          <a:xfrm>
            <a:off x="370704" y="4704262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IPVI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A8B09D-1248-45C7-8842-F91B99D41316}"/>
              </a:ext>
            </a:extLst>
          </p:cNvPr>
          <p:cNvSpPr txBox="1"/>
          <p:nvPr/>
        </p:nvSpPr>
        <p:spPr>
          <a:xfrm>
            <a:off x="370704" y="50667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EVI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73E603-2487-4E33-B7A2-EE1FA2B3C5EF}"/>
              </a:ext>
            </a:extLst>
          </p:cNvPr>
          <p:cNvSpPr txBox="1"/>
          <p:nvPr/>
        </p:nvSpPr>
        <p:spPr>
          <a:xfrm>
            <a:off x="370704" y="543239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LAI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EC55EF-38BB-4DD4-80D6-7D99679727DA}"/>
              </a:ext>
            </a:extLst>
          </p:cNvPr>
          <p:cNvSpPr txBox="1"/>
          <p:nvPr/>
        </p:nvSpPr>
        <p:spPr>
          <a:xfrm>
            <a:off x="370704" y="579800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7B051-CE8A-4E34-8791-583F03E748D8}"/>
              </a:ext>
            </a:extLst>
          </p:cNvPr>
          <p:cNvSpPr txBox="1"/>
          <p:nvPr/>
        </p:nvSpPr>
        <p:spPr>
          <a:xfrm>
            <a:off x="370704" y="616361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DVI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9414A8-3FDA-40E7-939E-91959685CE8D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22943" y="1942585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94363C4-B92D-4946-A2EE-8B4D3A0C1FC1}"/>
              </a:ext>
            </a:extLst>
          </p:cNvPr>
          <p:cNvCxnSpPr>
            <a:cxnSpLocks/>
          </p:cNvCxnSpPr>
          <p:nvPr/>
        </p:nvCxnSpPr>
        <p:spPr>
          <a:xfrm flipH="1" flipV="1">
            <a:off x="222942" y="230121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B402BA8-0366-45E7-A3E4-69AD631114BD}"/>
              </a:ext>
            </a:extLst>
          </p:cNvPr>
          <p:cNvCxnSpPr>
            <a:cxnSpLocks/>
          </p:cNvCxnSpPr>
          <p:nvPr/>
        </p:nvCxnSpPr>
        <p:spPr>
          <a:xfrm flipH="1" flipV="1">
            <a:off x="222941" y="2667628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EF78580-2F3A-4647-A89D-A235DC922B21}"/>
              </a:ext>
            </a:extLst>
          </p:cNvPr>
          <p:cNvCxnSpPr>
            <a:cxnSpLocks/>
          </p:cNvCxnSpPr>
          <p:nvPr/>
        </p:nvCxnSpPr>
        <p:spPr>
          <a:xfrm flipH="1" flipV="1">
            <a:off x="222940" y="304293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1BF082-F2BA-4EC1-BB17-B6880F5B8128}"/>
              </a:ext>
            </a:extLst>
          </p:cNvPr>
          <p:cNvCxnSpPr>
            <a:cxnSpLocks/>
          </p:cNvCxnSpPr>
          <p:nvPr/>
        </p:nvCxnSpPr>
        <p:spPr>
          <a:xfrm flipH="1" flipV="1">
            <a:off x="222939" y="33914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951316D-2CB0-4F14-B9A7-E2A80468C787}"/>
              </a:ext>
            </a:extLst>
          </p:cNvPr>
          <p:cNvCxnSpPr>
            <a:cxnSpLocks/>
          </p:cNvCxnSpPr>
          <p:nvPr/>
        </p:nvCxnSpPr>
        <p:spPr>
          <a:xfrm flipH="1" flipV="1">
            <a:off x="222939" y="375078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45ED199-61F0-4B40-87BC-F9AE58A7D18B}"/>
              </a:ext>
            </a:extLst>
          </p:cNvPr>
          <p:cNvCxnSpPr>
            <a:cxnSpLocks/>
          </p:cNvCxnSpPr>
          <p:nvPr/>
        </p:nvCxnSpPr>
        <p:spPr>
          <a:xfrm flipH="1" flipV="1">
            <a:off x="222938" y="412003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C7B10E9-0292-40BE-96D4-9856F0F7F10E}"/>
              </a:ext>
            </a:extLst>
          </p:cNvPr>
          <p:cNvCxnSpPr>
            <a:cxnSpLocks/>
          </p:cNvCxnSpPr>
          <p:nvPr/>
        </p:nvCxnSpPr>
        <p:spPr>
          <a:xfrm flipH="1" flipV="1">
            <a:off x="222937" y="445859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246E863-CA85-40B9-8FDD-37CC3D358186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487350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A0099E6-0531-4B5C-8612-BAF7DA1E9358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522714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9FF92D3-B4CB-41A9-BE9D-586141191A0E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557039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4C9D9F-9B87-401E-92F7-863F947A2C85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5952184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72CEF9B-5E06-4A3C-B014-DD197CF80668}"/>
              </a:ext>
            </a:extLst>
          </p:cNvPr>
          <p:cNvCxnSpPr>
            <a:cxnSpLocks/>
          </p:cNvCxnSpPr>
          <p:nvPr/>
        </p:nvCxnSpPr>
        <p:spPr>
          <a:xfrm flipH="1" flipV="1">
            <a:off x="222935" y="630424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2146328" y="1481667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2368229" y="18040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2368229" y="216660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2368229" y="252912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2368229" y="289164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2368229" y="3252999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2368229" y="3612286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2122255" y="19448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2122254" y="2303491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2122253" y="266990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2122252" y="3045204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2122251" y="3393771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2122251" y="3753058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500AF9E-974D-490A-85F5-9B03C1D4C828}"/>
              </a:ext>
            </a:extLst>
          </p:cNvPr>
          <p:cNvSpPr txBox="1"/>
          <p:nvPr/>
        </p:nvSpPr>
        <p:spPr>
          <a:xfrm>
            <a:off x="4335781" y="18040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RI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2E47CC-2E2C-4CF8-BBE2-B958C598D67C}"/>
              </a:ext>
            </a:extLst>
          </p:cNvPr>
          <p:cNvSpPr txBox="1"/>
          <p:nvPr/>
        </p:nvSpPr>
        <p:spPr>
          <a:xfrm>
            <a:off x="4335781" y="216660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CI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7A8210-C8CB-4893-B410-E470442D81E6}"/>
              </a:ext>
            </a:extLst>
          </p:cNvPr>
          <p:cNvSpPr txBox="1"/>
          <p:nvPr/>
        </p:nvSpPr>
        <p:spPr>
          <a:xfrm>
            <a:off x="4335781" y="252912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BI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C9E9546-7574-4715-80B2-AD8858E71DF7}"/>
              </a:ext>
            </a:extLst>
          </p:cNvPr>
          <p:cNvSpPr txBox="1"/>
          <p:nvPr/>
        </p:nvSpPr>
        <p:spPr>
          <a:xfrm>
            <a:off x="4335781" y="289164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BI2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A86C3BE-7327-4958-93D4-A95214CEA45C}"/>
              </a:ext>
            </a:extLst>
          </p:cNvPr>
          <p:cNvCxnSpPr/>
          <p:nvPr/>
        </p:nvCxnSpPr>
        <p:spPr>
          <a:xfrm>
            <a:off x="4069714" y="1481667"/>
            <a:ext cx="0" cy="156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C6BD1B5-773C-4BA6-AD37-0EBD60A28DED}"/>
              </a:ext>
            </a:extLst>
          </p:cNvPr>
          <p:cNvCxnSpPr>
            <a:cxnSpLocks/>
          </p:cNvCxnSpPr>
          <p:nvPr/>
        </p:nvCxnSpPr>
        <p:spPr>
          <a:xfrm flipH="1" flipV="1">
            <a:off x="4103459" y="191983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AC01C4B-0EDC-45FE-A91F-B2A8D08976E9}"/>
              </a:ext>
            </a:extLst>
          </p:cNvPr>
          <p:cNvCxnSpPr>
            <a:cxnSpLocks/>
          </p:cNvCxnSpPr>
          <p:nvPr/>
        </p:nvCxnSpPr>
        <p:spPr>
          <a:xfrm flipH="1" flipV="1">
            <a:off x="4103458" y="227846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B8A51B-3026-4E0A-84BD-EAD42C97E418}"/>
              </a:ext>
            </a:extLst>
          </p:cNvPr>
          <p:cNvCxnSpPr>
            <a:cxnSpLocks/>
          </p:cNvCxnSpPr>
          <p:nvPr/>
        </p:nvCxnSpPr>
        <p:spPr>
          <a:xfrm flipH="1" flipV="1">
            <a:off x="4103457" y="264487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666B029-1E6F-4F6B-836A-07E1D4141B9D}"/>
              </a:ext>
            </a:extLst>
          </p:cNvPr>
          <p:cNvCxnSpPr>
            <a:cxnSpLocks/>
          </p:cNvCxnSpPr>
          <p:nvPr/>
        </p:nvCxnSpPr>
        <p:spPr>
          <a:xfrm flipH="1" flipV="1">
            <a:off x="4103456" y="302018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D20D2787-85A6-4E75-8E2F-30B0D4E08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" t="21591" r="71640" b="18760"/>
          <a:stretch/>
        </p:blipFill>
        <p:spPr>
          <a:xfrm>
            <a:off x="6956157" y="672393"/>
            <a:ext cx="2748044" cy="4088730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5FAC0199-E268-4387-B963-EBD3ABAF86FC}"/>
              </a:ext>
            </a:extLst>
          </p:cNvPr>
          <p:cNvSpPr/>
          <p:nvPr/>
        </p:nvSpPr>
        <p:spPr>
          <a:xfrm>
            <a:off x="6956157" y="273041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Área de Interés</a:t>
            </a:r>
            <a:endParaRPr lang="es-HN" sz="1200" b="1" dirty="0"/>
          </a:p>
        </p:txBody>
      </p:sp>
      <p:sp>
        <p:nvSpPr>
          <p:cNvPr id="122" name="Flowchart: Merge 121">
            <a:extLst>
              <a:ext uri="{FF2B5EF4-FFF2-40B4-BE49-F238E27FC236}">
                <a16:creationId xmlns:a16="http://schemas.microsoft.com/office/drawing/2014/main" id="{F8613BE2-D9B4-45B3-B47B-EE1B1767C29A}"/>
              </a:ext>
            </a:extLst>
          </p:cNvPr>
          <p:cNvSpPr/>
          <p:nvPr/>
        </p:nvSpPr>
        <p:spPr>
          <a:xfrm>
            <a:off x="8398137" y="504138"/>
            <a:ext cx="119269" cy="113923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24" name="Flowchart: Merge 123">
            <a:extLst>
              <a:ext uri="{FF2B5EF4-FFF2-40B4-BE49-F238E27FC236}">
                <a16:creationId xmlns:a16="http://schemas.microsoft.com/office/drawing/2014/main" id="{28006253-FC87-4895-9812-A8E5072C9B9F}"/>
              </a:ext>
            </a:extLst>
          </p:cNvPr>
          <p:cNvSpPr/>
          <p:nvPr/>
        </p:nvSpPr>
        <p:spPr>
          <a:xfrm flipV="1">
            <a:off x="8398137" y="325354"/>
            <a:ext cx="119269" cy="12445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6653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8D7622-A619-449A-8A99-5E37C6F8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857375"/>
            <a:ext cx="8753475" cy="31432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D10458-B041-475E-8110-7F4A6051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4AD16-8BC1-4B70-BD03-4DE44D0E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39323"/>
            <a:ext cx="10515600" cy="569107"/>
          </a:xfrm>
        </p:spPr>
        <p:txBody>
          <a:bodyPr>
            <a:normAutofit fontScale="55000" lnSpcReduction="20000"/>
          </a:bodyPr>
          <a:lstStyle/>
          <a:p>
            <a:r>
              <a:rPr lang="es-CL" dirty="0"/>
              <a:t>Breve descripción</a:t>
            </a:r>
          </a:p>
          <a:p>
            <a:r>
              <a:rPr lang="en-US" dirty="0" err="1"/>
              <a:t>Rangos</a:t>
            </a:r>
            <a:r>
              <a:rPr lang="en-US" dirty="0"/>
              <a:t> del </a:t>
            </a:r>
            <a:r>
              <a:rPr lang="en-US" dirty="0" err="1"/>
              <a:t>índice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91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89</Words>
  <Application>Microsoft Office PowerPoint</Application>
  <PresentationFormat>Panorámica</PresentationFormat>
  <Paragraphs>38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OrellanaDiaz, Omar (FAOHN)</dc:creator>
  <cp:lastModifiedBy>Claudia Garrido</cp:lastModifiedBy>
  <cp:revision>10</cp:revision>
  <dcterms:created xsi:type="dcterms:W3CDTF">2020-10-07T13:58:33Z</dcterms:created>
  <dcterms:modified xsi:type="dcterms:W3CDTF">2020-10-20T01:17:38Z</dcterms:modified>
</cp:coreProperties>
</file>