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4" autoAdjust="0"/>
    <p:restoredTop sz="94660"/>
  </p:normalViewPr>
  <p:slideViewPr>
    <p:cSldViewPr snapToGrid="0">
      <p:cViewPr>
        <p:scale>
          <a:sx n="64" d="100"/>
          <a:sy n="64" d="100"/>
        </p:scale>
        <p:origin x="6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AD653-E000-44DA-BE30-1E79014A2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D691C6-5551-4C6A-83CC-FE366136B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D5091E-984D-48CA-A67F-F9BBBB40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CD58-7966-4C8D-A17A-1057F3EAA900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24C85B-20F1-433A-B024-6BC6D21BC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60E898-ECE6-450E-84EB-29427557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BE4-8D93-4DFA-9C88-717468B494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0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EFC95-72E3-40A4-B814-FF9FC979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D098CA-73E6-44CF-AE7D-E9B95A55C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C6EE02-680C-42E3-AC20-9AA04DAA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CD58-7966-4C8D-A17A-1057F3EAA900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BE7CB1-F904-4948-B3EA-31305ADC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94A72F-DCC6-4AA2-B67C-5D27CFC4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BE4-8D93-4DFA-9C88-717468B494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7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827C9C-3238-4BBA-8938-6CACDDDA4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08173C-051F-4F38-8A1D-527B1CB5A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E332EC-6DC9-4A54-883C-F6A9074A8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CD58-7966-4C8D-A17A-1057F3EAA900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544C1D-48AD-4842-862B-0362CC40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73BA7-29A0-407B-8E18-C08823B9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BE4-8D93-4DFA-9C88-717468B494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4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81A1A-7EF0-41B3-891B-E61F3458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365B91-D3D3-4B84-A5A6-CFFE905A2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6F18CE-8439-4144-8113-75AEECCF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CD58-7966-4C8D-A17A-1057F3EAA900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E0082F-BDB6-4794-84BC-5AE984C9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9DCEAA-3A49-47AC-83E5-8E9619E1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BE4-8D93-4DFA-9C88-717468B494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2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6A5D3-8BEE-4228-B674-C4273A81E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C58485-C54A-43CE-BEA2-0300955CD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BD1C90-81E1-4258-A22A-B5E2890D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CD58-7966-4C8D-A17A-1057F3EAA900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22FE67-988E-413F-8C57-46EA0F2F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597CAA-4296-40D5-98A7-E85644AF8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BE4-8D93-4DFA-9C88-717468B494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5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4D7EE-2DF3-4FAD-8433-4DDFE5928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065809-8BCB-406D-A88A-9268086ED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980C3C-FFFF-4AE7-9562-11AB31316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31C01F-1D12-41C7-A448-3703D76F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CD58-7966-4C8D-A17A-1057F3EAA900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77CFB4-1393-4662-9026-7B4665E9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752DAB-475E-449A-BD40-0C3DF1D8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BE4-8D93-4DFA-9C88-717468B494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6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3C562-7F7C-44F1-B87C-89E874118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4C667D-549D-459E-972E-8D0670820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45EB76-0990-4253-8E2B-70C7A3A27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6046B18-21E9-46B2-B368-78738BE79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983E818-3AE6-4740-B016-403672680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B6FB24C-A262-4A0C-8294-E9BE08F3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CD58-7966-4C8D-A17A-1057F3EAA900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E9653C-F662-4B20-9F65-5B4C2B1F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A3A841C-4DCE-471B-AB78-4B8A9609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BE4-8D93-4DFA-9C88-717468B494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1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29B08-4B84-4E1E-AA16-85B04325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7DA2C94-AD72-44B9-927C-F9517B86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CD58-7966-4C8D-A17A-1057F3EAA900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35EF47-47AF-45FC-AFDA-4DB346BE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8BD3D0-C74F-4734-803B-A56CF847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BE4-8D93-4DFA-9C88-717468B494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0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A420B0-98EF-48DB-AAD3-773E10A0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CD58-7966-4C8D-A17A-1057F3EAA900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980F9D-6533-4EA8-82FE-CF1C543C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C1EB10-5725-460F-B6CD-7415D280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BE4-8D93-4DFA-9C88-717468B494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0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59E57-95CB-419E-90C7-40066E70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D60002-66B5-4D94-9984-AA5692DA3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9FC1A7-E482-4118-9EA4-D81233F17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4FD7EA-435A-4266-B193-58F33D55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CD58-7966-4C8D-A17A-1057F3EAA900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C01602-48AA-4AFF-930B-53191640C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BB23DA-3BB2-48C2-9AFF-A0AE5CC6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BE4-8D93-4DFA-9C88-717468B494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9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E518C-0D9B-40BF-96FA-32FBAF3B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411824-B807-405E-AFC9-B2FBB5BB8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56B516-61FA-4597-987D-A697D3A1F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18D481-DBCB-4C61-87C3-8D9DDAB8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CD58-7966-4C8D-A17A-1057F3EAA900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DC6868-D0B8-41E5-940A-F3BAF2E0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ABAD08-2C16-43CF-A6DA-6D14F2F2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BE4-8D93-4DFA-9C88-717468B494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7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6CDD237-2D00-431A-8905-A2D66AC6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50A129-D5A8-44C8-A7E0-E0657B67D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40EED6-CDAA-4B1C-AAB8-FA3ED967E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0CD58-7966-4C8D-A17A-1057F3EAA900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DBE38A-F616-4795-88F1-793C4074D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DDB913-9D7E-4519-8695-968DCE608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4BE4-8D93-4DFA-9C88-717468B494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3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F7BE16F2-546E-4F86-B4E8-1DE3F95B9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99717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344ACF9-D45A-4BAC-B689-ECA4B9B22D8D}"/>
              </a:ext>
            </a:extLst>
          </p:cNvPr>
          <p:cNvSpPr/>
          <p:nvPr/>
        </p:nvSpPr>
        <p:spPr>
          <a:xfrm>
            <a:off x="2805888" y="3261867"/>
            <a:ext cx="2152972" cy="261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err="1"/>
              <a:t>Indices</a:t>
            </a:r>
            <a:r>
              <a:rPr lang="es-CL" sz="1200" dirty="0"/>
              <a:t> de vegetación</a:t>
            </a:r>
            <a:endParaRPr lang="en-US" sz="12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D2DBB0F-DC94-4999-B581-C3ABFC68EB0A}"/>
              </a:ext>
            </a:extLst>
          </p:cNvPr>
          <p:cNvSpPr/>
          <p:nvPr/>
        </p:nvSpPr>
        <p:spPr>
          <a:xfrm>
            <a:off x="2805888" y="3532270"/>
            <a:ext cx="2152972" cy="261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err="1"/>
              <a:t>Indices</a:t>
            </a:r>
            <a:r>
              <a:rPr lang="es-CL" sz="1200" dirty="0"/>
              <a:t> de humedad</a:t>
            </a:r>
            <a:endParaRPr lang="en-US" sz="12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08F6836-95D9-4C2F-B63B-8EE3AD43ED3E}"/>
              </a:ext>
            </a:extLst>
          </p:cNvPr>
          <p:cNvSpPr/>
          <p:nvPr/>
        </p:nvSpPr>
        <p:spPr>
          <a:xfrm>
            <a:off x="2805888" y="3794268"/>
            <a:ext cx="2152972" cy="261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err="1"/>
              <a:t>Indices</a:t>
            </a:r>
            <a:r>
              <a:rPr lang="es-CL" sz="1200" dirty="0"/>
              <a:t> de suelo</a:t>
            </a:r>
            <a:endParaRPr lang="en-US" sz="12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4A3B977-800E-4DA2-9739-244ED1D69F04}"/>
              </a:ext>
            </a:extLst>
          </p:cNvPr>
          <p:cNvSpPr/>
          <p:nvPr/>
        </p:nvSpPr>
        <p:spPr>
          <a:xfrm>
            <a:off x="2336852" y="1945772"/>
            <a:ext cx="2152972" cy="261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Regiones</a:t>
            </a:r>
            <a:endParaRPr lang="en-US" sz="12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486B6BF-A3C2-49DC-BE5C-3D1E0BC99C05}"/>
              </a:ext>
            </a:extLst>
          </p:cNvPr>
          <p:cNvSpPr/>
          <p:nvPr/>
        </p:nvSpPr>
        <p:spPr>
          <a:xfrm>
            <a:off x="2805888" y="4079712"/>
            <a:ext cx="2152972" cy="261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nubosidad</a:t>
            </a:r>
            <a:endParaRPr lang="en-US" sz="12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8AF9696-4636-4349-B5B2-F6E656D30BD5}"/>
              </a:ext>
            </a:extLst>
          </p:cNvPr>
          <p:cNvSpPr txBox="1"/>
          <p:nvPr/>
        </p:nvSpPr>
        <p:spPr>
          <a:xfrm>
            <a:off x="2805888" y="5116285"/>
            <a:ext cx="85294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Programar mínimo y máximo con base a desviaciones standard.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Dentro del script incluir códigos para botones (visualización).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Valor (índices) obtención dato numérico de filtro que analiza el usuario.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Recuento de datos y visualización de leyenda (Christian).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612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55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Garrido</dc:creator>
  <cp:lastModifiedBy>Claudia Garrido</cp:lastModifiedBy>
  <cp:revision>7</cp:revision>
  <dcterms:created xsi:type="dcterms:W3CDTF">2020-10-05T23:41:46Z</dcterms:created>
  <dcterms:modified xsi:type="dcterms:W3CDTF">2020-10-06T16:14:14Z</dcterms:modified>
</cp:coreProperties>
</file>