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0" r:id="rId4"/>
    <p:sldId id="289" r:id="rId5"/>
    <p:sldId id="323" r:id="rId6"/>
    <p:sldId id="322" r:id="rId7"/>
    <p:sldId id="304" r:id="rId8"/>
    <p:sldId id="324" r:id="rId9"/>
    <p:sldId id="312" r:id="rId10"/>
    <p:sldId id="310" r:id="rId11"/>
    <p:sldId id="325" r:id="rId12"/>
    <p:sldId id="314" r:id="rId13"/>
    <p:sldId id="306" r:id="rId14"/>
    <p:sldId id="307" r:id="rId15"/>
    <p:sldId id="311" r:id="rId16"/>
    <p:sldId id="313" r:id="rId17"/>
    <p:sldId id="308" r:id="rId18"/>
    <p:sldId id="309" r:id="rId19"/>
    <p:sldId id="315" r:id="rId20"/>
    <p:sldId id="316" r:id="rId21"/>
    <p:sldId id="317" r:id="rId22"/>
    <p:sldId id="318" r:id="rId23"/>
    <p:sldId id="319" r:id="rId24"/>
    <p:sldId id="305" r:id="rId25"/>
    <p:sldId id="300" r:id="rId26"/>
    <p:sldId id="301" r:id="rId27"/>
    <p:sldId id="302" r:id="rId28"/>
    <p:sldId id="292" r:id="rId29"/>
    <p:sldId id="293" r:id="rId30"/>
    <p:sldId id="294" r:id="rId31"/>
    <p:sldId id="257" r:id="rId32"/>
    <p:sldId id="295" r:id="rId33"/>
    <p:sldId id="296" r:id="rId34"/>
    <p:sldId id="290" r:id="rId35"/>
    <p:sldId id="297" r:id="rId3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>
        <p:scale>
          <a:sx n="57" d="100"/>
          <a:sy n="57" d="100"/>
        </p:scale>
        <p:origin x="103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2CDA-AEF4-4D57-84D3-805C51A452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4852B77-9100-435A-BFE7-A95E4D6102B7}">
      <dgm:prSet phldrT="[Texto]" custT="1"/>
      <dgm:spPr/>
      <dgm:t>
        <a:bodyPr/>
        <a:lstStyle/>
        <a:p>
          <a:r>
            <a:rPr lang="es-CL" sz="1400" dirty="0"/>
            <a:t>Estadísticas cultivos agrícolas </a:t>
          </a:r>
        </a:p>
      </dgm:t>
    </dgm:pt>
    <dgm:pt modelId="{7BDF6FEB-DCEA-4E7B-A21E-0EB3B1024F8F}" type="parTrans" cxnId="{CA4C649E-63BF-4980-B076-38F34F547A0E}">
      <dgm:prSet/>
      <dgm:spPr/>
      <dgm:t>
        <a:bodyPr/>
        <a:lstStyle/>
        <a:p>
          <a:endParaRPr lang="es-CL" sz="1400"/>
        </a:p>
      </dgm:t>
    </dgm:pt>
    <dgm:pt modelId="{8A5E0F5E-EF55-4DA9-9CC9-79263B3969E4}" type="sibTrans" cxnId="{CA4C649E-63BF-4980-B076-38F34F547A0E}">
      <dgm:prSet/>
      <dgm:spPr/>
      <dgm:t>
        <a:bodyPr/>
        <a:lstStyle/>
        <a:p>
          <a:endParaRPr lang="es-CL" sz="1400"/>
        </a:p>
      </dgm:t>
    </dgm:pt>
    <dgm:pt modelId="{045A763F-02A1-49FA-91F4-31145FCE012E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9ECFC646-DAF4-4159-B67E-2F7BB652F0D0}" type="parTrans" cxnId="{6648EA17-ADDB-4445-BD34-614E304FBAB2}">
      <dgm:prSet custT="1"/>
      <dgm:spPr/>
      <dgm:t>
        <a:bodyPr/>
        <a:lstStyle/>
        <a:p>
          <a:endParaRPr lang="es-CL" sz="1400"/>
        </a:p>
      </dgm:t>
    </dgm:pt>
    <dgm:pt modelId="{5626B539-6E33-4D21-98BA-CFC3AF9592CC}" type="sibTrans" cxnId="{6648EA17-ADDB-4445-BD34-614E304FBAB2}">
      <dgm:prSet/>
      <dgm:spPr/>
      <dgm:t>
        <a:bodyPr/>
        <a:lstStyle/>
        <a:p>
          <a:endParaRPr lang="es-CL" sz="1400"/>
        </a:p>
      </dgm:t>
    </dgm:pt>
    <dgm:pt modelId="{B242B5D5-770A-45B4-BB1F-769F5A0FFC0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1AEC7265-DEA4-4A77-B502-7EED6B1369B3}" type="parTrans" cxnId="{55561AA3-84EE-4FAD-AAE0-60DD52E4D053}">
      <dgm:prSet custT="1"/>
      <dgm:spPr/>
      <dgm:t>
        <a:bodyPr/>
        <a:lstStyle/>
        <a:p>
          <a:endParaRPr lang="es-CL" sz="1400"/>
        </a:p>
      </dgm:t>
    </dgm:pt>
    <dgm:pt modelId="{38851D8B-8173-474B-98CD-CA6E3815877F}" type="sibTrans" cxnId="{55561AA3-84EE-4FAD-AAE0-60DD52E4D053}">
      <dgm:prSet/>
      <dgm:spPr/>
      <dgm:t>
        <a:bodyPr/>
        <a:lstStyle/>
        <a:p>
          <a:endParaRPr lang="es-CL" sz="1400"/>
        </a:p>
      </dgm:t>
    </dgm:pt>
    <dgm:pt modelId="{78D2FF2C-2000-4C86-8651-5A8A09D4FB6E}">
      <dgm:prSet phldrT="[Texto]" custT="1"/>
      <dgm:spPr/>
      <dgm:t>
        <a:bodyPr/>
        <a:lstStyle/>
        <a:p>
          <a:r>
            <a:rPr lang="es-CL" sz="1400" dirty="0"/>
            <a:t>Estadísticas cultivos perennes</a:t>
          </a:r>
        </a:p>
      </dgm:t>
    </dgm:pt>
    <dgm:pt modelId="{BB4B7E31-5BBB-40B0-81EB-898F40276BCA}" type="parTrans" cxnId="{49A9E4C0-0D41-4730-B565-DBAECBAE55B0}">
      <dgm:prSet custT="1"/>
      <dgm:spPr/>
      <dgm:t>
        <a:bodyPr/>
        <a:lstStyle/>
        <a:p>
          <a:endParaRPr lang="es-CL" sz="1400"/>
        </a:p>
      </dgm:t>
    </dgm:pt>
    <dgm:pt modelId="{1ACFD39E-BF0D-47DB-AC8C-17F6DA353928}" type="sibTrans" cxnId="{49A9E4C0-0D41-4730-B565-DBAECBAE55B0}">
      <dgm:prSet/>
      <dgm:spPr/>
      <dgm:t>
        <a:bodyPr/>
        <a:lstStyle/>
        <a:p>
          <a:endParaRPr lang="es-CL" sz="1400"/>
        </a:p>
      </dgm:t>
    </dgm:pt>
    <dgm:pt modelId="{1B27B52D-6D91-4F13-99D5-5A471146813A}">
      <dgm:prSet phldrT="[Texto]" custT="1"/>
      <dgm:spPr/>
      <dgm:t>
        <a:bodyPr/>
        <a:lstStyle/>
        <a:p>
          <a:r>
            <a:rPr lang="es-CL" sz="1400" dirty="0"/>
            <a:t>Estadísticas Uva</a:t>
          </a:r>
        </a:p>
      </dgm:t>
    </dgm:pt>
    <dgm:pt modelId="{6E958EC0-2E17-4A13-8963-611A571C950C}" type="parTrans" cxnId="{0F131261-D3DA-4379-8011-58F15ED83896}">
      <dgm:prSet custT="1"/>
      <dgm:spPr/>
      <dgm:t>
        <a:bodyPr/>
        <a:lstStyle/>
        <a:p>
          <a:endParaRPr lang="es-CL" sz="1400"/>
        </a:p>
      </dgm:t>
    </dgm:pt>
    <dgm:pt modelId="{9ED6D18A-5475-4045-A843-3CFFA91DF9B6}" type="sibTrans" cxnId="{0F131261-D3DA-4379-8011-58F15ED83896}">
      <dgm:prSet/>
      <dgm:spPr/>
      <dgm:t>
        <a:bodyPr/>
        <a:lstStyle/>
        <a:p>
          <a:endParaRPr lang="es-CL" sz="1400"/>
        </a:p>
      </dgm:t>
    </dgm:pt>
    <dgm:pt modelId="{0AD7016D-93C0-4EA3-B76F-3224F6170FC1}">
      <dgm:prSet custT="1"/>
      <dgm:spPr/>
      <dgm:t>
        <a:bodyPr/>
        <a:lstStyle/>
        <a:p>
          <a:r>
            <a:rPr lang="es-CL" sz="1400" dirty="0"/>
            <a:t>Estadísticas </a:t>
          </a:r>
          <a:r>
            <a:rPr lang="es-CL" sz="1400" dirty="0" err="1"/>
            <a:t>Berries</a:t>
          </a:r>
          <a:r>
            <a:rPr lang="es-CL" sz="1400" dirty="0"/>
            <a:t> </a:t>
          </a:r>
        </a:p>
      </dgm:t>
    </dgm:pt>
    <dgm:pt modelId="{60F6CED7-85E7-4783-B08E-20F3B0CDB3BF}" type="parTrans" cxnId="{47021995-C98D-476E-B505-34F88F4B7152}">
      <dgm:prSet custT="1"/>
      <dgm:spPr/>
      <dgm:t>
        <a:bodyPr/>
        <a:lstStyle/>
        <a:p>
          <a:endParaRPr lang="es-CL" sz="1400"/>
        </a:p>
      </dgm:t>
    </dgm:pt>
    <dgm:pt modelId="{5C537354-CC17-4A06-9887-F67C297B2376}" type="sibTrans" cxnId="{47021995-C98D-476E-B505-34F88F4B7152}">
      <dgm:prSet/>
      <dgm:spPr/>
      <dgm:t>
        <a:bodyPr/>
        <a:lstStyle/>
        <a:p>
          <a:endParaRPr lang="es-CL" sz="1400"/>
        </a:p>
      </dgm:t>
    </dgm:pt>
    <dgm:pt modelId="{7A09CB10-06EE-4D80-B703-521C940A31BD}">
      <dgm:prSet custT="1"/>
      <dgm:spPr/>
      <dgm:t>
        <a:bodyPr/>
        <a:lstStyle/>
        <a:p>
          <a:r>
            <a:rPr lang="es-CL" sz="1400" dirty="0"/>
            <a:t>Estadísticas frutos secos</a:t>
          </a:r>
        </a:p>
      </dgm:t>
    </dgm:pt>
    <dgm:pt modelId="{AA4BD023-9B04-4E53-A43B-10E68AD59331}" type="parTrans" cxnId="{4A885E21-BDDC-408D-89F0-2E25D0FC1EF6}">
      <dgm:prSet custT="1"/>
      <dgm:spPr/>
      <dgm:t>
        <a:bodyPr/>
        <a:lstStyle/>
        <a:p>
          <a:endParaRPr lang="es-CL" sz="1400"/>
        </a:p>
      </dgm:t>
    </dgm:pt>
    <dgm:pt modelId="{5AE282BD-346C-4267-A46B-D7FF0012D8AF}" type="sibTrans" cxnId="{4A885E21-BDDC-408D-89F0-2E25D0FC1EF6}">
      <dgm:prSet/>
      <dgm:spPr/>
      <dgm:t>
        <a:bodyPr/>
        <a:lstStyle/>
        <a:p>
          <a:endParaRPr lang="es-CL" sz="1400"/>
        </a:p>
      </dgm:t>
    </dgm:pt>
    <dgm:pt modelId="{B51AC696-3E52-49EA-B1A6-536D87B35323}">
      <dgm:prSet custT="1"/>
      <dgm:spPr/>
      <dgm:t>
        <a:bodyPr/>
        <a:lstStyle/>
        <a:p>
          <a:r>
            <a:rPr lang="es-CL" sz="1400" dirty="0"/>
            <a:t>Estadísticas cítricos</a:t>
          </a:r>
        </a:p>
      </dgm:t>
    </dgm:pt>
    <dgm:pt modelId="{25D59B49-B040-47B4-B26B-3153064BAA98}" type="parTrans" cxnId="{EB9EEF14-FE8A-43ED-A19E-AAB91EEB5F2D}">
      <dgm:prSet custT="1"/>
      <dgm:spPr/>
      <dgm:t>
        <a:bodyPr/>
        <a:lstStyle/>
        <a:p>
          <a:endParaRPr lang="es-CL" sz="1400"/>
        </a:p>
      </dgm:t>
    </dgm:pt>
    <dgm:pt modelId="{8019AF67-F9F5-42F5-BD91-4E5CC96076E8}" type="sibTrans" cxnId="{EB9EEF14-FE8A-43ED-A19E-AAB91EEB5F2D}">
      <dgm:prSet/>
      <dgm:spPr/>
      <dgm:t>
        <a:bodyPr/>
        <a:lstStyle/>
        <a:p>
          <a:endParaRPr lang="es-CL" sz="1400"/>
        </a:p>
      </dgm:t>
    </dgm:pt>
    <dgm:pt modelId="{C8A98849-F694-47B5-A6E2-D3258383E71A}">
      <dgm:prSet custT="1"/>
      <dgm:spPr/>
      <dgm:t>
        <a:bodyPr/>
        <a:lstStyle/>
        <a:p>
          <a:r>
            <a:rPr lang="es-CL" sz="1400" dirty="0"/>
            <a:t>Estadísticas oleaginosos</a:t>
          </a:r>
        </a:p>
      </dgm:t>
    </dgm:pt>
    <dgm:pt modelId="{EA9268EA-0C4E-4398-9E5C-1A4D40D46B83}" type="parTrans" cxnId="{38BBE1F5-9EA3-400F-AD93-6818AC5F7D86}">
      <dgm:prSet custT="1"/>
      <dgm:spPr/>
      <dgm:t>
        <a:bodyPr/>
        <a:lstStyle/>
        <a:p>
          <a:endParaRPr lang="es-CL" sz="1400"/>
        </a:p>
      </dgm:t>
    </dgm:pt>
    <dgm:pt modelId="{0462AE62-7D57-4BDC-98F2-E1B096FFADFC}" type="sibTrans" cxnId="{38BBE1F5-9EA3-400F-AD93-6818AC5F7D86}">
      <dgm:prSet/>
      <dgm:spPr/>
      <dgm:t>
        <a:bodyPr/>
        <a:lstStyle/>
        <a:p>
          <a:endParaRPr lang="es-CL" sz="1400"/>
        </a:p>
      </dgm:t>
    </dgm:pt>
    <dgm:pt modelId="{43EF7565-2714-4607-B1B0-54ADE045CC7E}">
      <dgm:prSet custT="1"/>
      <dgm:spPr/>
      <dgm:t>
        <a:bodyPr/>
        <a:lstStyle/>
        <a:p>
          <a:r>
            <a:rPr lang="es-CL" sz="1400" dirty="0"/>
            <a:t>Estadísticas manzanas</a:t>
          </a:r>
        </a:p>
      </dgm:t>
    </dgm:pt>
    <dgm:pt modelId="{0A385DB3-DD74-4472-B66B-A453D1920C02}" type="parTrans" cxnId="{FBEE9C16-537D-4728-A6D4-7620EA703EAE}">
      <dgm:prSet custT="1"/>
      <dgm:spPr/>
      <dgm:t>
        <a:bodyPr/>
        <a:lstStyle/>
        <a:p>
          <a:endParaRPr lang="es-CL" sz="1400"/>
        </a:p>
      </dgm:t>
    </dgm:pt>
    <dgm:pt modelId="{53D13675-9FAA-4F2C-AF56-7DCC16473300}" type="sibTrans" cxnId="{FBEE9C16-537D-4728-A6D4-7620EA703EAE}">
      <dgm:prSet/>
      <dgm:spPr/>
      <dgm:t>
        <a:bodyPr/>
        <a:lstStyle/>
        <a:p>
          <a:endParaRPr lang="es-CL" sz="1400"/>
        </a:p>
      </dgm:t>
    </dgm:pt>
    <dgm:pt modelId="{25C89757-D654-4ED2-92D3-B1B9B37C911C}" type="pres">
      <dgm:prSet presAssocID="{10BD2CDA-AEF4-4D57-84D3-805C51A452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05062C-2D09-4BBA-A7F7-A9B29CCC0E7A}" type="pres">
      <dgm:prSet presAssocID="{B4852B77-9100-435A-BFE7-A95E4D6102B7}" presName="root1" presStyleCnt="0"/>
      <dgm:spPr/>
    </dgm:pt>
    <dgm:pt modelId="{AC1D8AA3-2709-42B6-864E-9C7E995FCF2F}" type="pres">
      <dgm:prSet presAssocID="{B4852B77-9100-435A-BFE7-A95E4D6102B7}" presName="LevelOneTextNode" presStyleLbl="node0" presStyleIdx="0" presStyleCnt="1">
        <dgm:presLayoutVars>
          <dgm:chPref val="3"/>
        </dgm:presLayoutVars>
      </dgm:prSet>
      <dgm:spPr/>
    </dgm:pt>
    <dgm:pt modelId="{CCE10ED0-5274-413D-AD8F-D281CC1A9CDE}" type="pres">
      <dgm:prSet presAssocID="{B4852B77-9100-435A-BFE7-A95E4D6102B7}" presName="level2hierChild" presStyleCnt="0"/>
      <dgm:spPr/>
    </dgm:pt>
    <dgm:pt modelId="{95E1A060-4F23-4A54-A275-3209B60BC85A}" type="pres">
      <dgm:prSet presAssocID="{9ECFC646-DAF4-4159-B67E-2F7BB652F0D0}" presName="conn2-1" presStyleLbl="parChTrans1D2" presStyleIdx="0" presStyleCnt="2"/>
      <dgm:spPr/>
    </dgm:pt>
    <dgm:pt modelId="{B9ADD204-A011-4347-9918-1EA62DF7883A}" type="pres">
      <dgm:prSet presAssocID="{9ECFC646-DAF4-4159-B67E-2F7BB652F0D0}" presName="connTx" presStyleLbl="parChTrans1D2" presStyleIdx="0" presStyleCnt="2"/>
      <dgm:spPr/>
    </dgm:pt>
    <dgm:pt modelId="{E657C248-5F83-4258-A9FA-4C3B9D331E27}" type="pres">
      <dgm:prSet presAssocID="{045A763F-02A1-49FA-91F4-31145FCE012E}" presName="root2" presStyleCnt="0"/>
      <dgm:spPr/>
    </dgm:pt>
    <dgm:pt modelId="{C8016D7B-0984-4242-8261-75F096C862BC}" type="pres">
      <dgm:prSet presAssocID="{045A763F-02A1-49FA-91F4-31145FCE012E}" presName="LevelTwoTextNode" presStyleLbl="node2" presStyleIdx="0" presStyleCnt="2">
        <dgm:presLayoutVars>
          <dgm:chPref val="3"/>
        </dgm:presLayoutVars>
      </dgm:prSet>
      <dgm:spPr/>
    </dgm:pt>
    <dgm:pt modelId="{B070333A-7459-4F10-8A4B-F6FFA533C20A}" type="pres">
      <dgm:prSet presAssocID="{045A763F-02A1-49FA-91F4-31145FCE012E}" presName="level3hierChild" presStyleCnt="0"/>
      <dgm:spPr/>
    </dgm:pt>
    <dgm:pt modelId="{CECD7F7D-175F-409D-AB30-9DA296C292B4}" type="pres">
      <dgm:prSet presAssocID="{1AEC7265-DEA4-4A77-B502-7EED6B1369B3}" presName="conn2-1" presStyleLbl="parChTrans1D3" presStyleIdx="0" presStyleCnt="7"/>
      <dgm:spPr/>
    </dgm:pt>
    <dgm:pt modelId="{4DDB400F-0F83-452E-B934-3FB4BD039279}" type="pres">
      <dgm:prSet presAssocID="{1AEC7265-DEA4-4A77-B502-7EED6B1369B3}" presName="connTx" presStyleLbl="parChTrans1D3" presStyleIdx="0" presStyleCnt="7"/>
      <dgm:spPr/>
    </dgm:pt>
    <dgm:pt modelId="{8713A0D0-1A8B-453F-97EF-9F3626EAD57F}" type="pres">
      <dgm:prSet presAssocID="{B242B5D5-770A-45B4-BB1F-769F5A0FFC06}" presName="root2" presStyleCnt="0"/>
      <dgm:spPr/>
    </dgm:pt>
    <dgm:pt modelId="{71673E94-B497-482B-8346-B613D11A0496}" type="pres">
      <dgm:prSet presAssocID="{B242B5D5-770A-45B4-BB1F-769F5A0FFC06}" presName="LevelTwoTextNode" presStyleLbl="node3" presStyleIdx="0" presStyleCnt="7" custScaleX="242974">
        <dgm:presLayoutVars>
          <dgm:chPref val="3"/>
        </dgm:presLayoutVars>
      </dgm:prSet>
      <dgm:spPr/>
    </dgm:pt>
    <dgm:pt modelId="{4EDF37B6-68F3-4BED-8538-7C2D421D731D}" type="pres">
      <dgm:prSet presAssocID="{B242B5D5-770A-45B4-BB1F-769F5A0FFC06}" presName="level3hierChild" presStyleCnt="0"/>
      <dgm:spPr/>
    </dgm:pt>
    <dgm:pt modelId="{BBE65964-20BD-41D2-8B0E-63A815E81050}" type="pres">
      <dgm:prSet presAssocID="{BB4B7E31-5BBB-40B0-81EB-898F40276BCA}" presName="conn2-1" presStyleLbl="parChTrans1D2" presStyleIdx="1" presStyleCnt="2"/>
      <dgm:spPr/>
    </dgm:pt>
    <dgm:pt modelId="{321A7A11-A295-4087-86A7-F0D6852C6AFF}" type="pres">
      <dgm:prSet presAssocID="{BB4B7E31-5BBB-40B0-81EB-898F40276BCA}" presName="connTx" presStyleLbl="parChTrans1D2" presStyleIdx="1" presStyleCnt="2"/>
      <dgm:spPr/>
    </dgm:pt>
    <dgm:pt modelId="{15FD48FB-E960-4063-AB07-A96554DA0785}" type="pres">
      <dgm:prSet presAssocID="{78D2FF2C-2000-4C86-8651-5A8A09D4FB6E}" presName="root2" presStyleCnt="0"/>
      <dgm:spPr/>
    </dgm:pt>
    <dgm:pt modelId="{577D06FE-9757-4245-84E4-5DCCB3A030CD}" type="pres">
      <dgm:prSet presAssocID="{78D2FF2C-2000-4C86-8651-5A8A09D4FB6E}" presName="LevelTwoTextNode" presStyleLbl="node2" presStyleIdx="1" presStyleCnt="2">
        <dgm:presLayoutVars>
          <dgm:chPref val="3"/>
        </dgm:presLayoutVars>
      </dgm:prSet>
      <dgm:spPr/>
    </dgm:pt>
    <dgm:pt modelId="{64B913FF-E2E3-447F-9B17-85EC5B243DDF}" type="pres">
      <dgm:prSet presAssocID="{78D2FF2C-2000-4C86-8651-5A8A09D4FB6E}" presName="level3hierChild" presStyleCnt="0"/>
      <dgm:spPr/>
    </dgm:pt>
    <dgm:pt modelId="{C0861577-2A3F-4480-966B-8583780A4C01}" type="pres">
      <dgm:prSet presAssocID="{6E958EC0-2E17-4A13-8963-611A571C950C}" presName="conn2-1" presStyleLbl="parChTrans1D3" presStyleIdx="1" presStyleCnt="7"/>
      <dgm:spPr/>
    </dgm:pt>
    <dgm:pt modelId="{CBF03F7C-AB6F-4476-8CF5-53161700AF13}" type="pres">
      <dgm:prSet presAssocID="{6E958EC0-2E17-4A13-8963-611A571C950C}" presName="connTx" presStyleLbl="parChTrans1D3" presStyleIdx="1" presStyleCnt="7"/>
      <dgm:spPr/>
    </dgm:pt>
    <dgm:pt modelId="{FD896DA3-FFA8-4525-A56E-B265E0306FEC}" type="pres">
      <dgm:prSet presAssocID="{1B27B52D-6D91-4F13-99D5-5A471146813A}" presName="root2" presStyleCnt="0"/>
      <dgm:spPr/>
    </dgm:pt>
    <dgm:pt modelId="{2A6B76AA-E7A7-4C5A-A48A-E7209AACE291}" type="pres">
      <dgm:prSet presAssocID="{1B27B52D-6D91-4F13-99D5-5A471146813A}" presName="LevelTwoTextNode" presStyleLbl="node3" presStyleIdx="1" presStyleCnt="7" custScaleX="242974">
        <dgm:presLayoutVars>
          <dgm:chPref val="3"/>
        </dgm:presLayoutVars>
      </dgm:prSet>
      <dgm:spPr/>
    </dgm:pt>
    <dgm:pt modelId="{B5936E09-23D0-4125-85A4-3D31289B3EA3}" type="pres">
      <dgm:prSet presAssocID="{1B27B52D-6D91-4F13-99D5-5A471146813A}" presName="level3hierChild" presStyleCnt="0"/>
      <dgm:spPr/>
    </dgm:pt>
    <dgm:pt modelId="{FC6A441F-2B59-4166-A32C-ABB9EB81A287}" type="pres">
      <dgm:prSet presAssocID="{60F6CED7-85E7-4783-B08E-20F3B0CDB3BF}" presName="conn2-1" presStyleLbl="parChTrans1D3" presStyleIdx="2" presStyleCnt="7"/>
      <dgm:spPr/>
    </dgm:pt>
    <dgm:pt modelId="{9C6CACB4-2DC6-43E0-9AC2-BCA97E2B0D72}" type="pres">
      <dgm:prSet presAssocID="{60F6CED7-85E7-4783-B08E-20F3B0CDB3BF}" presName="connTx" presStyleLbl="parChTrans1D3" presStyleIdx="2" presStyleCnt="7"/>
      <dgm:spPr/>
    </dgm:pt>
    <dgm:pt modelId="{14A46975-1310-4A32-A36A-A87557016B70}" type="pres">
      <dgm:prSet presAssocID="{0AD7016D-93C0-4EA3-B76F-3224F6170FC1}" presName="root2" presStyleCnt="0"/>
      <dgm:spPr/>
    </dgm:pt>
    <dgm:pt modelId="{6612C349-650D-4C72-8992-9D38132E699A}" type="pres">
      <dgm:prSet presAssocID="{0AD7016D-93C0-4EA3-B76F-3224F6170FC1}" presName="LevelTwoTextNode" presStyleLbl="node3" presStyleIdx="2" presStyleCnt="7" custScaleX="242974">
        <dgm:presLayoutVars>
          <dgm:chPref val="3"/>
        </dgm:presLayoutVars>
      </dgm:prSet>
      <dgm:spPr/>
    </dgm:pt>
    <dgm:pt modelId="{D5600185-1195-4B1A-98AB-B906E9462531}" type="pres">
      <dgm:prSet presAssocID="{0AD7016D-93C0-4EA3-B76F-3224F6170FC1}" presName="level3hierChild" presStyleCnt="0"/>
      <dgm:spPr/>
    </dgm:pt>
    <dgm:pt modelId="{9D208D27-F6AA-46A3-81A0-99ACBE46F2D1}" type="pres">
      <dgm:prSet presAssocID="{AA4BD023-9B04-4E53-A43B-10E68AD59331}" presName="conn2-1" presStyleLbl="parChTrans1D3" presStyleIdx="3" presStyleCnt="7"/>
      <dgm:spPr/>
    </dgm:pt>
    <dgm:pt modelId="{7671DE18-5359-4A0E-933C-23BBA6E4AB17}" type="pres">
      <dgm:prSet presAssocID="{AA4BD023-9B04-4E53-A43B-10E68AD59331}" presName="connTx" presStyleLbl="parChTrans1D3" presStyleIdx="3" presStyleCnt="7"/>
      <dgm:spPr/>
    </dgm:pt>
    <dgm:pt modelId="{3850AEB7-B26C-4694-BBA6-C83F0C1D11EA}" type="pres">
      <dgm:prSet presAssocID="{7A09CB10-06EE-4D80-B703-521C940A31BD}" presName="root2" presStyleCnt="0"/>
      <dgm:spPr/>
    </dgm:pt>
    <dgm:pt modelId="{4FFB9BF9-5362-41EA-A872-2D36E43717DC}" type="pres">
      <dgm:prSet presAssocID="{7A09CB10-06EE-4D80-B703-521C940A31BD}" presName="LevelTwoTextNode" presStyleLbl="node3" presStyleIdx="3" presStyleCnt="7" custScaleX="242974">
        <dgm:presLayoutVars>
          <dgm:chPref val="3"/>
        </dgm:presLayoutVars>
      </dgm:prSet>
      <dgm:spPr/>
    </dgm:pt>
    <dgm:pt modelId="{A9F30775-BA77-4B8F-8A02-15DFF77596AF}" type="pres">
      <dgm:prSet presAssocID="{7A09CB10-06EE-4D80-B703-521C940A31BD}" presName="level3hierChild" presStyleCnt="0"/>
      <dgm:spPr/>
    </dgm:pt>
    <dgm:pt modelId="{886722FE-AD28-4C7D-83C1-C1E05AC03DAB}" type="pres">
      <dgm:prSet presAssocID="{25D59B49-B040-47B4-B26B-3153064BAA98}" presName="conn2-1" presStyleLbl="parChTrans1D3" presStyleIdx="4" presStyleCnt="7"/>
      <dgm:spPr/>
    </dgm:pt>
    <dgm:pt modelId="{3BBB06EA-6783-4D46-B8FD-2053E2A254AD}" type="pres">
      <dgm:prSet presAssocID="{25D59B49-B040-47B4-B26B-3153064BAA98}" presName="connTx" presStyleLbl="parChTrans1D3" presStyleIdx="4" presStyleCnt="7"/>
      <dgm:spPr/>
    </dgm:pt>
    <dgm:pt modelId="{9EAFB935-F58D-43BC-8904-B39C99CD3FFD}" type="pres">
      <dgm:prSet presAssocID="{B51AC696-3E52-49EA-B1A6-536D87B35323}" presName="root2" presStyleCnt="0"/>
      <dgm:spPr/>
    </dgm:pt>
    <dgm:pt modelId="{8B144108-8AD2-4E92-8BCC-C0EFF7644294}" type="pres">
      <dgm:prSet presAssocID="{B51AC696-3E52-49EA-B1A6-536D87B35323}" presName="LevelTwoTextNode" presStyleLbl="node3" presStyleIdx="4" presStyleCnt="7" custScaleX="242974" custLinFactNeighborX="-1620" custLinFactNeighborY="-4113">
        <dgm:presLayoutVars>
          <dgm:chPref val="3"/>
        </dgm:presLayoutVars>
      </dgm:prSet>
      <dgm:spPr/>
    </dgm:pt>
    <dgm:pt modelId="{EE78754C-2686-4867-BB44-FE3C2A91FAC9}" type="pres">
      <dgm:prSet presAssocID="{B51AC696-3E52-49EA-B1A6-536D87B35323}" presName="level3hierChild" presStyleCnt="0"/>
      <dgm:spPr/>
    </dgm:pt>
    <dgm:pt modelId="{18D6AE50-D2CB-4548-BF2A-838CDFADED47}" type="pres">
      <dgm:prSet presAssocID="{EA9268EA-0C4E-4398-9E5C-1A4D40D46B83}" presName="conn2-1" presStyleLbl="parChTrans1D3" presStyleIdx="5" presStyleCnt="7"/>
      <dgm:spPr/>
    </dgm:pt>
    <dgm:pt modelId="{53E8FDBC-40A5-46A8-8948-A1E3EE1F77D5}" type="pres">
      <dgm:prSet presAssocID="{EA9268EA-0C4E-4398-9E5C-1A4D40D46B83}" presName="connTx" presStyleLbl="parChTrans1D3" presStyleIdx="5" presStyleCnt="7"/>
      <dgm:spPr/>
    </dgm:pt>
    <dgm:pt modelId="{FA25F4FF-AF94-481C-9438-804CCD03E3EE}" type="pres">
      <dgm:prSet presAssocID="{C8A98849-F694-47B5-A6E2-D3258383E71A}" presName="root2" presStyleCnt="0"/>
      <dgm:spPr/>
    </dgm:pt>
    <dgm:pt modelId="{DB9FEAD8-CD6A-46AA-BF19-C9975F25C518}" type="pres">
      <dgm:prSet presAssocID="{C8A98849-F694-47B5-A6E2-D3258383E71A}" presName="LevelTwoTextNode" presStyleLbl="node3" presStyleIdx="5" presStyleCnt="7" custScaleX="242974">
        <dgm:presLayoutVars>
          <dgm:chPref val="3"/>
        </dgm:presLayoutVars>
      </dgm:prSet>
      <dgm:spPr/>
    </dgm:pt>
    <dgm:pt modelId="{7BD5F02C-9444-4DD7-B7FF-3A42EF4422AA}" type="pres">
      <dgm:prSet presAssocID="{C8A98849-F694-47B5-A6E2-D3258383E71A}" presName="level3hierChild" presStyleCnt="0"/>
      <dgm:spPr/>
    </dgm:pt>
    <dgm:pt modelId="{B455AE4C-70CC-4AC3-8DEA-2413189298E1}" type="pres">
      <dgm:prSet presAssocID="{0A385DB3-DD74-4472-B66B-A453D1920C02}" presName="conn2-1" presStyleLbl="parChTrans1D3" presStyleIdx="6" presStyleCnt="7"/>
      <dgm:spPr/>
    </dgm:pt>
    <dgm:pt modelId="{7FD33CBE-0D45-4777-AD26-5DFC2E0E0699}" type="pres">
      <dgm:prSet presAssocID="{0A385DB3-DD74-4472-B66B-A453D1920C02}" presName="connTx" presStyleLbl="parChTrans1D3" presStyleIdx="6" presStyleCnt="7"/>
      <dgm:spPr/>
    </dgm:pt>
    <dgm:pt modelId="{915CFA21-7DBE-4AFC-B6AC-6E5DC59D0039}" type="pres">
      <dgm:prSet presAssocID="{43EF7565-2714-4607-B1B0-54ADE045CC7E}" presName="root2" presStyleCnt="0"/>
      <dgm:spPr/>
    </dgm:pt>
    <dgm:pt modelId="{052D9C2E-5F25-4CC1-9DAC-452959A07572}" type="pres">
      <dgm:prSet presAssocID="{43EF7565-2714-4607-B1B0-54ADE045CC7E}" presName="LevelTwoTextNode" presStyleLbl="node3" presStyleIdx="6" presStyleCnt="7" custScaleX="242974">
        <dgm:presLayoutVars>
          <dgm:chPref val="3"/>
        </dgm:presLayoutVars>
      </dgm:prSet>
      <dgm:spPr/>
    </dgm:pt>
    <dgm:pt modelId="{C6CFB754-4B41-492A-A9FC-2A7EBC82441A}" type="pres">
      <dgm:prSet presAssocID="{43EF7565-2714-4607-B1B0-54ADE045CC7E}" presName="level3hierChild" presStyleCnt="0"/>
      <dgm:spPr/>
    </dgm:pt>
  </dgm:ptLst>
  <dgm:cxnLst>
    <dgm:cxn modelId="{EA7B9502-33CF-464D-AD7A-5216708F705F}" type="presOf" srcId="{C8A98849-F694-47B5-A6E2-D3258383E71A}" destId="{DB9FEAD8-CD6A-46AA-BF19-C9975F25C518}" srcOrd="0" destOrd="0" presId="urn:microsoft.com/office/officeart/2005/8/layout/hierarchy2"/>
    <dgm:cxn modelId="{EB9EEF14-FE8A-43ED-A19E-AAB91EEB5F2D}" srcId="{78D2FF2C-2000-4C86-8651-5A8A09D4FB6E}" destId="{B51AC696-3E52-49EA-B1A6-536D87B35323}" srcOrd="3" destOrd="0" parTransId="{25D59B49-B040-47B4-B26B-3153064BAA98}" sibTransId="{8019AF67-F9F5-42F5-BD91-4E5CC96076E8}"/>
    <dgm:cxn modelId="{FBEE9C16-537D-4728-A6D4-7620EA703EAE}" srcId="{78D2FF2C-2000-4C86-8651-5A8A09D4FB6E}" destId="{43EF7565-2714-4607-B1B0-54ADE045CC7E}" srcOrd="5" destOrd="0" parTransId="{0A385DB3-DD74-4472-B66B-A453D1920C02}" sibTransId="{53D13675-9FAA-4F2C-AF56-7DCC16473300}"/>
    <dgm:cxn modelId="{6648EA17-ADDB-4445-BD34-614E304FBAB2}" srcId="{B4852B77-9100-435A-BFE7-A95E4D6102B7}" destId="{045A763F-02A1-49FA-91F4-31145FCE012E}" srcOrd="0" destOrd="0" parTransId="{9ECFC646-DAF4-4159-B67E-2F7BB652F0D0}" sibTransId="{5626B539-6E33-4D21-98BA-CFC3AF9592CC}"/>
    <dgm:cxn modelId="{845DC31A-E4AB-47E3-BCA1-E9DAF4CEB9E9}" type="presOf" srcId="{0A385DB3-DD74-4472-B66B-A453D1920C02}" destId="{B455AE4C-70CC-4AC3-8DEA-2413189298E1}" srcOrd="0" destOrd="0" presId="urn:microsoft.com/office/officeart/2005/8/layout/hierarchy2"/>
    <dgm:cxn modelId="{20DB1C1C-98EB-47D6-84B6-BCEC263F53E4}" type="presOf" srcId="{B4852B77-9100-435A-BFE7-A95E4D6102B7}" destId="{AC1D8AA3-2709-42B6-864E-9C7E995FCF2F}" srcOrd="0" destOrd="0" presId="urn:microsoft.com/office/officeart/2005/8/layout/hierarchy2"/>
    <dgm:cxn modelId="{A92B881C-95E4-47C9-8549-3829B10243FB}" type="presOf" srcId="{6E958EC0-2E17-4A13-8963-611A571C950C}" destId="{CBF03F7C-AB6F-4476-8CF5-53161700AF13}" srcOrd="1" destOrd="0" presId="urn:microsoft.com/office/officeart/2005/8/layout/hierarchy2"/>
    <dgm:cxn modelId="{C92D3A20-44A7-4DBA-98F9-C28046BE39AC}" type="presOf" srcId="{1B27B52D-6D91-4F13-99D5-5A471146813A}" destId="{2A6B76AA-E7A7-4C5A-A48A-E7209AACE291}" srcOrd="0" destOrd="0" presId="urn:microsoft.com/office/officeart/2005/8/layout/hierarchy2"/>
    <dgm:cxn modelId="{4A885E21-BDDC-408D-89F0-2E25D0FC1EF6}" srcId="{78D2FF2C-2000-4C86-8651-5A8A09D4FB6E}" destId="{7A09CB10-06EE-4D80-B703-521C940A31BD}" srcOrd="2" destOrd="0" parTransId="{AA4BD023-9B04-4E53-A43B-10E68AD59331}" sibTransId="{5AE282BD-346C-4267-A46B-D7FF0012D8AF}"/>
    <dgm:cxn modelId="{D14DF623-0487-4103-9F2C-46E217B47178}" type="presOf" srcId="{0AD7016D-93C0-4EA3-B76F-3224F6170FC1}" destId="{6612C349-650D-4C72-8992-9D38132E699A}" srcOrd="0" destOrd="0" presId="urn:microsoft.com/office/officeart/2005/8/layout/hierarchy2"/>
    <dgm:cxn modelId="{AED16F27-30F4-4655-8706-FC8D01458524}" type="presOf" srcId="{9ECFC646-DAF4-4159-B67E-2F7BB652F0D0}" destId="{B9ADD204-A011-4347-9918-1EA62DF7883A}" srcOrd="1" destOrd="0" presId="urn:microsoft.com/office/officeart/2005/8/layout/hierarchy2"/>
    <dgm:cxn modelId="{2246B327-C2A0-401A-8839-153347CDE27E}" type="presOf" srcId="{1AEC7265-DEA4-4A77-B502-7EED6B1369B3}" destId="{CECD7F7D-175F-409D-AB30-9DA296C292B4}" srcOrd="0" destOrd="0" presId="urn:microsoft.com/office/officeart/2005/8/layout/hierarchy2"/>
    <dgm:cxn modelId="{E624F05E-7A42-4BE3-9F02-7E4C3900D11A}" type="presOf" srcId="{6E958EC0-2E17-4A13-8963-611A571C950C}" destId="{C0861577-2A3F-4480-966B-8583780A4C01}" srcOrd="0" destOrd="0" presId="urn:microsoft.com/office/officeart/2005/8/layout/hierarchy2"/>
    <dgm:cxn modelId="{0F131261-D3DA-4379-8011-58F15ED83896}" srcId="{78D2FF2C-2000-4C86-8651-5A8A09D4FB6E}" destId="{1B27B52D-6D91-4F13-99D5-5A471146813A}" srcOrd="0" destOrd="0" parTransId="{6E958EC0-2E17-4A13-8963-611A571C950C}" sibTransId="{9ED6D18A-5475-4045-A843-3CFFA91DF9B6}"/>
    <dgm:cxn modelId="{6B1AE564-E511-4EC4-A05E-994FBFF2FBDA}" type="presOf" srcId="{045A763F-02A1-49FA-91F4-31145FCE012E}" destId="{C8016D7B-0984-4242-8261-75F096C862BC}" srcOrd="0" destOrd="0" presId="urn:microsoft.com/office/officeart/2005/8/layout/hierarchy2"/>
    <dgm:cxn modelId="{65C92E6A-13E1-4B51-B9F4-AE73C9AAC8A6}" type="presOf" srcId="{B242B5D5-770A-45B4-BB1F-769F5A0FFC06}" destId="{71673E94-B497-482B-8346-B613D11A0496}" srcOrd="0" destOrd="0" presId="urn:microsoft.com/office/officeart/2005/8/layout/hierarchy2"/>
    <dgm:cxn modelId="{3F192471-97E5-4B56-B426-68217703CAD5}" type="presOf" srcId="{AA4BD023-9B04-4E53-A43B-10E68AD59331}" destId="{7671DE18-5359-4A0E-933C-23BBA6E4AB17}" srcOrd="1" destOrd="0" presId="urn:microsoft.com/office/officeart/2005/8/layout/hierarchy2"/>
    <dgm:cxn modelId="{B95C3154-3E4A-4DFD-9790-EFCEF272A193}" type="presOf" srcId="{25D59B49-B040-47B4-B26B-3153064BAA98}" destId="{886722FE-AD28-4C7D-83C1-C1E05AC03DAB}" srcOrd="0" destOrd="0" presId="urn:microsoft.com/office/officeart/2005/8/layout/hierarchy2"/>
    <dgm:cxn modelId="{F6655B54-3B03-4B5A-99F5-7F2066FF94B4}" type="presOf" srcId="{AA4BD023-9B04-4E53-A43B-10E68AD59331}" destId="{9D208D27-F6AA-46A3-81A0-99ACBE46F2D1}" srcOrd="0" destOrd="0" presId="urn:microsoft.com/office/officeart/2005/8/layout/hierarchy2"/>
    <dgm:cxn modelId="{7B67187A-4016-4F2B-9348-DA0A19311690}" type="presOf" srcId="{78D2FF2C-2000-4C86-8651-5A8A09D4FB6E}" destId="{577D06FE-9757-4245-84E4-5DCCB3A030CD}" srcOrd="0" destOrd="0" presId="urn:microsoft.com/office/officeart/2005/8/layout/hierarchy2"/>
    <dgm:cxn modelId="{05CCAC7B-40A6-4D4C-974A-67571E25A1EA}" type="presOf" srcId="{25D59B49-B040-47B4-B26B-3153064BAA98}" destId="{3BBB06EA-6783-4D46-B8FD-2053E2A254AD}" srcOrd="1" destOrd="0" presId="urn:microsoft.com/office/officeart/2005/8/layout/hierarchy2"/>
    <dgm:cxn modelId="{BCFF1F7F-BBA5-4670-B5E0-B278B5C42DCC}" type="presOf" srcId="{BB4B7E31-5BBB-40B0-81EB-898F40276BCA}" destId="{321A7A11-A295-4087-86A7-F0D6852C6AFF}" srcOrd="1" destOrd="0" presId="urn:microsoft.com/office/officeart/2005/8/layout/hierarchy2"/>
    <dgm:cxn modelId="{DFDCE57F-7D53-4245-9035-1441A7C0B9CC}" type="presOf" srcId="{1AEC7265-DEA4-4A77-B502-7EED6B1369B3}" destId="{4DDB400F-0F83-452E-B934-3FB4BD039279}" srcOrd="1" destOrd="0" presId="urn:microsoft.com/office/officeart/2005/8/layout/hierarchy2"/>
    <dgm:cxn modelId="{746CF890-584A-4BE5-A5CA-75175A9F90EA}" type="presOf" srcId="{0A385DB3-DD74-4472-B66B-A453D1920C02}" destId="{7FD33CBE-0D45-4777-AD26-5DFC2E0E0699}" srcOrd="1" destOrd="0" presId="urn:microsoft.com/office/officeart/2005/8/layout/hierarchy2"/>
    <dgm:cxn modelId="{29684F93-C989-4E1D-84E3-D1F90E9B307B}" type="presOf" srcId="{9ECFC646-DAF4-4159-B67E-2F7BB652F0D0}" destId="{95E1A060-4F23-4A54-A275-3209B60BC85A}" srcOrd="0" destOrd="0" presId="urn:microsoft.com/office/officeart/2005/8/layout/hierarchy2"/>
    <dgm:cxn modelId="{60A9AD93-5294-4538-BA8E-026FBB882487}" type="presOf" srcId="{10BD2CDA-AEF4-4D57-84D3-805C51A452DB}" destId="{25C89757-D654-4ED2-92D3-B1B9B37C911C}" srcOrd="0" destOrd="0" presId="urn:microsoft.com/office/officeart/2005/8/layout/hierarchy2"/>
    <dgm:cxn modelId="{47021995-C98D-476E-B505-34F88F4B7152}" srcId="{78D2FF2C-2000-4C86-8651-5A8A09D4FB6E}" destId="{0AD7016D-93C0-4EA3-B76F-3224F6170FC1}" srcOrd="1" destOrd="0" parTransId="{60F6CED7-85E7-4783-B08E-20F3B0CDB3BF}" sibTransId="{5C537354-CC17-4A06-9887-F67C297B2376}"/>
    <dgm:cxn modelId="{CA4C649E-63BF-4980-B076-38F34F547A0E}" srcId="{10BD2CDA-AEF4-4D57-84D3-805C51A452DB}" destId="{B4852B77-9100-435A-BFE7-A95E4D6102B7}" srcOrd="0" destOrd="0" parTransId="{7BDF6FEB-DCEA-4E7B-A21E-0EB3B1024F8F}" sibTransId="{8A5E0F5E-EF55-4DA9-9CC9-79263B3969E4}"/>
    <dgm:cxn modelId="{55561AA3-84EE-4FAD-AAE0-60DD52E4D053}" srcId="{045A763F-02A1-49FA-91F4-31145FCE012E}" destId="{B242B5D5-770A-45B4-BB1F-769F5A0FFC06}" srcOrd="0" destOrd="0" parTransId="{1AEC7265-DEA4-4A77-B502-7EED6B1369B3}" sibTransId="{38851D8B-8173-474B-98CD-CA6E3815877F}"/>
    <dgm:cxn modelId="{0BACFEA6-42FE-4E00-9948-516B40F95F3F}" type="presOf" srcId="{BB4B7E31-5BBB-40B0-81EB-898F40276BCA}" destId="{BBE65964-20BD-41D2-8B0E-63A815E81050}" srcOrd="0" destOrd="0" presId="urn:microsoft.com/office/officeart/2005/8/layout/hierarchy2"/>
    <dgm:cxn modelId="{163C73B6-DDE6-4AA6-B110-F18D0FA346DF}" type="presOf" srcId="{B51AC696-3E52-49EA-B1A6-536D87B35323}" destId="{8B144108-8AD2-4E92-8BCC-C0EFF7644294}" srcOrd="0" destOrd="0" presId="urn:microsoft.com/office/officeart/2005/8/layout/hierarchy2"/>
    <dgm:cxn modelId="{49A9E4C0-0D41-4730-B565-DBAECBAE55B0}" srcId="{B4852B77-9100-435A-BFE7-A95E4D6102B7}" destId="{78D2FF2C-2000-4C86-8651-5A8A09D4FB6E}" srcOrd="1" destOrd="0" parTransId="{BB4B7E31-5BBB-40B0-81EB-898F40276BCA}" sibTransId="{1ACFD39E-BF0D-47DB-AC8C-17F6DA353928}"/>
    <dgm:cxn modelId="{2F0AEED3-E3B7-4DFA-B357-BD4D89D60DE3}" type="presOf" srcId="{7A09CB10-06EE-4D80-B703-521C940A31BD}" destId="{4FFB9BF9-5362-41EA-A872-2D36E43717DC}" srcOrd="0" destOrd="0" presId="urn:microsoft.com/office/officeart/2005/8/layout/hierarchy2"/>
    <dgm:cxn modelId="{47F39ADE-EFAD-4F91-86E4-543083C2F88E}" type="presOf" srcId="{EA9268EA-0C4E-4398-9E5C-1A4D40D46B83}" destId="{18D6AE50-D2CB-4548-BF2A-838CDFADED47}" srcOrd="0" destOrd="0" presId="urn:microsoft.com/office/officeart/2005/8/layout/hierarchy2"/>
    <dgm:cxn modelId="{CD7D54E3-F910-4526-83D1-55C4E42876B1}" type="presOf" srcId="{60F6CED7-85E7-4783-B08E-20F3B0CDB3BF}" destId="{9C6CACB4-2DC6-43E0-9AC2-BCA97E2B0D72}" srcOrd="1" destOrd="0" presId="urn:microsoft.com/office/officeart/2005/8/layout/hierarchy2"/>
    <dgm:cxn modelId="{230E85E4-09E6-46E8-B157-901E1DADACE2}" type="presOf" srcId="{60F6CED7-85E7-4783-B08E-20F3B0CDB3BF}" destId="{FC6A441F-2B59-4166-A32C-ABB9EB81A287}" srcOrd="0" destOrd="0" presId="urn:microsoft.com/office/officeart/2005/8/layout/hierarchy2"/>
    <dgm:cxn modelId="{F9B849EF-7C2A-428B-A0CF-7C0A6EDF3F88}" type="presOf" srcId="{EA9268EA-0C4E-4398-9E5C-1A4D40D46B83}" destId="{53E8FDBC-40A5-46A8-8948-A1E3EE1F77D5}" srcOrd="1" destOrd="0" presId="urn:microsoft.com/office/officeart/2005/8/layout/hierarchy2"/>
    <dgm:cxn modelId="{38BBE1F5-9EA3-400F-AD93-6818AC5F7D86}" srcId="{78D2FF2C-2000-4C86-8651-5A8A09D4FB6E}" destId="{C8A98849-F694-47B5-A6E2-D3258383E71A}" srcOrd="4" destOrd="0" parTransId="{EA9268EA-0C4E-4398-9E5C-1A4D40D46B83}" sibTransId="{0462AE62-7D57-4BDC-98F2-E1B096FFADFC}"/>
    <dgm:cxn modelId="{C12600FC-5C74-4D54-BA08-DC7A058D3ACB}" type="presOf" srcId="{43EF7565-2714-4607-B1B0-54ADE045CC7E}" destId="{052D9C2E-5F25-4CC1-9DAC-452959A07572}" srcOrd="0" destOrd="0" presId="urn:microsoft.com/office/officeart/2005/8/layout/hierarchy2"/>
    <dgm:cxn modelId="{80BFF659-6315-4DD4-96ED-792F5DF55D1D}" type="presParOf" srcId="{25C89757-D654-4ED2-92D3-B1B9B37C911C}" destId="{4E05062C-2D09-4BBA-A7F7-A9B29CCC0E7A}" srcOrd="0" destOrd="0" presId="urn:microsoft.com/office/officeart/2005/8/layout/hierarchy2"/>
    <dgm:cxn modelId="{3B8417E7-CD4E-4B90-9522-37C4493813EA}" type="presParOf" srcId="{4E05062C-2D09-4BBA-A7F7-A9B29CCC0E7A}" destId="{AC1D8AA3-2709-42B6-864E-9C7E995FCF2F}" srcOrd="0" destOrd="0" presId="urn:microsoft.com/office/officeart/2005/8/layout/hierarchy2"/>
    <dgm:cxn modelId="{9C8C09C1-5F48-4114-9BDC-CDD66AB4F2A1}" type="presParOf" srcId="{4E05062C-2D09-4BBA-A7F7-A9B29CCC0E7A}" destId="{CCE10ED0-5274-413D-AD8F-D281CC1A9CDE}" srcOrd="1" destOrd="0" presId="urn:microsoft.com/office/officeart/2005/8/layout/hierarchy2"/>
    <dgm:cxn modelId="{097D6E11-D726-454F-B38D-A398FD35B5FF}" type="presParOf" srcId="{CCE10ED0-5274-413D-AD8F-D281CC1A9CDE}" destId="{95E1A060-4F23-4A54-A275-3209B60BC85A}" srcOrd="0" destOrd="0" presId="urn:microsoft.com/office/officeart/2005/8/layout/hierarchy2"/>
    <dgm:cxn modelId="{267D0298-A562-4738-BC89-8F50CAB597B4}" type="presParOf" srcId="{95E1A060-4F23-4A54-A275-3209B60BC85A}" destId="{B9ADD204-A011-4347-9918-1EA62DF7883A}" srcOrd="0" destOrd="0" presId="urn:microsoft.com/office/officeart/2005/8/layout/hierarchy2"/>
    <dgm:cxn modelId="{D45E0E63-C8CB-4F5E-8804-CDCA33B65506}" type="presParOf" srcId="{CCE10ED0-5274-413D-AD8F-D281CC1A9CDE}" destId="{E657C248-5F83-4258-A9FA-4C3B9D331E27}" srcOrd="1" destOrd="0" presId="urn:microsoft.com/office/officeart/2005/8/layout/hierarchy2"/>
    <dgm:cxn modelId="{0FCCD47F-70E0-4513-AA1C-37D1A1C3026B}" type="presParOf" srcId="{E657C248-5F83-4258-A9FA-4C3B9D331E27}" destId="{C8016D7B-0984-4242-8261-75F096C862BC}" srcOrd="0" destOrd="0" presId="urn:microsoft.com/office/officeart/2005/8/layout/hierarchy2"/>
    <dgm:cxn modelId="{DD5BF0C1-B0EA-4A45-8EFB-5B89C0037773}" type="presParOf" srcId="{E657C248-5F83-4258-A9FA-4C3B9D331E27}" destId="{B070333A-7459-4F10-8A4B-F6FFA533C20A}" srcOrd="1" destOrd="0" presId="urn:microsoft.com/office/officeart/2005/8/layout/hierarchy2"/>
    <dgm:cxn modelId="{F5CD6210-4500-47D3-925A-4B4D70CC7E65}" type="presParOf" srcId="{B070333A-7459-4F10-8A4B-F6FFA533C20A}" destId="{CECD7F7D-175F-409D-AB30-9DA296C292B4}" srcOrd="0" destOrd="0" presId="urn:microsoft.com/office/officeart/2005/8/layout/hierarchy2"/>
    <dgm:cxn modelId="{A912ADD0-235A-4B90-ADA2-A3E3C89B217F}" type="presParOf" srcId="{CECD7F7D-175F-409D-AB30-9DA296C292B4}" destId="{4DDB400F-0F83-452E-B934-3FB4BD039279}" srcOrd="0" destOrd="0" presId="urn:microsoft.com/office/officeart/2005/8/layout/hierarchy2"/>
    <dgm:cxn modelId="{7411FC50-775D-4F0B-A3BC-B5D3E3CE0ACD}" type="presParOf" srcId="{B070333A-7459-4F10-8A4B-F6FFA533C20A}" destId="{8713A0D0-1A8B-453F-97EF-9F3626EAD57F}" srcOrd="1" destOrd="0" presId="urn:microsoft.com/office/officeart/2005/8/layout/hierarchy2"/>
    <dgm:cxn modelId="{0798488F-B5C7-499A-85DA-5D5BB40AEDF6}" type="presParOf" srcId="{8713A0D0-1A8B-453F-97EF-9F3626EAD57F}" destId="{71673E94-B497-482B-8346-B613D11A0496}" srcOrd="0" destOrd="0" presId="urn:microsoft.com/office/officeart/2005/8/layout/hierarchy2"/>
    <dgm:cxn modelId="{12289A47-AC4D-4EE3-A4AA-D2BF407AA8D0}" type="presParOf" srcId="{8713A0D0-1A8B-453F-97EF-9F3626EAD57F}" destId="{4EDF37B6-68F3-4BED-8538-7C2D421D731D}" srcOrd="1" destOrd="0" presId="urn:microsoft.com/office/officeart/2005/8/layout/hierarchy2"/>
    <dgm:cxn modelId="{41E7A84D-60FE-4150-85F7-AB30843BE992}" type="presParOf" srcId="{CCE10ED0-5274-413D-AD8F-D281CC1A9CDE}" destId="{BBE65964-20BD-41D2-8B0E-63A815E81050}" srcOrd="2" destOrd="0" presId="urn:microsoft.com/office/officeart/2005/8/layout/hierarchy2"/>
    <dgm:cxn modelId="{DE7D11F6-7462-4CC2-8F3B-A1E4A78D0769}" type="presParOf" srcId="{BBE65964-20BD-41D2-8B0E-63A815E81050}" destId="{321A7A11-A295-4087-86A7-F0D6852C6AFF}" srcOrd="0" destOrd="0" presId="urn:microsoft.com/office/officeart/2005/8/layout/hierarchy2"/>
    <dgm:cxn modelId="{5C1D9917-0344-4587-98F7-7B2F46F7E33C}" type="presParOf" srcId="{CCE10ED0-5274-413D-AD8F-D281CC1A9CDE}" destId="{15FD48FB-E960-4063-AB07-A96554DA0785}" srcOrd="3" destOrd="0" presId="urn:microsoft.com/office/officeart/2005/8/layout/hierarchy2"/>
    <dgm:cxn modelId="{11E169BE-383C-49E4-87A4-ED3879404F06}" type="presParOf" srcId="{15FD48FB-E960-4063-AB07-A96554DA0785}" destId="{577D06FE-9757-4245-84E4-5DCCB3A030CD}" srcOrd="0" destOrd="0" presId="urn:microsoft.com/office/officeart/2005/8/layout/hierarchy2"/>
    <dgm:cxn modelId="{CA728E42-3004-4B3B-BAFC-D5BCC2F49E88}" type="presParOf" srcId="{15FD48FB-E960-4063-AB07-A96554DA0785}" destId="{64B913FF-E2E3-447F-9B17-85EC5B243DDF}" srcOrd="1" destOrd="0" presId="urn:microsoft.com/office/officeart/2005/8/layout/hierarchy2"/>
    <dgm:cxn modelId="{E05A03F0-3285-49B2-BD9A-CAA3408CE276}" type="presParOf" srcId="{64B913FF-E2E3-447F-9B17-85EC5B243DDF}" destId="{C0861577-2A3F-4480-966B-8583780A4C01}" srcOrd="0" destOrd="0" presId="urn:microsoft.com/office/officeart/2005/8/layout/hierarchy2"/>
    <dgm:cxn modelId="{616969E9-B512-4663-8BEA-BE19AF41F952}" type="presParOf" srcId="{C0861577-2A3F-4480-966B-8583780A4C01}" destId="{CBF03F7C-AB6F-4476-8CF5-53161700AF13}" srcOrd="0" destOrd="0" presId="urn:microsoft.com/office/officeart/2005/8/layout/hierarchy2"/>
    <dgm:cxn modelId="{2926034E-6ECF-4A35-8497-1D457F3BBE01}" type="presParOf" srcId="{64B913FF-E2E3-447F-9B17-85EC5B243DDF}" destId="{FD896DA3-FFA8-4525-A56E-B265E0306FEC}" srcOrd="1" destOrd="0" presId="urn:microsoft.com/office/officeart/2005/8/layout/hierarchy2"/>
    <dgm:cxn modelId="{362A7C59-619E-4A16-8A7F-728494100229}" type="presParOf" srcId="{FD896DA3-FFA8-4525-A56E-B265E0306FEC}" destId="{2A6B76AA-E7A7-4C5A-A48A-E7209AACE291}" srcOrd="0" destOrd="0" presId="urn:microsoft.com/office/officeart/2005/8/layout/hierarchy2"/>
    <dgm:cxn modelId="{6F909380-1D41-4B98-8C35-0F26B85935C6}" type="presParOf" srcId="{FD896DA3-FFA8-4525-A56E-B265E0306FEC}" destId="{B5936E09-23D0-4125-85A4-3D31289B3EA3}" srcOrd="1" destOrd="0" presId="urn:microsoft.com/office/officeart/2005/8/layout/hierarchy2"/>
    <dgm:cxn modelId="{B52FBAB8-35F3-42D3-9B75-A2DEA32F1282}" type="presParOf" srcId="{64B913FF-E2E3-447F-9B17-85EC5B243DDF}" destId="{FC6A441F-2B59-4166-A32C-ABB9EB81A287}" srcOrd="2" destOrd="0" presId="urn:microsoft.com/office/officeart/2005/8/layout/hierarchy2"/>
    <dgm:cxn modelId="{46EDDFB5-38D8-4B17-9D8C-5B6F32E8AB0A}" type="presParOf" srcId="{FC6A441F-2B59-4166-A32C-ABB9EB81A287}" destId="{9C6CACB4-2DC6-43E0-9AC2-BCA97E2B0D72}" srcOrd="0" destOrd="0" presId="urn:microsoft.com/office/officeart/2005/8/layout/hierarchy2"/>
    <dgm:cxn modelId="{7800614A-9326-43E2-B90F-2F348C8E4582}" type="presParOf" srcId="{64B913FF-E2E3-447F-9B17-85EC5B243DDF}" destId="{14A46975-1310-4A32-A36A-A87557016B70}" srcOrd="3" destOrd="0" presId="urn:microsoft.com/office/officeart/2005/8/layout/hierarchy2"/>
    <dgm:cxn modelId="{3D81D4B7-0300-42C2-9D61-FCA4AFAD2C37}" type="presParOf" srcId="{14A46975-1310-4A32-A36A-A87557016B70}" destId="{6612C349-650D-4C72-8992-9D38132E699A}" srcOrd="0" destOrd="0" presId="urn:microsoft.com/office/officeart/2005/8/layout/hierarchy2"/>
    <dgm:cxn modelId="{E0166B01-3C42-48B5-B08E-6A548F42DA85}" type="presParOf" srcId="{14A46975-1310-4A32-A36A-A87557016B70}" destId="{D5600185-1195-4B1A-98AB-B906E9462531}" srcOrd="1" destOrd="0" presId="urn:microsoft.com/office/officeart/2005/8/layout/hierarchy2"/>
    <dgm:cxn modelId="{BB95FF38-89B4-427E-ACF9-1223B49A99BD}" type="presParOf" srcId="{64B913FF-E2E3-447F-9B17-85EC5B243DDF}" destId="{9D208D27-F6AA-46A3-81A0-99ACBE46F2D1}" srcOrd="4" destOrd="0" presId="urn:microsoft.com/office/officeart/2005/8/layout/hierarchy2"/>
    <dgm:cxn modelId="{3D422240-0883-42BE-82A3-E008DE3FF59C}" type="presParOf" srcId="{9D208D27-F6AA-46A3-81A0-99ACBE46F2D1}" destId="{7671DE18-5359-4A0E-933C-23BBA6E4AB17}" srcOrd="0" destOrd="0" presId="urn:microsoft.com/office/officeart/2005/8/layout/hierarchy2"/>
    <dgm:cxn modelId="{A245DCEB-6339-49B3-BD01-9EA6EF5FAE2A}" type="presParOf" srcId="{64B913FF-E2E3-447F-9B17-85EC5B243DDF}" destId="{3850AEB7-B26C-4694-BBA6-C83F0C1D11EA}" srcOrd="5" destOrd="0" presId="urn:microsoft.com/office/officeart/2005/8/layout/hierarchy2"/>
    <dgm:cxn modelId="{2AB4C75F-0ED4-451A-A53B-331DECFC7725}" type="presParOf" srcId="{3850AEB7-B26C-4694-BBA6-C83F0C1D11EA}" destId="{4FFB9BF9-5362-41EA-A872-2D36E43717DC}" srcOrd="0" destOrd="0" presId="urn:microsoft.com/office/officeart/2005/8/layout/hierarchy2"/>
    <dgm:cxn modelId="{8B46AE0B-6BFF-429C-86A0-B0143228B126}" type="presParOf" srcId="{3850AEB7-B26C-4694-BBA6-C83F0C1D11EA}" destId="{A9F30775-BA77-4B8F-8A02-15DFF77596AF}" srcOrd="1" destOrd="0" presId="urn:microsoft.com/office/officeart/2005/8/layout/hierarchy2"/>
    <dgm:cxn modelId="{C781F95D-386A-4FA7-B42E-3955474D671D}" type="presParOf" srcId="{64B913FF-E2E3-447F-9B17-85EC5B243DDF}" destId="{886722FE-AD28-4C7D-83C1-C1E05AC03DAB}" srcOrd="6" destOrd="0" presId="urn:microsoft.com/office/officeart/2005/8/layout/hierarchy2"/>
    <dgm:cxn modelId="{68F8131A-C40C-4279-866F-EDA94820913F}" type="presParOf" srcId="{886722FE-AD28-4C7D-83C1-C1E05AC03DAB}" destId="{3BBB06EA-6783-4D46-B8FD-2053E2A254AD}" srcOrd="0" destOrd="0" presId="urn:microsoft.com/office/officeart/2005/8/layout/hierarchy2"/>
    <dgm:cxn modelId="{BA07FEA8-A7C8-446F-B8EA-F7436D5B30AC}" type="presParOf" srcId="{64B913FF-E2E3-447F-9B17-85EC5B243DDF}" destId="{9EAFB935-F58D-43BC-8904-B39C99CD3FFD}" srcOrd="7" destOrd="0" presId="urn:microsoft.com/office/officeart/2005/8/layout/hierarchy2"/>
    <dgm:cxn modelId="{9841A02D-F28C-46E5-95C9-233E96E0629F}" type="presParOf" srcId="{9EAFB935-F58D-43BC-8904-B39C99CD3FFD}" destId="{8B144108-8AD2-4E92-8BCC-C0EFF7644294}" srcOrd="0" destOrd="0" presId="urn:microsoft.com/office/officeart/2005/8/layout/hierarchy2"/>
    <dgm:cxn modelId="{34C2A330-697D-4975-906A-BE9952B3F050}" type="presParOf" srcId="{9EAFB935-F58D-43BC-8904-B39C99CD3FFD}" destId="{EE78754C-2686-4867-BB44-FE3C2A91FAC9}" srcOrd="1" destOrd="0" presId="urn:microsoft.com/office/officeart/2005/8/layout/hierarchy2"/>
    <dgm:cxn modelId="{A64432FC-CA9A-4D75-8576-71C30C823774}" type="presParOf" srcId="{64B913FF-E2E3-447F-9B17-85EC5B243DDF}" destId="{18D6AE50-D2CB-4548-BF2A-838CDFADED47}" srcOrd="8" destOrd="0" presId="urn:microsoft.com/office/officeart/2005/8/layout/hierarchy2"/>
    <dgm:cxn modelId="{AD7B9AA6-AB34-4414-BECE-0E7ADE595A91}" type="presParOf" srcId="{18D6AE50-D2CB-4548-BF2A-838CDFADED47}" destId="{53E8FDBC-40A5-46A8-8948-A1E3EE1F77D5}" srcOrd="0" destOrd="0" presId="urn:microsoft.com/office/officeart/2005/8/layout/hierarchy2"/>
    <dgm:cxn modelId="{4BB80DAA-D2DA-450E-BE3B-E60BC56F228B}" type="presParOf" srcId="{64B913FF-E2E3-447F-9B17-85EC5B243DDF}" destId="{FA25F4FF-AF94-481C-9438-804CCD03E3EE}" srcOrd="9" destOrd="0" presId="urn:microsoft.com/office/officeart/2005/8/layout/hierarchy2"/>
    <dgm:cxn modelId="{507D69FD-A57E-45FD-8A63-9B6C7A99109F}" type="presParOf" srcId="{FA25F4FF-AF94-481C-9438-804CCD03E3EE}" destId="{DB9FEAD8-CD6A-46AA-BF19-C9975F25C518}" srcOrd="0" destOrd="0" presId="urn:microsoft.com/office/officeart/2005/8/layout/hierarchy2"/>
    <dgm:cxn modelId="{652D2B77-4A16-44DF-9206-E57A8EF36D7A}" type="presParOf" srcId="{FA25F4FF-AF94-481C-9438-804CCD03E3EE}" destId="{7BD5F02C-9444-4DD7-B7FF-3A42EF4422AA}" srcOrd="1" destOrd="0" presId="urn:microsoft.com/office/officeart/2005/8/layout/hierarchy2"/>
    <dgm:cxn modelId="{9A3610F2-19D7-40B3-9C64-CFFEE114E133}" type="presParOf" srcId="{64B913FF-E2E3-447F-9B17-85EC5B243DDF}" destId="{B455AE4C-70CC-4AC3-8DEA-2413189298E1}" srcOrd="10" destOrd="0" presId="urn:microsoft.com/office/officeart/2005/8/layout/hierarchy2"/>
    <dgm:cxn modelId="{D2007A00-7486-4B72-8B1E-182CAC3F0F61}" type="presParOf" srcId="{B455AE4C-70CC-4AC3-8DEA-2413189298E1}" destId="{7FD33CBE-0D45-4777-AD26-5DFC2E0E0699}" srcOrd="0" destOrd="0" presId="urn:microsoft.com/office/officeart/2005/8/layout/hierarchy2"/>
    <dgm:cxn modelId="{7EFC9B20-D1D6-40B5-9C45-F7650466E140}" type="presParOf" srcId="{64B913FF-E2E3-447F-9B17-85EC5B243DDF}" destId="{915CFA21-7DBE-4AFC-B6AC-6E5DC59D0039}" srcOrd="11" destOrd="0" presId="urn:microsoft.com/office/officeart/2005/8/layout/hierarchy2"/>
    <dgm:cxn modelId="{DA58595F-B6AE-411A-9B9D-D80E7AE8AF48}" type="presParOf" srcId="{915CFA21-7DBE-4AFC-B6AC-6E5DC59D0039}" destId="{052D9C2E-5F25-4CC1-9DAC-452959A07572}" srcOrd="0" destOrd="0" presId="urn:microsoft.com/office/officeart/2005/8/layout/hierarchy2"/>
    <dgm:cxn modelId="{B7C614C3-DDA2-4129-BFE9-0AB723038A3B}" type="presParOf" srcId="{915CFA21-7DBE-4AFC-B6AC-6E5DC59D0039}" destId="{C6CFB754-4B41-492A-A9FC-2A7EBC8244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8AA3-2709-42B6-864E-9C7E995FCF2F}">
      <dsp:nvSpPr>
        <dsp:cNvPr id="0" name=""/>
        <dsp:cNvSpPr/>
      </dsp:nvSpPr>
      <dsp:spPr>
        <a:xfrm>
          <a:off x="137446" y="1265969"/>
          <a:ext cx="1253414" cy="626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agrícolas </a:t>
          </a:r>
        </a:p>
      </dsp:txBody>
      <dsp:txXfrm>
        <a:off x="155802" y="1284325"/>
        <a:ext cx="1216702" cy="589995"/>
      </dsp:txXfrm>
    </dsp:sp>
    <dsp:sp modelId="{95E1A060-4F23-4A54-A275-3209B60BC85A}">
      <dsp:nvSpPr>
        <dsp:cNvPr id="0" name=""/>
        <dsp:cNvSpPr/>
      </dsp:nvSpPr>
      <dsp:spPr>
        <a:xfrm rot="17500715">
          <a:off x="962921" y="937327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914767"/>
        <a:ext cx="67862" cy="67862"/>
      </dsp:txXfrm>
    </dsp:sp>
    <dsp:sp modelId="{C8016D7B-0984-4242-8261-75F096C862BC}">
      <dsp:nvSpPr>
        <dsp:cNvPr id="0" name=""/>
        <dsp:cNvSpPr/>
      </dsp:nvSpPr>
      <dsp:spPr>
        <a:xfrm>
          <a:off x="1892227" y="4720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1910583" y="23076"/>
        <a:ext cx="1216702" cy="589995"/>
      </dsp:txXfrm>
    </dsp:sp>
    <dsp:sp modelId="{CECD7F7D-175F-409D-AB30-9DA296C292B4}">
      <dsp:nvSpPr>
        <dsp:cNvPr id="0" name=""/>
        <dsp:cNvSpPr/>
      </dsp:nvSpPr>
      <dsp:spPr>
        <a:xfrm>
          <a:off x="3145641" y="306703"/>
          <a:ext cx="5013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0136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3790" y="305540"/>
        <a:ext cx="25068" cy="25068"/>
      </dsp:txXfrm>
    </dsp:sp>
    <dsp:sp modelId="{71673E94-B497-482B-8346-B613D11A0496}">
      <dsp:nvSpPr>
        <dsp:cNvPr id="0" name=""/>
        <dsp:cNvSpPr/>
      </dsp:nvSpPr>
      <dsp:spPr>
        <a:xfrm>
          <a:off x="3647007" y="472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3665363" y="23076"/>
        <a:ext cx="3008759" cy="589995"/>
      </dsp:txXfrm>
    </dsp:sp>
    <dsp:sp modelId="{BBE65964-20BD-41D2-8B0E-63A815E81050}">
      <dsp:nvSpPr>
        <dsp:cNvPr id="0" name=""/>
        <dsp:cNvSpPr/>
      </dsp:nvSpPr>
      <dsp:spPr>
        <a:xfrm rot="4099285">
          <a:off x="962921" y="2198576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2176015"/>
        <a:ext cx="67862" cy="67862"/>
      </dsp:txXfrm>
    </dsp:sp>
    <dsp:sp modelId="{577D06FE-9757-4245-84E4-5DCCB3A030CD}">
      <dsp:nvSpPr>
        <dsp:cNvPr id="0" name=""/>
        <dsp:cNvSpPr/>
      </dsp:nvSpPr>
      <dsp:spPr>
        <a:xfrm>
          <a:off x="1892227" y="2527217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perennes</a:t>
          </a:r>
        </a:p>
      </dsp:txBody>
      <dsp:txXfrm>
        <a:off x="1910583" y="2545573"/>
        <a:ext cx="1216702" cy="589995"/>
      </dsp:txXfrm>
    </dsp:sp>
    <dsp:sp modelId="{C0861577-2A3F-4480-966B-8583780A4C01}">
      <dsp:nvSpPr>
        <dsp:cNvPr id="0" name=""/>
        <dsp:cNvSpPr/>
      </dsp:nvSpPr>
      <dsp:spPr>
        <a:xfrm rot="17132988">
          <a:off x="2461205" y="1928308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1892923"/>
        <a:ext cx="93511" cy="93511"/>
      </dsp:txXfrm>
    </dsp:sp>
    <dsp:sp modelId="{2A6B76AA-E7A7-4C5A-A48A-E7209AACE291}">
      <dsp:nvSpPr>
        <dsp:cNvPr id="0" name=""/>
        <dsp:cNvSpPr/>
      </dsp:nvSpPr>
      <dsp:spPr>
        <a:xfrm>
          <a:off x="3647007" y="725434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Uva</a:t>
          </a:r>
        </a:p>
      </dsp:txBody>
      <dsp:txXfrm>
        <a:off x="3665363" y="743790"/>
        <a:ext cx="3008759" cy="589995"/>
      </dsp:txXfrm>
    </dsp:sp>
    <dsp:sp modelId="{FC6A441F-2B59-4166-A32C-ABB9EB81A287}">
      <dsp:nvSpPr>
        <dsp:cNvPr id="0" name=""/>
        <dsp:cNvSpPr/>
      </dsp:nvSpPr>
      <dsp:spPr>
        <a:xfrm rot="17692822">
          <a:off x="2800489" y="228866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2270244"/>
        <a:ext cx="59583" cy="59583"/>
      </dsp:txXfrm>
    </dsp:sp>
    <dsp:sp modelId="{6612C349-650D-4C72-8992-9D38132E699A}">
      <dsp:nvSpPr>
        <dsp:cNvPr id="0" name=""/>
        <dsp:cNvSpPr/>
      </dsp:nvSpPr>
      <dsp:spPr>
        <a:xfrm>
          <a:off x="3647007" y="144614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</a:t>
          </a:r>
          <a:r>
            <a:rPr lang="es-CL" sz="1400" kern="1200" dirty="0" err="1"/>
            <a:t>Berries</a:t>
          </a:r>
          <a:r>
            <a:rPr lang="es-CL" sz="1400" kern="1200" dirty="0"/>
            <a:t> </a:t>
          </a:r>
        </a:p>
      </dsp:txBody>
      <dsp:txXfrm>
        <a:off x="3665363" y="1464503"/>
        <a:ext cx="3008759" cy="589995"/>
      </dsp:txXfrm>
    </dsp:sp>
    <dsp:sp modelId="{9D208D27-F6AA-46A3-81A0-99ACBE46F2D1}">
      <dsp:nvSpPr>
        <dsp:cNvPr id="0" name=""/>
        <dsp:cNvSpPr/>
      </dsp:nvSpPr>
      <dsp:spPr>
        <a:xfrm rot="19457599">
          <a:off x="3087607" y="2649022"/>
          <a:ext cx="61743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17433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0888" y="2644956"/>
        <a:ext cx="30871" cy="30871"/>
      </dsp:txXfrm>
    </dsp:sp>
    <dsp:sp modelId="{4FFB9BF9-5362-41EA-A872-2D36E43717DC}">
      <dsp:nvSpPr>
        <dsp:cNvPr id="0" name=""/>
        <dsp:cNvSpPr/>
      </dsp:nvSpPr>
      <dsp:spPr>
        <a:xfrm>
          <a:off x="3647007" y="216686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frutos secos</a:t>
          </a:r>
        </a:p>
      </dsp:txBody>
      <dsp:txXfrm>
        <a:off x="3665363" y="2185216"/>
        <a:ext cx="3008759" cy="589995"/>
      </dsp:txXfrm>
    </dsp:sp>
    <dsp:sp modelId="{886722FE-AD28-4C7D-83C1-C1E05AC03DAB}">
      <dsp:nvSpPr>
        <dsp:cNvPr id="0" name=""/>
        <dsp:cNvSpPr/>
      </dsp:nvSpPr>
      <dsp:spPr>
        <a:xfrm rot="2089129">
          <a:off x="3093186" y="2996490"/>
          <a:ext cx="5859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859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71522" y="2993211"/>
        <a:ext cx="29298" cy="29298"/>
      </dsp:txXfrm>
    </dsp:sp>
    <dsp:sp modelId="{8B144108-8AD2-4E92-8BCC-C0EFF7644294}">
      <dsp:nvSpPr>
        <dsp:cNvPr id="0" name=""/>
        <dsp:cNvSpPr/>
      </dsp:nvSpPr>
      <dsp:spPr>
        <a:xfrm>
          <a:off x="3626702" y="286179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cítricos</a:t>
          </a:r>
        </a:p>
      </dsp:txBody>
      <dsp:txXfrm>
        <a:off x="3645058" y="2880153"/>
        <a:ext cx="3008759" cy="589995"/>
      </dsp:txXfrm>
    </dsp:sp>
    <dsp:sp modelId="{18D6AE50-D2CB-4548-BF2A-838CDFADED47}">
      <dsp:nvSpPr>
        <dsp:cNvPr id="0" name=""/>
        <dsp:cNvSpPr/>
      </dsp:nvSpPr>
      <dsp:spPr>
        <a:xfrm rot="3907178">
          <a:off x="2800489" y="336973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3351314"/>
        <a:ext cx="59583" cy="59583"/>
      </dsp:txXfrm>
    </dsp:sp>
    <dsp:sp modelId="{DB9FEAD8-CD6A-46AA-BF19-C9975F25C518}">
      <dsp:nvSpPr>
        <dsp:cNvPr id="0" name=""/>
        <dsp:cNvSpPr/>
      </dsp:nvSpPr>
      <dsp:spPr>
        <a:xfrm>
          <a:off x="3647007" y="360828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oleaginosos</a:t>
          </a:r>
        </a:p>
      </dsp:txBody>
      <dsp:txXfrm>
        <a:off x="3665363" y="3626643"/>
        <a:ext cx="3008759" cy="589995"/>
      </dsp:txXfrm>
    </dsp:sp>
    <dsp:sp modelId="{B455AE4C-70CC-4AC3-8DEA-2413189298E1}">
      <dsp:nvSpPr>
        <dsp:cNvPr id="0" name=""/>
        <dsp:cNvSpPr/>
      </dsp:nvSpPr>
      <dsp:spPr>
        <a:xfrm rot="4467012">
          <a:off x="2461205" y="3730092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3694706"/>
        <a:ext cx="93511" cy="93511"/>
      </dsp:txXfrm>
    </dsp:sp>
    <dsp:sp modelId="{052D9C2E-5F25-4CC1-9DAC-452959A07572}">
      <dsp:nvSpPr>
        <dsp:cNvPr id="0" name=""/>
        <dsp:cNvSpPr/>
      </dsp:nvSpPr>
      <dsp:spPr>
        <a:xfrm>
          <a:off x="3647007" y="432900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manzanas</a:t>
          </a:r>
        </a:p>
      </dsp:txBody>
      <dsp:txXfrm>
        <a:off x="3665363" y="4347356"/>
        <a:ext cx="3008759" cy="589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23-11-2020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39BE-31AF-4858-A098-2969CF0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345" y="1031716"/>
            <a:ext cx="2954125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Estructura</a:t>
            </a:r>
            <a:r>
              <a:rPr lang="en-US" sz="3600" dirty="0">
                <a:solidFill>
                  <a:srgbClr val="FFFFFF"/>
                </a:solidFill>
              </a:rPr>
              <a:t> de  sub-</a:t>
            </a:r>
            <a:r>
              <a:rPr lang="en-US" sz="3600" dirty="0" err="1">
                <a:solidFill>
                  <a:srgbClr val="FFFFFF"/>
                </a:solidFill>
              </a:rPr>
              <a:t>productos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Producto</a:t>
            </a:r>
            <a:r>
              <a:rPr lang="en-US" sz="3600" dirty="0">
                <a:solidFill>
                  <a:srgbClr val="FFFFFF"/>
                </a:solidFill>
              </a:rPr>
              <a:t> 1. </a:t>
            </a:r>
            <a:r>
              <a:rPr lang="en-US" sz="3600" dirty="0" err="1">
                <a:solidFill>
                  <a:srgbClr val="FFFFFF"/>
                </a:solidFill>
              </a:rPr>
              <a:t>Estadísticas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Agrícolas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440B614-E266-4A91-84F9-B6724329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450433"/>
              </p:ext>
            </p:extLst>
          </p:nvPr>
        </p:nvGraphicFramePr>
        <p:xfrm>
          <a:off x="838200" y="452819"/>
          <a:ext cx="6829926" cy="496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1CC8D7-F699-4B01-B233-F220E68775F2}"/>
              </a:ext>
            </a:extLst>
          </p:cNvPr>
          <p:cNvSpPr/>
          <p:nvPr/>
        </p:nvSpPr>
        <p:spPr>
          <a:xfrm>
            <a:off x="838200" y="281347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CF5E5D-94CE-41D1-B131-D3FA97B70103}"/>
              </a:ext>
            </a:extLst>
          </p:cNvPr>
          <p:cNvSpPr txBox="1"/>
          <p:nvPr/>
        </p:nvSpPr>
        <p:spPr>
          <a:xfrm>
            <a:off x="838200" y="5445061"/>
            <a:ext cx="155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1: Gratis</a:t>
            </a:r>
          </a:p>
          <a:p>
            <a:r>
              <a:rPr lang="es-CL" dirty="0"/>
              <a:t>General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EFE37C-9F2C-4474-B120-90ABD1F7CE97}"/>
              </a:ext>
            </a:extLst>
          </p:cNvPr>
          <p:cNvSpPr/>
          <p:nvPr/>
        </p:nvSpPr>
        <p:spPr>
          <a:xfrm>
            <a:off x="2603860" y="327900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DF9915-ED41-4F50-8477-E043D12E9875}"/>
              </a:ext>
            </a:extLst>
          </p:cNvPr>
          <p:cNvSpPr/>
          <p:nvPr/>
        </p:nvSpPr>
        <p:spPr>
          <a:xfrm>
            <a:off x="4421657" y="327900"/>
            <a:ext cx="3461032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7B8A58-6A0B-4247-AF3F-A2581F24CA88}"/>
              </a:ext>
            </a:extLst>
          </p:cNvPr>
          <p:cNvSpPr txBox="1"/>
          <p:nvPr/>
        </p:nvSpPr>
        <p:spPr>
          <a:xfrm>
            <a:off x="2701089" y="544506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2: Pagado</a:t>
            </a:r>
          </a:p>
          <a:p>
            <a:r>
              <a:rPr lang="es-CL" dirty="0" err="1"/>
              <a:t>Semi-específico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F0DE5B-9067-42FF-AA15-ABABC146D5EC}"/>
              </a:ext>
            </a:extLst>
          </p:cNvPr>
          <p:cNvSpPr txBox="1"/>
          <p:nvPr/>
        </p:nvSpPr>
        <p:spPr>
          <a:xfrm>
            <a:off x="5194556" y="542668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3: Pagado</a:t>
            </a:r>
          </a:p>
          <a:p>
            <a:r>
              <a:rPr lang="es-CL" dirty="0"/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57033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4284</Words>
  <Application>Microsoft Office PowerPoint</Application>
  <PresentationFormat>Panorámica</PresentationFormat>
  <Paragraphs>735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Estructura de  sub-productos de Producto 1. Estadísticas Agrícolas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clauduarte r</cp:lastModifiedBy>
  <cp:revision>12</cp:revision>
  <dcterms:created xsi:type="dcterms:W3CDTF">2020-11-24T15:06:25Z</dcterms:created>
  <dcterms:modified xsi:type="dcterms:W3CDTF">2020-11-26T01:17:09Z</dcterms:modified>
</cp:coreProperties>
</file>