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8E5C9-ABB3-46E7-A753-C9B7875C5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9E130-09A4-4D9F-8343-BA9BF771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CEDD1-758B-467E-9665-C78EDCF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E85AA-5530-4D4D-960E-95F37074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F3615-DC2D-4694-AE71-FE31D17B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74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C5022-6D86-4715-A890-8C621494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77694A-265A-4E97-94C7-0F6F74F37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95BA0-8A06-480E-A8F7-A5B8678C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ECC6F-8CFC-4C5A-9960-39D9F6FF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A93FE-672C-4044-9263-3F22FFF7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7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06FBD6-55E2-4BB0-BAC8-06CF4A3B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3A502C-5488-4731-B5E0-4FE2999A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8E82E-1854-4960-9BA1-9FDBAA0A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37985-B550-4CA7-8F08-E23AA9B0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7911D-7ADD-4E06-9EF7-16A61E78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40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072B-DFC3-43D0-846E-09F804DC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C6F00-7279-43A0-BFEB-2A4745CF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ED7DA-AC66-4729-AF10-E0E6C690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AA67D-D730-4E12-ABF9-97763CB4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B6D9A-FCC8-4987-B36F-A4CEF7C1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91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BC848-4938-43D3-BF50-9607BAB5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745828-19B8-4022-8D04-437A48A5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52F03-3F21-446B-8885-B3EB3341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45612D-59FC-494A-95EF-55B9EC9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C41CF-0B78-47CE-ABBF-2487FD58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964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B9D1-68BA-40E0-88EA-92E1733B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C04E3-A580-4BC3-9B50-189CB5E21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4B70E6-3565-474F-85F1-E7D9E58F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9008F7-C534-49C1-8B16-CE0E420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21BAC-CD8F-4B6C-A368-4DD55A68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C51CA-7125-4016-8192-59A78A8F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563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290F5-FAC7-4ED4-B59D-04F3BE62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92CA6-0C3D-461E-9D1E-136CB087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EF04-F29F-4C15-BE87-3B1C1E33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A35D7C-3869-4768-87A5-D470441C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618B3F-CEF5-44F8-8F02-A29ABCFE1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DE57C0-C515-455C-9F88-FDC2839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9CB649-13CF-4C90-A8E9-D9A132BE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52B38D-3D58-48D6-BC1C-065FCB28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7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A7D6B-668E-479D-99E6-97E51166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28BD9B-D649-4EEA-A58A-7C88F25C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B0D763-E9C9-4FDD-AC82-DEA61902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F44A62-8E4B-450C-B02F-0ECF5E4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51267E-3F66-4072-A428-847E5D8D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F73AF4-B5D1-4905-8B2B-FC2E6510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62439-AE94-49D5-B651-33FB093E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045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ACB2D-4316-46CE-8B69-504861E4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934E2-A35B-4C34-89E2-9B824980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55E565-E4DA-4711-9F7D-9533EC859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56C0F7-BD19-401B-9CB1-426D8207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E9DCE6-E169-4D5F-8651-2B31BEB4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A1A10-3D18-4141-B37F-5DAB6CD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207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3D0E-4C6F-4124-916D-1A7963D9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505A10-F183-42CC-8798-16746C192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12484-929A-484E-8ED9-B3A4B313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74EA1E-9BA3-46CF-A358-D9DF8AB4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75F07B-7367-4A66-820C-0875180D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D3E983-44B3-4C36-9D48-98F00BAA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1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6939FA-E4BE-43B7-9C73-56D09EDF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6DECD5-E1B6-4001-964E-10731C3E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4FB52-5545-457D-B4D0-41E699418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7513-A356-49E6-8819-4B8BB0F81329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B0ED0-3A39-46F1-A237-2CA2E2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36613-68CD-4514-AB48-5744D427E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9D8E-F170-4BF4-BCB7-6890357171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40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435F-B3F7-4028-9830-E4F3F0187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E6B507-B95B-4600-8188-AE1BF53E0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383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65CF9-2126-4499-BAF5-C44B4BDA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1D8642-A4E3-4048-9A83-D1DFFCACA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40" r="1" b="1"/>
          <a:stretch/>
        </p:blipFill>
        <p:spPr>
          <a:xfrm rot="21480000">
            <a:off x="1191322" y="1638300"/>
            <a:ext cx="9809355" cy="4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812AD-83DA-4AA5-AB0A-1810352F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E1C2051-2D2F-430E-87DD-B7FDFA12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" r="1" b="13669"/>
          <a:stretch/>
        </p:blipFill>
        <p:spPr>
          <a:xfrm rot="21480000">
            <a:off x="1177852" y="1638300"/>
            <a:ext cx="9836296" cy="4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6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clauduarte r</dc:creator>
  <cp:lastModifiedBy>clauduarte r</cp:lastModifiedBy>
  <cp:revision>2</cp:revision>
  <dcterms:created xsi:type="dcterms:W3CDTF">2020-11-06T22:43:35Z</dcterms:created>
  <dcterms:modified xsi:type="dcterms:W3CDTF">2020-11-06T23:25:47Z</dcterms:modified>
</cp:coreProperties>
</file>