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9" r:id="rId4"/>
    <p:sldId id="292" r:id="rId5"/>
    <p:sldId id="293" r:id="rId6"/>
    <p:sldId id="294" r:id="rId7"/>
    <p:sldId id="257" r:id="rId8"/>
    <p:sldId id="295" r:id="rId9"/>
    <p:sldId id="296" r:id="rId10"/>
    <p:sldId id="290" r:id="rId11"/>
    <p:sldId id="29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70AD47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Productos </a:t>
            </a:r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ABFE-FF1C-4DAC-B2A7-4A850B4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Bases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E04DBC-3955-4084-BDF1-11F9F80A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997427"/>
            <a:ext cx="5449824" cy="270943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821A91B-ACB5-48A5-AA69-B2AF8FEB384C}"/>
              </a:ext>
            </a:extLst>
          </p:cNvPr>
          <p:cNvSpPr/>
          <p:nvPr/>
        </p:nvSpPr>
        <p:spPr>
          <a:xfrm>
            <a:off x="2499360" y="2103120"/>
            <a:ext cx="2773680" cy="10261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680B61-63E0-47F7-83F5-AFCBF80A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03" y="4339159"/>
            <a:ext cx="4914084" cy="191071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8A5DA77-09FD-4BD7-A269-030978370BC6}"/>
              </a:ext>
            </a:extLst>
          </p:cNvPr>
          <p:cNvSpPr/>
          <p:nvPr/>
        </p:nvSpPr>
        <p:spPr>
          <a:xfrm>
            <a:off x="2499360" y="4781436"/>
            <a:ext cx="2773680" cy="10261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29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615121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1092</Words>
  <Application>Microsoft Office PowerPoint</Application>
  <PresentationFormat>Panorámica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Productos Power Bi </vt:lpstr>
      <vt:lpstr>Bases de Datos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</dc:title>
  <dc:creator>clauduarte r</dc:creator>
  <cp:lastModifiedBy>clauduarte r</cp:lastModifiedBy>
  <cp:revision>26</cp:revision>
  <dcterms:created xsi:type="dcterms:W3CDTF">2020-11-03T22:56:44Z</dcterms:created>
  <dcterms:modified xsi:type="dcterms:W3CDTF">2020-11-10T20:36:46Z</dcterms:modified>
</cp:coreProperties>
</file>