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26/10/2020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8C5D2-E43F-4ECF-9954-6ADD7E5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5217" b="7032"/>
          <a:stretch/>
        </p:blipFill>
        <p:spPr>
          <a:xfrm>
            <a:off x="0" y="823581"/>
            <a:ext cx="12192000" cy="555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6C374-4EC4-42F4-967F-E14E4944E02A}"/>
              </a:ext>
            </a:extLst>
          </p:cNvPr>
          <p:cNvSpPr txBox="1"/>
          <p:nvPr/>
        </p:nvSpPr>
        <p:spPr>
          <a:xfrm>
            <a:off x="0" y="219986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Logos de Data </a:t>
            </a:r>
            <a:r>
              <a:rPr lang="es-419" dirty="0" err="1"/>
              <a:t>Inteligence</a:t>
            </a:r>
            <a:endParaRPr lang="es-419" dirty="0"/>
          </a:p>
          <a:p>
            <a:pPr algn="ctr"/>
            <a:r>
              <a:rPr lang="es-419" dirty="0"/>
              <a:t>Y resumen del </a:t>
            </a:r>
            <a:r>
              <a:rPr lang="es-419" dirty="0" err="1"/>
              <a:t>DataAgro</a:t>
            </a:r>
            <a:endParaRPr lang="es-419" b="1" dirty="0"/>
          </a:p>
          <a:p>
            <a:pPr algn="ctr"/>
            <a:endParaRPr lang="es-H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6FD26-ABA0-4F3B-A7CE-44AD1CF6F858}"/>
              </a:ext>
            </a:extLst>
          </p:cNvPr>
          <p:cNvSpPr txBox="1"/>
          <p:nvPr/>
        </p:nvSpPr>
        <p:spPr>
          <a:xfrm>
            <a:off x="0" y="312319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 err="1"/>
              <a:t>DataAgro</a:t>
            </a:r>
            <a:endParaRPr lang="es-419" b="1" dirty="0"/>
          </a:p>
          <a:p>
            <a:pPr algn="ctr"/>
            <a:r>
              <a:rPr lang="es-419" dirty="0"/>
              <a:t>Sistema Inteligente de Datos </a:t>
            </a:r>
            <a:r>
              <a:rPr lang="es-419" dirty="0" err="1"/>
              <a:t>Agroclimaticos</a:t>
            </a:r>
            <a:r>
              <a:rPr lang="es-419" dirty="0"/>
              <a:t>.</a:t>
            </a:r>
            <a:endParaRPr lang="es-H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06BC-4691-429F-BD40-2030CB30B6F1}"/>
              </a:ext>
            </a:extLst>
          </p:cNvPr>
          <p:cNvSpPr txBox="1"/>
          <p:nvPr/>
        </p:nvSpPr>
        <p:spPr>
          <a:xfrm>
            <a:off x="0" y="4670885"/>
            <a:ext cx="316727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i="1" dirty="0"/>
              <a:t>Seleccione el rango de fechas para generar los Índices (mínimo rango de 6 días)</a:t>
            </a:r>
          </a:p>
          <a:p>
            <a:pPr algn="ctr"/>
            <a:endParaRPr lang="es-419" sz="1200" i="1" dirty="0"/>
          </a:p>
          <a:p>
            <a:pPr algn="ctr"/>
            <a:endParaRPr lang="es-HN" sz="1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186C1-16A2-45B4-9858-30C6A8F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47026"/>
            <a:ext cx="3167270" cy="64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EE84D-58B0-4ADB-B630-68DCADFA6A49}"/>
              </a:ext>
            </a:extLst>
          </p:cNvPr>
          <p:cNvSpPr txBox="1"/>
          <p:nvPr/>
        </p:nvSpPr>
        <p:spPr>
          <a:xfrm>
            <a:off x="-1" y="4037806"/>
            <a:ext cx="316727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i="1" dirty="0"/>
              <a:t>Elija la localización a correr</a:t>
            </a:r>
          </a:p>
          <a:p>
            <a:pPr algn="ctr"/>
            <a:endParaRPr lang="es-H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5F1A20-BDCA-4FF2-BF46-9A8E5A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73" r="60955"/>
          <a:stretch/>
        </p:blipFill>
        <p:spPr>
          <a:xfrm>
            <a:off x="402560" y="4370073"/>
            <a:ext cx="1015423" cy="235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0224ED-5E44-4352-85FF-2B427953EA04}"/>
              </a:ext>
            </a:extLst>
          </p:cNvPr>
          <p:cNvSpPr txBox="1"/>
          <p:nvPr/>
        </p:nvSpPr>
        <p:spPr>
          <a:xfrm>
            <a:off x="0" y="5780895"/>
            <a:ext cx="31672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400" i="1" dirty="0"/>
              <a:t>Seleccione el grupo Índices a Visualizar</a:t>
            </a:r>
          </a:p>
          <a:p>
            <a:pPr algn="ctr"/>
            <a:endParaRPr lang="es-H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4962E-40DD-4415-A957-B8484269631C}"/>
              </a:ext>
            </a:extLst>
          </p:cNvPr>
          <p:cNvSpPr/>
          <p:nvPr/>
        </p:nvSpPr>
        <p:spPr>
          <a:xfrm>
            <a:off x="198783" y="6073282"/>
            <a:ext cx="1802295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EFB2784A-E547-457A-ACBC-6164CB77EF5F}"/>
              </a:ext>
            </a:extLst>
          </p:cNvPr>
          <p:cNvSpPr/>
          <p:nvPr/>
        </p:nvSpPr>
        <p:spPr>
          <a:xfrm>
            <a:off x="1789041" y="6242616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D0CDF06-2168-4851-930D-0E92005F35D1}"/>
              </a:ext>
            </a:extLst>
          </p:cNvPr>
          <p:cNvSpPr/>
          <p:nvPr/>
        </p:nvSpPr>
        <p:spPr>
          <a:xfrm flipV="1">
            <a:off x="1789041" y="6088546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40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B4C6-3746-4EA3-B4C9-197B4CCF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F8B96B-3A1C-4CE7-A5C0-4C173B04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449" y="1825625"/>
            <a:ext cx="9643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6956157" y="672393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6956157" y="273041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D7622-A619-449A-8A99-5E37C6F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57375"/>
            <a:ext cx="8753475" cy="3143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D10458-B041-475E-8110-7F4A605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AD16-8BC1-4B70-BD03-4DE44D0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9323"/>
            <a:ext cx="10515600" cy="56910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Breve descripción</a:t>
            </a:r>
          </a:p>
          <a:p>
            <a:r>
              <a:rPr lang="en-US" dirty="0" err="1"/>
              <a:t>Rangos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1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89</Words>
  <Application>Microsoft Office PowerPoint</Application>
  <PresentationFormat>Panorámica</PresentationFormat>
  <Paragraphs>38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OrellanaDiaz, Omar (FAOHN)</dc:creator>
  <cp:lastModifiedBy>Claudia Garrido</cp:lastModifiedBy>
  <cp:revision>11</cp:revision>
  <dcterms:created xsi:type="dcterms:W3CDTF">2020-10-07T13:58:33Z</dcterms:created>
  <dcterms:modified xsi:type="dcterms:W3CDTF">2020-10-26T17:01:06Z</dcterms:modified>
</cp:coreProperties>
</file>