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61" r:id="rId6"/>
    <p:sldId id="862" r:id="rId7"/>
    <p:sldId id="863" r:id="rId8"/>
    <p:sldId id="853" r:id="rId9"/>
    <p:sldId id="820" r:id="rId10"/>
    <p:sldId id="845" r:id="rId11"/>
    <p:sldId id="856" r:id="rId12"/>
    <p:sldId id="858" r:id="rId13"/>
    <p:sldId id="859" r:id="rId14"/>
    <p:sldId id="860" r:id="rId15"/>
    <p:sldId id="847" r:id="rId16"/>
    <p:sldId id="849"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F00"/>
    <a:srgbClr val="2081B2"/>
    <a:srgbClr val="14506E"/>
    <a:srgbClr val="269AD4"/>
    <a:srgbClr val="1A6A92"/>
    <a:srgbClr val="0E394E"/>
    <a:srgbClr val="5CB5E2"/>
    <a:srgbClr val="75C1E7"/>
    <a:srgbClr val="000000"/>
    <a:srgbClr val="E2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7" d="100"/>
          <a:sy n="87" d="100"/>
        </p:scale>
        <p:origin x="60"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179C6-1CC0-4D69-A209-FBAC2FC447FC}"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46F4C53F-F9A8-4273-9023-4BB82E27CC12}">
      <dgm:prSet phldrT="[Texto]" custT="1"/>
      <dgm:spPr/>
      <dgm:t>
        <a:bodyPr/>
        <a:lstStyle/>
        <a:p>
          <a:r>
            <a:rPr lang="es-CL" sz="1000" dirty="0">
              <a:solidFill>
                <a:schemeClr val="tx1"/>
              </a:solidFill>
            </a:rPr>
            <a:t>ODEPA</a:t>
          </a:r>
          <a:endParaRPr lang="en-US" sz="1000" dirty="0">
            <a:solidFill>
              <a:schemeClr val="tx1"/>
            </a:solidFill>
          </a:endParaRPr>
        </a:p>
      </dgm:t>
    </dgm:pt>
    <dgm:pt modelId="{730464E0-1302-47E2-B758-226EB78CB146}" type="parTrans" cxnId="{8FAB558E-57A6-44A1-96A7-1F6C0227E77C}">
      <dgm:prSet/>
      <dgm:spPr/>
      <dgm:t>
        <a:bodyPr/>
        <a:lstStyle/>
        <a:p>
          <a:endParaRPr lang="en-US" sz="800"/>
        </a:p>
      </dgm:t>
    </dgm:pt>
    <dgm:pt modelId="{8CC8C2EF-1488-44F0-8131-72F6335FDFB2}" type="sibTrans" cxnId="{8FAB558E-57A6-44A1-96A7-1F6C0227E77C}">
      <dgm:prSet/>
      <dgm:spPr/>
      <dgm:t>
        <a:bodyPr/>
        <a:lstStyle/>
        <a:p>
          <a:endParaRPr lang="en-US" sz="800"/>
        </a:p>
      </dgm:t>
    </dgm:pt>
    <dgm:pt modelId="{6FBB533B-3DD3-42CB-BDC0-0525CF76888A}">
      <dgm:prSet phldrT="[Texto]" custT="1"/>
      <dgm:spPr/>
      <dgm:t>
        <a:bodyPr/>
        <a:lstStyle/>
        <a:p>
          <a:r>
            <a:rPr lang="es-CL" sz="1000" dirty="0"/>
            <a:t>Comercio exterior</a:t>
          </a:r>
          <a:endParaRPr lang="en-US" sz="1000" dirty="0"/>
        </a:p>
      </dgm:t>
    </dgm:pt>
    <dgm:pt modelId="{CE3E7AB6-6B4C-4D91-9473-832007695CA8}" type="parTrans" cxnId="{6B5CFAEC-F2C9-4758-9E8F-9E8F23700960}">
      <dgm:prSet custT="1"/>
      <dgm:spPr/>
      <dgm:t>
        <a:bodyPr/>
        <a:lstStyle/>
        <a:p>
          <a:endParaRPr lang="en-US" sz="800"/>
        </a:p>
      </dgm:t>
    </dgm:pt>
    <dgm:pt modelId="{0EBB745D-B66D-446E-8FD4-7E70097D3A6D}" type="sibTrans" cxnId="{6B5CFAEC-F2C9-4758-9E8F-9E8F23700960}">
      <dgm:prSet/>
      <dgm:spPr/>
      <dgm:t>
        <a:bodyPr/>
        <a:lstStyle/>
        <a:p>
          <a:endParaRPr lang="en-US" sz="800"/>
        </a:p>
      </dgm:t>
    </dgm:pt>
    <dgm:pt modelId="{0E3D13B6-3C84-47F4-9402-BDDC655E53BB}">
      <dgm:prSet phldrT="[Texto]" custT="1"/>
      <dgm:spPr/>
      <dgm:t>
        <a:bodyPr/>
        <a:lstStyle/>
        <a:p>
          <a:r>
            <a:rPr lang="es-CL" sz="800" dirty="0"/>
            <a:t>Balanza comercial</a:t>
          </a:r>
          <a:endParaRPr lang="en-US" sz="800" dirty="0"/>
        </a:p>
      </dgm:t>
    </dgm:pt>
    <dgm:pt modelId="{BDCC3798-E74A-49DD-8547-2B9C274385CC}" type="parTrans" cxnId="{F48577B1-EE46-4A27-8A41-275DE22C6A59}">
      <dgm:prSet custT="1"/>
      <dgm:spPr/>
      <dgm:t>
        <a:bodyPr/>
        <a:lstStyle/>
        <a:p>
          <a:endParaRPr lang="en-US" sz="800"/>
        </a:p>
      </dgm:t>
    </dgm:pt>
    <dgm:pt modelId="{50E2D846-3BFC-4451-A94E-081873F2684B}" type="sibTrans" cxnId="{F48577B1-EE46-4A27-8A41-275DE22C6A59}">
      <dgm:prSet/>
      <dgm:spPr/>
      <dgm:t>
        <a:bodyPr/>
        <a:lstStyle/>
        <a:p>
          <a:endParaRPr lang="en-US" sz="800"/>
        </a:p>
      </dgm:t>
    </dgm:pt>
    <dgm:pt modelId="{A950D655-FCD2-4B4E-859C-4F0FCBB10CBB}">
      <dgm:prSet phldrT="[Texto]" custT="1"/>
      <dgm:spPr/>
      <dgm:t>
        <a:bodyPr/>
        <a:lstStyle/>
        <a:p>
          <a:r>
            <a:rPr lang="es-CL" sz="800" dirty="0"/>
            <a:t>Bases de datos</a:t>
          </a:r>
          <a:endParaRPr lang="en-US" sz="800" dirty="0"/>
        </a:p>
      </dgm:t>
    </dgm:pt>
    <dgm:pt modelId="{9555B100-54F9-493C-B822-3A315673740A}" type="parTrans" cxnId="{3EB42328-ABEC-4726-8556-2F820D783179}">
      <dgm:prSet custT="1"/>
      <dgm:spPr/>
      <dgm:t>
        <a:bodyPr/>
        <a:lstStyle/>
        <a:p>
          <a:endParaRPr lang="en-US" sz="800"/>
        </a:p>
      </dgm:t>
    </dgm:pt>
    <dgm:pt modelId="{CB33347F-A165-4BB5-853B-0B69C87ECEE0}" type="sibTrans" cxnId="{3EB42328-ABEC-4726-8556-2F820D783179}">
      <dgm:prSet/>
      <dgm:spPr/>
      <dgm:t>
        <a:bodyPr/>
        <a:lstStyle/>
        <a:p>
          <a:endParaRPr lang="en-US" sz="800"/>
        </a:p>
      </dgm:t>
    </dgm:pt>
    <dgm:pt modelId="{4BA509EA-1105-4210-82D4-7A7D063578EC}">
      <dgm:prSet phldrT="[Texto]" custT="1"/>
      <dgm:spPr/>
      <dgm:t>
        <a:bodyPr/>
        <a:lstStyle/>
        <a:p>
          <a:r>
            <a:rPr lang="es-CL" sz="1000" dirty="0"/>
            <a:t>Información territorial</a:t>
          </a:r>
          <a:endParaRPr lang="en-US" sz="1000" dirty="0"/>
        </a:p>
      </dgm:t>
    </dgm:pt>
    <dgm:pt modelId="{DD035936-9B34-4887-AECA-C4D7865D89D9}" type="parTrans" cxnId="{30786297-877B-46B1-8E83-40807405A87D}">
      <dgm:prSet custT="1"/>
      <dgm:spPr/>
      <dgm:t>
        <a:bodyPr/>
        <a:lstStyle/>
        <a:p>
          <a:endParaRPr lang="en-US" sz="800"/>
        </a:p>
      </dgm:t>
    </dgm:pt>
    <dgm:pt modelId="{CA1F800C-27FC-4C26-BBA9-7B5C1B1F956C}" type="sibTrans" cxnId="{30786297-877B-46B1-8E83-40807405A87D}">
      <dgm:prSet/>
      <dgm:spPr/>
      <dgm:t>
        <a:bodyPr/>
        <a:lstStyle/>
        <a:p>
          <a:endParaRPr lang="en-US" sz="800"/>
        </a:p>
      </dgm:t>
    </dgm:pt>
    <dgm:pt modelId="{3AA902D2-509B-48A9-B651-D872C07AC177}">
      <dgm:prSet phldrT="[Texto]" custT="1"/>
      <dgm:spPr/>
      <dgm:t>
        <a:bodyPr/>
        <a:lstStyle/>
        <a:p>
          <a:r>
            <a:rPr lang="es-CL" sz="800" dirty="0"/>
            <a:t>Catastro frutícola</a:t>
          </a:r>
          <a:endParaRPr lang="en-US" sz="800" dirty="0"/>
        </a:p>
      </dgm:t>
    </dgm:pt>
    <dgm:pt modelId="{43A14723-FDDE-4C98-B65E-FD826F5D9126}" type="parTrans" cxnId="{077F1C48-ECE0-49E6-87BF-F4FAD02BBC13}">
      <dgm:prSet custT="1"/>
      <dgm:spPr/>
      <dgm:t>
        <a:bodyPr/>
        <a:lstStyle/>
        <a:p>
          <a:endParaRPr lang="en-US" sz="800"/>
        </a:p>
      </dgm:t>
    </dgm:pt>
    <dgm:pt modelId="{D409FAFD-3847-4257-90B6-8E32EA3A7DD8}" type="sibTrans" cxnId="{077F1C48-ECE0-49E6-87BF-F4FAD02BBC13}">
      <dgm:prSet/>
      <dgm:spPr/>
      <dgm:t>
        <a:bodyPr/>
        <a:lstStyle/>
        <a:p>
          <a:endParaRPr lang="en-US" sz="800"/>
        </a:p>
      </dgm:t>
    </dgm:pt>
    <dgm:pt modelId="{3FF937BE-98B9-4090-9BCA-D132AB535754}">
      <dgm:prSet custT="1"/>
      <dgm:spPr/>
      <dgm:t>
        <a:bodyPr/>
        <a:lstStyle/>
        <a:p>
          <a:r>
            <a:rPr lang="es-CL" sz="1000" dirty="0"/>
            <a:t>Estadísticas productivas</a:t>
          </a:r>
          <a:endParaRPr lang="en-US" sz="1000" dirty="0"/>
        </a:p>
      </dgm:t>
    </dgm:pt>
    <dgm:pt modelId="{F91BC1F3-0484-4F86-A3EC-43F22B02F80F}" type="parTrans" cxnId="{7471AA10-B2D6-4B52-A6F2-268FAD48C99A}">
      <dgm:prSet custT="1"/>
      <dgm:spPr/>
      <dgm:t>
        <a:bodyPr/>
        <a:lstStyle/>
        <a:p>
          <a:endParaRPr lang="en-US" sz="800"/>
        </a:p>
      </dgm:t>
    </dgm:pt>
    <dgm:pt modelId="{B3D1E8D0-A366-4F33-8C55-79FB186F0944}" type="sibTrans" cxnId="{7471AA10-B2D6-4B52-A6F2-268FAD48C99A}">
      <dgm:prSet/>
      <dgm:spPr/>
      <dgm:t>
        <a:bodyPr/>
        <a:lstStyle/>
        <a:p>
          <a:endParaRPr lang="en-US" sz="800"/>
        </a:p>
      </dgm:t>
    </dgm:pt>
    <dgm:pt modelId="{1F730FE2-BAF8-4FB4-8936-4C468540E3A7}">
      <dgm:prSet custT="1"/>
      <dgm:spPr/>
      <dgm:t>
        <a:bodyPr/>
        <a:lstStyle/>
        <a:p>
          <a:r>
            <a:rPr lang="es-CL" sz="1000" dirty="0"/>
            <a:t>Catastros frutícolas</a:t>
          </a:r>
          <a:endParaRPr lang="en-US" sz="1000" dirty="0"/>
        </a:p>
      </dgm:t>
    </dgm:pt>
    <dgm:pt modelId="{4F824AF2-FC5C-416E-8792-3F560E4F76CF}" type="parTrans" cxnId="{FCBFB385-8434-4703-AEF2-E7DB69740A4E}">
      <dgm:prSet custT="1"/>
      <dgm:spPr/>
      <dgm:t>
        <a:bodyPr/>
        <a:lstStyle/>
        <a:p>
          <a:endParaRPr lang="en-US" sz="800"/>
        </a:p>
      </dgm:t>
    </dgm:pt>
    <dgm:pt modelId="{2393D79E-2708-4E33-AB08-A65EBAF214E3}" type="sibTrans" cxnId="{FCBFB385-8434-4703-AEF2-E7DB69740A4E}">
      <dgm:prSet/>
      <dgm:spPr/>
      <dgm:t>
        <a:bodyPr/>
        <a:lstStyle/>
        <a:p>
          <a:endParaRPr lang="en-US" sz="800"/>
        </a:p>
      </dgm:t>
    </dgm:pt>
    <dgm:pt modelId="{CBAE26BC-72B5-4F33-ACD3-2696C412EFFC}">
      <dgm:prSet custT="1"/>
      <dgm:spPr/>
      <dgm:t>
        <a:bodyPr/>
        <a:lstStyle/>
        <a:p>
          <a:r>
            <a:rPr lang="es-CL" sz="1000" dirty="0"/>
            <a:t>Ficha nacional y regional</a:t>
          </a:r>
          <a:endParaRPr lang="en-US" sz="1000" dirty="0"/>
        </a:p>
      </dgm:t>
    </dgm:pt>
    <dgm:pt modelId="{0DE9563A-9A30-4D9A-A421-CF4E6A652F0B}" type="parTrans" cxnId="{643CA420-CE4B-45A0-B75A-C36819C0C5CD}">
      <dgm:prSet custT="1"/>
      <dgm:spPr/>
      <dgm:t>
        <a:bodyPr/>
        <a:lstStyle/>
        <a:p>
          <a:endParaRPr lang="en-US" sz="800"/>
        </a:p>
      </dgm:t>
    </dgm:pt>
    <dgm:pt modelId="{DAF61829-22D3-4D4B-8ED5-D127AE236710}" type="sibTrans" cxnId="{643CA420-CE4B-45A0-B75A-C36819C0C5CD}">
      <dgm:prSet/>
      <dgm:spPr/>
      <dgm:t>
        <a:bodyPr/>
        <a:lstStyle/>
        <a:p>
          <a:endParaRPr lang="en-US" sz="800"/>
        </a:p>
      </dgm:t>
    </dgm:pt>
    <dgm:pt modelId="{91C9B37B-F9C5-4BF0-B0CE-722A9953DE99}">
      <dgm:prSet custT="1"/>
      <dgm:spPr/>
      <dgm:t>
        <a:bodyPr/>
        <a:lstStyle/>
        <a:p>
          <a:r>
            <a:rPr lang="es-CL" sz="1000" dirty="0"/>
            <a:t>Empleo agrícola</a:t>
          </a:r>
          <a:endParaRPr lang="en-US" sz="1000" dirty="0"/>
        </a:p>
      </dgm:t>
    </dgm:pt>
    <dgm:pt modelId="{7AEDF1B6-FF78-4B46-B0A0-742BF814C7F3}" type="parTrans" cxnId="{9907FF47-602F-45D5-A195-34E4E31B30BB}">
      <dgm:prSet custT="1"/>
      <dgm:spPr/>
      <dgm:t>
        <a:bodyPr/>
        <a:lstStyle/>
        <a:p>
          <a:endParaRPr lang="en-US" sz="800"/>
        </a:p>
      </dgm:t>
    </dgm:pt>
    <dgm:pt modelId="{88511C2F-E8EC-4B53-96D4-8FF62676DD68}" type="sibTrans" cxnId="{9907FF47-602F-45D5-A195-34E4E31B30BB}">
      <dgm:prSet/>
      <dgm:spPr/>
      <dgm:t>
        <a:bodyPr/>
        <a:lstStyle/>
        <a:p>
          <a:endParaRPr lang="en-US" sz="800"/>
        </a:p>
      </dgm:t>
    </dgm:pt>
    <dgm:pt modelId="{F32C69E0-EA42-4316-AB1D-40F7E8211E91}">
      <dgm:prSet custT="1"/>
      <dgm:spPr/>
      <dgm:t>
        <a:bodyPr/>
        <a:lstStyle/>
        <a:p>
          <a:r>
            <a:rPr lang="es-CL" sz="1000" dirty="0"/>
            <a:t>Estadísticas económicas</a:t>
          </a:r>
          <a:endParaRPr lang="en-US" sz="1000" dirty="0"/>
        </a:p>
      </dgm:t>
    </dgm:pt>
    <dgm:pt modelId="{986E0BAD-6261-43D8-9893-6B5C2B73B490}" type="parTrans" cxnId="{2322F9A1-7053-49B2-BC93-86FCD31476BC}">
      <dgm:prSet custT="1"/>
      <dgm:spPr/>
      <dgm:t>
        <a:bodyPr/>
        <a:lstStyle/>
        <a:p>
          <a:endParaRPr lang="en-US" sz="800"/>
        </a:p>
      </dgm:t>
    </dgm:pt>
    <dgm:pt modelId="{08403B40-1F13-491D-9D28-C47109BE19DB}" type="sibTrans" cxnId="{2322F9A1-7053-49B2-BC93-86FCD31476BC}">
      <dgm:prSet/>
      <dgm:spPr/>
      <dgm:t>
        <a:bodyPr/>
        <a:lstStyle/>
        <a:p>
          <a:endParaRPr lang="en-US" sz="800"/>
        </a:p>
      </dgm:t>
    </dgm:pt>
    <dgm:pt modelId="{FEFF5773-F9D5-4E56-8201-1DEE380C43B4}">
      <dgm:prSet custT="1"/>
      <dgm:spPr/>
      <dgm:t>
        <a:bodyPr/>
        <a:lstStyle/>
        <a:p>
          <a:r>
            <a:rPr lang="es-CL" sz="800" dirty="0"/>
            <a:t>Forestales</a:t>
          </a:r>
          <a:endParaRPr lang="en-US" sz="800" dirty="0"/>
        </a:p>
      </dgm:t>
    </dgm:pt>
    <dgm:pt modelId="{C578E5A8-E86F-4C01-A9F2-78567E24E5F8}" type="parTrans" cxnId="{ED7F4AB4-C36F-4078-9736-83091A1E7BAA}">
      <dgm:prSet custT="1"/>
      <dgm:spPr/>
      <dgm:t>
        <a:bodyPr/>
        <a:lstStyle/>
        <a:p>
          <a:endParaRPr lang="en-US" sz="800"/>
        </a:p>
      </dgm:t>
    </dgm:pt>
    <dgm:pt modelId="{6D0F8B5B-404A-4E3E-9FC0-229B89F13572}" type="sibTrans" cxnId="{ED7F4AB4-C36F-4078-9736-83091A1E7BAA}">
      <dgm:prSet/>
      <dgm:spPr/>
      <dgm:t>
        <a:bodyPr/>
        <a:lstStyle/>
        <a:p>
          <a:endParaRPr lang="en-US" sz="800"/>
        </a:p>
      </dgm:t>
    </dgm:pt>
    <dgm:pt modelId="{6E1D6487-FDEA-4317-AC4D-5705E3888643}">
      <dgm:prSet custT="1"/>
      <dgm:spPr/>
      <dgm:t>
        <a:bodyPr/>
        <a:lstStyle/>
        <a:p>
          <a:r>
            <a:rPr lang="es-CL" sz="800" dirty="0"/>
            <a:t>Agrícolas</a:t>
          </a:r>
          <a:endParaRPr lang="en-US" sz="800" dirty="0"/>
        </a:p>
      </dgm:t>
    </dgm:pt>
    <dgm:pt modelId="{35FA81DF-98AB-4C98-A839-7BB9C88E5B9B}" type="parTrans" cxnId="{3A155842-2B01-4DCA-9622-27994B8BDE8E}">
      <dgm:prSet custT="1"/>
      <dgm:spPr/>
      <dgm:t>
        <a:bodyPr/>
        <a:lstStyle/>
        <a:p>
          <a:endParaRPr lang="en-US" sz="800"/>
        </a:p>
      </dgm:t>
    </dgm:pt>
    <dgm:pt modelId="{74389B1D-8453-4450-9878-894EBB576995}" type="sibTrans" cxnId="{3A155842-2B01-4DCA-9622-27994B8BDE8E}">
      <dgm:prSet/>
      <dgm:spPr/>
      <dgm:t>
        <a:bodyPr/>
        <a:lstStyle/>
        <a:p>
          <a:endParaRPr lang="en-US" sz="800"/>
        </a:p>
      </dgm:t>
    </dgm:pt>
    <dgm:pt modelId="{67067600-AB4B-46ED-BEF7-3F19E7DEEFBE}">
      <dgm:prSet custT="1"/>
      <dgm:spPr/>
      <dgm:t>
        <a:bodyPr/>
        <a:lstStyle/>
        <a:p>
          <a:r>
            <a:rPr lang="es-CL" sz="800" dirty="0"/>
            <a:t>Pecuarias</a:t>
          </a:r>
          <a:endParaRPr lang="en-US" sz="800" dirty="0"/>
        </a:p>
      </dgm:t>
    </dgm:pt>
    <dgm:pt modelId="{DE45E6C5-125D-4114-BEC2-E0BE5DA0B249}" type="parTrans" cxnId="{ABCB1EB4-389F-4F92-9BCA-CEFF2E9900C4}">
      <dgm:prSet custT="1"/>
      <dgm:spPr/>
      <dgm:t>
        <a:bodyPr/>
        <a:lstStyle/>
        <a:p>
          <a:endParaRPr lang="en-US" sz="800"/>
        </a:p>
      </dgm:t>
    </dgm:pt>
    <dgm:pt modelId="{328F0596-2168-4B81-AE4A-80B40C22C537}" type="sibTrans" cxnId="{ABCB1EB4-389F-4F92-9BCA-CEFF2E9900C4}">
      <dgm:prSet/>
      <dgm:spPr/>
      <dgm:t>
        <a:bodyPr/>
        <a:lstStyle/>
        <a:p>
          <a:endParaRPr lang="en-US" sz="800"/>
        </a:p>
      </dgm:t>
    </dgm:pt>
    <dgm:pt modelId="{43E732F7-DA82-4554-931F-1E7AF48DD415}">
      <dgm:prSet custT="1"/>
      <dgm:spPr/>
      <dgm:t>
        <a:bodyPr/>
        <a:lstStyle/>
        <a:p>
          <a:r>
            <a:rPr lang="es-CL" sz="800" dirty="0"/>
            <a:t>Fichas por cada región: Economía regional, antecedentes sociales, antecedentes ambientales, mapa región en </a:t>
          </a:r>
          <a:r>
            <a:rPr lang="es-CL" sz="800" dirty="0" err="1"/>
            <a:t>pdf</a:t>
          </a:r>
          <a:r>
            <a:rPr lang="es-CL" sz="800" dirty="0"/>
            <a:t>,, exportaciones.</a:t>
          </a:r>
        </a:p>
      </dgm:t>
    </dgm:pt>
    <dgm:pt modelId="{B9C485B0-A558-48C3-8F0D-AC72C8419958}" type="parTrans" cxnId="{BD11B89B-2B66-4DB6-93B8-A31EF2F808E4}">
      <dgm:prSet custT="1"/>
      <dgm:spPr/>
      <dgm:t>
        <a:bodyPr/>
        <a:lstStyle/>
        <a:p>
          <a:endParaRPr lang="en-US" sz="800"/>
        </a:p>
      </dgm:t>
    </dgm:pt>
    <dgm:pt modelId="{98D2F76B-948E-4D61-809D-BC7FEC53E488}" type="sibTrans" cxnId="{BD11B89B-2B66-4DB6-93B8-A31EF2F808E4}">
      <dgm:prSet/>
      <dgm:spPr/>
      <dgm:t>
        <a:bodyPr/>
        <a:lstStyle/>
        <a:p>
          <a:endParaRPr lang="en-US" sz="800"/>
        </a:p>
      </dgm:t>
    </dgm:pt>
    <dgm:pt modelId="{78ABF2D9-2D44-450E-954B-D515583952CC}">
      <dgm:prSet custT="1"/>
      <dgm:spPr/>
      <dgm:t>
        <a:bodyPr/>
        <a:lstStyle/>
        <a:p>
          <a:r>
            <a:rPr lang="es-CL" sz="800" dirty="0"/>
            <a:t>Distribución</a:t>
          </a:r>
          <a:r>
            <a:rPr lang="es-CL" sz="800" baseline="0" dirty="0"/>
            <a:t> de huerto frutales</a:t>
          </a:r>
          <a:endParaRPr lang="en-US" sz="800" dirty="0"/>
        </a:p>
      </dgm:t>
    </dgm:pt>
    <dgm:pt modelId="{A5C45E29-E638-4103-AF4D-C82A70B0B822}" type="parTrans" cxnId="{DAF13900-2ACA-464C-B1A2-D483049734DA}">
      <dgm:prSet custT="1"/>
      <dgm:spPr/>
      <dgm:t>
        <a:bodyPr/>
        <a:lstStyle/>
        <a:p>
          <a:endParaRPr lang="en-US" sz="800"/>
        </a:p>
      </dgm:t>
    </dgm:pt>
    <dgm:pt modelId="{A943DE84-C5FA-414D-BDBB-213476BCEED1}" type="sibTrans" cxnId="{DAF13900-2ACA-464C-B1A2-D483049734DA}">
      <dgm:prSet/>
      <dgm:spPr/>
      <dgm:t>
        <a:bodyPr/>
        <a:lstStyle/>
        <a:p>
          <a:endParaRPr lang="en-US" sz="800"/>
        </a:p>
      </dgm:t>
    </dgm:pt>
    <dgm:pt modelId="{C25BEA89-AA74-4A0E-B7ED-9367088B5188}">
      <dgm:prSet custT="1"/>
      <dgm:spPr/>
      <dgm:t>
        <a:bodyPr/>
        <a:lstStyle/>
        <a:p>
          <a:r>
            <a:rPr lang="es-CL" sz="800" dirty="0" err="1"/>
            <a:t>Catrastros</a:t>
          </a:r>
          <a:r>
            <a:rPr lang="es-CL" sz="800" dirty="0"/>
            <a:t> superficie agrícola regional</a:t>
          </a:r>
          <a:endParaRPr lang="en-US" sz="800" dirty="0"/>
        </a:p>
      </dgm:t>
    </dgm:pt>
    <dgm:pt modelId="{1BCF5084-33E0-4AF3-B802-79A490205C79}" type="parTrans" cxnId="{0785842C-8D1C-47FE-8987-AAE2FD7A160A}">
      <dgm:prSet custT="1"/>
      <dgm:spPr/>
      <dgm:t>
        <a:bodyPr/>
        <a:lstStyle/>
        <a:p>
          <a:endParaRPr lang="en-US" sz="800"/>
        </a:p>
      </dgm:t>
    </dgm:pt>
    <dgm:pt modelId="{99AF3A80-C0FC-44A9-8D49-D2A34594AD74}" type="sibTrans" cxnId="{0785842C-8D1C-47FE-8987-AAE2FD7A160A}">
      <dgm:prSet/>
      <dgm:spPr/>
      <dgm:t>
        <a:bodyPr/>
        <a:lstStyle/>
        <a:p>
          <a:endParaRPr lang="en-US" sz="800"/>
        </a:p>
      </dgm:t>
    </dgm:pt>
    <dgm:pt modelId="{222B2C42-6EA4-44A7-90FE-7ADD2BD694BC}">
      <dgm:prSet custT="1"/>
      <dgm:spPr/>
      <dgm:t>
        <a:bodyPr/>
        <a:lstStyle/>
        <a:p>
          <a:r>
            <a:rPr lang="es-CL" sz="800" dirty="0"/>
            <a:t>Catastro </a:t>
          </a:r>
          <a:r>
            <a:rPr lang="es-CL" sz="800" dirty="0" err="1"/>
            <a:t>Cirén</a:t>
          </a:r>
          <a:r>
            <a:rPr lang="es-CL" sz="800" dirty="0"/>
            <a:t>-ODEPA</a:t>
          </a:r>
          <a:endParaRPr lang="en-US" sz="800" dirty="0"/>
        </a:p>
      </dgm:t>
    </dgm:pt>
    <dgm:pt modelId="{446A48FC-10EA-4C9A-9D63-BCDED01D2FFA}" type="parTrans" cxnId="{E12B6B16-B372-4C07-A668-1BC8F1427E82}">
      <dgm:prSet custT="1"/>
      <dgm:spPr/>
      <dgm:t>
        <a:bodyPr/>
        <a:lstStyle/>
        <a:p>
          <a:endParaRPr lang="en-US" sz="800"/>
        </a:p>
      </dgm:t>
    </dgm:pt>
    <dgm:pt modelId="{95646A47-E7BF-4A94-BCA7-996C45C45CD2}" type="sibTrans" cxnId="{E12B6B16-B372-4C07-A668-1BC8F1427E82}">
      <dgm:prSet/>
      <dgm:spPr/>
      <dgm:t>
        <a:bodyPr/>
        <a:lstStyle/>
        <a:p>
          <a:endParaRPr lang="en-US" sz="800"/>
        </a:p>
      </dgm:t>
    </dgm:pt>
    <dgm:pt modelId="{EF729AE2-C69B-4EB8-9A0B-0FAE47AF30A2}">
      <dgm:prSet custT="1"/>
      <dgm:spPr/>
      <dgm:t>
        <a:bodyPr/>
        <a:lstStyle/>
        <a:p>
          <a:r>
            <a:rPr lang="es-CL" sz="800" dirty="0"/>
            <a:t>Catastro vitícola nacional</a:t>
          </a:r>
          <a:endParaRPr lang="en-US" sz="800" dirty="0"/>
        </a:p>
      </dgm:t>
    </dgm:pt>
    <dgm:pt modelId="{BD012F2B-ED0D-429B-9007-861328B4627F}" type="parTrans" cxnId="{51CAB79F-92B6-4FF8-AB5E-677D8775669C}">
      <dgm:prSet custT="1"/>
      <dgm:spPr/>
      <dgm:t>
        <a:bodyPr/>
        <a:lstStyle/>
        <a:p>
          <a:endParaRPr lang="en-US" sz="800"/>
        </a:p>
      </dgm:t>
    </dgm:pt>
    <dgm:pt modelId="{BB2851D9-1682-4416-8B42-B598D50297FD}" type="sibTrans" cxnId="{51CAB79F-92B6-4FF8-AB5E-677D8775669C}">
      <dgm:prSet/>
      <dgm:spPr/>
      <dgm:t>
        <a:bodyPr/>
        <a:lstStyle/>
        <a:p>
          <a:endParaRPr lang="en-US" sz="800"/>
        </a:p>
      </dgm:t>
    </dgm:pt>
    <dgm:pt modelId="{C34E94AA-2BFF-4DE1-B7DF-337B738A5664}">
      <dgm:prSet custT="1"/>
      <dgm:spPr/>
      <dgm:t>
        <a:bodyPr/>
        <a:lstStyle/>
        <a:p>
          <a:r>
            <a:rPr lang="es-CL" sz="800" dirty="0"/>
            <a:t>Directorio Agroindustria Hortofrutícola </a:t>
          </a:r>
          <a:r>
            <a:rPr lang="es-CL" sz="800" dirty="0" err="1"/>
            <a:t>Ciren</a:t>
          </a:r>
          <a:r>
            <a:rPr lang="es-CL" sz="800" dirty="0"/>
            <a:t> </a:t>
          </a:r>
          <a:r>
            <a:rPr lang="es-CL" sz="800" dirty="0" err="1"/>
            <a:t>Odepa</a:t>
          </a:r>
          <a:endParaRPr lang="en-US" sz="800" dirty="0"/>
        </a:p>
      </dgm:t>
    </dgm:pt>
    <dgm:pt modelId="{AA8C4DD3-97DF-4912-85DF-5E57858CFCF0}" type="parTrans" cxnId="{A8CF1D49-AA3F-4783-9AA9-E55E9E4DF61A}">
      <dgm:prSet custT="1"/>
      <dgm:spPr/>
      <dgm:t>
        <a:bodyPr/>
        <a:lstStyle/>
        <a:p>
          <a:endParaRPr lang="en-US" sz="800"/>
        </a:p>
      </dgm:t>
    </dgm:pt>
    <dgm:pt modelId="{B59B9A24-8628-46AC-954F-A9CDF10F650A}" type="sibTrans" cxnId="{A8CF1D49-AA3F-4783-9AA9-E55E9E4DF61A}">
      <dgm:prSet/>
      <dgm:spPr/>
      <dgm:t>
        <a:bodyPr/>
        <a:lstStyle/>
        <a:p>
          <a:endParaRPr lang="en-US" sz="800"/>
        </a:p>
      </dgm:t>
    </dgm:pt>
    <dgm:pt modelId="{4AD0B950-324A-4FB2-B0C9-CE27297ACA86}">
      <dgm:prSet custT="1"/>
      <dgm:spPr/>
      <dgm:t>
        <a:bodyPr/>
        <a:lstStyle/>
        <a:p>
          <a:r>
            <a:rPr lang="es-CL" sz="800" dirty="0"/>
            <a:t>Indicadores de costo de importación</a:t>
          </a:r>
          <a:endParaRPr lang="en-US" sz="800" dirty="0"/>
        </a:p>
      </dgm:t>
    </dgm:pt>
    <dgm:pt modelId="{41DAAA11-AF03-4278-BF75-06EA9A7F0ECD}" type="parTrans" cxnId="{F7D69548-75CB-4925-967A-89E427A65ED0}">
      <dgm:prSet custT="1"/>
      <dgm:spPr/>
      <dgm:t>
        <a:bodyPr/>
        <a:lstStyle/>
        <a:p>
          <a:endParaRPr lang="en-US" sz="800"/>
        </a:p>
      </dgm:t>
    </dgm:pt>
    <dgm:pt modelId="{A556A6F1-F1BE-4C2C-A564-EBB3D20F8EA2}" type="sibTrans" cxnId="{F7D69548-75CB-4925-967A-89E427A65ED0}">
      <dgm:prSet/>
      <dgm:spPr/>
      <dgm:t>
        <a:bodyPr/>
        <a:lstStyle/>
        <a:p>
          <a:endParaRPr lang="en-US" sz="800"/>
        </a:p>
      </dgm:t>
    </dgm:pt>
    <dgm:pt modelId="{0A27EEE3-7FBD-45F2-A06D-0F8182CD090E}">
      <dgm:prSet custT="1"/>
      <dgm:spPr/>
      <dgm:t>
        <a:bodyPr/>
        <a:lstStyle/>
        <a:p>
          <a:r>
            <a:rPr lang="es-CL" sz="800" dirty="0"/>
            <a:t>Cifras económicas</a:t>
          </a:r>
          <a:endParaRPr lang="en-US" sz="800" dirty="0"/>
        </a:p>
      </dgm:t>
    </dgm:pt>
    <dgm:pt modelId="{F4987903-BEEC-42AB-AFFA-1E93A905D8C1}" type="parTrans" cxnId="{79B6286F-54A5-4E01-9B6A-C42D56B36B4E}">
      <dgm:prSet custT="1"/>
      <dgm:spPr/>
      <dgm:t>
        <a:bodyPr/>
        <a:lstStyle/>
        <a:p>
          <a:endParaRPr lang="en-US" sz="800"/>
        </a:p>
      </dgm:t>
    </dgm:pt>
    <dgm:pt modelId="{4D904E70-C957-48C0-BBC3-4200F8FF6202}" type="sibTrans" cxnId="{79B6286F-54A5-4E01-9B6A-C42D56B36B4E}">
      <dgm:prSet/>
      <dgm:spPr/>
      <dgm:t>
        <a:bodyPr/>
        <a:lstStyle/>
        <a:p>
          <a:endParaRPr lang="en-US" sz="800"/>
        </a:p>
      </dgm:t>
    </dgm:pt>
    <dgm:pt modelId="{AFB8CAB7-A080-4191-87F9-570B8DCEAD58}">
      <dgm:prSet custT="1"/>
      <dgm:spPr/>
      <dgm:t>
        <a:bodyPr/>
        <a:lstStyle/>
        <a:p>
          <a:r>
            <a:rPr lang="es-CL" sz="800" dirty="0"/>
            <a:t>Empleos del sector</a:t>
          </a:r>
          <a:endParaRPr lang="en-US" sz="800" dirty="0"/>
        </a:p>
      </dgm:t>
    </dgm:pt>
    <dgm:pt modelId="{4C6F6DB6-3E8B-4F86-BD0C-1048737C2922}" type="parTrans" cxnId="{5BAC9B97-27DA-40AD-BB3B-067D75DE4E0B}">
      <dgm:prSet custT="1"/>
      <dgm:spPr/>
      <dgm:t>
        <a:bodyPr/>
        <a:lstStyle/>
        <a:p>
          <a:endParaRPr lang="en-US" sz="800"/>
        </a:p>
      </dgm:t>
    </dgm:pt>
    <dgm:pt modelId="{3E3ADBA3-9D72-43EA-94AA-A83FDEDF40D0}" type="sibTrans" cxnId="{5BAC9B97-27DA-40AD-BB3B-067D75DE4E0B}">
      <dgm:prSet/>
      <dgm:spPr/>
      <dgm:t>
        <a:bodyPr/>
        <a:lstStyle/>
        <a:p>
          <a:endParaRPr lang="en-US" sz="800"/>
        </a:p>
      </dgm:t>
    </dgm:pt>
    <dgm:pt modelId="{A066A5B6-E361-482B-8F81-1F52E34B48A4}">
      <dgm:prSet custT="1"/>
      <dgm:spPr/>
      <dgm:t>
        <a:bodyPr/>
        <a:lstStyle/>
        <a:p>
          <a:r>
            <a:rPr lang="es-CL" sz="800" dirty="0"/>
            <a:t>PIB del sector</a:t>
          </a:r>
          <a:endParaRPr lang="en-US" sz="800" dirty="0"/>
        </a:p>
      </dgm:t>
    </dgm:pt>
    <dgm:pt modelId="{FEC0AA29-165C-4FD0-BCAD-8321A9E13DAC}" type="parTrans" cxnId="{7B4D6D82-92B4-4DED-A35A-ABDCBC374B52}">
      <dgm:prSet custT="1"/>
      <dgm:spPr/>
      <dgm:t>
        <a:bodyPr/>
        <a:lstStyle/>
        <a:p>
          <a:endParaRPr lang="en-US" sz="800"/>
        </a:p>
      </dgm:t>
    </dgm:pt>
    <dgm:pt modelId="{F16FC909-A617-4988-9280-C5CB80DB37DF}" type="sibTrans" cxnId="{7B4D6D82-92B4-4DED-A35A-ABDCBC374B52}">
      <dgm:prSet/>
      <dgm:spPr/>
      <dgm:t>
        <a:bodyPr/>
        <a:lstStyle/>
        <a:p>
          <a:endParaRPr lang="en-US" sz="800"/>
        </a:p>
      </dgm:t>
    </dgm:pt>
    <dgm:pt modelId="{D94CBD77-99D9-4557-AA74-BD602C1CBE69}">
      <dgm:prSet custT="1"/>
      <dgm:spPr/>
      <dgm:t>
        <a:bodyPr/>
        <a:lstStyle/>
        <a:p>
          <a:r>
            <a:rPr lang="es-CL" sz="800" dirty="0"/>
            <a:t>Por regiones y por producto (exportaciones e importaciones)</a:t>
          </a:r>
          <a:endParaRPr lang="en-US" sz="800" dirty="0"/>
        </a:p>
      </dgm:t>
    </dgm:pt>
    <dgm:pt modelId="{D02FD99E-1948-49B0-B597-1370EA5494EB}" type="parTrans" cxnId="{5801FE44-6B42-4F52-B99A-F0BB7412C161}">
      <dgm:prSet custT="1"/>
      <dgm:spPr/>
      <dgm:t>
        <a:bodyPr/>
        <a:lstStyle/>
        <a:p>
          <a:endParaRPr lang="en-US" sz="800"/>
        </a:p>
      </dgm:t>
    </dgm:pt>
    <dgm:pt modelId="{B37FC2D8-BBA4-4EC1-837F-1559407A891C}" type="sibTrans" cxnId="{5801FE44-6B42-4F52-B99A-F0BB7412C161}">
      <dgm:prSet/>
      <dgm:spPr/>
      <dgm:t>
        <a:bodyPr/>
        <a:lstStyle/>
        <a:p>
          <a:endParaRPr lang="en-US" sz="800"/>
        </a:p>
      </dgm:t>
    </dgm:pt>
    <dgm:pt modelId="{C4D810C3-0AF1-48B1-AF21-1CB8DFDF3727}">
      <dgm:prSet custT="1"/>
      <dgm:spPr/>
      <dgm:t>
        <a:bodyPr/>
        <a:lstStyle/>
        <a:p>
          <a:r>
            <a:rPr lang="es-CL" sz="800" dirty="0"/>
            <a:t>Series trimestrales empleo</a:t>
          </a:r>
          <a:endParaRPr lang="en-US" sz="800" dirty="0"/>
        </a:p>
      </dgm:t>
    </dgm:pt>
    <dgm:pt modelId="{63E766A7-AAD0-42D4-8898-6A32C5653FF2}" type="parTrans" cxnId="{77F583B6-B3CE-438E-9CD6-4357BBC4DC89}">
      <dgm:prSet custT="1"/>
      <dgm:spPr/>
      <dgm:t>
        <a:bodyPr/>
        <a:lstStyle/>
        <a:p>
          <a:endParaRPr lang="en-US" sz="800"/>
        </a:p>
      </dgm:t>
    </dgm:pt>
    <dgm:pt modelId="{E681F9F1-659E-4449-B01E-A79035A009B5}" type="sibTrans" cxnId="{77F583B6-B3CE-438E-9CD6-4357BBC4DC89}">
      <dgm:prSet/>
      <dgm:spPr/>
      <dgm:t>
        <a:bodyPr/>
        <a:lstStyle/>
        <a:p>
          <a:endParaRPr lang="en-US" sz="800"/>
        </a:p>
      </dgm:t>
    </dgm:pt>
    <dgm:pt modelId="{B0A61C6C-F8B7-4900-90CD-5371251F409E}">
      <dgm:prSet custT="1"/>
      <dgm:spPr/>
      <dgm:t>
        <a:bodyPr/>
        <a:lstStyle/>
        <a:p>
          <a:r>
            <a:rPr lang="es-CL" sz="800" dirty="0"/>
            <a:t>Catalogo de mapas</a:t>
          </a:r>
          <a:endParaRPr lang="en-US" sz="800" dirty="0"/>
        </a:p>
      </dgm:t>
    </dgm:pt>
    <dgm:pt modelId="{2233293B-0B88-45DE-9DAE-5EB986CF57A7}" type="parTrans" cxnId="{C19B1175-9EA0-4273-8EEA-EB4AF497E671}">
      <dgm:prSet custT="1"/>
      <dgm:spPr/>
      <dgm:t>
        <a:bodyPr/>
        <a:lstStyle/>
        <a:p>
          <a:endParaRPr lang="en-US" sz="800"/>
        </a:p>
      </dgm:t>
    </dgm:pt>
    <dgm:pt modelId="{33D12BCD-5276-4127-ADFB-F03017985E8B}" type="sibTrans" cxnId="{C19B1175-9EA0-4273-8EEA-EB4AF497E671}">
      <dgm:prSet/>
      <dgm:spPr/>
      <dgm:t>
        <a:bodyPr/>
        <a:lstStyle/>
        <a:p>
          <a:endParaRPr lang="en-US" sz="800"/>
        </a:p>
      </dgm:t>
    </dgm:pt>
    <dgm:pt modelId="{EAACC753-26D0-4938-91B3-490287E88C0A}">
      <dgm:prSet custT="1"/>
      <dgm:spPr/>
      <dgm:t>
        <a:bodyPr/>
        <a:lstStyle/>
        <a:p>
          <a:r>
            <a:rPr lang="es-CL" sz="800" dirty="0"/>
            <a:t>Censos </a:t>
          </a:r>
          <a:r>
            <a:rPr lang="es-CL" sz="800" dirty="0" err="1"/>
            <a:t>agroecuarios</a:t>
          </a:r>
          <a:endParaRPr lang="en-US" sz="800" dirty="0"/>
        </a:p>
      </dgm:t>
    </dgm:pt>
    <dgm:pt modelId="{FEFC8C9D-8574-405E-98AA-DB8107B2D7F1}" type="parTrans" cxnId="{373CC4DC-780B-41A9-9CC4-67D37543FA3B}">
      <dgm:prSet custT="1"/>
      <dgm:spPr/>
      <dgm:t>
        <a:bodyPr/>
        <a:lstStyle/>
        <a:p>
          <a:endParaRPr lang="en-US" sz="800"/>
        </a:p>
      </dgm:t>
    </dgm:pt>
    <dgm:pt modelId="{4BF5024A-8D58-4528-B34F-DD7824A7B181}" type="sibTrans" cxnId="{373CC4DC-780B-41A9-9CC4-67D37543FA3B}">
      <dgm:prSet/>
      <dgm:spPr/>
      <dgm:t>
        <a:bodyPr/>
        <a:lstStyle/>
        <a:p>
          <a:endParaRPr lang="en-US" sz="800"/>
        </a:p>
      </dgm:t>
    </dgm:pt>
    <dgm:pt modelId="{03B7E7C4-9A71-4515-8464-199ED6F2BCA3}">
      <dgm:prSet custT="1"/>
      <dgm:spPr/>
      <dgm:t>
        <a:bodyPr/>
        <a:lstStyle/>
        <a:p>
          <a:r>
            <a:rPr lang="es-CL" sz="800" dirty="0"/>
            <a:t>Otra información</a:t>
          </a:r>
          <a:endParaRPr lang="en-US" sz="800" dirty="0"/>
        </a:p>
      </dgm:t>
    </dgm:pt>
    <dgm:pt modelId="{5A217255-C853-491D-9A55-D1E5FCEAD510}" type="parTrans" cxnId="{C1EC2D72-4B98-4A48-89E3-D1F3257068A1}">
      <dgm:prSet custT="1"/>
      <dgm:spPr/>
      <dgm:t>
        <a:bodyPr/>
        <a:lstStyle/>
        <a:p>
          <a:endParaRPr lang="en-US" sz="800"/>
        </a:p>
      </dgm:t>
    </dgm:pt>
    <dgm:pt modelId="{42E22EFB-3D74-478E-BB24-AA2CE0BCFF94}" type="sibTrans" cxnId="{C1EC2D72-4B98-4A48-89E3-D1F3257068A1}">
      <dgm:prSet/>
      <dgm:spPr/>
      <dgm:t>
        <a:bodyPr/>
        <a:lstStyle/>
        <a:p>
          <a:endParaRPr lang="en-US" sz="800"/>
        </a:p>
      </dgm:t>
    </dgm:pt>
    <dgm:pt modelId="{73CB6196-0D5B-4A91-BFA8-6A9838F95011}">
      <dgm:prSet custT="1"/>
      <dgm:spPr/>
      <dgm:t>
        <a:bodyPr/>
        <a:lstStyle/>
        <a:p>
          <a:r>
            <a:rPr lang="es-CL" sz="800" dirty="0"/>
            <a:t>Programa de encuestas  continuas</a:t>
          </a:r>
          <a:endParaRPr lang="en-US" sz="800" dirty="0"/>
        </a:p>
      </dgm:t>
    </dgm:pt>
    <dgm:pt modelId="{5F54B66C-A498-4C34-B7C6-728407F75489}" type="parTrans" cxnId="{4E4303D8-41A0-4254-8946-3895047BD687}">
      <dgm:prSet custT="1"/>
      <dgm:spPr/>
      <dgm:t>
        <a:bodyPr/>
        <a:lstStyle/>
        <a:p>
          <a:endParaRPr lang="en-US" sz="800"/>
        </a:p>
      </dgm:t>
    </dgm:pt>
    <dgm:pt modelId="{2BE5AD3A-1628-4A40-A74E-34EE6841796C}" type="sibTrans" cxnId="{4E4303D8-41A0-4254-8946-3895047BD687}">
      <dgm:prSet/>
      <dgm:spPr/>
      <dgm:t>
        <a:bodyPr/>
        <a:lstStyle/>
        <a:p>
          <a:endParaRPr lang="en-US" sz="800"/>
        </a:p>
      </dgm:t>
    </dgm:pt>
    <dgm:pt modelId="{73DEE736-EBB7-4E35-B4F9-3FB57DFFAE1F}" type="pres">
      <dgm:prSet presAssocID="{292179C6-1CC0-4D69-A209-FBAC2FC447FC}" presName="diagram" presStyleCnt="0">
        <dgm:presLayoutVars>
          <dgm:chPref val="1"/>
          <dgm:dir/>
          <dgm:animOne val="branch"/>
          <dgm:animLvl val="lvl"/>
          <dgm:resizeHandles val="exact"/>
        </dgm:presLayoutVars>
      </dgm:prSet>
      <dgm:spPr/>
    </dgm:pt>
    <dgm:pt modelId="{D9EEDF97-CB40-4B82-BDDF-2E630585DC8C}" type="pres">
      <dgm:prSet presAssocID="{46F4C53F-F9A8-4273-9023-4BB82E27CC12}" presName="root1" presStyleCnt="0"/>
      <dgm:spPr/>
    </dgm:pt>
    <dgm:pt modelId="{3A090001-EBC4-4715-B03D-4B4980B30E2E}" type="pres">
      <dgm:prSet presAssocID="{46F4C53F-F9A8-4273-9023-4BB82E27CC12}" presName="LevelOneTextNode" presStyleLbl="node0" presStyleIdx="0" presStyleCnt="1" custScaleX="190246" custScaleY="185702">
        <dgm:presLayoutVars>
          <dgm:chPref val="3"/>
        </dgm:presLayoutVars>
      </dgm:prSet>
      <dgm:spPr/>
    </dgm:pt>
    <dgm:pt modelId="{BC9AF454-CC4C-4609-9C61-22B27DBA880F}" type="pres">
      <dgm:prSet presAssocID="{46F4C53F-F9A8-4273-9023-4BB82E27CC12}" presName="level2hierChild" presStyleCnt="0"/>
      <dgm:spPr/>
    </dgm:pt>
    <dgm:pt modelId="{8DD51C3B-4A40-4227-9A89-786EA31B62AD}" type="pres">
      <dgm:prSet presAssocID="{CE3E7AB6-6B4C-4D91-9473-832007695CA8}" presName="conn2-1" presStyleLbl="parChTrans1D2" presStyleIdx="0" presStyleCnt="7"/>
      <dgm:spPr/>
    </dgm:pt>
    <dgm:pt modelId="{4AB9AB43-C356-4E9A-A41B-4D1CB93AC918}" type="pres">
      <dgm:prSet presAssocID="{CE3E7AB6-6B4C-4D91-9473-832007695CA8}" presName="connTx" presStyleLbl="parChTrans1D2" presStyleIdx="0" presStyleCnt="7"/>
      <dgm:spPr/>
    </dgm:pt>
    <dgm:pt modelId="{CEEB5D08-CB2A-4D4B-A789-94C67EB62D9D}" type="pres">
      <dgm:prSet presAssocID="{6FBB533B-3DD3-42CB-BDC0-0525CF76888A}" presName="root2" presStyleCnt="0"/>
      <dgm:spPr/>
    </dgm:pt>
    <dgm:pt modelId="{154CB941-2C9C-4675-936F-8E785E1F6AD8}" type="pres">
      <dgm:prSet presAssocID="{6FBB533B-3DD3-42CB-BDC0-0525CF76888A}" presName="LevelTwoTextNode" presStyleLbl="node2" presStyleIdx="0" presStyleCnt="7" custScaleX="460343" custScaleY="154908">
        <dgm:presLayoutVars>
          <dgm:chPref val="3"/>
        </dgm:presLayoutVars>
      </dgm:prSet>
      <dgm:spPr/>
    </dgm:pt>
    <dgm:pt modelId="{201A63E6-9816-4A41-9E51-446461C7E097}" type="pres">
      <dgm:prSet presAssocID="{6FBB533B-3DD3-42CB-BDC0-0525CF76888A}" presName="level3hierChild" presStyleCnt="0"/>
      <dgm:spPr/>
    </dgm:pt>
    <dgm:pt modelId="{26B69C67-584E-4A44-BC0B-147BA0E977D6}" type="pres">
      <dgm:prSet presAssocID="{BDCC3798-E74A-49DD-8547-2B9C274385CC}" presName="conn2-1" presStyleLbl="parChTrans1D3" presStyleIdx="0" presStyleCnt="22"/>
      <dgm:spPr/>
    </dgm:pt>
    <dgm:pt modelId="{DC15B288-1404-429C-A9C7-AF34DF5B14FB}" type="pres">
      <dgm:prSet presAssocID="{BDCC3798-E74A-49DD-8547-2B9C274385CC}" presName="connTx" presStyleLbl="parChTrans1D3" presStyleIdx="0" presStyleCnt="22"/>
      <dgm:spPr/>
    </dgm:pt>
    <dgm:pt modelId="{26E48703-C7BD-4D03-A894-187E70D3C4E9}" type="pres">
      <dgm:prSet presAssocID="{0E3D13B6-3C84-47F4-9402-BDDC655E53BB}" presName="root2" presStyleCnt="0"/>
      <dgm:spPr/>
    </dgm:pt>
    <dgm:pt modelId="{713E20B1-9711-40A0-B24E-46FC11B2FB70}" type="pres">
      <dgm:prSet presAssocID="{0E3D13B6-3C84-47F4-9402-BDDC655E53BB}" presName="LevelTwoTextNode" presStyleLbl="node3" presStyleIdx="0" presStyleCnt="22" custScaleX="723937" custScaleY="89133">
        <dgm:presLayoutVars>
          <dgm:chPref val="3"/>
        </dgm:presLayoutVars>
      </dgm:prSet>
      <dgm:spPr/>
    </dgm:pt>
    <dgm:pt modelId="{8927386C-AF00-44D8-BC75-EEA6FD761AFD}" type="pres">
      <dgm:prSet presAssocID="{0E3D13B6-3C84-47F4-9402-BDDC655E53BB}" presName="level3hierChild" presStyleCnt="0"/>
      <dgm:spPr/>
    </dgm:pt>
    <dgm:pt modelId="{1702A661-738D-467B-B186-B4CE95F7A01E}" type="pres">
      <dgm:prSet presAssocID="{9555B100-54F9-493C-B822-3A315673740A}" presName="conn2-1" presStyleLbl="parChTrans1D3" presStyleIdx="1" presStyleCnt="22"/>
      <dgm:spPr/>
    </dgm:pt>
    <dgm:pt modelId="{14F35FD4-97E5-4EC5-AC29-D97A2EDF4D50}" type="pres">
      <dgm:prSet presAssocID="{9555B100-54F9-493C-B822-3A315673740A}" presName="connTx" presStyleLbl="parChTrans1D3" presStyleIdx="1" presStyleCnt="22"/>
      <dgm:spPr/>
    </dgm:pt>
    <dgm:pt modelId="{48BEBDCB-F0A3-4F28-B816-53A90137E91B}" type="pres">
      <dgm:prSet presAssocID="{A950D655-FCD2-4B4E-859C-4F0FCBB10CBB}" presName="root2" presStyleCnt="0"/>
      <dgm:spPr/>
    </dgm:pt>
    <dgm:pt modelId="{1D4A6FCD-7309-4437-ADDF-DFCE9B33B7EF}" type="pres">
      <dgm:prSet presAssocID="{A950D655-FCD2-4B4E-859C-4F0FCBB10CBB}" presName="LevelTwoTextNode" presStyleLbl="node3" presStyleIdx="1" presStyleCnt="22" custScaleX="713821" custScaleY="68452">
        <dgm:presLayoutVars>
          <dgm:chPref val="3"/>
        </dgm:presLayoutVars>
      </dgm:prSet>
      <dgm:spPr/>
    </dgm:pt>
    <dgm:pt modelId="{7F131B3C-D995-4F6A-9F72-9F948AF430C6}" type="pres">
      <dgm:prSet presAssocID="{A950D655-FCD2-4B4E-859C-4F0FCBB10CBB}" presName="level3hierChild" presStyleCnt="0"/>
      <dgm:spPr/>
    </dgm:pt>
    <dgm:pt modelId="{4B6FA06E-84F2-4F82-979A-65EAA6271006}" type="pres">
      <dgm:prSet presAssocID="{D02FD99E-1948-49B0-B597-1370EA5494EB}" presName="conn2-1" presStyleLbl="parChTrans1D3" presStyleIdx="2" presStyleCnt="22"/>
      <dgm:spPr/>
    </dgm:pt>
    <dgm:pt modelId="{1688429E-84F6-4546-BBFF-6DB2D36CFC67}" type="pres">
      <dgm:prSet presAssocID="{D02FD99E-1948-49B0-B597-1370EA5494EB}" presName="connTx" presStyleLbl="parChTrans1D3" presStyleIdx="2" presStyleCnt="22"/>
      <dgm:spPr/>
    </dgm:pt>
    <dgm:pt modelId="{A127F4A2-8D5A-42C4-8CCB-FB9857D925FC}" type="pres">
      <dgm:prSet presAssocID="{D94CBD77-99D9-4557-AA74-BD602C1CBE69}" presName="root2" presStyleCnt="0"/>
      <dgm:spPr/>
    </dgm:pt>
    <dgm:pt modelId="{E06365E1-3BDC-4248-B598-4DCD10D3C95E}" type="pres">
      <dgm:prSet presAssocID="{D94CBD77-99D9-4557-AA74-BD602C1CBE69}" presName="LevelTwoTextNode" presStyleLbl="node3" presStyleIdx="2" presStyleCnt="22" custScaleX="723159" custScaleY="76541">
        <dgm:presLayoutVars>
          <dgm:chPref val="3"/>
        </dgm:presLayoutVars>
      </dgm:prSet>
      <dgm:spPr/>
    </dgm:pt>
    <dgm:pt modelId="{86EFC0DF-7E99-4F29-B78A-A57976FD9558}" type="pres">
      <dgm:prSet presAssocID="{D94CBD77-99D9-4557-AA74-BD602C1CBE69}" presName="level3hierChild" presStyleCnt="0"/>
      <dgm:spPr/>
    </dgm:pt>
    <dgm:pt modelId="{01BE527E-78AF-439F-9153-D03F73268255}" type="pres">
      <dgm:prSet presAssocID="{0DE9563A-9A30-4D9A-A421-CF4E6A652F0B}" presName="conn2-1" presStyleLbl="parChTrans1D2" presStyleIdx="1" presStyleCnt="7"/>
      <dgm:spPr/>
    </dgm:pt>
    <dgm:pt modelId="{1FB33CBF-79FF-491A-992E-34EDD3C1A356}" type="pres">
      <dgm:prSet presAssocID="{0DE9563A-9A30-4D9A-A421-CF4E6A652F0B}" presName="connTx" presStyleLbl="parChTrans1D2" presStyleIdx="1" presStyleCnt="7"/>
      <dgm:spPr/>
    </dgm:pt>
    <dgm:pt modelId="{8FE27727-900F-41EA-9A0A-28EA25E2072D}" type="pres">
      <dgm:prSet presAssocID="{CBAE26BC-72B5-4F33-ACD3-2696C412EFFC}" presName="root2" presStyleCnt="0"/>
      <dgm:spPr/>
    </dgm:pt>
    <dgm:pt modelId="{085D7759-7ACA-463D-8AD5-C5367E0420A2}" type="pres">
      <dgm:prSet presAssocID="{CBAE26BC-72B5-4F33-ACD3-2696C412EFFC}" presName="LevelTwoTextNode" presStyleLbl="node2" presStyleIdx="1" presStyleCnt="7" custScaleX="468531" custScaleY="182746">
        <dgm:presLayoutVars>
          <dgm:chPref val="3"/>
        </dgm:presLayoutVars>
      </dgm:prSet>
      <dgm:spPr/>
    </dgm:pt>
    <dgm:pt modelId="{786AB733-F590-4AB9-8445-61AC3B309028}" type="pres">
      <dgm:prSet presAssocID="{CBAE26BC-72B5-4F33-ACD3-2696C412EFFC}" presName="level3hierChild" presStyleCnt="0"/>
      <dgm:spPr/>
    </dgm:pt>
    <dgm:pt modelId="{3603C683-D197-42B9-89B0-27E698D72A90}" type="pres">
      <dgm:prSet presAssocID="{B9C485B0-A558-48C3-8F0D-AC72C8419958}" presName="conn2-1" presStyleLbl="parChTrans1D3" presStyleIdx="3" presStyleCnt="22"/>
      <dgm:spPr/>
    </dgm:pt>
    <dgm:pt modelId="{9A67EFDD-AE98-48ED-A314-764FF768E442}" type="pres">
      <dgm:prSet presAssocID="{B9C485B0-A558-48C3-8F0D-AC72C8419958}" presName="connTx" presStyleLbl="parChTrans1D3" presStyleIdx="3" presStyleCnt="22"/>
      <dgm:spPr/>
    </dgm:pt>
    <dgm:pt modelId="{77F360E8-AEA4-4A98-8178-18D422849EDF}" type="pres">
      <dgm:prSet presAssocID="{43E732F7-DA82-4554-931F-1E7AF48DD415}" presName="root2" presStyleCnt="0"/>
      <dgm:spPr/>
    </dgm:pt>
    <dgm:pt modelId="{BD35A618-0BAD-47E1-BA25-A65412D78E52}" type="pres">
      <dgm:prSet presAssocID="{43E732F7-DA82-4554-931F-1E7AF48DD415}" presName="LevelTwoTextNode" presStyleLbl="node3" presStyleIdx="3" presStyleCnt="22" custScaleX="787940" custScaleY="153042">
        <dgm:presLayoutVars>
          <dgm:chPref val="3"/>
        </dgm:presLayoutVars>
      </dgm:prSet>
      <dgm:spPr/>
    </dgm:pt>
    <dgm:pt modelId="{6730F2BD-7686-48DF-92FC-B442634540B7}" type="pres">
      <dgm:prSet presAssocID="{43E732F7-DA82-4554-931F-1E7AF48DD415}" presName="level3hierChild" presStyleCnt="0"/>
      <dgm:spPr/>
    </dgm:pt>
    <dgm:pt modelId="{327AF38E-657A-4419-BB59-64565A1D7266}" type="pres">
      <dgm:prSet presAssocID="{4F824AF2-FC5C-416E-8792-3F560E4F76CF}" presName="conn2-1" presStyleLbl="parChTrans1D2" presStyleIdx="2" presStyleCnt="7"/>
      <dgm:spPr/>
    </dgm:pt>
    <dgm:pt modelId="{98361A17-4A53-482A-A33A-8F7C4CECB410}" type="pres">
      <dgm:prSet presAssocID="{4F824AF2-FC5C-416E-8792-3F560E4F76CF}" presName="connTx" presStyleLbl="parChTrans1D2" presStyleIdx="2" presStyleCnt="7"/>
      <dgm:spPr/>
    </dgm:pt>
    <dgm:pt modelId="{8C563BE1-7388-4095-93D6-D8069C57D9AD}" type="pres">
      <dgm:prSet presAssocID="{1F730FE2-BAF8-4FB4-8936-4C468540E3A7}" presName="root2" presStyleCnt="0"/>
      <dgm:spPr/>
    </dgm:pt>
    <dgm:pt modelId="{F5B51114-1047-40E6-8CE8-8C4255B3D0E1}" type="pres">
      <dgm:prSet presAssocID="{1F730FE2-BAF8-4FB4-8936-4C468540E3A7}" presName="LevelTwoTextNode" presStyleLbl="node2" presStyleIdx="2" presStyleCnt="7" custScaleX="477733" custScaleY="182811">
        <dgm:presLayoutVars>
          <dgm:chPref val="3"/>
        </dgm:presLayoutVars>
      </dgm:prSet>
      <dgm:spPr/>
    </dgm:pt>
    <dgm:pt modelId="{9F57CE36-5002-4DC8-A470-A851B891F1F1}" type="pres">
      <dgm:prSet presAssocID="{1F730FE2-BAF8-4FB4-8936-4C468540E3A7}" presName="level3hierChild" presStyleCnt="0"/>
      <dgm:spPr/>
    </dgm:pt>
    <dgm:pt modelId="{444F04D6-7E02-46B9-9F7F-0FC912B478D4}" type="pres">
      <dgm:prSet presAssocID="{446A48FC-10EA-4C9A-9D63-BCDED01D2FFA}" presName="conn2-1" presStyleLbl="parChTrans1D3" presStyleIdx="4" presStyleCnt="22"/>
      <dgm:spPr/>
    </dgm:pt>
    <dgm:pt modelId="{DB162F63-5FAC-4864-A834-1FBCEB1997A0}" type="pres">
      <dgm:prSet presAssocID="{446A48FC-10EA-4C9A-9D63-BCDED01D2FFA}" presName="connTx" presStyleLbl="parChTrans1D3" presStyleIdx="4" presStyleCnt="22"/>
      <dgm:spPr/>
    </dgm:pt>
    <dgm:pt modelId="{145B18A0-54B7-43A2-B45A-E85DB6955EB4}" type="pres">
      <dgm:prSet presAssocID="{222B2C42-6EA4-44A7-90FE-7ADD2BD694BC}" presName="root2" presStyleCnt="0"/>
      <dgm:spPr/>
    </dgm:pt>
    <dgm:pt modelId="{D5C1D72F-BD0C-4862-A5B9-CA2CBA74E2F7}" type="pres">
      <dgm:prSet presAssocID="{222B2C42-6EA4-44A7-90FE-7ADD2BD694BC}" presName="LevelTwoTextNode" presStyleLbl="node3" presStyleIdx="4" presStyleCnt="22" custScaleX="704896" custScaleY="110508">
        <dgm:presLayoutVars>
          <dgm:chPref val="3"/>
        </dgm:presLayoutVars>
      </dgm:prSet>
      <dgm:spPr/>
    </dgm:pt>
    <dgm:pt modelId="{6A7EE213-50BB-4D04-979A-AC22C1265538}" type="pres">
      <dgm:prSet presAssocID="{222B2C42-6EA4-44A7-90FE-7ADD2BD694BC}" presName="level3hierChild" presStyleCnt="0"/>
      <dgm:spPr/>
    </dgm:pt>
    <dgm:pt modelId="{C08EFF6C-286F-41E1-9AA1-F94766BD3221}" type="pres">
      <dgm:prSet presAssocID="{1BCF5084-33E0-4AF3-B802-79A490205C79}" presName="conn2-1" presStyleLbl="parChTrans1D3" presStyleIdx="5" presStyleCnt="22"/>
      <dgm:spPr/>
    </dgm:pt>
    <dgm:pt modelId="{399B3942-49F5-4C6E-AC42-9EBFA784FA24}" type="pres">
      <dgm:prSet presAssocID="{1BCF5084-33E0-4AF3-B802-79A490205C79}" presName="connTx" presStyleLbl="parChTrans1D3" presStyleIdx="5" presStyleCnt="22"/>
      <dgm:spPr/>
    </dgm:pt>
    <dgm:pt modelId="{EB547900-DA63-424B-8661-C46D8BEC053B}" type="pres">
      <dgm:prSet presAssocID="{C25BEA89-AA74-4A0E-B7ED-9367088B5188}" presName="root2" presStyleCnt="0"/>
      <dgm:spPr/>
    </dgm:pt>
    <dgm:pt modelId="{7E100F0F-E05F-4E4E-9907-C0D5A794E1F9}" type="pres">
      <dgm:prSet presAssocID="{C25BEA89-AA74-4A0E-B7ED-9367088B5188}" presName="LevelTwoTextNode" presStyleLbl="node3" presStyleIdx="5" presStyleCnt="22" custScaleX="611658" custScaleY="91969">
        <dgm:presLayoutVars>
          <dgm:chPref val="3"/>
        </dgm:presLayoutVars>
      </dgm:prSet>
      <dgm:spPr/>
    </dgm:pt>
    <dgm:pt modelId="{3D023E9E-E7C4-4C38-A092-79FB51B60488}" type="pres">
      <dgm:prSet presAssocID="{C25BEA89-AA74-4A0E-B7ED-9367088B5188}" presName="level3hierChild" presStyleCnt="0"/>
      <dgm:spPr/>
    </dgm:pt>
    <dgm:pt modelId="{57B20E3C-A535-4AC1-9B91-07C045F72217}" type="pres">
      <dgm:prSet presAssocID="{BD012F2B-ED0D-429B-9007-861328B4627F}" presName="conn2-1" presStyleLbl="parChTrans1D3" presStyleIdx="6" presStyleCnt="22"/>
      <dgm:spPr/>
    </dgm:pt>
    <dgm:pt modelId="{2FC55A22-27BA-4536-8539-8DB2398851ED}" type="pres">
      <dgm:prSet presAssocID="{BD012F2B-ED0D-429B-9007-861328B4627F}" presName="connTx" presStyleLbl="parChTrans1D3" presStyleIdx="6" presStyleCnt="22"/>
      <dgm:spPr/>
    </dgm:pt>
    <dgm:pt modelId="{598A4A43-2946-4A8F-A924-65461E744947}" type="pres">
      <dgm:prSet presAssocID="{EF729AE2-C69B-4EB8-9A0B-0FAE47AF30A2}" presName="root2" presStyleCnt="0"/>
      <dgm:spPr/>
    </dgm:pt>
    <dgm:pt modelId="{0CECFB22-3B51-4527-A015-8C9EF845969D}" type="pres">
      <dgm:prSet presAssocID="{EF729AE2-C69B-4EB8-9A0B-0FAE47AF30A2}" presName="LevelTwoTextNode" presStyleLbl="node3" presStyleIdx="6" presStyleCnt="22" custScaleX="619745" custScaleY="115609">
        <dgm:presLayoutVars>
          <dgm:chPref val="3"/>
        </dgm:presLayoutVars>
      </dgm:prSet>
      <dgm:spPr/>
    </dgm:pt>
    <dgm:pt modelId="{DA7967E4-AF59-44F4-B2BD-5D8700C65CAE}" type="pres">
      <dgm:prSet presAssocID="{EF729AE2-C69B-4EB8-9A0B-0FAE47AF30A2}" presName="level3hierChild" presStyleCnt="0"/>
      <dgm:spPr/>
    </dgm:pt>
    <dgm:pt modelId="{783DEE70-8EB6-4A04-A09E-1F1AEBF63AFA}" type="pres">
      <dgm:prSet presAssocID="{A5C45E29-E638-4103-AF4D-C82A70B0B822}" presName="conn2-1" presStyleLbl="parChTrans1D3" presStyleIdx="7" presStyleCnt="22"/>
      <dgm:spPr/>
    </dgm:pt>
    <dgm:pt modelId="{6402AE8D-D111-477E-8F2E-ACDF826805CE}" type="pres">
      <dgm:prSet presAssocID="{A5C45E29-E638-4103-AF4D-C82A70B0B822}" presName="connTx" presStyleLbl="parChTrans1D3" presStyleIdx="7" presStyleCnt="22"/>
      <dgm:spPr/>
    </dgm:pt>
    <dgm:pt modelId="{808D600A-4F5C-4430-BFB3-104D6460DA88}" type="pres">
      <dgm:prSet presAssocID="{78ABF2D9-2D44-450E-954B-D515583952CC}" presName="root2" presStyleCnt="0"/>
      <dgm:spPr/>
    </dgm:pt>
    <dgm:pt modelId="{5DD081EE-0A8C-4377-BDDC-28BDEAB5B2A3}" type="pres">
      <dgm:prSet presAssocID="{78ABF2D9-2D44-450E-954B-D515583952CC}" presName="LevelTwoTextNode" presStyleLbl="node3" presStyleIdx="7" presStyleCnt="22" custScaleX="628972" custScaleY="88726">
        <dgm:presLayoutVars>
          <dgm:chPref val="3"/>
        </dgm:presLayoutVars>
      </dgm:prSet>
      <dgm:spPr/>
    </dgm:pt>
    <dgm:pt modelId="{0B8FE93B-2175-4BD8-9D4C-375C123D9B5C}" type="pres">
      <dgm:prSet presAssocID="{78ABF2D9-2D44-450E-954B-D515583952CC}" presName="level3hierChild" presStyleCnt="0"/>
      <dgm:spPr/>
    </dgm:pt>
    <dgm:pt modelId="{73F7E683-9849-4A2D-A8C2-4D236CCDB8B1}" type="pres">
      <dgm:prSet presAssocID="{AA8C4DD3-97DF-4912-85DF-5E57858CFCF0}" presName="conn2-1" presStyleLbl="parChTrans1D3" presStyleIdx="8" presStyleCnt="22"/>
      <dgm:spPr/>
    </dgm:pt>
    <dgm:pt modelId="{18FDA5CD-FBB9-4A4B-A928-1DC0983AE332}" type="pres">
      <dgm:prSet presAssocID="{AA8C4DD3-97DF-4912-85DF-5E57858CFCF0}" presName="connTx" presStyleLbl="parChTrans1D3" presStyleIdx="8" presStyleCnt="22"/>
      <dgm:spPr/>
    </dgm:pt>
    <dgm:pt modelId="{E9105802-457F-484C-A539-75AD6F3253B6}" type="pres">
      <dgm:prSet presAssocID="{C34E94AA-2BFF-4DE1-B7DF-337B738A5664}" presName="root2" presStyleCnt="0"/>
      <dgm:spPr/>
    </dgm:pt>
    <dgm:pt modelId="{791C115A-7A12-4AFA-9FDC-A004D796C3BC}" type="pres">
      <dgm:prSet presAssocID="{C34E94AA-2BFF-4DE1-B7DF-337B738A5664}" presName="LevelTwoTextNode" presStyleLbl="node3" presStyleIdx="8" presStyleCnt="22" custScaleX="619970" custScaleY="138509">
        <dgm:presLayoutVars>
          <dgm:chPref val="3"/>
        </dgm:presLayoutVars>
      </dgm:prSet>
      <dgm:spPr/>
    </dgm:pt>
    <dgm:pt modelId="{632DD258-093B-4165-B4C2-334BC0A8B628}" type="pres">
      <dgm:prSet presAssocID="{C34E94AA-2BFF-4DE1-B7DF-337B738A5664}" presName="level3hierChild" presStyleCnt="0"/>
      <dgm:spPr/>
    </dgm:pt>
    <dgm:pt modelId="{22A43C78-6C74-46B6-B0B2-27FABFFA1872}" type="pres">
      <dgm:prSet presAssocID="{F91BC1F3-0484-4F86-A3EC-43F22B02F80F}" presName="conn2-1" presStyleLbl="parChTrans1D2" presStyleIdx="3" presStyleCnt="7"/>
      <dgm:spPr/>
    </dgm:pt>
    <dgm:pt modelId="{385F1E65-AAC4-4A40-BCF2-8B7E2EE118AE}" type="pres">
      <dgm:prSet presAssocID="{F91BC1F3-0484-4F86-A3EC-43F22B02F80F}" presName="connTx" presStyleLbl="parChTrans1D2" presStyleIdx="3" presStyleCnt="7"/>
      <dgm:spPr/>
    </dgm:pt>
    <dgm:pt modelId="{07A338C1-B760-4A3D-A8B8-D24343B1EC43}" type="pres">
      <dgm:prSet presAssocID="{3FF937BE-98B9-4090-9BCA-D132AB535754}" presName="root2" presStyleCnt="0"/>
      <dgm:spPr/>
    </dgm:pt>
    <dgm:pt modelId="{B40A4B5D-5A7E-4DAB-9C44-2AB3D25B0D60}" type="pres">
      <dgm:prSet presAssocID="{3FF937BE-98B9-4090-9BCA-D132AB535754}" presName="LevelTwoTextNode" presStyleLbl="node2" presStyleIdx="3" presStyleCnt="7" custScaleX="466300" custScaleY="157747">
        <dgm:presLayoutVars>
          <dgm:chPref val="3"/>
        </dgm:presLayoutVars>
      </dgm:prSet>
      <dgm:spPr/>
    </dgm:pt>
    <dgm:pt modelId="{CE340109-6DCC-46BE-A763-AA0E1B9DB2D7}" type="pres">
      <dgm:prSet presAssocID="{3FF937BE-98B9-4090-9BCA-D132AB535754}" presName="level3hierChild" presStyleCnt="0"/>
      <dgm:spPr/>
    </dgm:pt>
    <dgm:pt modelId="{825ECB4C-2237-4BC1-BE58-7A26EB34B540}" type="pres">
      <dgm:prSet presAssocID="{35FA81DF-98AB-4C98-A839-7BB9C88E5B9B}" presName="conn2-1" presStyleLbl="parChTrans1D3" presStyleIdx="9" presStyleCnt="22"/>
      <dgm:spPr/>
    </dgm:pt>
    <dgm:pt modelId="{F963BEDC-0002-4E42-8452-896192E276AE}" type="pres">
      <dgm:prSet presAssocID="{35FA81DF-98AB-4C98-A839-7BB9C88E5B9B}" presName="connTx" presStyleLbl="parChTrans1D3" presStyleIdx="9" presStyleCnt="22"/>
      <dgm:spPr/>
    </dgm:pt>
    <dgm:pt modelId="{81D5E761-4824-4B84-BE4D-ECC42724EEEF}" type="pres">
      <dgm:prSet presAssocID="{6E1D6487-FDEA-4317-AC4D-5705E3888643}" presName="root2" presStyleCnt="0"/>
      <dgm:spPr/>
    </dgm:pt>
    <dgm:pt modelId="{63F422E6-32E9-4E2D-A9CF-D3DAED49ABCD}" type="pres">
      <dgm:prSet presAssocID="{6E1D6487-FDEA-4317-AC4D-5705E3888643}" presName="LevelTwoTextNode" presStyleLbl="node3" presStyleIdx="9" presStyleCnt="22" custScaleX="654131" custScaleY="93918">
        <dgm:presLayoutVars>
          <dgm:chPref val="3"/>
        </dgm:presLayoutVars>
      </dgm:prSet>
      <dgm:spPr/>
    </dgm:pt>
    <dgm:pt modelId="{F06142C9-A573-4ABA-A2BB-73A08133BB3F}" type="pres">
      <dgm:prSet presAssocID="{6E1D6487-FDEA-4317-AC4D-5705E3888643}" presName="level3hierChild" presStyleCnt="0"/>
      <dgm:spPr/>
    </dgm:pt>
    <dgm:pt modelId="{C94207E9-50B6-45F0-9578-88F70A5F5DA0}" type="pres">
      <dgm:prSet presAssocID="{DE45E6C5-125D-4114-BEC2-E0BE5DA0B249}" presName="conn2-1" presStyleLbl="parChTrans1D3" presStyleIdx="10" presStyleCnt="22"/>
      <dgm:spPr/>
    </dgm:pt>
    <dgm:pt modelId="{DAEB8357-B5D5-42B3-8EB4-B7AFB4BEA0BE}" type="pres">
      <dgm:prSet presAssocID="{DE45E6C5-125D-4114-BEC2-E0BE5DA0B249}" presName="connTx" presStyleLbl="parChTrans1D3" presStyleIdx="10" presStyleCnt="22"/>
      <dgm:spPr/>
    </dgm:pt>
    <dgm:pt modelId="{DC3D9446-33BF-421D-9BDE-BF2D43C78073}" type="pres">
      <dgm:prSet presAssocID="{67067600-AB4B-46ED-BEF7-3F19E7DEEFBE}" presName="root2" presStyleCnt="0"/>
      <dgm:spPr/>
    </dgm:pt>
    <dgm:pt modelId="{2663135B-8DAE-45DB-8549-91CE2CAF0C1C}" type="pres">
      <dgm:prSet presAssocID="{67067600-AB4B-46ED-BEF7-3F19E7DEEFBE}" presName="LevelTwoTextNode" presStyleLbl="node3" presStyleIdx="10" presStyleCnt="22" custScaleX="600370" custScaleY="81067">
        <dgm:presLayoutVars>
          <dgm:chPref val="3"/>
        </dgm:presLayoutVars>
      </dgm:prSet>
      <dgm:spPr/>
    </dgm:pt>
    <dgm:pt modelId="{876294B5-898C-4253-BDFB-F98036FB0C51}" type="pres">
      <dgm:prSet presAssocID="{67067600-AB4B-46ED-BEF7-3F19E7DEEFBE}" presName="level3hierChild" presStyleCnt="0"/>
      <dgm:spPr/>
    </dgm:pt>
    <dgm:pt modelId="{AF3A83BD-C14F-4AF2-87EA-56EC074A7C8C}" type="pres">
      <dgm:prSet presAssocID="{C578E5A8-E86F-4C01-A9F2-78567E24E5F8}" presName="conn2-1" presStyleLbl="parChTrans1D3" presStyleIdx="11" presStyleCnt="22"/>
      <dgm:spPr/>
    </dgm:pt>
    <dgm:pt modelId="{2BCDABF4-541E-4448-94A7-FCF17A071D55}" type="pres">
      <dgm:prSet presAssocID="{C578E5A8-E86F-4C01-A9F2-78567E24E5F8}" presName="connTx" presStyleLbl="parChTrans1D3" presStyleIdx="11" presStyleCnt="22"/>
      <dgm:spPr/>
    </dgm:pt>
    <dgm:pt modelId="{4C45CDBA-5634-4FD8-92E0-BE30445EFF72}" type="pres">
      <dgm:prSet presAssocID="{FEFF5773-F9D5-4E56-8201-1DEE380C43B4}" presName="root2" presStyleCnt="0"/>
      <dgm:spPr/>
    </dgm:pt>
    <dgm:pt modelId="{5878BF54-3867-498A-A970-6B2FDB73CA0A}" type="pres">
      <dgm:prSet presAssocID="{FEFF5773-F9D5-4E56-8201-1DEE380C43B4}" presName="LevelTwoTextNode" presStyleLbl="node3" presStyleIdx="11" presStyleCnt="22" custScaleX="594690" custScaleY="103371">
        <dgm:presLayoutVars>
          <dgm:chPref val="3"/>
        </dgm:presLayoutVars>
      </dgm:prSet>
      <dgm:spPr/>
    </dgm:pt>
    <dgm:pt modelId="{2BCE0263-E0B0-4A82-8C67-4DC0CDB4FE51}" type="pres">
      <dgm:prSet presAssocID="{FEFF5773-F9D5-4E56-8201-1DEE380C43B4}" presName="level3hierChild" presStyleCnt="0"/>
      <dgm:spPr/>
    </dgm:pt>
    <dgm:pt modelId="{97837ED8-F4B6-4061-9EC1-E50C0691DCB8}" type="pres">
      <dgm:prSet presAssocID="{986E0BAD-6261-43D8-9893-6B5C2B73B490}" presName="conn2-1" presStyleLbl="parChTrans1D2" presStyleIdx="4" presStyleCnt="7"/>
      <dgm:spPr/>
    </dgm:pt>
    <dgm:pt modelId="{0C322D9E-68B2-4DD1-8C81-A0F908602F9C}" type="pres">
      <dgm:prSet presAssocID="{986E0BAD-6261-43D8-9893-6B5C2B73B490}" presName="connTx" presStyleLbl="parChTrans1D2" presStyleIdx="4" presStyleCnt="7"/>
      <dgm:spPr/>
    </dgm:pt>
    <dgm:pt modelId="{D1958FF5-4943-4ECF-9DDF-229B43DE0FEA}" type="pres">
      <dgm:prSet presAssocID="{F32C69E0-EA42-4316-AB1D-40F7E8211E91}" presName="root2" presStyleCnt="0"/>
      <dgm:spPr/>
    </dgm:pt>
    <dgm:pt modelId="{7865D5FF-C12B-4144-9C95-B6F71EED7ADC}" type="pres">
      <dgm:prSet presAssocID="{F32C69E0-EA42-4316-AB1D-40F7E8211E91}" presName="LevelTwoTextNode" presStyleLbl="node2" presStyleIdx="4" presStyleCnt="7" custScaleX="464036" custScaleY="138564">
        <dgm:presLayoutVars>
          <dgm:chPref val="3"/>
        </dgm:presLayoutVars>
      </dgm:prSet>
      <dgm:spPr/>
    </dgm:pt>
    <dgm:pt modelId="{9E10C098-042A-48A6-A8F4-5268B315AE74}" type="pres">
      <dgm:prSet presAssocID="{F32C69E0-EA42-4316-AB1D-40F7E8211E91}" presName="level3hierChild" presStyleCnt="0"/>
      <dgm:spPr/>
    </dgm:pt>
    <dgm:pt modelId="{9ED27D40-4158-4460-923C-A8F0E1047855}" type="pres">
      <dgm:prSet presAssocID="{41DAAA11-AF03-4278-BF75-06EA9A7F0ECD}" presName="conn2-1" presStyleLbl="parChTrans1D3" presStyleIdx="12" presStyleCnt="22"/>
      <dgm:spPr/>
    </dgm:pt>
    <dgm:pt modelId="{EE6BD312-009A-45E7-9C32-30B05E778924}" type="pres">
      <dgm:prSet presAssocID="{41DAAA11-AF03-4278-BF75-06EA9A7F0ECD}" presName="connTx" presStyleLbl="parChTrans1D3" presStyleIdx="12" presStyleCnt="22"/>
      <dgm:spPr/>
    </dgm:pt>
    <dgm:pt modelId="{D5FE6E0C-3F06-45F7-9619-EE399D5D7A0E}" type="pres">
      <dgm:prSet presAssocID="{4AD0B950-324A-4FB2-B0C9-CE27297ACA86}" presName="root2" presStyleCnt="0"/>
      <dgm:spPr/>
    </dgm:pt>
    <dgm:pt modelId="{E919D066-AE23-4D94-9CB6-22B64947C364}" type="pres">
      <dgm:prSet presAssocID="{4AD0B950-324A-4FB2-B0C9-CE27297ACA86}" presName="LevelTwoTextNode" presStyleLbl="node3" presStyleIdx="12" presStyleCnt="22" custScaleX="600361" custScaleY="114977">
        <dgm:presLayoutVars>
          <dgm:chPref val="3"/>
        </dgm:presLayoutVars>
      </dgm:prSet>
      <dgm:spPr/>
    </dgm:pt>
    <dgm:pt modelId="{54A20E6C-D896-47F8-A3BB-8ADA50F3464E}" type="pres">
      <dgm:prSet presAssocID="{4AD0B950-324A-4FB2-B0C9-CE27297ACA86}" presName="level3hierChild" presStyleCnt="0"/>
      <dgm:spPr/>
    </dgm:pt>
    <dgm:pt modelId="{709B5269-4511-4ED3-8799-62152ACB0C5C}" type="pres">
      <dgm:prSet presAssocID="{F4987903-BEEC-42AB-AFFA-1E93A905D8C1}" presName="conn2-1" presStyleLbl="parChTrans1D3" presStyleIdx="13" presStyleCnt="22"/>
      <dgm:spPr/>
    </dgm:pt>
    <dgm:pt modelId="{C727556A-9C83-4FE2-9779-1DCDEAF2A5CA}" type="pres">
      <dgm:prSet presAssocID="{F4987903-BEEC-42AB-AFFA-1E93A905D8C1}" presName="connTx" presStyleLbl="parChTrans1D3" presStyleIdx="13" presStyleCnt="22"/>
      <dgm:spPr/>
    </dgm:pt>
    <dgm:pt modelId="{6E13E722-BC15-4981-A3AC-3C51F36DF45A}" type="pres">
      <dgm:prSet presAssocID="{0A27EEE3-7FBD-45F2-A06D-0F8182CD090E}" presName="root2" presStyleCnt="0"/>
      <dgm:spPr/>
    </dgm:pt>
    <dgm:pt modelId="{56F9B438-93AF-4212-9282-4736E0875794}" type="pres">
      <dgm:prSet presAssocID="{0A27EEE3-7FBD-45F2-A06D-0F8182CD090E}" presName="LevelTwoTextNode" presStyleLbl="node3" presStyleIdx="13" presStyleCnt="22" custScaleX="602002" custScaleY="118346">
        <dgm:presLayoutVars>
          <dgm:chPref val="3"/>
        </dgm:presLayoutVars>
      </dgm:prSet>
      <dgm:spPr/>
    </dgm:pt>
    <dgm:pt modelId="{14043646-F92D-4C2E-AD81-CD73ADFF8F2F}" type="pres">
      <dgm:prSet presAssocID="{0A27EEE3-7FBD-45F2-A06D-0F8182CD090E}" presName="level3hierChild" presStyleCnt="0"/>
      <dgm:spPr/>
    </dgm:pt>
    <dgm:pt modelId="{202722D0-458B-44D0-BF29-05345C3947F0}" type="pres">
      <dgm:prSet presAssocID="{4C6F6DB6-3E8B-4F86-BD0C-1048737C2922}" presName="conn2-1" presStyleLbl="parChTrans1D3" presStyleIdx="14" presStyleCnt="22"/>
      <dgm:spPr/>
    </dgm:pt>
    <dgm:pt modelId="{8CDE0EEA-3A28-4D4F-8479-0E76626ABD7F}" type="pres">
      <dgm:prSet presAssocID="{4C6F6DB6-3E8B-4F86-BD0C-1048737C2922}" presName="connTx" presStyleLbl="parChTrans1D3" presStyleIdx="14" presStyleCnt="22"/>
      <dgm:spPr/>
    </dgm:pt>
    <dgm:pt modelId="{E18FB3EE-AF86-4587-9508-F3E73ED84D0C}" type="pres">
      <dgm:prSet presAssocID="{AFB8CAB7-A080-4191-87F9-570B8DCEAD58}" presName="root2" presStyleCnt="0"/>
      <dgm:spPr/>
    </dgm:pt>
    <dgm:pt modelId="{4FC45175-3869-4F9C-B5F9-072F4A3265FF}" type="pres">
      <dgm:prSet presAssocID="{AFB8CAB7-A080-4191-87F9-570B8DCEAD58}" presName="LevelTwoTextNode" presStyleLbl="node3" presStyleIdx="14" presStyleCnt="22" custScaleX="630787" custScaleY="109654">
        <dgm:presLayoutVars>
          <dgm:chPref val="3"/>
        </dgm:presLayoutVars>
      </dgm:prSet>
      <dgm:spPr/>
    </dgm:pt>
    <dgm:pt modelId="{B7463C5D-9F9C-445C-8C3D-5E5493457FD5}" type="pres">
      <dgm:prSet presAssocID="{AFB8CAB7-A080-4191-87F9-570B8DCEAD58}" presName="level3hierChild" presStyleCnt="0"/>
      <dgm:spPr/>
    </dgm:pt>
    <dgm:pt modelId="{A61D885C-CFB1-4B0E-B189-B7E671E1B24C}" type="pres">
      <dgm:prSet presAssocID="{FEC0AA29-165C-4FD0-BCAD-8321A9E13DAC}" presName="conn2-1" presStyleLbl="parChTrans1D3" presStyleIdx="15" presStyleCnt="22"/>
      <dgm:spPr/>
    </dgm:pt>
    <dgm:pt modelId="{C818FF2D-52A8-4E71-B7A2-7491AD7730D7}" type="pres">
      <dgm:prSet presAssocID="{FEC0AA29-165C-4FD0-BCAD-8321A9E13DAC}" presName="connTx" presStyleLbl="parChTrans1D3" presStyleIdx="15" presStyleCnt="22"/>
      <dgm:spPr/>
    </dgm:pt>
    <dgm:pt modelId="{E96E61C5-AAC6-4728-A19A-A0AF0AA17A23}" type="pres">
      <dgm:prSet presAssocID="{A066A5B6-E361-482B-8F81-1F52E34B48A4}" presName="root2" presStyleCnt="0"/>
      <dgm:spPr/>
    </dgm:pt>
    <dgm:pt modelId="{96167752-B0AB-411E-90DD-795BCBC3DFED}" type="pres">
      <dgm:prSet presAssocID="{A066A5B6-E361-482B-8F81-1F52E34B48A4}" presName="LevelTwoTextNode" presStyleLbl="node3" presStyleIdx="15" presStyleCnt="22" custScaleX="628801" custScaleY="91327">
        <dgm:presLayoutVars>
          <dgm:chPref val="3"/>
        </dgm:presLayoutVars>
      </dgm:prSet>
      <dgm:spPr/>
    </dgm:pt>
    <dgm:pt modelId="{378A007B-C375-417B-B74C-96F4F5076807}" type="pres">
      <dgm:prSet presAssocID="{A066A5B6-E361-482B-8F81-1F52E34B48A4}" presName="level3hierChild" presStyleCnt="0"/>
      <dgm:spPr/>
    </dgm:pt>
    <dgm:pt modelId="{F900E472-62DD-42FB-A008-6FA300F900E7}" type="pres">
      <dgm:prSet presAssocID="{7AEDF1B6-FF78-4B46-B0A0-742BF814C7F3}" presName="conn2-1" presStyleLbl="parChTrans1D2" presStyleIdx="5" presStyleCnt="7"/>
      <dgm:spPr/>
    </dgm:pt>
    <dgm:pt modelId="{6E390245-7A55-4A19-BBF7-95C0E7C92F0A}" type="pres">
      <dgm:prSet presAssocID="{7AEDF1B6-FF78-4B46-B0A0-742BF814C7F3}" presName="connTx" presStyleLbl="parChTrans1D2" presStyleIdx="5" presStyleCnt="7"/>
      <dgm:spPr/>
    </dgm:pt>
    <dgm:pt modelId="{FD82022D-26FA-4322-B7B6-EDF8C84D3E95}" type="pres">
      <dgm:prSet presAssocID="{91C9B37B-F9C5-4BF0-B0CE-722A9953DE99}" presName="root2" presStyleCnt="0"/>
      <dgm:spPr/>
    </dgm:pt>
    <dgm:pt modelId="{7A271ABE-AAB7-4EF1-B7E7-9A2FB4F64779}" type="pres">
      <dgm:prSet presAssocID="{91C9B37B-F9C5-4BF0-B0CE-722A9953DE99}" presName="LevelTwoTextNode" presStyleLbl="node2" presStyleIdx="5" presStyleCnt="7" custScaleX="446583" custScaleY="161566">
        <dgm:presLayoutVars>
          <dgm:chPref val="3"/>
        </dgm:presLayoutVars>
      </dgm:prSet>
      <dgm:spPr/>
    </dgm:pt>
    <dgm:pt modelId="{1D9255B7-47F3-452F-BDD9-E774A251D31C}" type="pres">
      <dgm:prSet presAssocID="{91C9B37B-F9C5-4BF0-B0CE-722A9953DE99}" presName="level3hierChild" presStyleCnt="0"/>
      <dgm:spPr/>
    </dgm:pt>
    <dgm:pt modelId="{8169301C-B8D5-476D-AA95-7190993B6683}" type="pres">
      <dgm:prSet presAssocID="{63E766A7-AAD0-42D4-8898-6A32C5653FF2}" presName="conn2-1" presStyleLbl="parChTrans1D3" presStyleIdx="16" presStyleCnt="22"/>
      <dgm:spPr/>
    </dgm:pt>
    <dgm:pt modelId="{CC6B40C6-E431-4F0F-8B51-42BCF020A381}" type="pres">
      <dgm:prSet presAssocID="{63E766A7-AAD0-42D4-8898-6A32C5653FF2}" presName="connTx" presStyleLbl="parChTrans1D3" presStyleIdx="16" presStyleCnt="22"/>
      <dgm:spPr/>
    </dgm:pt>
    <dgm:pt modelId="{9875E108-443A-4F66-9123-E2FC37C9B3C7}" type="pres">
      <dgm:prSet presAssocID="{C4D810C3-0AF1-48B1-AF21-1CB8DFDF3727}" presName="root2" presStyleCnt="0"/>
      <dgm:spPr/>
    </dgm:pt>
    <dgm:pt modelId="{F8492E20-FCAE-4BFD-9390-E52BEA6A6A1D}" type="pres">
      <dgm:prSet presAssocID="{C4D810C3-0AF1-48B1-AF21-1CB8DFDF3727}" presName="LevelTwoTextNode" presStyleLbl="node3" presStyleIdx="16" presStyleCnt="22" custScaleX="706473" custScaleY="147819">
        <dgm:presLayoutVars>
          <dgm:chPref val="3"/>
        </dgm:presLayoutVars>
      </dgm:prSet>
      <dgm:spPr/>
    </dgm:pt>
    <dgm:pt modelId="{DBD6CB6B-9A44-48FC-BE14-C6B75E5DCF19}" type="pres">
      <dgm:prSet presAssocID="{C4D810C3-0AF1-48B1-AF21-1CB8DFDF3727}" presName="level3hierChild" presStyleCnt="0"/>
      <dgm:spPr/>
    </dgm:pt>
    <dgm:pt modelId="{969C7DDB-CF60-4FA9-ABD8-FF3C8899EE15}" type="pres">
      <dgm:prSet presAssocID="{DD035936-9B34-4887-AECA-C4D7865D89D9}" presName="conn2-1" presStyleLbl="parChTrans1D2" presStyleIdx="6" presStyleCnt="7"/>
      <dgm:spPr/>
    </dgm:pt>
    <dgm:pt modelId="{E03936E3-F752-44BD-823F-E17C6962B9BB}" type="pres">
      <dgm:prSet presAssocID="{DD035936-9B34-4887-AECA-C4D7865D89D9}" presName="connTx" presStyleLbl="parChTrans1D2" presStyleIdx="6" presStyleCnt="7"/>
      <dgm:spPr/>
    </dgm:pt>
    <dgm:pt modelId="{D013F955-BA90-4E0C-867B-F3150BFC45A6}" type="pres">
      <dgm:prSet presAssocID="{4BA509EA-1105-4210-82D4-7A7D063578EC}" presName="root2" presStyleCnt="0"/>
      <dgm:spPr/>
    </dgm:pt>
    <dgm:pt modelId="{EE1C4114-EFBB-47CF-B093-708AB5256C03}" type="pres">
      <dgm:prSet presAssocID="{4BA509EA-1105-4210-82D4-7A7D063578EC}" presName="LevelTwoTextNode" presStyleLbl="node2" presStyleIdx="6" presStyleCnt="7" custScaleX="474572" custScaleY="167950">
        <dgm:presLayoutVars>
          <dgm:chPref val="3"/>
        </dgm:presLayoutVars>
      </dgm:prSet>
      <dgm:spPr/>
    </dgm:pt>
    <dgm:pt modelId="{ED4DF2A4-906D-4761-824A-EEBA1911B704}" type="pres">
      <dgm:prSet presAssocID="{4BA509EA-1105-4210-82D4-7A7D063578EC}" presName="level3hierChild" presStyleCnt="0"/>
      <dgm:spPr/>
    </dgm:pt>
    <dgm:pt modelId="{21740A0C-8DDE-4942-B88B-FD01AD2C0C6D}" type="pres">
      <dgm:prSet presAssocID="{43A14723-FDDE-4C98-B65E-FD826F5D9126}" presName="conn2-1" presStyleLbl="parChTrans1D3" presStyleIdx="17" presStyleCnt="22"/>
      <dgm:spPr/>
    </dgm:pt>
    <dgm:pt modelId="{7311F904-6909-4145-928C-9EDE3E94C494}" type="pres">
      <dgm:prSet presAssocID="{43A14723-FDDE-4C98-B65E-FD826F5D9126}" presName="connTx" presStyleLbl="parChTrans1D3" presStyleIdx="17" presStyleCnt="22"/>
      <dgm:spPr/>
    </dgm:pt>
    <dgm:pt modelId="{D2330860-1F8E-48BA-B14B-5C33318ABAA7}" type="pres">
      <dgm:prSet presAssocID="{3AA902D2-509B-48A9-B651-D872C07AC177}" presName="root2" presStyleCnt="0"/>
      <dgm:spPr/>
    </dgm:pt>
    <dgm:pt modelId="{BB755337-7D7C-4752-A35F-A10C40CCBD6E}" type="pres">
      <dgm:prSet presAssocID="{3AA902D2-509B-48A9-B651-D872C07AC177}" presName="LevelTwoTextNode" presStyleLbl="node3" presStyleIdx="17" presStyleCnt="22" custScaleX="656220" custScaleY="70477">
        <dgm:presLayoutVars>
          <dgm:chPref val="3"/>
        </dgm:presLayoutVars>
      </dgm:prSet>
      <dgm:spPr/>
    </dgm:pt>
    <dgm:pt modelId="{10E386B8-1563-48BF-B012-C10EAECAE738}" type="pres">
      <dgm:prSet presAssocID="{3AA902D2-509B-48A9-B651-D872C07AC177}" presName="level3hierChild" presStyleCnt="0"/>
      <dgm:spPr/>
    </dgm:pt>
    <dgm:pt modelId="{0B071087-11E2-49DF-B3BB-8877E6030A4D}" type="pres">
      <dgm:prSet presAssocID="{2233293B-0B88-45DE-9DAE-5EB986CF57A7}" presName="conn2-1" presStyleLbl="parChTrans1D3" presStyleIdx="18" presStyleCnt="22"/>
      <dgm:spPr/>
    </dgm:pt>
    <dgm:pt modelId="{2A705119-C55D-4590-9E1C-A9C6F850A2DC}" type="pres">
      <dgm:prSet presAssocID="{2233293B-0B88-45DE-9DAE-5EB986CF57A7}" presName="connTx" presStyleLbl="parChTrans1D3" presStyleIdx="18" presStyleCnt="22"/>
      <dgm:spPr/>
    </dgm:pt>
    <dgm:pt modelId="{0D6E18C1-D1F7-4BE6-8225-EF328E888C5E}" type="pres">
      <dgm:prSet presAssocID="{B0A61C6C-F8B7-4900-90CD-5371251F409E}" presName="root2" presStyleCnt="0"/>
      <dgm:spPr/>
    </dgm:pt>
    <dgm:pt modelId="{F55118EE-7B05-4E51-90B1-81938B38D662}" type="pres">
      <dgm:prSet presAssocID="{B0A61C6C-F8B7-4900-90CD-5371251F409E}" presName="LevelTwoTextNode" presStyleLbl="node3" presStyleIdx="18" presStyleCnt="22" custScaleX="676145" custScaleY="117901">
        <dgm:presLayoutVars>
          <dgm:chPref val="3"/>
        </dgm:presLayoutVars>
      </dgm:prSet>
      <dgm:spPr/>
    </dgm:pt>
    <dgm:pt modelId="{DA081753-A90A-4087-842A-88E77D058F3C}" type="pres">
      <dgm:prSet presAssocID="{B0A61C6C-F8B7-4900-90CD-5371251F409E}" presName="level3hierChild" presStyleCnt="0"/>
      <dgm:spPr/>
    </dgm:pt>
    <dgm:pt modelId="{95F7E35E-1198-40B9-BB42-B49DC23CC0D9}" type="pres">
      <dgm:prSet presAssocID="{FEFC8C9D-8574-405E-98AA-DB8107B2D7F1}" presName="conn2-1" presStyleLbl="parChTrans1D3" presStyleIdx="19" presStyleCnt="22"/>
      <dgm:spPr/>
    </dgm:pt>
    <dgm:pt modelId="{8823BEDC-C0A7-427B-AC42-4DADF07AF411}" type="pres">
      <dgm:prSet presAssocID="{FEFC8C9D-8574-405E-98AA-DB8107B2D7F1}" presName="connTx" presStyleLbl="parChTrans1D3" presStyleIdx="19" presStyleCnt="22"/>
      <dgm:spPr/>
    </dgm:pt>
    <dgm:pt modelId="{5051A615-C941-4125-8309-C734B06A1C89}" type="pres">
      <dgm:prSet presAssocID="{EAACC753-26D0-4938-91B3-490287E88C0A}" presName="root2" presStyleCnt="0"/>
      <dgm:spPr/>
    </dgm:pt>
    <dgm:pt modelId="{B9C5A8FF-C13C-407F-83CF-EE8CAAD97126}" type="pres">
      <dgm:prSet presAssocID="{EAACC753-26D0-4938-91B3-490287E88C0A}" presName="LevelTwoTextNode" presStyleLbl="node3" presStyleIdx="19" presStyleCnt="22" custScaleX="668825" custScaleY="110046">
        <dgm:presLayoutVars>
          <dgm:chPref val="3"/>
        </dgm:presLayoutVars>
      </dgm:prSet>
      <dgm:spPr/>
    </dgm:pt>
    <dgm:pt modelId="{8D2E8617-1FD3-4941-AE8E-AEE1582E9C2B}" type="pres">
      <dgm:prSet presAssocID="{EAACC753-26D0-4938-91B3-490287E88C0A}" presName="level3hierChild" presStyleCnt="0"/>
      <dgm:spPr/>
    </dgm:pt>
    <dgm:pt modelId="{C6ECD5E6-FADF-4643-AF9B-72189A72B667}" type="pres">
      <dgm:prSet presAssocID="{5A217255-C853-491D-9A55-D1E5FCEAD510}" presName="conn2-1" presStyleLbl="parChTrans1D3" presStyleIdx="20" presStyleCnt="22"/>
      <dgm:spPr/>
    </dgm:pt>
    <dgm:pt modelId="{9F04961F-9250-4A42-AD86-4F0AA3426321}" type="pres">
      <dgm:prSet presAssocID="{5A217255-C853-491D-9A55-D1E5FCEAD510}" presName="connTx" presStyleLbl="parChTrans1D3" presStyleIdx="20" presStyleCnt="22"/>
      <dgm:spPr/>
    </dgm:pt>
    <dgm:pt modelId="{59D4D930-5AEA-46D8-9108-9B899DE56ED5}" type="pres">
      <dgm:prSet presAssocID="{03B7E7C4-9A71-4515-8464-199ED6F2BCA3}" presName="root2" presStyleCnt="0"/>
      <dgm:spPr/>
    </dgm:pt>
    <dgm:pt modelId="{4A8134A0-E66E-471A-9BC6-380896423556}" type="pres">
      <dgm:prSet presAssocID="{03B7E7C4-9A71-4515-8464-199ED6F2BCA3}" presName="LevelTwoTextNode" presStyleLbl="node3" presStyleIdx="20" presStyleCnt="22" custScaleX="688293" custScaleY="92684">
        <dgm:presLayoutVars>
          <dgm:chPref val="3"/>
        </dgm:presLayoutVars>
      </dgm:prSet>
      <dgm:spPr/>
    </dgm:pt>
    <dgm:pt modelId="{569DF4E8-397E-49E3-81CF-1D7BBAEFCB46}" type="pres">
      <dgm:prSet presAssocID="{03B7E7C4-9A71-4515-8464-199ED6F2BCA3}" presName="level3hierChild" presStyleCnt="0"/>
      <dgm:spPr/>
    </dgm:pt>
    <dgm:pt modelId="{ECB2CDAC-A04C-4CA8-BCAD-916B5E9A1E72}" type="pres">
      <dgm:prSet presAssocID="{5F54B66C-A498-4C34-B7C6-728407F75489}" presName="conn2-1" presStyleLbl="parChTrans1D3" presStyleIdx="21" presStyleCnt="22"/>
      <dgm:spPr/>
    </dgm:pt>
    <dgm:pt modelId="{F532E92E-4701-41F2-B8EF-9F1D020618B9}" type="pres">
      <dgm:prSet presAssocID="{5F54B66C-A498-4C34-B7C6-728407F75489}" presName="connTx" presStyleLbl="parChTrans1D3" presStyleIdx="21" presStyleCnt="22"/>
      <dgm:spPr/>
    </dgm:pt>
    <dgm:pt modelId="{95A168F3-2749-4243-BB01-3D8ED6C0EC03}" type="pres">
      <dgm:prSet presAssocID="{73CB6196-0D5B-4A91-BFA8-6A9838F95011}" presName="root2" presStyleCnt="0"/>
      <dgm:spPr/>
    </dgm:pt>
    <dgm:pt modelId="{C00F11F7-3E73-48A7-AEF8-F7EA53850238}" type="pres">
      <dgm:prSet presAssocID="{73CB6196-0D5B-4A91-BFA8-6A9838F95011}" presName="LevelTwoTextNode" presStyleLbl="node3" presStyleIdx="21" presStyleCnt="22" custScaleX="668630" custScaleY="115526">
        <dgm:presLayoutVars>
          <dgm:chPref val="3"/>
        </dgm:presLayoutVars>
      </dgm:prSet>
      <dgm:spPr/>
    </dgm:pt>
    <dgm:pt modelId="{8404CB99-17C6-414E-A879-63348598FACA}" type="pres">
      <dgm:prSet presAssocID="{73CB6196-0D5B-4A91-BFA8-6A9838F95011}" presName="level3hierChild" presStyleCnt="0"/>
      <dgm:spPr/>
    </dgm:pt>
  </dgm:ptLst>
  <dgm:cxnLst>
    <dgm:cxn modelId="{DAF13900-2ACA-464C-B1A2-D483049734DA}" srcId="{1F730FE2-BAF8-4FB4-8936-4C468540E3A7}" destId="{78ABF2D9-2D44-450E-954B-D515583952CC}" srcOrd="3" destOrd="0" parTransId="{A5C45E29-E638-4103-AF4D-C82A70B0B822}" sibTransId="{A943DE84-C5FA-414D-BDBB-213476BCEED1}"/>
    <dgm:cxn modelId="{73F70802-3A22-49E6-A5D4-27F5729889F5}" type="presOf" srcId="{91C9B37B-F9C5-4BF0-B0CE-722A9953DE99}" destId="{7A271ABE-AAB7-4EF1-B7E7-9A2FB4F64779}" srcOrd="0" destOrd="0" presId="urn:microsoft.com/office/officeart/2005/8/layout/hierarchy2"/>
    <dgm:cxn modelId="{4FE8D602-6082-4F96-825C-2A45974DEB31}" type="presOf" srcId="{446A48FC-10EA-4C9A-9D63-BCDED01D2FFA}" destId="{DB162F63-5FAC-4864-A834-1FBCEB1997A0}" srcOrd="1" destOrd="0" presId="urn:microsoft.com/office/officeart/2005/8/layout/hierarchy2"/>
    <dgm:cxn modelId="{522F3305-41E2-4E21-80F7-3CF37DA91DC7}" type="presOf" srcId="{FEFC8C9D-8574-405E-98AA-DB8107B2D7F1}" destId="{8823BEDC-C0A7-427B-AC42-4DADF07AF411}" srcOrd="1" destOrd="0" presId="urn:microsoft.com/office/officeart/2005/8/layout/hierarchy2"/>
    <dgm:cxn modelId="{4E3F2506-2525-4CD9-8C7F-C5C6B06A912C}" type="presOf" srcId="{C578E5A8-E86F-4C01-A9F2-78567E24E5F8}" destId="{AF3A83BD-C14F-4AF2-87EA-56EC074A7C8C}" srcOrd="0" destOrd="0" presId="urn:microsoft.com/office/officeart/2005/8/layout/hierarchy2"/>
    <dgm:cxn modelId="{C0846207-0A86-4EFB-B7D4-95B6B36E8386}" type="presOf" srcId="{5A217255-C853-491D-9A55-D1E5FCEAD510}" destId="{C6ECD5E6-FADF-4643-AF9B-72189A72B667}" srcOrd="0" destOrd="0" presId="urn:microsoft.com/office/officeart/2005/8/layout/hierarchy2"/>
    <dgm:cxn modelId="{CE8C7F0F-CE13-46F3-874A-98CBF9B7B9B1}" type="presOf" srcId="{73CB6196-0D5B-4A91-BFA8-6A9838F95011}" destId="{C00F11F7-3E73-48A7-AEF8-F7EA53850238}" srcOrd="0" destOrd="0" presId="urn:microsoft.com/office/officeart/2005/8/layout/hierarchy2"/>
    <dgm:cxn modelId="{7471AA10-B2D6-4B52-A6F2-268FAD48C99A}" srcId="{46F4C53F-F9A8-4273-9023-4BB82E27CC12}" destId="{3FF937BE-98B9-4090-9BCA-D132AB535754}" srcOrd="3" destOrd="0" parTransId="{F91BC1F3-0484-4F86-A3EC-43F22B02F80F}" sibTransId="{B3D1E8D0-A366-4F33-8C55-79FB186F0944}"/>
    <dgm:cxn modelId="{E33BCA10-67C5-4C28-9241-9064AA7BC4F1}" type="presOf" srcId="{DE45E6C5-125D-4114-BEC2-E0BE5DA0B249}" destId="{C94207E9-50B6-45F0-9578-88F70A5F5DA0}" srcOrd="0" destOrd="0" presId="urn:microsoft.com/office/officeart/2005/8/layout/hierarchy2"/>
    <dgm:cxn modelId="{E0DF4F11-961E-4E1C-B086-BCC480A2CF31}" type="presOf" srcId="{FEFC8C9D-8574-405E-98AA-DB8107B2D7F1}" destId="{95F7E35E-1198-40B9-BB42-B49DC23CC0D9}" srcOrd="0" destOrd="0" presId="urn:microsoft.com/office/officeart/2005/8/layout/hierarchy2"/>
    <dgm:cxn modelId="{D718F814-EE07-4482-9C0A-FE56B52B3FE6}" type="presOf" srcId="{2233293B-0B88-45DE-9DAE-5EB986CF57A7}" destId="{0B071087-11E2-49DF-B3BB-8877E6030A4D}" srcOrd="0" destOrd="0" presId="urn:microsoft.com/office/officeart/2005/8/layout/hierarchy2"/>
    <dgm:cxn modelId="{89458415-062B-40CC-9697-C99A911AFF96}" type="presOf" srcId="{7AEDF1B6-FF78-4B46-B0A0-742BF814C7F3}" destId="{6E390245-7A55-4A19-BBF7-95C0E7C92F0A}" srcOrd="1" destOrd="0" presId="urn:microsoft.com/office/officeart/2005/8/layout/hierarchy2"/>
    <dgm:cxn modelId="{2E0C2F16-7404-4546-A0FC-D6558B0476BA}" type="presOf" srcId="{63E766A7-AAD0-42D4-8898-6A32C5653FF2}" destId="{CC6B40C6-E431-4F0F-8B51-42BCF020A381}" srcOrd="1" destOrd="0" presId="urn:microsoft.com/office/officeart/2005/8/layout/hierarchy2"/>
    <dgm:cxn modelId="{E12B6B16-B372-4C07-A668-1BC8F1427E82}" srcId="{1F730FE2-BAF8-4FB4-8936-4C468540E3A7}" destId="{222B2C42-6EA4-44A7-90FE-7ADD2BD694BC}" srcOrd="0" destOrd="0" parTransId="{446A48FC-10EA-4C9A-9D63-BCDED01D2FFA}" sibTransId="{95646A47-E7BF-4A94-BCA7-996C45C45CD2}"/>
    <dgm:cxn modelId="{58DBB619-2F58-4C93-8B37-4794AC09FCAD}" type="presOf" srcId="{292179C6-1CC0-4D69-A209-FBAC2FC447FC}" destId="{73DEE736-EBB7-4E35-B4F9-3FB57DFFAE1F}" srcOrd="0" destOrd="0" presId="urn:microsoft.com/office/officeart/2005/8/layout/hierarchy2"/>
    <dgm:cxn modelId="{A9E9431A-9F53-4C00-80C1-D7E88DF39668}" type="presOf" srcId="{9555B100-54F9-493C-B822-3A315673740A}" destId="{14F35FD4-97E5-4EC5-AC29-D97A2EDF4D50}" srcOrd="1" destOrd="0" presId="urn:microsoft.com/office/officeart/2005/8/layout/hierarchy2"/>
    <dgm:cxn modelId="{C2EDD71A-0989-49F1-8474-2EDE3BFE18A8}" type="presOf" srcId="{63E766A7-AAD0-42D4-8898-6A32C5653FF2}" destId="{8169301C-B8D5-476D-AA95-7190993B6683}" srcOrd="0" destOrd="0" presId="urn:microsoft.com/office/officeart/2005/8/layout/hierarchy2"/>
    <dgm:cxn modelId="{BC46F51A-3FA9-4853-B15A-DA4657296A75}" type="presOf" srcId="{CE3E7AB6-6B4C-4D91-9473-832007695CA8}" destId="{8DD51C3B-4A40-4227-9A89-786EA31B62AD}" srcOrd="0" destOrd="0" presId="urn:microsoft.com/office/officeart/2005/8/layout/hierarchy2"/>
    <dgm:cxn modelId="{2BA8241E-16F8-468A-954E-9B6A1B6A845F}" type="presOf" srcId="{222B2C42-6EA4-44A7-90FE-7ADD2BD694BC}" destId="{D5C1D72F-BD0C-4862-A5B9-CA2CBA74E2F7}" srcOrd="0" destOrd="0" presId="urn:microsoft.com/office/officeart/2005/8/layout/hierarchy2"/>
    <dgm:cxn modelId="{643CA420-CE4B-45A0-B75A-C36819C0C5CD}" srcId="{46F4C53F-F9A8-4273-9023-4BB82E27CC12}" destId="{CBAE26BC-72B5-4F33-ACD3-2696C412EFFC}" srcOrd="1" destOrd="0" parTransId="{0DE9563A-9A30-4D9A-A421-CF4E6A652F0B}" sibTransId="{DAF61829-22D3-4D4B-8ED5-D127AE236710}"/>
    <dgm:cxn modelId="{4085E521-B782-40B7-B1CE-33BCF7AEF30E}" type="presOf" srcId="{0A27EEE3-7FBD-45F2-A06D-0F8182CD090E}" destId="{56F9B438-93AF-4212-9282-4736E0875794}" srcOrd="0" destOrd="0" presId="urn:microsoft.com/office/officeart/2005/8/layout/hierarchy2"/>
    <dgm:cxn modelId="{C8BED223-B22B-4588-A25B-92BA795313F5}" type="presOf" srcId="{FEC0AA29-165C-4FD0-BCAD-8321A9E13DAC}" destId="{C818FF2D-52A8-4E71-B7A2-7491AD7730D7}" srcOrd="1" destOrd="0" presId="urn:microsoft.com/office/officeart/2005/8/layout/hierarchy2"/>
    <dgm:cxn modelId="{65E12627-1364-42DF-A728-4296AD464C2A}" type="presOf" srcId="{0DE9563A-9A30-4D9A-A421-CF4E6A652F0B}" destId="{01BE527E-78AF-439F-9153-D03F73268255}" srcOrd="0" destOrd="0" presId="urn:microsoft.com/office/officeart/2005/8/layout/hierarchy2"/>
    <dgm:cxn modelId="{3EB42328-ABEC-4726-8556-2F820D783179}" srcId="{6FBB533B-3DD3-42CB-BDC0-0525CF76888A}" destId="{A950D655-FCD2-4B4E-859C-4F0FCBB10CBB}" srcOrd="1" destOrd="0" parTransId="{9555B100-54F9-493C-B822-3A315673740A}" sibTransId="{CB33347F-A165-4BB5-853B-0B69C87ECEE0}"/>
    <dgm:cxn modelId="{6891752B-B117-4034-9047-8439F7C0DD16}" type="presOf" srcId="{F4987903-BEEC-42AB-AFFA-1E93A905D8C1}" destId="{709B5269-4511-4ED3-8799-62152ACB0C5C}" srcOrd="0" destOrd="0" presId="urn:microsoft.com/office/officeart/2005/8/layout/hierarchy2"/>
    <dgm:cxn modelId="{0785842C-8D1C-47FE-8987-AAE2FD7A160A}" srcId="{1F730FE2-BAF8-4FB4-8936-4C468540E3A7}" destId="{C25BEA89-AA74-4A0E-B7ED-9367088B5188}" srcOrd="1" destOrd="0" parTransId="{1BCF5084-33E0-4AF3-B802-79A490205C79}" sibTransId="{99AF3A80-C0FC-44A9-8D49-D2A34594AD74}"/>
    <dgm:cxn modelId="{E98CBF2C-C629-4E6D-8A6C-F3F12433B293}" type="presOf" srcId="{446A48FC-10EA-4C9A-9D63-BCDED01D2FFA}" destId="{444F04D6-7E02-46B9-9F7F-0FC912B478D4}" srcOrd="0" destOrd="0" presId="urn:microsoft.com/office/officeart/2005/8/layout/hierarchy2"/>
    <dgm:cxn modelId="{20DAF42D-E07A-455B-A535-5F90F24D3FF3}" type="presOf" srcId="{FEC0AA29-165C-4FD0-BCAD-8321A9E13DAC}" destId="{A61D885C-CFB1-4B0E-B189-B7E671E1B24C}" srcOrd="0" destOrd="0" presId="urn:microsoft.com/office/officeart/2005/8/layout/hierarchy2"/>
    <dgm:cxn modelId="{DC5EE92F-0AB7-43B8-AC96-D9D6BE354240}" type="presOf" srcId="{BDCC3798-E74A-49DD-8547-2B9C274385CC}" destId="{DC15B288-1404-429C-A9C7-AF34DF5B14FB}" srcOrd="1" destOrd="0" presId="urn:microsoft.com/office/officeart/2005/8/layout/hierarchy2"/>
    <dgm:cxn modelId="{A2C50435-547A-4D4C-9707-DD4C68A3AA38}" type="presOf" srcId="{1BCF5084-33E0-4AF3-B802-79A490205C79}" destId="{C08EFF6C-286F-41E1-9AA1-F94766BD3221}" srcOrd="0" destOrd="0" presId="urn:microsoft.com/office/officeart/2005/8/layout/hierarchy2"/>
    <dgm:cxn modelId="{C2EB0638-263C-4C95-B067-5A25F2E9572D}" type="presOf" srcId="{C34E94AA-2BFF-4DE1-B7DF-337B738A5664}" destId="{791C115A-7A12-4AFA-9FDC-A004D796C3BC}" srcOrd="0" destOrd="0" presId="urn:microsoft.com/office/officeart/2005/8/layout/hierarchy2"/>
    <dgm:cxn modelId="{68174A3A-AEE3-4298-A3EA-945ED9BE00B8}" type="presOf" srcId="{AA8C4DD3-97DF-4912-85DF-5E57858CFCF0}" destId="{18FDA5CD-FBB9-4A4B-A928-1DC0983AE332}" srcOrd="1" destOrd="0" presId="urn:microsoft.com/office/officeart/2005/8/layout/hierarchy2"/>
    <dgm:cxn modelId="{FD5CBA5C-D8EE-42B6-A0A5-A137F3957450}" type="presOf" srcId="{A5C45E29-E638-4103-AF4D-C82A70B0B822}" destId="{6402AE8D-D111-477E-8F2E-ACDF826805CE}" srcOrd="1" destOrd="0" presId="urn:microsoft.com/office/officeart/2005/8/layout/hierarchy2"/>
    <dgm:cxn modelId="{1FA84D5D-CBEB-4571-A086-D2386077D6AA}" type="presOf" srcId="{986E0BAD-6261-43D8-9893-6B5C2B73B490}" destId="{0C322D9E-68B2-4DD1-8C81-A0F908602F9C}" srcOrd="1" destOrd="0" presId="urn:microsoft.com/office/officeart/2005/8/layout/hierarchy2"/>
    <dgm:cxn modelId="{EF42A05E-3009-43AD-AC4A-2CDA2A4F7172}" type="presOf" srcId="{4AD0B950-324A-4FB2-B0C9-CE27297ACA86}" destId="{E919D066-AE23-4D94-9CB6-22B64947C364}" srcOrd="0" destOrd="0" presId="urn:microsoft.com/office/officeart/2005/8/layout/hierarchy2"/>
    <dgm:cxn modelId="{E56CB560-E2A0-40CC-9E8D-87404584FBE5}" type="presOf" srcId="{C578E5A8-E86F-4C01-A9F2-78567E24E5F8}" destId="{2BCDABF4-541E-4448-94A7-FCF17A071D55}" srcOrd="1" destOrd="0" presId="urn:microsoft.com/office/officeart/2005/8/layout/hierarchy2"/>
    <dgm:cxn modelId="{A4D74861-A83C-4C38-A625-159FCBF2DD84}" type="presOf" srcId="{46F4C53F-F9A8-4273-9023-4BB82E27CC12}" destId="{3A090001-EBC4-4715-B03D-4B4980B30E2E}" srcOrd="0" destOrd="0" presId="urn:microsoft.com/office/officeart/2005/8/layout/hierarchy2"/>
    <dgm:cxn modelId="{78885A61-CE0A-4CC7-90CF-74781FFD7946}" type="presOf" srcId="{5F54B66C-A498-4C34-B7C6-728407F75489}" destId="{ECB2CDAC-A04C-4CA8-BCAD-916B5E9A1E72}" srcOrd="0" destOrd="0" presId="urn:microsoft.com/office/officeart/2005/8/layout/hierarchy2"/>
    <dgm:cxn modelId="{3A155842-2B01-4DCA-9622-27994B8BDE8E}" srcId="{3FF937BE-98B9-4090-9BCA-D132AB535754}" destId="{6E1D6487-FDEA-4317-AC4D-5705E3888643}" srcOrd="0" destOrd="0" parTransId="{35FA81DF-98AB-4C98-A839-7BB9C88E5B9B}" sibTransId="{74389B1D-8453-4450-9878-894EBB576995}"/>
    <dgm:cxn modelId="{1C85E142-4758-453D-9FC4-AEA0D7800C1A}" type="presOf" srcId="{4F824AF2-FC5C-416E-8792-3F560E4F76CF}" destId="{327AF38E-657A-4419-BB59-64565A1D7266}" srcOrd="0" destOrd="0" presId="urn:microsoft.com/office/officeart/2005/8/layout/hierarchy2"/>
    <dgm:cxn modelId="{E6CFEB43-E841-4DFE-8E37-EEB1349347AA}" type="presOf" srcId="{67067600-AB4B-46ED-BEF7-3F19E7DEEFBE}" destId="{2663135B-8DAE-45DB-8549-91CE2CAF0C1C}" srcOrd="0" destOrd="0" presId="urn:microsoft.com/office/officeart/2005/8/layout/hierarchy2"/>
    <dgm:cxn modelId="{43190B64-9158-4D72-80EA-5B79975C248D}" type="presOf" srcId="{1F730FE2-BAF8-4FB4-8936-4C468540E3A7}" destId="{F5B51114-1047-40E6-8CE8-8C4255B3D0E1}" srcOrd="0" destOrd="0" presId="urn:microsoft.com/office/officeart/2005/8/layout/hierarchy2"/>
    <dgm:cxn modelId="{927FEA44-16B3-4EBD-A659-C3F0131A5134}" type="presOf" srcId="{4F824AF2-FC5C-416E-8792-3F560E4F76CF}" destId="{98361A17-4A53-482A-A33A-8F7C4CECB410}" srcOrd="1" destOrd="0" presId="urn:microsoft.com/office/officeart/2005/8/layout/hierarchy2"/>
    <dgm:cxn modelId="{5801FE44-6B42-4F52-B99A-F0BB7412C161}" srcId="{6FBB533B-3DD3-42CB-BDC0-0525CF76888A}" destId="{D94CBD77-99D9-4557-AA74-BD602C1CBE69}" srcOrd="2" destOrd="0" parTransId="{D02FD99E-1948-49B0-B597-1370EA5494EB}" sibTransId="{B37FC2D8-BBA4-4EC1-837F-1559407A891C}"/>
    <dgm:cxn modelId="{BEC71A65-2BFB-449D-B0A9-5781F64D5E6B}" type="presOf" srcId="{986E0BAD-6261-43D8-9893-6B5C2B73B490}" destId="{97837ED8-F4B6-4061-9EC1-E50C0691DCB8}" srcOrd="0" destOrd="0" presId="urn:microsoft.com/office/officeart/2005/8/layout/hierarchy2"/>
    <dgm:cxn modelId="{55AC4A66-F95E-40B9-8E6C-A6CD7D9C8CD5}" type="presOf" srcId="{FEFF5773-F9D5-4E56-8201-1DEE380C43B4}" destId="{5878BF54-3867-498A-A970-6B2FDB73CA0A}" srcOrd="0" destOrd="0" presId="urn:microsoft.com/office/officeart/2005/8/layout/hierarchy2"/>
    <dgm:cxn modelId="{9907FF47-602F-45D5-A195-34E4E31B30BB}" srcId="{46F4C53F-F9A8-4273-9023-4BB82E27CC12}" destId="{91C9B37B-F9C5-4BF0-B0CE-722A9953DE99}" srcOrd="5" destOrd="0" parTransId="{7AEDF1B6-FF78-4B46-B0A0-742BF814C7F3}" sibTransId="{88511C2F-E8EC-4B53-96D4-8FF62676DD68}"/>
    <dgm:cxn modelId="{077F1C48-ECE0-49E6-87BF-F4FAD02BBC13}" srcId="{4BA509EA-1105-4210-82D4-7A7D063578EC}" destId="{3AA902D2-509B-48A9-B651-D872C07AC177}" srcOrd="0" destOrd="0" parTransId="{43A14723-FDDE-4C98-B65E-FD826F5D9126}" sibTransId="{D409FAFD-3847-4257-90B6-8E32EA3A7DD8}"/>
    <dgm:cxn modelId="{F7D69548-75CB-4925-967A-89E427A65ED0}" srcId="{F32C69E0-EA42-4316-AB1D-40F7E8211E91}" destId="{4AD0B950-324A-4FB2-B0C9-CE27297ACA86}" srcOrd="0" destOrd="0" parTransId="{41DAAA11-AF03-4278-BF75-06EA9A7F0ECD}" sibTransId="{A556A6F1-F1BE-4C2C-A564-EBB3D20F8EA2}"/>
    <dgm:cxn modelId="{A8CF1D49-AA3F-4783-9AA9-E55E9E4DF61A}" srcId="{1F730FE2-BAF8-4FB4-8936-4C468540E3A7}" destId="{C34E94AA-2BFF-4DE1-B7DF-337B738A5664}" srcOrd="4" destOrd="0" parTransId="{AA8C4DD3-97DF-4912-85DF-5E57858CFCF0}" sibTransId="{B59B9A24-8628-46AC-954F-A9CDF10F650A}"/>
    <dgm:cxn modelId="{C20A0F4B-B282-45CD-A290-3E49D4EDF828}" type="presOf" srcId="{78ABF2D9-2D44-450E-954B-D515583952CC}" destId="{5DD081EE-0A8C-4377-BDDC-28BDEAB5B2A3}" srcOrd="0" destOrd="0" presId="urn:microsoft.com/office/officeart/2005/8/layout/hierarchy2"/>
    <dgm:cxn modelId="{83923C6E-CE73-4FED-923C-3AEF8360926D}" type="presOf" srcId="{BD012F2B-ED0D-429B-9007-861328B4627F}" destId="{2FC55A22-27BA-4536-8539-8DB2398851ED}" srcOrd="1" destOrd="0" presId="urn:microsoft.com/office/officeart/2005/8/layout/hierarchy2"/>
    <dgm:cxn modelId="{79B6286F-54A5-4E01-9B6A-C42D56B36B4E}" srcId="{F32C69E0-EA42-4316-AB1D-40F7E8211E91}" destId="{0A27EEE3-7FBD-45F2-A06D-0F8182CD090E}" srcOrd="1" destOrd="0" parTransId="{F4987903-BEEC-42AB-AFFA-1E93A905D8C1}" sibTransId="{4D904E70-C957-48C0-BBC3-4200F8FF6202}"/>
    <dgm:cxn modelId="{FC000870-D416-4AF5-9262-CB53C144C25F}" type="presOf" srcId="{35FA81DF-98AB-4C98-A839-7BB9C88E5B9B}" destId="{F963BEDC-0002-4E42-8452-896192E276AE}" srcOrd="1" destOrd="0" presId="urn:microsoft.com/office/officeart/2005/8/layout/hierarchy2"/>
    <dgm:cxn modelId="{7D6E9871-3341-4CBC-890D-F8399E73FAC2}" type="presOf" srcId="{9555B100-54F9-493C-B822-3A315673740A}" destId="{1702A661-738D-467B-B186-B4CE95F7A01E}" srcOrd="0" destOrd="0" presId="urn:microsoft.com/office/officeart/2005/8/layout/hierarchy2"/>
    <dgm:cxn modelId="{C1EC2D72-4B98-4A48-89E3-D1F3257068A1}" srcId="{4BA509EA-1105-4210-82D4-7A7D063578EC}" destId="{03B7E7C4-9A71-4515-8464-199ED6F2BCA3}" srcOrd="3" destOrd="0" parTransId="{5A217255-C853-491D-9A55-D1E5FCEAD510}" sibTransId="{42E22EFB-3D74-478E-BB24-AA2CE0BCFF94}"/>
    <dgm:cxn modelId="{22370574-ACDA-477D-8CE0-D425E1FE9660}" type="presOf" srcId="{A950D655-FCD2-4B4E-859C-4F0FCBB10CBB}" destId="{1D4A6FCD-7309-4437-ADDF-DFCE9B33B7EF}" srcOrd="0" destOrd="0" presId="urn:microsoft.com/office/officeart/2005/8/layout/hierarchy2"/>
    <dgm:cxn modelId="{93D85554-AE21-45EA-BFFD-673A4814E442}" type="presOf" srcId="{AFB8CAB7-A080-4191-87F9-570B8DCEAD58}" destId="{4FC45175-3869-4F9C-B5F9-072F4A3265FF}" srcOrd="0" destOrd="0" presId="urn:microsoft.com/office/officeart/2005/8/layout/hierarchy2"/>
    <dgm:cxn modelId="{C19B1175-9EA0-4273-8EEA-EB4AF497E671}" srcId="{4BA509EA-1105-4210-82D4-7A7D063578EC}" destId="{B0A61C6C-F8B7-4900-90CD-5371251F409E}" srcOrd="1" destOrd="0" parTransId="{2233293B-0B88-45DE-9DAE-5EB986CF57A7}" sibTransId="{33D12BCD-5276-4127-ADFB-F03017985E8B}"/>
    <dgm:cxn modelId="{6B141C57-A886-4F70-98C9-A14720DE8BAF}" type="presOf" srcId="{43E732F7-DA82-4554-931F-1E7AF48DD415}" destId="{BD35A618-0BAD-47E1-BA25-A65412D78E52}" srcOrd="0" destOrd="0" presId="urn:microsoft.com/office/officeart/2005/8/layout/hierarchy2"/>
    <dgm:cxn modelId="{F3670658-1639-402A-9FA1-3499B8967440}" type="presOf" srcId="{EAACC753-26D0-4938-91B3-490287E88C0A}" destId="{B9C5A8FF-C13C-407F-83CF-EE8CAAD97126}" srcOrd="0" destOrd="0" presId="urn:microsoft.com/office/officeart/2005/8/layout/hierarchy2"/>
    <dgm:cxn modelId="{E2509C78-E527-493E-8429-4658397BA8F2}" type="presOf" srcId="{F32C69E0-EA42-4316-AB1D-40F7E8211E91}" destId="{7865D5FF-C12B-4144-9C95-B6F71EED7ADC}" srcOrd="0" destOrd="0" presId="urn:microsoft.com/office/officeart/2005/8/layout/hierarchy2"/>
    <dgm:cxn modelId="{D40A2179-9C9F-4B81-ADE9-CB34BDA009D9}" type="presOf" srcId="{DD035936-9B34-4887-AECA-C4D7865D89D9}" destId="{E03936E3-F752-44BD-823F-E17C6962B9BB}" srcOrd="1" destOrd="0" presId="urn:microsoft.com/office/officeart/2005/8/layout/hierarchy2"/>
    <dgm:cxn modelId="{20E8E079-64CD-440F-AF0E-2098250F370E}" type="presOf" srcId="{2233293B-0B88-45DE-9DAE-5EB986CF57A7}" destId="{2A705119-C55D-4590-9E1C-A9C6F850A2DC}" srcOrd="1" destOrd="0" presId="urn:microsoft.com/office/officeart/2005/8/layout/hierarchy2"/>
    <dgm:cxn modelId="{FA53815A-E91C-4156-92E6-D1F21F7D55E8}" type="presOf" srcId="{7AEDF1B6-FF78-4B46-B0A0-742BF814C7F3}" destId="{F900E472-62DD-42FB-A008-6FA300F900E7}" srcOrd="0" destOrd="0" presId="urn:microsoft.com/office/officeart/2005/8/layout/hierarchy2"/>
    <dgm:cxn modelId="{5195CF7B-4780-4394-A99B-5CB4EEB29C07}" type="presOf" srcId="{F4987903-BEEC-42AB-AFFA-1E93A905D8C1}" destId="{C727556A-9C83-4FE2-9779-1DCDEAF2A5CA}" srcOrd="1" destOrd="0" presId="urn:microsoft.com/office/officeart/2005/8/layout/hierarchy2"/>
    <dgm:cxn modelId="{C7F03A80-EEB6-48C6-A460-C5C4910C3462}" type="presOf" srcId="{03B7E7C4-9A71-4515-8464-199ED6F2BCA3}" destId="{4A8134A0-E66E-471A-9BC6-380896423556}" srcOrd="0" destOrd="0" presId="urn:microsoft.com/office/officeart/2005/8/layout/hierarchy2"/>
    <dgm:cxn modelId="{7B4D6D82-92B4-4DED-A35A-ABDCBC374B52}" srcId="{F32C69E0-EA42-4316-AB1D-40F7E8211E91}" destId="{A066A5B6-E361-482B-8F81-1F52E34B48A4}" srcOrd="3" destOrd="0" parTransId="{FEC0AA29-165C-4FD0-BCAD-8321A9E13DAC}" sibTransId="{F16FC909-A617-4988-9280-C5CB80DB37DF}"/>
    <dgm:cxn modelId="{FCBFB385-8434-4703-AEF2-E7DB69740A4E}" srcId="{46F4C53F-F9A8-4273-9023-4BB82E27CC12}" destId="{1F730FE2-BAF8-4FB4-8936-4C468540E3A7}" srcOrd="2" destOrd="0" parTransId="{4F824AF2-FC5C-416E-8792-3F560E4F76CF}" sibTransId="{2393D79E-2708-4E33-AB08-A65EBAF214E3}"/>
    <dgm:cxn modelId="{6C275388-C34F-4407-B499-B5BC2B3FF02E}" type="presOf" srcId="{B9C485B0-A558-48C3-8F0D-AC72C8419958}" destId="{3603C683-D197-42B9-89B0-27E698D72A90}" srcOrd="0" destOrd="0" presId="urn:microsoft.com/office/officeart/2005/8/layout/hierarchy2"/>
    <dgm:cxn modelId="{3007E48C-9ADF-484D-A569-41C64BB8D5C6}" type="presOf" srcId="{4C6F6DB6-3E8B-4F86-BD0C-1048737C2922}" destId="{8CDE0EEA-3A28-4D4F-8479-0E76626ABD7F}" srcOrd="1" destOrd="0" presId="urn:microsoft.com/office/officeart/2005/8/layout/hierarchy2"/>
    <dgm:cxn modelId="{8FAB558E-57A6-44A1-96A7-1F6C0227E77C}" srcId="{292179C6-1CC0-4D69-A209-FBAC2FC447FC}" destId="{46F4C53F-F9A8-4273-9023-4BB82E27CC12}" srcOrd="0" destOrd="0" parTransId="{730464E0-1302-47E2-B758-226EB78CB146}" sibTransId="{8CC8C2EF-1488-44F0-8131-72F6335FDFB2}"/>
    <dgm:cxn modelId="{2AD1498F-CD1D-4157-B5FE-C0EA5AD5A8EF}" type="presOf" srcId="{0DE9563A-9A30-4D9A-A421-CF4E6A652F0B}" destId="{1FB33CBF-79FF-491A-992E-34EDD3C1A356}" srcOrd="1" destOrd="0" presId="urn:microsoft.com/office/officeart/2005/8/layout/hierarchy2"/>
    <dgm:cxn modelId="{CE46F690-316B-4C7E-BB6F-B7F161EB6C14}" type="presOf" srcId="{4C6F6DB6-3E8B-4F86-BD0C-1048737C2922}" destId="{202722D0-458B-44D0-BF29-05345C3947F0}" srcOrd="0" destOrd="0" presId="urn:microsoft.com/office/officeart/2005/8/layout/hierarchy2"/>
    <dgm:cxn modelId="{9C8B8B96-4A6C-4FB6-B4DF-89D0F14F1FD8}" type="presOf" srcId="{BD012F2B-ED0D-429B-9007-861328B4627F}" destId="{57B20E3C-A535-4AC1-9B91-07C045F72217}" srcOrd="0" destOrd="0" presId="urn:microsoft.com/office/officeart/2005/8/layout/hierarchy2"/>
    <dgm:cxn modelId="{1563A496-619F-41F1-B1FD-DFC48D630DC9}" type="presOf" srcId="{43A14723-FDDE-4C98-B65E-FD826F5D9126}" destId="{21740A0C-8DDE-4942-B88B-FD01AD2C0C6D}" srcOrd="0" destOrd="0" presId="urn:microsoft.com/office/officeart/2005/8/layout/hierarchy2"/>
    <dgm:cxn modelId="{C816CF96-F52A-4B1D-AC3F-AE541DFA144C}" type="presOf" srcId="{3FF937BE-98B9-4090-9BCA-D132AB535754}" destId="{B40A4B5D-5A7E-4DAB-9C44-2AB3D25B0D60}" srcOrd="0" destOrd="0" presId="urn:microsoft.com/office/officeart/2005/8/layout/hierarchy2"/>
    <dgm:cxn modelId="{30786297-877B-46B1-8E83-40807405A87D}" srcId="{46F4C53F-F9A8-4273-9023-4BB82E27CC12}" destId="{4BA509EA-1105-4210-82D4-7A7D063578EC}" srcOrd="6" destOrd="0" parTransId="{DD035936-9B34-4887-AECA-C4D7865D89D9}" sibTransId="{CA1F800C-27FC-4C26-BBA9-7B5C1B1F956C}"/>
    <dgm:cxn modelId="{5BAC9B97-27DA-40AD-BB3B-067D75DE4E0B}" srcId="{F32C69E0-EA42-4316-AB1D-40F7E8211E91}" destId="{AFB8CAB7-A080-4191-87F9-570B8DCEAD58}" srcOrd="2" destOrd="0" parTransId="{4C6F6DB6-3E8B-4F86-BD0C-1048737C2922}" sibTransId="{3E3ADBA3-9D72-43EA-94AA-A83FDEDF40D0}"/>
    <dgm:cxn modelId="{254EDE97-6C73-472D-80AE-01EAB73F3C9D}" type="presOf" srcId="{A5C45E29-E638-4103-AF4D-C82A70B0B822}" destId="{783DEE70-8EB6-4A04-A09E-1F1AEBF63AFA}" srcOrd="0" destOrd="0" presId="urn:microsoft.com/office/officeart/2005/8/layout/hierarchy2"/>
    <dgm:cxn modelId="{F15AF698-2FEA-418B-98E4-41F1F3F68DD6}" type="presOf" srcId="{41DAAA11-AF03-4278-BF75-06EA9A7F0ECD}" destId="{9ED27D40-4158-4460-923C-A8F0E1047855}" srcOrd="0" destOrd="0" presId="urn:microsoft.com/office/officeart/2005/8/layout/hierarchy2"/>
    <dgm:cxn modelId="{E689AD9B-BD72-4528-AF97-31E21C3812C6}" type="presOf" srcId="{5A217255-C853-491D-9A55-D1E5FCEAD510}" destId="{9F04961F-9250-4A42-AD86-4F0AA3426321}" srcOrd="1" destOrd="0" presId="urn:microsoft.com/office/officeart/2005/8/layout/hierarchy2"/>
    <dgm:cxn modelId="{BD11B89B-2B66-4DB6-93B8-A31EF2F808E4}" srcId="{CBAE26BC-72B5-4F33-ACD3-2696C412EFFC}" destId="{43E732F7-DA82-4554-931F-1E7AF48DD415}" srcOrd="0" destOrd="0" parTransId="{B9C485B0-A558-48C3-8F0D-AC72C8419958}" sibTransId="{98D2F76B-948E-4D61-809D-BC7FEC53E488}"/>
    <dgm:cxn modelId="{51CAB79F-92B6-4FF8-AB5E-677D8775669C}" srcId="{1F730FE2-BAF8-4FB4-8936-4C468540E3A7}" destId="{EF729AE2-C69B-4EB8-9A0B-0FAE47AF30A2}" srcOrd="2" destOrd="0" parTransId="{BD012F2B-ED0D-429B-9007-861328B4627F}" sibTransId="{BB2851D9-1682-4416-8B42-B598D50297FD}"/>
    <dgm:cxn modelId="{FE2CD9A1-42B0-4B17-AFCF-CF4192CBBA4F}" type="presOf" srcId="{3AA902D2-509B-48A9-B651-D872C07AC177}" destId="{BB755337-7D7C-4752-A35F-A10C40CCBD6E}" srcOrd="0" destOrd="0" presId="urn:microsoft.com/office/officeart/2005/8/layout/hierarchy2"/>
    <dgm:cxn modelId="{5EDBDCA1-2706-4673-8DB7-931C31BC20CE}" type="presOf" srcId="{C25BEA89-AA74-4A0E-B7ED-9367088B5188}" destId="{7E100F0F-E05F-4E4E-9907-C0D5A794E1F9}" srcOrd="0" destOrd="0" presId="urn:microsoft.com/office/officeart/2005/8/layout/hierarchy2"/>
    <dgm:cxn modelId="{2322F9A1-7053-49B2-BC93-86FCD31476BC}" srcId="{46F4C53F-F9A8-4273-9023-4BB82E27CC12}" destId="{F32C69E0-EA42-4316-AB1D-40F7E8211E91}" srcOrd="4" destOrd="0" parTransId="{986E0BAD-6261-43D8-9893-6B5C2B73B490}" sibTransId="{08403B40-1F13-491D-9D28-C47109BE19DB}"/>
    <dgm:cxn modelId="{20AA59A2-E4CA-4251-AA4D-2056264D679A}" type="presOf" srcId="{CE3E7AB6-6B4C-4D91-9473-832007695CA8}" destId="{4AB9AB43-C356-4E9A-A41B-4D1CB93AC918}" srcOrd="1" destOrd="0" presId="urn:microsoft.com/office/officeart/2005/8/layout/hierarchy2"/>
    <dgm:cxn modelId="{6E94EEA7-8706-49B5-92FB-B5359DE1CBAF}" type="presOf" srcId="{35FA81DF-98AB-4C98-A839-7BB9C88E5B9B}" destId="{825ECB4C-2237-4BC1-BE58-7A26EB34B540}" srcOrd="0" destOrd="0" presId="urn:microsoft.com/office/officeart/2005/8/layout/hierarchy2"/>
    <dgm:cxn modelId="{E975F2A9-413F-4964-A78C-28882B3C4BAC}" type="presOf" srcId="{BDCC3798-E74A-49DD-8547-2B9C274385CC}" destId="{26B69C67-584E-4A44-BC0B-147BA0E977D6}" srcOrd="0" destOrd="0" presId="urn:microsoft.com/office/officeart/2005/8/layout/hierarchy2"/>
    <dgm:cxn modelId="{083110AC-F3A1-4A3A-BD45-F936D3CF68C6}" type="presOf" srcId="{0E3D13B6-3C84-47F4-9402-BDDC655E53BB}" destId="{713E20B1-9711-40A0-B24E-46FC11B2FB70}" srcOrd="0" destOrd="0" presId="urn:microsoft.com/office/officeart/2005/8/layout/hierarchy2"/>
    <dgm:cxn modelId="{F48577B1-EE46-4A27-8A41-275DE22C6A59}" srcId="{6FBB533B-3DD3-42CB-BDC0-0525CF76888A}" destId="{0E3D13B6-3C84-47F4-9402-BDDC655E53BB}" srcOrd="0" destOrd="0" parTransId="{BDCC3798-E74A-49DD-8547-2B9C274385CC}" sibTransId="{50E2D846-3BFC-4451-A94E-081873F2684B}"/>
    <dgm:cxn modelId="{657C56B2-3638-4A2B-AA57-040594C660F3}" type="presOf" srcId="{D02FD99E-1948-49B0-B597-1370EA5494EB}" destId="{4B6FA06E-84F2-4F82-979A-65EAA6271006}" srcOrd="0" destOrd="0" presId="urn:microsoft.com/office/officeart/2005/8/layout/hierarchy2"/>
    <dgm:cxn modelId="{ABCB1EB4-389F-4F92-9BCA-CEFF2E9900C4}" srcId="{3FF937BE-98B9-4090-9BCA-D132AB535754}" destId="{67067600-AB4B-46ED-BEF7-3F19E7DEEFBE}" srcOrd="1" destOrd="0" parTransId="{DE45E6C5-125D-4114-BEC2-E0BE5DA0B249}" sibTransId="{328F0596-2168-4B81-AE4A-80B40C22C537}"/>
    <dgm:cxn modelId="{ED7F4AB4-C36F-4078-9736-83091A1E7BAA}" srcId="{3FF937BE-98B9-4090-9BCA-D132AB535754}" destId="{FEFF5773-F9D5-4E56-8201-1DEE380C43B4}" srcOrd="2" destOrd="0" parTransId="{C578E5A8-E86F-4C01-A9F2-78567E24E5F8}" sibTransId="{6D0F8B5B-404A-4E3E-9FC0-229B89F13572}"/>
    <dgm:cxn modelId="{77F583B6-B3CE-438E-9CD6-4357BBC4DC89}" srcId="{91C9B37B-F9C5-4BF0-B0CE-722A9953DE99}" destId="{C4D810C3-0AF1-48B1-AF21-1CB8DFDF3727}" srcOrd="0" destOrd="0" parTransId="{63E766A7-AAD0-42D4-8898-6A32C5653FF2}" sibTransId="{E681F9F1-659E-4449-B01E-A79035A009B5}"/>
    <dgm:cxn modelId="{AD10BDB8-0458-4DC3-A23B-E13FAA232A96}" type="presOf" srcId="{F91BC1F3-0484-4F86-A3EC-43F22B02F80F}" destId="{22A43C78-6C74-46B6-B0B2-27FABFFA1872}" srcOrd="0" destOrd="0" presId="urn:microsoft.com/office/officeart/2005/8/layout/hierarchy2"/>
    <dgm:cxn modelId="{B96924BD-D24A-495D-A5E9-CE885F113732}" type="presOf" srcId="{41DAAA11-AF03-4278-BF75-06EA9A7F0ECD}" destId="{EE6BD312-009A-45E7-9C32-30B05E778924}" srcOrd="1" destOrd="0" presId="urn:microsoft.com/office/officeart/2005/8/layout/hierarchy2"/>
    <dgm:cxn modelId="{161382BD-F405-48B9-86C0-C6B2F98C2C79}" type="presOf" srcId="{DE45E6C5-125D-4114-BEC2-E0BE5DA0B249}" destId="{DAEB8357-B5D5-42B3-8EB4-B7AFB4BEA0BE}" srcOrd="1" destOrd="0" presId="urn:microsoft.com/office/officeart/2005/8/layout/hierarchy2"/>
    <dgm:cxn modelId="{5252E9C1-7B47-4F58-8E3A-D1C01195B1FE}" type="presOf" srcId="{C4D810C3-0AF1-48B1-AF21-1CB8DFDF3727}" destId="{F8492E20-FCAE-4BFD-9390-E52BEA6A6A1D}" srcOrd="0" destOrd="0" presId="urn:microsoft.com/office/officeart/2005/8/layout/hierarchy2"/>
    <dgm:cxn modelId="{949302C6-E31A-474D-AAF3-80C7C6A1A964}" type="presOf" srcId="{4BA509EA-1105-4210-82D4-7A7D063578EC}" destId="{EE1C4114-EFBB-47CF-B093-708AB5256C03}" srcOrd="0" destOrd="0" presId="urn:microsoft.com/office/officeart/2005/8/layout/hierarchy2"/>
    <dgm:cxn modelId="{80B4F9C7-5BDF-405F-89F3-7D9D895A5990}" type="presOf" srcId="{D94CBD77-99D9-4557-AA74-BD602C1CBE69}" destId="{E06365E1-3BDC-4248-B598-4DCD10D3C95E}" srcOrd="0" destOrd="0" presId="urn:microsoft.com/office/officeart/2005/8/layout/hierarchy2"/>
    <dgm:cxn modelId="{EC4CACC8-D85B-4B30-93F8-D1957D720A15}" type="presOf" srcId="{CBAE26BC-72B5-4F33-ACD3-2696C412EFFC}" destId="{085D7759-7ACA-463D-8AD5-C5367E0420A2}" srcOrd="0" destOrd="0" presId="urn:microsoft.com/office/officeart/2005/8/layout/hierarchy2"/>
    <dgm:cxn modelId="{90D3B8C9-2850-44C4-9EB1-FB40F4CB4148}" type="presOf" srcId="{B0A61C6C-F8B7-4900-90CD-5371251F409E}" destId="{F55118EE-7B05-4E51-90B1-81938B38D662}" srcOrd="0" destOrd="0" presId="urn:microsoft.com/office/officeart/2005/8/layout/hierarchy2"/>
    <dgm:cxn modelId="{D7809ECE-1BD0-44EB-B53B-1C7F1C2D8AC7}" type="presOf" srcId="{AA8C4DD3-97DF-4912-85DF-5E57858CFCF0}" destId="{73F7E683-9849-4A2D-A8C2-4D236CCDB8B1}" srcOrd="0" destOrd="0" presId="urn:microsoft.com/office/officeart/2005/8/layout/hierarchy2"/>
    <dgm:cxn modelId="{EBE438CF-FC44-471A-AD23-BE616BCD26B4}" type="presOf" srcId="{B9C485B0-A558-48C3-8F0D-AC72C8419958}" destId="{9A67EFDD-AE98-48ED-A314-764FF768E442}" srcOrd="1" destOrd="0" presId="urn:microsoft.com/office/officeart/2005/8/layout/hierarchy2"/>
    <dgm:cxn modelId="{50A75BD2-568B-4A87-B8B4-0A2766C2ED0A}" type="presOf" srcId="{43A14723-FDDE-4C98-B65E-FD826F5D9126}" destId="{7311F904-6909-4145-928C-9EDE3E94C494}" srcOrd="1" destOrd="0" presId="urn:microsoft.com/office/officeart/2005/8/layout/hierarchy2"/>
    <dgm:cxn modelId="{629766D2-933C-407E-B246-C00454358E9D}" type="presOf" srcId="{F91BC1F3-0484-4F86-A3EC-43F22B02F80F}" destId="{385F1E65-AAC4-4A40-BCF2-8B7E2EE118AE}" srcOrd="1" destOrd="0" presId="urn:microsoft.com/office/officeart/2005/8/layout/hierarchy2"/>
    <dgm:cxn modelId="{1DA498D3-2D87-47EF-B6CA-C09E901DB002}" type="presOf" srcId="{EF729AE2-C69B-4EB8-9A0B-0FAE47AF30A2}" destId="{0CECFB22-3B51-4527-A015-8C9EF845969D}" srcOrd="0" destOrd="0" presId="urn:microsoft.com/office/officeart/2005/8/layout/hierarchy2"/>
    <dgm:cxn modelId="{7D5F40D5-80E7-47FC-BDB4-74A9DEE5C916}" type="presOf" srcId="{6E1D6487-FDEA-4317-AC4D-5705E3888643}" destId="{63F422E6-32E9-4E2D-A9CF-D3DAED49ABCD}" srcOrd="0" destOrd="0" presId="urn:microsoft.com/office/officeart/2005/8/layout/hierarchy2"/>
    <dgm:cxn modelId="{4E4303D8-41A0-4254-8946-3895047BD687}" srcId="{4BA509EA-1105-4210-82D4-7A7D063578EC}" destId="{73CB6196-0D5B-4A91-BFA8-6A9838F95011}" srcOrd="4" destOrd="0" parTransId="{5F54B66C-A498-4C34-B7C6-728407F75489}" sibTransId="{2BE5AD3A-1628-4A40-A74E-34EE6841796C}"/>
    <dgm:cxn modelId="{373CC4DC-780B-41A9-9CC4-67D37543FA3B}" srcId="{4BA509EA-1105-4210-82D4-7A7D063578EC}" destId="{EAACC753-26D0-4938-91B3-490287E88C0A}" srcOrd="2" destOrd="0" parTransId="{FEFC8C9D-8574-405E-98AA-DB8107B2D7F1}" sibTransId="{4BF5024A-8D58-4528-B34F-DD7824A7B181}"/>
    <dgm:cxn modelId="{F4BE9EDD-33B6-4933-9E8B-74938A4DBC50}" type="presOf" srcId="{A066A5B6-E361-482B-8F81-1F52E34B48A4}" destId="{96167752-B0AB-411E-90DD-795BCBC3DFED}" srcOrd="0" destOrd="0" presId="urn:microsoft.com/office/officeart/2005/8/layout/hierarchy2"/>
    <dgm:cxn modelId="{06B83EE7-0E1E-4EC7-85BC-5FAA4812E9E8}" type="presOf" srcId="{D02FD99E-1948-49B0-B597-1370EA5494EB}" destId="{1688429E-84F6-4546-BBFF-6DB2D36CFC67}" srcOrd="1" destOrd="0" presId="urn:microsoft.com/office/officeart/2005/8/layout/hierarchy2"/>
    <dgm:cxn modelId="{6B5CFAEC-F2C9-4758-9E8F-9E8F23700960}" srcId="{46F4C53F-F9A8-4273-9023-4BB82E27CC12}" destId="{6FBB533B-3DD3-42CB-BDC0-0525CF76888A}" srcOrd="0" destOrd="0" parTransId="{CE3E7AB6-6B4C-4D91-9473-832007695CA8}" sibTransId="{0EBB745D-B66D-446E-8FD4-7E70097D3A6D}"/>
    <dgm:cxn modelId="{FC586BED-DD2C-4E16-BFDC-66920DAE68AA}" type="presOf" srcId="{1BCF5084-33E0-4AF3-B802-79A490205C79}" destId="{399B3942-49F5-4C6E-AC42-9EBFA784FA24}" srcOrd="1" destOrd="0" presId="urn:microsoft.com/office/officeart/2005/8/layout/hierarchy2"/>
    <dgm:cxn modelId="{30BD94F6-B4B0-48EA-A3DC-F9AEAEAAB13F}" type="presOf" srcId="{DD035936-9B34-4887-AECA-C4D7865D89D9}" destId="{969C7DDB-CF60-4FA9-ABD8-FF3C8899EE15}" srcOrd="0" destOrd="0" presId="urn:microsoft.com/office/officeart/2005/8/layout/hierarchy2"/>
    <dgm:cxn modelId="{D64475F7-641C-432B-9848-8A235B7084E0}" type="presOf" srcId="{5F54B66C-A498-4C34-B7C6-728407F75489}" destId="{F532E92E-4701-41F2-B8EF-9F1D020618B9}" srcOrd="1" destOrd="0" presId="urn:microsoft.com/office/officeart/2005/8/layout/hierarchy2"/>
    <dgm:cxn modelId="{8A1C98FD-05B7-4CAE-826F-E05F4846A206}" type="presOf" srcId="{6FBB533B-3DD3-42CB-BDC0-0525CF76888A}" destId="{154CB941-2C9C-4675-936F-8E785E1F6AD8}" srcOrd="0" destOrd="0" presId="urn:microsoft.com/office/officeart/2005/8/layout/hierarchy2"/>
    <dgm:cxn modelId="{EE986FF4-3BA8-43AD-A3BF-4C935DEB29B8}" type="presParOf" srcId="{73DEE736-EBB7-4E35-B4F9-3FB57DFFAE1F}" destId="{D9EEDF97-CB40-4B82-BDDF-2E630585DC8C}" srcOrd="0" destOrd="0" presId="urn:microsoft.com/office/officeart/2005/8/layout/hierarchy2"/>
    <dgm:cxn modelId="{9DF04ADD-49EB-44FA-9464-428F49C28D87}" type="presParOf" srcId="{D9EEDF97-CB40-4B82-BDDF-2E630585DC8C}" destId="{3A090001-EBC4-4715-B03D-4B4980B30E2E}" srcOrd="0" destOrd="0" presId="urn:microsoft.com/office/officeart/2005/8/layout/hierarchy2"/>
    <dgm:cxn modelId="{782F8726-BB93-443D-88B3-7D2DA97E70EC}" type="presParOf" srcId="{D9EEDF97-CB40-4B82-BDDF-2E630585DC8C}" destId="{BC9AF454-CC4C-4609-9C61-22B27DBA880F}" srcOrd="1" destOrd="0" presId="urn:microsoft.com/office/officeart/2005/8/layout/hierarchy2"/>
    <dgm:cxn modelId="{41152D19-5D06-4DB9-A4C9-6771D9DF7320}" type="presParOf" srcId="{BC9AF454-CC4C-4609-9C61-22B27DBA880F}" destId="{8DD51C3B-4A40-4227-9A89-786EA31B62AD}" srcOrd="0" destOrd="0" presId="urn:microsoft.com/office/officeart/2005/8/layout/hierarchy2"/>
    <dgm:cxn modelId="{C4292837-0C4E-434B-B2AC-FA1694C5DC22}" type="presParOf" srcId="{8DD51C3B-4A40-4227-9A89-786EA31B62AD}" destId="{4AB9AB43-C356-4E9A-A41B-4D1CB93AC918}" srcOrd="0" destOrd="0" presId="urn:microsoft.com/office/officeart/2005/8/layout/hierarchy2"/>
    <dgm:cxn modelId="{1741E472-1418-44C3-91F3-104E3365F5CF}" type="presParOf" srcId="{BC9AF454-CC4C-4609-9C61-22B27DBA880F}" destId="{CEEB5D08-CB2A-4D4B-A789-94C67EB62D9D}" srcOrd="1" destOrd="0" presId="urn:microsoft.com/office/officeart/2005/8/layout/hierarchy2"/>
    <dgm:cxn modelId="{93AC98CC-0CE7-44F1-86FC-5B7D38AAF2B8}" type="presParOf" srcId="{CEEB5D08-CB2A-4D4B-A789-94C67EB62D9D}" destId="{154CB941-2C9C-4675-936F-8E785E1F6AD8}" srcOrd="0" destOrd="0" presId="urn:microsoft.com/office/officeart/2005/8/layout/hierarchy2"/>
    <dgm:cxn modelId="{44C80B18-DA33-4AA7-AFB2-87D0F1ABABDC}" type="presParOf" srcId="{CEEB5D08-CB2A-4D4B-A789-94C67EB62D9D}" destId="{201A63E6-9816-4A41-9E51-446461C7E097}" srcOrd="1" destOrd="0" presId="urn:microsoft.com/office/officeart/2005/8/layout/hierarchy2"/>
    <dgm:cxn modelId="{3671B80F-4285-419B-BFEA-D13E6BA42620}" type="presParOf" srcId="{201A63E6-9816-4A41-9E51-446461C7E097}" destId="{26B69C67-584E-4A44-BC0B-147BA0E977D6}" srcOrd="0" destOrd="0" presId="urn:microsoft.com/office/officeart/2005/8/layout/hierarchy2"/>
    <dgm:cxn modelId="{356C2EB2-4A6C-4583-95BA-4769762CBE26}" type="presParOf" srcId="{26B69C67-584E-4A44-BC0B-147BA0E977D6}" destId="{DC15B288-1404-429C-A9C7-AF34DF5B14FB}" srcOrd="0" destOrd="0" presId="urn:microsoft.com/office/officeart/2005/8/layout/hierarchy2"/>
    <dgm:cxn modelId="{D20CD26B-79F7-4A69-A4F8-C2662D2A50F1}" type="presParOf" srcId="{201A63E6-9816-4A41-9E51-446461C7E097}" destId="{26E48703-C7BD-4D03-A894-187E70D3C4E9}" srcOrd="1" destOrd="0" presId="urn:microsoft.com/office/officeart/2005/8/layout/hierarchy2"/>
    <dgm:cxn modelId="{CDA03963-3CFE-4314-A188-ACA7FF4FBAE2}" type="presParOf" srcId="{26E48703-C7BD-4D03-A894-187E70D3C4E9}" destId="{713E20B1-9711-40A0-B24E-46FC11B2FB70}" srcOrd="0" destOrd="0" presId="urn:microsoft.com/office/officeart/2005/8/layout/hierarchy2"/>
    <dgm:cxn modelId="{8A6DEF03-5CA4-47C7-81AB-805549493139}" type="presParOf" srcId="{26E48703-C7BD-4D03-A894-187E70D3C4E9}" destId="{8927386C-AF00-44D8-BC75-EEA6FD761AFD}" srcOrd="1" destOrd="0" presId="urn:microsoft.com/office/officeart/2005/8/layout/hierarchy2"/>
    <dgm:cxn modelId="{DB9D1B3F-B3AA-47BC-A792-9E45FE7FE9E8}" type="presParOf" srcId="{201A63E6-9816-4A41-9E51-446461C7E097}" destId="{1702A661-738D-467B-B186-B4CE95F7A01E}" srcOrd="2" destOrd="0" presId="urn:microsoft.com/office/officeart/2005/8/layout/hierarchy2"/>
    <dgm:cxn modelId="{83A92B3E-414A-456E-AA34-2A3A0E22765B}" type="presParOf" srcId="{1702A661-738D-467B-B186-B4CE95F7A01E}" destId="{14F35FD4-97E5-4EC5-AC29-D97A2EDF4D50}" srcOrd="0" destOrd="0" presId="urn:microsoft.com/office/officeart/2005/8/layout/hierarchy2"/>
    <dgm:cxn modelId="{1FA17575-40AE-42F5-9F75-E58A347FE4B4}" type="presParOf" srcId="{201A63E6-9816-4A41-9E51-446461C7E097}" destId="{48BEBDCB-F0A3-4F28-B816-53A90137E91B}" srcOrd="3" destOrd="0" presId="urn:microsoft.com/office/officeart/2005/8/layout/hierarchy2"/>
    <dgm:cxn modelId="{927CEB7C-73CC-4984-A726-C1937BE61589}" type="presParOf" srcId="{48BEBDCB-F0A3-4F28-B816-53A90137E91B}" destId="{1D4A6FCD-7309-4437-ADDF-DFCE9B33B7EF}" srcOrd="0" destOrd="0" presId="urn:microsoft.com/office/officeart/2005/8/layout/hierarchy2"/>
    <dgm:cxn modelId="{7C6F6BAB-C065-43FE-9400-F287E04B11D1}" type="presParOf" srcId="{48BEBDCB-F0A3-4F28-B816-53A90137E91B}" destId="{7F131B3C-D995-4F6A-9F72-9F948AF430C6}" srcOrd="1" destOrd="0" presId="urn:microsoft.com/office/officeart/2005/8/layout/hierarchy2"/>
    <dgm:cxn modelId="{3AC36FAA-5963-412C-9D22-8DDE296E738D}" type="presParOf" srcId="{201A63E6-9816-4A41-9E51-446461C7E097}" destId="{4B6FA06E-84F2-4F82-979A-65EAA6271006}" srcOrd="4" destOrd="0" presId="urn:microsoft.com/office/officeart/2005/8/layout/hierarchy2"/>
    <dgm:cxn modelId="{802E3129-7E44-401E-A961-EB172C0A1845}" type="presParOf" srcId="{4B6FA06E-84F2-4F82-979A-65EAA6271006}" destId="{1688429E-84F6-4546-BBFF-6DB2D36CFC67}" srcOrd="0" destOrd="0" presId="urn:microsoft.com/office/officeart/2005/8/layout/hierarchy2"/>
    <dgm:cxn modelId="{E4D8BAFB-D77E-4CAE-8B1E-C21A42AC9253}" type="presParOf" srcId="{201A63E6-9816-4A41-9E51-446461C7E097}" destId="{A127F4A2-8D5A-42C4-8CCB-FB9857D925FC}" srcOrd="5" destOrd="0" presId="urn:microsoft.com/office/officeart/2005/8/layout/hierarchy2"/>
    <dgm:cxn modelId="{83B43C84-066C-4528-964B-84E5D402F295}" type="presParOf" srcId="{A127F4A2-8D5A-42C4-8CCB-FB9857D925FC}" destId="{E06365E1-3BDC-4248-B598-4DCD10D3C95E}" srcOrd="0" destOrd="0" presId="urn:microsoft.com/office/officeart/2005/8/layout/hierarchy2"/>
    <dgm:cxn modelId="{30E8453D-ED9E-4958-BFD1-9B3B4BABE54E}" type="presParOf" srcId="{A127F4A2-8D5A-42C4-8CCB-FB9857D925FC}" destId="{86EFC0DF-7E99-4F29-B78A-A57976FD9558}" srcOrd="1" destOrd="0" presId="urn:microsoft.com/office/officeart/2005/8/layout/hierarchy2"/>
    <dgm:cxn modelId="{27067918-FDBF-4549-B203-74E0D3D59B5D}" type="presParOf" srcId="{BC9AF454-CC4C-4609-9C61-22B27DBA880F}" destId="{01BE527E-78AF-439F-9153-D03F73268255}" srcOrd="2" destOrd="0" presId="urn:microsoft.com/office/officeart/2005/8/layout/hierarchy2"/>
    <dgm:cxn modelId="{4EB79B2D-C516-46FD-962A-A5C0D2B5ED6C}" type="presParOf" srcId="{01BE527E-78AF-439F-9153-D03F73268255}" destId="{1FB33CBF-79FF-491A-992E-34EDD3C1A356}" srcOrd="0" destOrd="0" presId="urn:microsoft.com/office/officeart/2005/8/layout/hierarchy2"/>
    <dgm:cxn modelId="{DFF38F58-8FE5-4D19-8BF1-8EF105C15A7A}" type="presParOf" srcId="{BC9AF454-CC4C-4609-9C61-22B27DBA880F}" destId="{8FE27727-900F-41EA-9A0A-28EA25E2072D}" srcOrd="3" destOrd="0" presId="urn:microsoft.com/office/officeart/2005/8/layout/hierarchy2"/>
    <dgm:cxn modelId="{CC299849-61E5-4B34-94EE-CB0C64017B2B}" type="presParOf" srcId="{8FE27727-900F-41EA-9A0A-28EA25E2072D}" destId="{085D7759-7ACA-463D-8AD5-C5367E0420A2}" srcOrd="0" destOrd="0" presId="urn:microsoft.com/office/officeart/2005/8/layout/hierarchy2"/>
    <dgm:cxn modelId="{A409E06F-BD50-41DB-A9BF-CD76CA66D3B4}" type="presParOf" srcId="{8FE27727-900F-41EA-9A0A-28EA25E2072D}" destId="{786AB733-F590-4AB9-8445-61AC3B309028}" srcOrd="1" destOrd="0" presId="urn:microsoft.com/office/officeart/2005/8/layout/hierarchy2"/>
    <dgm:cxn modelId="{6FB9593E-71B6-4B5B-BB39-E73CE01B8118}" type="presParOf" srcId="{786AB733-F590-4AB9-8445-61AC3B309028}" destId="{3603C683-D197-42B9-89B0-27E698D72A90}" srcOrd="0" destOrd="0" presId="urn:microsoft.com/office/officeart/2005/8/layout/hierarchy2"/>
    <dgm:cxn modelId="{93B3AF29-CA87-4353-88F0-0C33ACD31731}" type="presParOf" srcId="{3603C683-D197-42B9-89B0-27E698D72A90}" destId="{9A67EFDD-AE98-48ED-A314-764FF768E442}" srcOrd="0" destOrd="0" presId="urn:microsoft.com/office/officeart/2005/8/layout/hierarchy2"/>
    <dgm:cxn modelId="{BD51AAF6-62A6-4566-8481-1D770851BEE1}" type="presParOf" srcId="{786AB733-F590-4AB9-8445-61AC3B309028}" destId="{77F360E8-AEA4-4A98-8178-18D422849EDF}" srcOrd="1" destOrd="0" presId="urn:microsoft.com/office/officeart/2005/8/layout/hierarchy2"/>
    <dgm:cxn modelId="{4E87D76B-6FFF-425C-B8F8-31248C6A335D}" type="presParOf" srcId="{77F360E8-AEA4-4A98-8178-18D422849EDF}" destId="{BD35A618-0BAD-47E1-BA25-A65412D78E52}" srcOrd="0" destOrd="0" presId="urn:microsoft.com/office/officeart/2005/8/layout/hierarchy2"/>
    <dgm:cxn modelId="{71A7C843-C660-4022-A8E5-2459408FC6DE}" type="presParOf" srcId="{77F360E8-AEA4-4A98-8178-18D422849EDF}" destId="{6730F2BD-7686-48DF-92FC-B442634540B7}" srcOrd="1" destOrd="0" presId="urn:microsoft.com/office/officeart/2005/8/layout/hierarchy2"/>
    <dgm:cxn modelId="{0CE16637-879F-44A4-B4A7-AEA42D23D884}" type="presParOf" srcId="{BC9AF454-CC4C-4609-9C61-22B27DBA880F}" destId="{327AF38E-657A-4419-BB59-64565A1D7266}" srcOrd="4" destOrd="0" presId="urn:microsoft.com/office/officeart/2005/8/layout/hierarchy2"/>
    <dgm:cxn modelId="{CA6797EB-537E-4945-B408-8A8B0DEBF124}" type="presParOf" srcId="{327AF38E-657A-4419-BB59-64565A1D7266}" destId="{98361A17-4A53-482A-A33A-8F7C4CECB410}" srcOrd="0" destOrd="0" presId="urn:microsoft.com/office/officeart/2005/8/layout/hierarchy2"/>
    <dgm:cxn modelId="{8DE84C78-A577-4769-A094-2C3EB318F183}" type="presParOf" srcId="{BC9AF454-CC4C-4609-9C61-22B27DBA880F}" destId="{8C563BE1-7388-4095-93D6-D8069C57D9AD}" srcOrd="5" destOrd="0" presId="urn:microsoft.com/office/officeart/2005/8/layout/hierarchy2"/>
    <dgm:cxn modelId="{EC7BBE7C-35FE-4B01-8907-E8EF0A5A67B8}" type="presParOf" srcId="{8C563BE1-7388-4095-93D6-D8069C57D9AD}" destId="{F5B51114-1047-40E6-8CE8-8C4255B3D0E1}" srcOrd="0" destOrd="0" presId="urn:microsoft.com/office/officeart/2005/8/layout/hierarchy2"/>
    <dgm:cxn modelId="{84AEA262-D6CF-4D11-B33B-3DB734D4F22D}" type="presParOf" srcId="{8C563BE1-7388-4095-93D6-D8069C57D9AD}" destId="{9F57CE36-5002-4DC8-A470-A851B891F1F1}" srcOrd="1" destOrd="0" presId="urn:microsoft.com/office/officeart/2005/8/layout/hierarchy2"/>
    <dgm:cxn modelId="{9D128E99-3732-4719-8415-264A45604553}" type="presParOf" srcId="{9F57CE36-5002-4DC8-A470-A851B891F1F1}" destId="{444F04D6-7E02-46B9-9F7F-0FC912B478D4}" srcOrd="0" destOrd="0" presId="urn:microsoft.com/office/officeart/2005/8/layout/hierarchy2"/>
    <dgm:cxn modelId="{898682C7-AC3A-46FA-AE6C-7B6BC62F8323}" type="presParOf" srcId="{444F04D6-7E02-46B9-9F7F-0FC912B478D4}" destId="{DB162F63-5FAC-4864-A834-1FBCEB1997A0}" srcOrd="0" destOrd="0" presId="urn:microsoft.com/office/officeart/2005/8/layout/hierarchy2"/>
    <dgm:cxn modelId="{A4F2B950-2323-4963-A733-235203D0B1BD}" type="presParOf" srcId="{9F57CE36-5002-4DC8-A470-A851B891F1F1}" destId="{145B18A0-54B7-43A2-B45A-E85DB6955EB4}" srcOrd="1" destOrd="0" presId="urn:microsoft.com/office/officeart/2005/8/layout/hierarchy2"/>
    <dgm:cxn modelId="{A4D839E7-AC82-43F1-BD67-81A557990D5F}" type="presParOf" srcId="{145B18A0-54B7-43A2-B45A-E85DB6955EB4}" destId="{D5C1D72F-BD0C-4862-A5B9-CA2CBA74E2F7}" srcOrd="0" destOrd="0" presId="urn:microsoft.com/office/officeart/2005/8/layout/hierarchy2"/>
    <dgm:cxn modelId="{2E4CC07D-CA65-4A9C-89C8-31F92039BB08}" type="presParOf" srcId="{145B18A0-54B7-43A2-B45A-E85DB6955EB4}" destId="{6A7EE213-50BB-4D04-979A-AC22C1265538}" srcOrd="1" destOrd="0" presId="urn:microsoft.com/office/officeart/2005/8/layout/hierarchy2"/>
    <dgm:cxn modelId="{0406759B-5F19-4D18-8B05-5E33C9880744}" type="presParOf" srcId="{9F57CE36-5002-4DC8-A470-A851B891F1F1}" destId="{C08EFF6C-286F-41E1-9AA1-F94766BD3221}" srcOrd="2" destOrd="0" presId="urn:microsoft.com/office/officeart/2005/8/layout/hierarchy2"/>
    <dgm:cxn modelId="{DAAF9508-1642-4844-9161-89B482D9BDE3}" type="presParOf" srcId="{C08EFF6C-286F-41E1-9AA1-F94766BD3221}" destId="{399B3942-49F5-4C6E-AC42-9EBFA784FA24}" srcOrd="0" destOrd="0" presId="urn:microsoft.com/office/officeart/2005/8/layout/hierarchy2"/>
    <dgm:cxn modelId="{6DE723DE-CA9D-42E8-8552-C8B01545CF58}" type="presParOf" srcId="{9F57CE36-5002-4DC8-A470-A851B891F1F1}" destId="{EB547900-DA63-424B-8661-C46D8BEC053B}" srcOrd="3" destOrd="0" presId="urn:microsoft.com/office/officeart/2005/8/layout/hierarchy2"/>
    <dgm:cxn modelId="{9D0B2E68-37A7-4C12-9B18-95B2B9A5FE75}" type="presParOf" srcId="{EB547900-DA63-424B-8661-C46D8BEC053B}" destId="{7E100F0F-E05F-4E4E-9907-C0D5A794E1F9}" srcOrd="0" destOrd="0" presId="urn:microsoft.com/office/officeart/2005/8/layout/hierarchy2"/>
    <dgm:cxn modelId="{6EBE1ED4-E97F-446E-9C75-133BC536C1B7}" type="presParOf" srcId="{EB547900-DA63-424B-8661-C46D8BEC053B}" destId="{3D023E9E-E7C4-4C38-A092-79FB51B60488}" srcOrd="1" destOrd="0" presId="urn:microsoft.com/office/officeart/2005/8/layout/hierarchy2"/>
    <dgm:cxn modelId="{B2A1C32D-FA87-4252-B2E7-6DDB7BE67479}" type="presParOf" srcId="{9F57CE36-5002-4DC8-A470-A851B891F1F1}" destId="{57B20E3C-A535-4AC1-9B91-07C045F72217}" srcOrd="4" destOrd="0" presId="urn:microsoft.com/office/officeart/2005/8/layout/hierarchy2"/>
    <dgm:cxn modelId="{2ACC46C7-BCBF-452E-814C-34CD8AEBDAFE}" type="presParOf" srcId="{57B20E3C-A535-4AC1-9B91-07C045F72217}" destId="{2FC55A22-27BA-4536-8539-8DB2398851ED}" srcOrd="0" destOrd="0" presId="urn:microsoft.com/office/officeart/2005/8/layout/hierarchy2"/>
    <dgm:cxn modelId="{7BF6D2BC-9520-4DA9-A097-AF9D8917F8DB}" type="presParOf" srcId="{9F57CE36-5002-4DC8-A470-A851B891F1F1}" destId="{598A4A43-2946-4A8F-A924-65461E744947}" srcOrd="5" destOrd="0" presId="urn:microsoft.com/office/officeart/2005/8/layout/hierarchy2"/>
    <dgm:cxn modelId="{34E9CFA2-1868-48D8-A699-97192A063E89}" type="presParOf" srcId="{598A4A43-2946-4A8F-A924-65461E744947}" destId="{0CECFB22-3B51-4527-A015-8C9EF845969D}" srcOrd="0" destOrd="0" presId="urn:microsoft.com/office/officeart/2005/8/layout/hierarchy2"/>
    <dgm:cxn modelId="{FC4F64BD-39DC-4647-9CD5-A79EBAED17CD}" type="presParOf" srcId="{598A4A43-2946-4A8F-A924-65461E744947}" destId="{DA7967E4-AF59-44F4-B2BD-5D8700C65CAE}" srcOrd="1" destOrd="0" presId="urn:microsoft.com/office/officeart/2005/8/layout/hierarchy2"/>
    <dgm:cxn modelId="{2D07CF9F-CFC7-4B3D-911D-634219B7561E}" type="presParOf" srcId="{9F57CE36-5002-4DC8-A470-A851B891F1F1}" destId="{783DEE70-8EB6-4A04-A09E-1F1AEBF63AFA}" srcOrd="6" destOrd="0" presId="urn:microsoft.com/office/officeart/2005/8/layout/hierarchy2"/>
    <dgm:cxn modelId="{BB5C95A4-94D1-4D73-99D3-B7C992B87078}" type="presParOf" srcId="{783DEE70-8EB6-4A04-A09E-1F1AEBF63AFA}" destId="{6402AE8D-D111-477E-8F2E-ACDF826805CE}" srcOrd="0" destOrd="0" presId="urn:microsoft.com/office/officeart/2005/8/layout/hierarchy2"/>
    <dgm:cxn modelId="{3138728A-CAC0-44D3-8A69-3BA39AEF4544}" type="presParOf" srcId="{9F57CE36-5002-4DC8-A470-A851B891F1F1}" destId="{808D600A-4F5C-4430-BFB3-104D6460DA88}" srcOrd="7" destOrd="0" presId="urn:microsoft.com/office/officeart/2005/8/layout/hierarchy2"/>
    <dgm:cxn modelId="{D5128562-005A-4762-85CA-9257758EF91A}" type="presParOf" srcId="{808D600A-4F5C-4430-BFB3-104D6460DA88}" destId="{5DD081EE-0A8C-4377-BDDC-28BDEAB5B2A3}" srcOrd="0" destOrd="0" presId="urn:microsoft.com/office/officeart/2005/8/layout/hierarchy2"/>
    <dgm:cxn modelId="{A0DF84DA-BAE4-4D33-8111-2D0E31124510}" type="presParOf" srcId="{808D600A-4F5C-4430-BFB3-104D6460DA88}" destId="{0B8FE93B-2175-4BD8-9D4C-375C123D9B5C}" srcOrd="1" destOrd="0" presId="urn:microsoft.com/office/officeart/2005/8/layout/hierarchy2"/>
    <dgm:cxn modelId="{508F400A-8754-4960-B478-58EC1F0FB138}" type="presParOf" srcId="{9F57CE36-5002-4DC8-A470-A851B891F1F1}" destId="{73F7E683-9849-4A2D-A8C2-4D236CCDB8B1}" srcOrd="8" destOrd="0" presId="urn:microsoft.com/office/officeart/2005/8/layout/hierarchy2"/>
    <dgm:cxn modelId="{01A585F5-DDD0-4603-91B6-AABF244AAFBA}" type="presParOf" srcId="{73F7E683-9849-4A2D-A8C2-4D236CCDB8B1}" destId="{18FDA5CD-FBB9-4A4B-A928-1DC0983AE332}" srcOrd="0" destOrd="0" presId="urn:microsoft.com/office/officeart/2005/8/layout/hierarchy2"/>
    <dgm:cxn modelId="{949D2F8D-FA7D-4294-9AF8-92FA52B1E935}" type="presParOf" srcId="{9F57CE36-5002-4DC8-A470-A851B891F1F1}" destId="{E9105802-457F-484C-A539-75AD6F3253B6}" srcOrd="9" destOrd="0" presId="urn:microsoft.com/office/officeart/2005/8/layout/hierarchy2"/>
    <dgm:cxn modelId="{DD742CE6-8A01-4180-A427-CF86CEB61CBF}" type="presParOf" srcId="{E9105802-457F-484C-A539-75AD6F3253B6}" destId="{791C115A-7A12-4AFA-9FDC-A004D796C3BC}" srcOrd="0" destOrd="0" presId="urn:microsoft.com/office/officeart/2005/8/layout/hierarchy2"/>
    <dgm:cxn modelId="{41224EBD-6F52-48E6-A0CA-3E7965A9CF64}" type="presParOf" srcId="{E9105802-457F-484C-A539-75AD6F3253B6}" destId="{632DD258-093B-4165-B4C2-334BC0A8B628}" srcOrd="1" destOrd="0" presId="urn:microsoft.com/office/officeart/2005/8/layout/hierarchy2"/>
    <dgm:cxn modelId="{B70CFD49-B187-4F52-9FE5-CFF2CA2D3472}" type="presParOf" srcId="{BC9AF454-CC4C-4609-9C61-22B27DBA880F}" destId="{22A43C78-6C74-46B6-B0B2-27FABFFA1872}" srcOrd="6" destOrd="0" presId="urn:microsoft.com/office/officeart/2005/8/layout/hierarchy2"/>
    <dgm:cxn modelId="{05A07EFC-5B86-4E5F-88C6-907FC810A93E}" type="presParOf" srcId="{22A43C78-6C74-46B6-B0B2-27FABFFA1872}" destId="{385F1E65-AAC4-4A40-BCF2-8B7E2EE118AE}" srcOrd="0" destOrd="0" presId="urn:microsoft.com/office/officeart/2005/8/layout/hierarchy2"/>
    <dgm:cxn modelId="{F1B49501-7B49-4879-995F-560147FBDBB2}" type="presParOf" srcId="{BC9AF454-CC4C-4609-9C61-22B27DBA880F}" destId="{07A338C1-B760-4A3D-A8B8-D24343B1EC43}" srcOrd="7" destOrd="0" presId="urn:microsoft.com/office/officeart/2005/8/layout/hierarchy2"/>
    <dgm:cxn modelId="{B8B2F048-78A4-4718-8318-4B464DB20EBE}" type="presParOf" srcId="{07A338C1-B760-4A3D-A8B8-D24343B1EC43}" destId="{B40A4B5D-5A7E-4DAB-9C44-2AB3D25B0D60}" srcOrd="0" destOrd="0" presId="urn:microsoft.com/office/officeart/2005/8/layout/hierarchy2"/>
    <dgm:cxn modelId="{61871C3C-149D-444B-9B34-2BA073DE85AC}" type="presParOf" srcId="{07A338C1-B760-4A3D-A8B8-D24343B1EC43}" destId="{CE340109-6DCC-46BE-A763-AA0E1B9DB2D7}" srcOrd="1" destOrd="0" presId="urn:microsoft.com/office/officeart/2005/8/layout/hierarchy2"/>
    <dgm:cxn modelId="{4AAA466C-BE60-4557-802D-9AA0A82B3704}" type="presParOf" srcId="{CE340109-6DCC-46BE-A763-AA0E1B9DB2D7}" destId="{825ECB4C-2237-4BC1-BE58-7A26EB34B540}" srcOrd="0" destOrd="0" presId="urn:microsoft.com/office/officeart/2005/8/layout/hierarchy2"/>
    <dgm:cxn modelId="{15FF2C53-D824-41EA-B978-FFC771528E22}" type="presParOf" srcId="{825ECB4C-2237-4BC1-BE58-7A26EB34B540}" destId="{F963BEDC-0002-4E42-8452-896192E276AE}" srcOrd="0" destOrd="0" presId="urn:microsoft.com/office/officeart/2005/8/layout/hierarchy2"/>
    <dgm:cxn modelId="{BF13A778-4FEE-47C2-BBB3-F071349B52E5}" type="presParOf" srcId="{CE340109-6DCC-46BE-A763-AA0E1B9DB2D7}" destId="{81D5E761-4824-4B84-BE4D-ECC42724EEEF}" srcOrd="1" destOrd="0" presId="urn:microsoft.com/office/officeart/2005/8/layout/hierarchy2"/>
    <dgm:cxn modelId="{6C089999-DE4F-405F-8857-D43B9CF2F9AC}" type="presParOf" srcId="{81D5E761-4824-4B84-BE4D-ECC42724EEEF}" destId="{63F422E6-32E9-4E2D-A9CF-D3DAED49ABCD}" srcOrd="0" destOrd="0" presId="urn:microsoft.com/office/officeart/2005/8/layout/hierarchy2"/>
    <dgm:cxn modelId="{5A740B38-A788-450C-A874-CB571F318E67}" type="presParOf" srcId="{81D5E761-4824-4B84-BE4D-ECC42724EEEF}" destId="{F06142C9-A573-4ABA-A2BB-73A08133BB3F}" srcOrd="1" destOrd="0" presId="urn:microsoft.com/office/officeart/2005/8/layout/hierarchy2"/>
    <dgm:cxn modelId="{F28E7FD1-EC1A-431C-8877-ACC0B4F84DA0}" type="presParOf" srcId="{CE340109-6DCC-46BE-A763-AA0E1B9DB2D7}" destId="{C94207E9-50B6-45F0-9578-88F70A5F5DA0}" srcOrd="2" destOrd="0" presId="urn:microsoft.com/office/officeart/2005/8/layout/hierarchy2"/>
    <dgm:cxn modelId="{C8F574FE-8C38-4B01-AE68-18E1EB416C03}" type="presParOf" srcId="{C94207E9-50B6-45F0-9578-88F70A5F5DA0}" destId="{DAEB8357-B5D5-42B3-8EB4-B7AFB4BEA0BE}" srcOrd="0" destOrd="0" presId="urn:microsoft.com/office/officeart/2005/8/layout/hierarchy2"/>
    <dgm:cxn modelId="{11BE053A-3A60-464F-AD0B-99B15A7C424E}" type="presParOf" srcId="{CE340109-6DCC-46BE-A763-AA0E1B9DB2D7}" destId="{DC3D9446-33BF-421D-9BDE-BF2D43C78073}" srcOrd="3" destOrd="0" presId="urn:microsoft.com/office/officeart/2005/8/layout/hierarchy2"/>
    <dgm:cxn modelId="{A763458A-AF88-4656-A767-5D270B2B2945}" type="presParOf" srcId="{DC3D9446-33BF-421D-9BDE-BF2D43C78073}" destId="{2663135B-8DAE-45DB-8549-91CE2CAF0C1C}" srcOrd="0" destOrd="0" presId="urn:microsoft.com/office/officeart/2005/8/layout/hierarchy2"/>
    <dgm:cxn modelId="{948FC21F-946F-4361-9E64-DFDD1088FFCD}" type="presParOf" srcId="{DC3D9446-33BF-421D-9BDE-BF2D43C78073}" destId="{876294B5-898C-4253-BDFB-F98036FB0C51}" srcOrd="1" destOrd="0" presId="urn:microsoft.com/office/officeart/2005/8/layout/hierarchy2"/>
    <dgm:cxn modelId="{83E472C8-F047-4991-B076-304E3824DD84}" type="presParOf" srcId="{CE340109-6DCC-46BE-A763-AA0E1B9DB2D7}" destId="{AF3A83BD-C14F-4AF2-87EA-56EC074A7C8C}" srcOrd="4" destOrd="0" presId="urn:microsoft.com/office/officeart/2005/8/layout/hierarchy2"/>
    <dgm:cxn modelId="{7FB60C7E-30F5-48D0-9F7A-9C2ED6CF7D15}" type="presParOf" srcId="{AF3A83BD-C14F-4AF2-87EA-56EC074A7C8C}" destId="{2BCDABF4-541E-4448-94A7-FCF17A071D55}" srcOrd="0" destOrd="0" presId="urn:microsoft.com/office/officeart/2005/8/layout/hierarchy2"/>
    <dgm:cxn modelId="{03781A68-1C5C-4FD2-AE90-78250AF3F3F8}" type="presParOf" srcId="{CE340109-6DCC-46BE-A763-AA0E1B9DB2D7}" destId="{4C45CDBA-5634-4FD8-92E0-BE30445EFF72}" srcOrd="5" destOrd="0" presId="urn:microsoft.com/office/officeart/2005/8/layout/hierarchy2"/>
    <dgm:cxn modelId="{EE8E9FF6-C95A-4AA5-A260-B3758E72D630}" type="presParOf" srcId="{4C45CDBA-5634-4FD8-92E0-BE30445EFF72}" destId="{5878BF54-3867-498A-A970-6B2FDB73CA0A}" srcOrd="0" destOrd="0" presId="urn:microsoft.com/office/officeart/2005/8/layout/hierarchy2"/>
    <dgm:cxn modelId="{4097A818-DF26-4BBF-8406-52028A18B3C5}" type="presParOf" srcId="{4C45CDBA-5634-4FD8-92E0-BE30445EFF72}" destId="{2BCE0263-E0B0-4A82-8C67-4DC0CDB4FE51}" srcOrd="1" destOrd="0" presId="urn:microsoft.com/office/officeart/2005/8/layout/hierarchy2"/>
    <dgm:cxn modelId="{3CE1975C-C74D-4BA6-B9DF-C2CEAD8F5436}" type="presParOf" srcId="{BC9AF454-CC4C-4609-9C61-22B27DBA880F}" destId="{97837ED8-F4B6-4061-9EC1-E50C0691DCB8}" srcOrd="8" destOrd="0" presId="urn:microsoft.com/office/officeart/2005/8/layout/hierarchy2"/>
    <dgm:cxn modelId="{D1768A85-15CA-4937-9145-3B806085EEEE}" type="presParOf" srcId="{97837ED8-F4B6-4061-9EC1-E50C0691DCB8}" destId="{0C322D9E-68B2-4DD1-8C81-A0F908602F9C}" srcOrd="0" destOrd="0" presId="urn:microsoft.com/office/officeart/2005/8/layout/hierarchy2"/>
    <dgm:cxn modelId="{C1CCE6B2-FB70-434E-B35A-BCD45D796CEB}" type="presParOf" srcId="{BC9AF454-CC4C-4609-9C61-22B27DBA880F}" destId="{D1958FF5-4943-4ECF-9DDF-229B43DE0FEA}" srcOrd="9" destOrd="0" presId="urn:microsoft.com/office/officeart/2005/8/layout/hierarchy2"/>
    <dgm:cxn modelId="{7641F76A-B499-4AF4-92EB-143DA2C1064B}" type="presParOf" srcId="{D1958FF5-4943-4ECF-9DDF-229B43DE0FEA}" destId="{7865D5FF-C12B-4144-9C95-B6F71EED7ADC}" srcOrd="0" destOrd="0" presId="urn:microsoft.com/office/officeart/2005/8/layout/hierarchy2"/>
    <dgm:cxn modelId="{92C0AD05-4B42-4210-86BB-971FBDE6DBB2}" type="presParOf" srcId="{D1958FF5-4943-4ECF-9DDF-229B43DE0FEA}" destId="{9E10C098-042A-48A6-A8F4-5268B315AE74}" srcOrd="1" destOrd="0" presId="urn:microsoft.com/office/officeart/2005/8/layout/hierarchy2"/>
    <dgm:cxn modelId="{734D6A42-DAB7-4932-AF40-94AD3E09CB2B}" type="presParOf" srcId="{9E10C098-042A-48A6-A8F4-5268B315AE74}" destId="{9ED27D40-4158-4460-923C-A8F0E1047855}" srcOrd="0" destOrd="0" presId="urn:microsoft.com/office/officeart/2005/8/layout/hierarchy2"/>
    <dgm:cxn modelId="{F4DAA969-887C-4D15-BB1A-89F6654A8A81}" type="presParOf" srcId="{9ED27D40-4158-4460-923C-A8F0E1047855}" destId="{EE6BD312-009A-45E7-9C32-30B05E778924}" srcOrd="0" destOrd="0" presId="urn:microsoft.com/office/officeart/2005/8/layout/hierarchy2"/>
    <dgm:cxn modelId="{BFEDA533-E56B-4A43-A4A8-CA42E6A97A9C}" type="presParOf" srcId="{9E10C098-042A-48A6-A8F4-5268B315AE74}" destId="{D5FE6E0C-3F06-45F7-9619-EE399D5D7A0E}" srcOrd="1" destOrd="0" presId="urn:microsoft.com/office/officeart/2005/8/layout/hierarchy2"/>
    <dgm:cxn modelId="{F2906B72-C189-4318-934E-A4FCA5FB7995}" type="presParOf" srcId="{D5FE6E0C-3F06-45F7-9619-EE399D5D7A0E}" destId="{E919D066-AE23-4D94-9CB6-22B64947C364}" srcOrd="0" destOrd="0" presId="urn:microsoft.com/office/officeart/2005/8/layout/hierarchy2"/>
    <dgm:cxn modelId="{78FFB52A-9432-41FD-8E1A-82B0635BE2A3}" type="presParOf" srcId="{D5FE6E0C-3F06-45F7-9619-EE399D5D7A0E}" destId="{54A20E6C-D896-47F8-A3BB-8ADA50F3464E}" srcOrd="1" destOrd="0" presId="urn:microsoft.com/office/officeart/2005/8/layout/hierarchy2"/>
    <dgm:cxn modelId="{FD6AC86F-49D6-4F9A-9B44-6843A39B3EFB}" type="presParOf" srcId="{9E10C098-042A-48A6-A8F4-5268B315AE74}" destId="{709B5269-4511-4ED3-8799-62152ACB0C5C}" srcOrd="2" destOrd="0" presId="urn:microsoft.com/office/officeart/2005/8/layout/hierarchy2"/>
    <dgm:cxn modelId="{B283D833-50F8-40A7-BA4F-7F50F9F676BB}" type="presParOf" srcId="{709B5269-4511-4ED3-8799-62152ACB0C5C}" destId="{C727556A-9C83-4FE2-9779-1DCDEAF2A5CA}" srcOrd="0" destOrd="0" presId="urn:microsoft.com/office/officeart/2005/8/layout/hierarchy2"/>
    <dgm:cxn modelId="{6608010E-CAC9-4BD2-9BBB-884F80F22922}" type="presParOf" srcId="{9E10C098-042A-48A6-A8F4-5268B315AE74}" destId="{6E13E722-BC15-4981-A3AC-3C51F36DF45A}" srcOrd="3" destOrd="0" presId="urn:microsoft.com/office/officeart/2005/8/layout/hierarchy2"/>
    <dgm:cxn modelId="{AB824371-3EC5-4583-B1BE-44B1F5C1500F}" type="presParOf" srcId="{6E13E722-BC15-4981-A3AC-3C51F36DF45A}" destId="{56F9B438-93AF-4212-9282-4736E0875794}" srcOrd="0" destOrd="0" presId="urn:microsoft.com/office/officeart/2005/8/layout/hierarchy2"/>
    <dgm:cxn modelId="{044CDCFA-6E95-479C-85E2-103D13C0A6C2}" type="presParOf" srcId="{6E13E722-BC15-4981-A3AC-3C51F36DF45A}" destId="{14043646-F92D-4C2E-AD81-CD73ADFF8F2F}" srcOrd="1" destOrd="0" presId="urn:microsoft.com/office/officeart/2005/8/layout/hierarchy2"/>
    <dgm:cxn modelId="{2693C2B8-1473-424D-A410-A0FFC0AE4437}" type="presParOf" srcId="{9E10C098-042A-48A6-A8F4-5268B315AE74}" destId="{202722D0-458B-44D0-BF29-05345C3947F0}" srcOrd="4" destOrd="0" presId="urn:microsoft.com/office/officeart/2005/8/layout/hierarchy2"/>
    <dgm:cxn modelId="{38C477DF-336D-4ACE-9D0E-68CA6289C5F4}" type="presParOf" srcId="{202722D0-458B-44D0-BF29-05345C3947F0}" destId="{8CDE0EEA-3A28-4D4F-8479-0E76626ABD7F}" srcOrd="0" destOrd="0" presId="urn:microsoft.com/office/officeart/2005/8/layout/hierarchy2"/>
    <dgm:cxn modelId="{66DB0377-8A6C-4E36-9120-D043125B38DA}" type="presParOf" srcId="{9E10C098-042A-48A6-A8F4-5268B315AE74}" destId="{E18FB3EE-AF86-4587-9508-F3E73ED84D0C}" srcOrd="5" destOrd="0" presId="urn:microsoft.com/office/officeart/2005/8/layout/hierarchy2"/>
    <dgm:cxn modelId="{73610F73-D107-410E-B78F-48CFCAEFB8C6}" type="presParOf" srcId="{E18FB3EE-AF86-4587-9508-F3E73ED84D0C}" destId="{4FC45175-3869-4F9C-B5F9-072F4A3265FF}" srcOrd="0" destOrd="0" presId="urn:microsoft.com/office/officeart/2005/8/layout/hierarchy2"/>
    <dgm:cxn modelId="{5F96540B-A3CD-4C86-9F97-9326B40F9A37}" type="presParOf" srcId="{E18FB3EE-AF86-4587-9508-F3E73ED84D0C}" destId="{B7463C5D-9F9C-445C-8C3D-5E5493457FD5}" srcOrd="1" destOrd="0" presId="urn:microsoft.com/office/officeart/2005/8/layout/hierarchy2"/>
    <dgm:cxn modelId="{748803D6-BDD9-433D-9DB3-D1ED9797ED6E}" type="presParOf" srcId="{9E10C098-042A-48A6-A8F4-5268B315AE74}" destId="{A61D885C-CFB1-4B0E-B189-B7E671E1B24C}" srcOrd="6" destOrd="0" presId="urn:microsoft.com/office/officeart/2005/8/layout/hierarchy2"/>
    <dgm:cxn modelId="{0200128C-E8B9-4BF6-9260-52ABDEBDCEAE}" type="presParOf" srcId="{A61D885C-CFB1-4B0E-B189-B7E671E1B24C}" destId="{C818FF2D-52A8-4E71-B7A2-7491AD7730D7}" srcOrd="0" destOrd="0" presId="urn:microsoft.com/office/officeart/2005/8/layout/hierarchy2"/>
    <dgm:cxn modelId="{50D55190-A0B1-4E08-8261-290C7C3930AE}" type="presParOf" srcId="{9E10C098-042A-48A6-A8F4-5268B315AE74}" destId="{E96E61C5-AAC6-4728-A19A-A0AF0AA17A23}" srcOrd="7" destOrd="0" presId="urn:microsoft.com/office/officeart/2005/8/layout/hierarchy2"/>
    <dgm:cxn modelId="{E3EF4471-98DE-4698-B950-DE87452AC029}" type="presParOf" srcId="{E96E61C5-AAC6-4728-A19A-A0AF0AA17A23}" destId="{96167752-B0AB-411E-90DD-795BCBC3DFED}" srcOrd="0" destOrd="0" presId="urn:microsoft.com/office/officeart/2005/8/layout/hierarchy2"/>
    <dgm:cxn modelId="{5C943906-6C11-4849-B3FA-2F880F456471}" type="presParOf" srcId="{E96E61C5-AAC6-4728-A19A-A0AF0AA17A23}" destId="{378A007B-C375-417B-B74C-96F4F5076807}" srcOrd="1" destOrd="0" presId="urn:microsoft.com/office/officeart/2005/8/layout/hierarchy2"/>
    <dgm:cxn modelId="{1E79F862-0A19-47E2-B617-C74D873D8669}" type="presParOf" srcId="{BC9AF454-CC4C-4609-9C61-22B27DBA880F}" destId="{F900E472-62DD-42FB-A008-6FA300F900E7}" srcOrd="10" destOrd="0" presId="urn:microsoft.com/office/officeart/2005/8/layout/hierarchy2"/>
    <dgm:cxn modelId="{0E11BB81-9EAE-4F81-A75D-2FFC3A0FDEAF}" type="presParOf" srcId="{F900E472-62DD-42FB-A008-6FA300F900E7}" destId="{6E390245-7A55-4A19-BBF7-95C0E7C92F0A}" srcOrd="0" destOrd="0" presId="urn:microsoft.com/office/officeart/2005/8/layout/hierarchy2"/>
    <dgm:cxn modelId="{9A3076E4-8EB3-4522-B675-13A63EC701AD}" type="presParOf" srcId="{BC9AF454-CC4C-4609-9C61-22B27DBA880F}" destId="{FD82022D-26FA-4322-B7B6-EDF8C84D3E95}" srcOrd="11" destOrd="0" presId="urn:microsoft.com/office/officeart/2005/8/layout/hierarchy2"/>
    <dgm:cxn modelId="{39C477D6-91FC-4435-BB1A-476BCCFD7DF9}" type="presParOf" srcId="{FD82022D-26FA-4322-B7B6-EDF8C84D3E95}" destId="{7A271ABE-AAB7-4EF1-B7E7-9A2FB4F64779}" srcOrd="0" destOrd="0" presId="urn:microsoft.com/office/officeart/2005/8/layout/hierarchy2"/>
    <dgm:cxn modelId="{51FA8161-5559-4F14-A9C8-B8DC38EAEE1F}" type="presParOf" srcId="{FD82022D-26FA-4322-B7B6-EDF8C84D3E95}" destId="{1D9255B7-47F3-452F-BDD9-E774A251D31C}" srcOrd="1" destOrd="0" presId="urn:microsoft.com/office/officeart/2005/8/layout/hierarchy2"/>
    <dgm:cxn modelId="{9E7417F7-19E7-4D95-82CA-C0F32A9AD544}" type="presParOf" srcId="{1D9255B7-47F3-452F-BDD9-E774A251D31C}" destId="{8169301C-B8D5-476D-AA95-7190993B6683}" srcOrd="0" destOrd="0" presId="urn:microsoft.com/office/officeart/2005/8/layout/hierarchy2"/>
    <dgm:cxn modelId="{C1BB72D5-6B44-4D84-8FFF-927F3A1A5A84}" type="presParOf" srcId="{8169301C-B8D5-476D-AA95-7190993B6683}" destId="{CC6B40C6-E431-4F0F-8B51-42BCF020A381}" srcOrd="0" destOrd="0" presId="urn:microsoft.com/office/officeart/2005/8/layout/hierarchy2"/>
    <dgm:cxn modelId="{B980C696-7649-485B-9058-CEDCC3761194}" type="presParOf" srcId="{1D9255B7-47F3-452F-BDD9-E774A251D31C}" destId="{9875E108-443A-4F66-9123-E2FC37C9B3C7}" srcOrd="1" destOrd="0" presId="urn:microsoft.com/office/officeart/2005/8/layout/hierarchy2"/>
    <dgm:cxn modelId="{B5F945BF-2A20-4649-9CED-5966BCED2C2F}" type="presParOf" srcId="{9875E108-443A-4F66-9123-E2FC37C9B3C7}" destId="{F8492E20-FCAE-4BFD-9390-E52BEA6A6A1D}" srcOrd="0" destOrd="0" presId="urn:microsoft.com/office/officeart/2005/8/layout/hierarchy2"/>
    <dgm:cxn modelId="{20A0976F-9D6E-41A5-8852-0887D7CF10FF}" type="presParOf" srcId="{9875E108-443A-4F66-9123-E2FC37C9B3C7}" destId="{DBD6CB6B-9A44-48FC-BE14-C6B75E5DCF19}" srcOrd="1" destOrd="0" presId="urn:microsoft.com/office/officeart/2005/8/layout/hierarchy2"/>
    <dgm:cxn modelId="{44CA9EEF-6BF1-42A1-9366-D5BF67CB8F95}" type="presParOf" srcId="{BC9AF454-CC4C-4609-9C61-22B27DBA880F}" destId="{969C7DDB-CF60-4FA9-ABD8-FF3C8899EE15}" srcOrd="12" destOrd="0" presId="urn:microsoft.com/office/officeart/2005/8/layout/hierarchy2"/>
    <dgm:cxn modelId="{159C6610-1EC3-48FA-9301-BB606503881B}" type="presParOf" srcId="{969C7DDB-CF60-4FA9-ABD8-FF3C8899EE15}" destId="{E03936E3-F752-44BD-823F-E17C6962B9BB}" srcOrd="0" destOrd="0" presId="urn:microsoft.com/office/officeart/2005/8/layout/hierarchy2"/>
    <dgm:cxn modelId="{D01EEDCB-CD00-476F-B285-62F0E66F9869}" type="presParOf" srcId="{BC9AF454-CC4C-4609-9C61-22B27DBA880F}" destId="{D013F955-BA90-4E0C-867B-F3150BFC45A6}" srcOrd="13" destOrd="0" presId="urn:microsoft.com/office/officeart/2005/8/layout/hierarchy2"/>
    <dgm:cxn modelId="{03508B96-1432-49EA-A67A-749F266CDB04}" type="presParOf" srcId="{D013F955-BA90-4E0C-867B-F3150BFC45A6}" destId="{EE1C4114-EFBB-47CF-B093-708AB5256C03}" srcOrd="0" destOrd="0" presId="urn:microsoft.com/office/officeart/2005/8/layout/hierarchy2"/>
    <dgm:cxn modelId="{E2C4759B-9151-48B5-8ADC-C6A1CB36C966}" type="presParOf" srcId="{D013F955-BA90-4E0C-867B-F3150BFC45A6}" destId="{ED4DF2A4-906D-4761-824A-EEBA1911B704}" srcOrd="1" destOrd="0" presId="urn:microsoft.com/office/officeart/2005/8/layout/hierarchy2"/>
    <dgm:cxn modelId="{C419D33F-2329-4F76-AA37-27C6200B42D7}" type="presParOf" srcId="{ED4DF2A4-906D-4761-824A-EEBA1911B704}" destId="{21740A0C-8DDE-4942-B88B-FD01AD2C0C6D}" srcOrd="0" destOrd="0" presId="urn:microsoft.com/office/officeart/2005/8/layout/hierarchy2"/>
    <dgm:cxn modelId="{9A3F140F-3C87-4E88-ABEC-5B436443E75D}" type="presParOf" srcId="{21740A0C-8DDE-4942-B88B-FD01AD2C0C6D}" destId="{7311F904-6909-4145-928C-9EDE3E94C494}" srcOrd="0" destOrd="0" presId="urn:microsoft.com/office/officeart/2005/8/layout/hierarchy2"/>
    <dgm:cxn modelId="{776117A3-DA2E-4BC2-B94A-26E45CEDF7D4}" type="presParOf" srcId="{ED4DF2A4-906D-4761-824A-EEBA1911B704}" destId="{D2330860-1F8E-48BA-B14B-5C33318ABAA7}" srcOrd="1" destOrd="0" presId="urn:microsoft.com/office/officeart/2005/8/layout/hierarchy2"/>
    <dgm:cxn modelId="{9B020EE1-6D67-4E0C-878A-966D4B6D25B2}" type="presParOf" srcId="{D2330860-1F8E-48BA-B14B-5C33318ABAA7}" destId="{BB755337-7D7C-4752-A35F-A10C40CCBD6E}" srcOrd="0" destOrd="0" presId="urn:microsoft.com/office/officeart/2005/8/layout/hierarchy2"/>
    <dgm:cxn modelId="{54E4D994-3B36-4E69-9C25-1ADB5E760B15}" type="presParOf" srcId="{D2330860-1F8E-48BA-B14B-5C33318ABAA7}" destId="{10E386B8-1563-48BF-B012-C10EAECAE738}" srcOrd="1" destOrd="0" presId="urn:microsoft.com/office/officeart/2005/8/layout/hierarchy2"/>
    <dgm:cxn modelId="{6367F42E-EBA8-4B62-9BBC-BB432CAEFF3C}" type="presParOf" srcId="{ED4DF2A4-906D-4761-824A-EEBA1911B704}" destId="{0B071087-11E2-49DF-B3BB-8877E6030A4D}" srcOrd="2" destOrd="0" presId="urn:microsoft.com/office/officeart/2005/8/layout/hierarchy2"/>
    <dgm:cxn modelId="{9B7A2FD3-3BAC-47AD-8051-2135E28462D8}" type="presParOf" srcId="{0B071087-11E2-49DF-B3BB-8877E6030A4D}" destId="{2A705119-C55D-4590-9E1C-A9C6F850A2DC}" srcOrd="0" destOrd="0" presId="urn:microsoft.com/office/officeart/2005/8/layout/hierarchy2"/>
    <dgm:cxn modelId="{5BDE3507-B53B-4AF4-95EC-1DD789AAC97F}" type="presParOf" srcId="{ED4DF2A4-906D-4761-824A-EEBA1911B704}" destId="{0D6E18C1-D1F7-4BE6-8225-EF328E888C5E}" srcOrd="3" destOrd="0" presId="urn:microsoft.com/office/officeart/2005/8/layout/hierarchy2"/>
    <dgm:cxn modelId="{2AFEDE76-908E-45E9-A438-48749BA7949E}" type="presParOf" srcId="{0D6E18C1-D1F7-4BE6-8225-EF328E888C5E}" destId="{F55118EE-7B05-4E51-90B1-81938B38D662}" srcOrd="0" destOrd="0" presId="urn:microsoft.com/office/officeart/2005/8/layout/hierarchy2"/>
    <dgm:cxn modelId="{F46DC911-93FE-4D33-B752-1CB507BB3810}" type="presParOf" srcId="{0D6E18C1-D1F7-4BE6-8225-EF328E888C5E}" destId="{DA081753-A90A-4087-842A-88E77D058F3C}" srcOrd="1" destOrd="0" presId="urn:microsoft.com/office/officeart/2005/8/layout/hierarchy2"/>
    <dgm:cxn modelId="{9F78B1E6-CD7F-4093-AB7C-6503546C5B77}" type="presParOf" srcId="{ED4DF2A4-906D-4761-824A-EEBA1911B704}" destId="{95F7E35E-1198-40B9-BB42-B49DC23CC0D9}" srcOrd="4" destOrd="0" presId="urn:microsoft.com/office/officeart/2005/8/layout/hierarchy2"/>
    <dgm:cxn modelId="{07EF7F39-602D-441F-A15D-7C682A163BAB}" type="presParOf" srcId="{95F7E35E-1198-40B9-BB42-B49DC23CC0D9}" destId="{8823BEDC-C0A7-427B-AC42-4DADF07AF411}" srcOrd="0" destOrd="0" presId="urn:microsoft.com/office/officeart/2005/8/layout/hierarchy2"/>
    <dgm:cxn modelId="{25D92BD6-5667-4DBC-9E68-046F5CC9117A}" type="presParOf" srcId="{ED4DF2A4-906D-4761-824A-EEBA1911B704}" destId="{5051A615-C941-4125-8309-C734B06A1C89}" srcOrd="5" destOrd="0" presId="urn:microsoft.com/office/officeart/2005/8/layout/hierarchy2"/>
    <dgm:cxn modelId="{056742CF-23BA-402B-BEC4-141E950AACB5}" type="presParOf" srcId="{5051A615-C941-4125-8309-C734B06A1C89}" destId="{B9C5A8FF-C13C-407F-83CF-EE8CAAD97126}" srcOrd="0" destOrd="0" presId="urn:microsoft.com/office/officeart/2005/8/layout/hierarchy2"/>
    <dgm:cxn modelId="{C33D1602-87BA-4119-9BAF-BEE34DA8A391}" type="presParOf" srcId="{5051A615-C941-4125-8309-C734B06A1C89}" destId="{8D2E8617-1FD3-4941-AE8E-AEE1582E9C2B}" srcOrd="1" destOrd="0" presId="urn:microsoft.com/office/officeart/2005/8/layout/hierarchy2"/>
    <dgm:cxn modelId="{DEF2247B-F9B1-48BD-BC74-B8D1B1593FF5}" type="presParOf" srcId="{ED4DF2A4-906D-4761-824A-EEBA1911B704}" destId="{C6ECD5E6-FADF-4643-AF9B-72189A72B667}" srcOrd="6" destOrd="0" presId="urn:microsoft.com/office/officeart/2005/8/layout/hierarchy2"/>
    <dgm:cxn modelId="{F1ABEE59-6B2B-4EA3-AA84-BD9C540D11ED}" type="presParOf" srcId="{C6ECD5E6-FADF-4643-AF9B-72189A72B667}" destId="{9F04961F-9250-4A42-AD86-4F0AA3426321}" srcOrd="0" destOrd="0" presId="urn:microsoft.com/office/officeart/2005/8/layout/hierarchy2"/>
    <dgm:cxn modelId="{2723F1D2-349C-43B6-A9A0-462629A5400C}" type="presParOf" srcId="{ED4DF2A4-906D-4761-824A-EEBA1911B704}" destId="{59D4D930-5AEA-46D8-9108-9B899DE56ED5}" srcOrd="7" destOrd="0" presId="urn:microsoft.com/office/officeart/2005/8/layout/hierarchy2"/>
    <dgm:cxn modelId="{C84CAA7F-2F70-4B92-BBE6-D4AE481765C3}" type="presParOf" srcId="{59D4D930-5AEA-46D8-9108-9B899DE56ED5}" destId="{4A8134A0-E66E-471A-9BC6-380896423556}" srcOrd="0" destOrd="0" presId="urn:microsoft.com/office/officeart/2005/8/layout/hierarchy2"/>
    <dgm:cxn modelId="{45415B5C-1FF7-4EB4-B581-54284AEBC6A3}" type="presParOf" srcId="{59D4D930-5AEA-46D8-9108-9B899DE56ED5}" destId="{569DF4E8-397E-49E3-81CF-1D7BBAEFCB46}" srcOrd="1" destOrd="0" presId="urn:microsoft.com/office/officeart/2005/8/layout/hierarchy2"/>
    <dgm:cxn modelId="{FC08CF10-CE74-4164-909A-A3C5EFEF3A6D}" type="presParOf" srcId="{ED4DF2A4-906D-4761-824A-EEBA1911B704}" destId="{ECB2CDAC-A04C-4CA8-BCAD-916B5E9A1E72}" srcOrd="8" destOrd="0" presId="urn:microsoft.com/office/officeart/2005/8/layout/hierarchy2"/>
    <dgm:cxn modelId="{9D9BB89C-A3D8-4344-9667-AA67B63DEB55}" type="presParOf" srcId="{ECB2CDAC-A04C-4CA8-BCAD-916B5E9A1E72}" destId="{F532E92E-4701-41F2-B8EF-9F1D020618B9}" srcOrd="0" destOrd="0" presId="urn:microsoft.com/office/officeart/2005/8/layout/hierarchy2"/>
    <dgm:cxn modelId="{6DFB4B73-3808-49B1-B992-A708590BD41F}" type="presParOf" srcId="{ED4DF2A4-906D-4761-824A-EEBA1911B704}" destId="{95A168F3-2749-4243-BB01-3D8ED6C0EC03}" srcOrd="9" destOrd="0" presId="urn:microsoft.com/office/officeart/2005/8/layout/hierarchy2"/>
    <dgm:cxn modelId="{5061ECFC-ADE6-42BA-8C19-BD1A6BF47C89}" type="presParOf" srcId="{95A168F3-2749-4243-BB01-3D8ED6C0EC03}" destId="{C00F11F7-3E73-48A7-AEF8-F7EA53850238}" srcOrd="0" destOrd="0" presId="urn:microsoft.com/office/officeart/2005/8/layout/hierarchy2"/>
    <dgm:cxn modelId="{C2CB84C7-C1C1-444B-8627-67AC42569F0D}" type="presParOf" srcId="{95A168F3-2749-4243-BB01-3D8ED6C0EC03}" destId="{8404CB99-17C6-414E-A879-63348598FACA}"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2179C6-1CC0-4D69-A209-FBAC2FC447FC}"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46F4C53F-F9A8-4273-9023-4BB82E27CC12}">
      <dgm:prSet phldrT="[Texto]" custT="1"/>
      <dgm:spPr/>
      <dgm:t>
        <a:bodyPr/>
        <a:lstStyle/>
        <a:p>
          <a:r>
            <a:rPr lang="es-CL" sz="1000" dirty="0">
              <a:solidFill>
                <a:schemeClr val="tx1"/>
              </a:solidFill>
            </a:rPr>
            <a:t>ODEPA</a:t>
          </a:r>
          <a:endParaRPr lang="en-US" sz="1000" dirty="0">
            <a:solidFill>
              <a:schemeClr val="tx1"/>
            </a:solidFill>
          </a:endParaRPr>
        </a:p>
      </dgm:t>
    </dgm:pt>
    <dgm:pt modelId="{730464E0-1302-47E2-B758-226EB78CB146}" type="parTrans" cxnId="{8FAB558E-57A6-44A1-96A7-1F6C0227E77C}">
      <dgm:prSet/>
      <dgm:spPr/>
      <dgm:t>
        <a:bodyPr/>
        <a:lstStyle/>
        <a:p>
          <a:endParaRPr lang="en-US" sz="800"/>
        </a:p>
      </dgm:t>
    </dgm:pt>
    <dgm:pt modelId="{8CC8C2EF-1488-44F0-8131-72F6335FDFB2}" type="sibTrans" cxnId="{8FAB558E-57A6-44A1-96A7-1F6C0227E77C}">
      <dgm:prSet/>
      <dgm:spPr/>
      <dgm:t>
        <a:bodyPr/>
        <a:lstStyle/>
        <a:p>
          <a:endParaRPr lang="en-US" sz="800"/>
        </a:p>
      </dgm:t>
    </dgm:pt>
    <dgm:pt modelId="{6FBB533B-3DD3-42CB-BDC0-0525CF76888A}">
      <dgm:prSet phldrT="[Texto]" custT="1"/>
      <dgm:spPr/>
      <dgm:t>
        <a:bodyPr/>
        <a:lstStyle/>
        <a:p>
          <a:r>
            <a:rPr lang="es-CL" sz="1000" dirty="0"/>
            <a:t>Comercio exterior</a:t>
          </a:r>
          <a:endParaRPr lang="en-US" sz="1000" dirty="0"/>
        </a:p>
      </dgm:t>
    </dgm:pt>
    <dgm:pt modelId="{CE3E7AB6-6B4C-4D91-9473-832007695CA8}" type="parTrans" cxnId="{6B5CFAEC-F2C9-4758-9E8F-9E8F23700960}">
      <dgm:prSet custT="1"/>
      <dgm:spPr/>
      <dgm:t>
        <a:bodyPr/>
        <a:lstStyle/>
        <a:p>
          <a:endParaRPr lang="en-US" sz="800"/>
        </a:p>
      </dgm:t>
    </dgm:pt>
    <dgm:pt modelId="{0EBB745D-B66D-446E-8FD4-7E70097D3A6D}" type="sibTrans" cxnId="{6B5CFAEC-F2C9-4758-9E8F-9E8F23700960}">
      <dgm:prSet/>
      <dgm:spPr/>
      <dgm:t>
        <a:bodyPr/>
        <a:lstStyle/>
        <a:p>
          <a:endParaRPr lang="en-US" sz="800"/>
        </a:p>
      </dgm:t>
    </dgm:pt>
    <dgm:pt modelId="{0E3D13B6-3C84-47F4-9402-BDDC655E53BB}">
      <dgm:prSet phldrT="[Texto]" custT="1"/>
      <dgm:spPr/>
      <dgm:t>
        <a:bodyPr/>
        <a:lstStyle/>
        <a:p>
          <a:r>
            <a:rPr lang="es-CL" sz="800" dirty="0"/>
            <a:t>Balanza comercial</a:t>
          </a:r>
          <a:endParaRPr lang="en-US" sz="800" dirty="0"/>
        </a:p>
      </dgm:t>
    </dgm:pt>
    <dgm:pt modelId="{BDCC3798-E74A-49DD-8547-2B9C274385CC}" type="parTrans" cxnId="{F48577B1-EE46-4A27-8A41-275DE22C6A59}">
      <dgm:prSet custT="1"/>
      <dgm:spPr/>
      <dgm:t>
        <a:bodyPr/>
        <a:lstStyle/>
        <a:p>
          <a:endParaRPr lang="en-US" sz="800"/>
        </a:p>
      </dgm:t>
    </dgm:pt>
    <dgm:pt modelId="{50E2D846-3BFC-4451-A94E-081873F2684B}" type="sibTrans" cxnId="{F48577B1-EE46-4A27-8A41-275DE22C6A59}">
      <dgm:prSet/>
      <dgm:spPr/>
      <dgm:t>
        <a:bodyPr/>
        <a:lstStyle/>
        <a:p>
          <a:endParaRPr lang="en-US" sz="800"/>
        </a:p>
      </dgm:t>
    </dgm:pt>
    <dgm:pt modelId="{A950D655-FCD2-4B4E-859C-4F0FCBB10CBB}">
      <dgm:prSet phldrT="[Texto]" custT="1"/>
      <dgm:spPr/>
      <dgm:t>
        <a:bodyPr/>
        <a:lstStyle/>
        <a:p>
          <a:r>
            <a:rPr lang="es-CL" sz="800" dirty="0"/>
            <a:t>Bases de datos</a:t>
          </a:r>
          <a:endParaRPr lang="en-US" sz="800" dirty="0"/>
        </a:p>
      </dgm:t>
    </dgm:pt>
    <dgm:pt modelId="{9555B100-54F9-493C-B822-3A315673740A}" type="parTrans" cxnId="{3EB42328-ABEC-4726-8556-2F820D783179}">
      <dgm:prSet custT="1"/>
      <dgm:spPr/>
      <dgm:t>
        <a:bodyPr/>
        <a:lstStyle/>
        <a:p>
          <a:endParaRPr lang="en-US" sz="800"/>
        </a:p>
      </dgm:t>
    </dgm:pt>
    <dgm:pt modelId="{CB33347F-A165-4BB5-853B-0B69C87ECEE0}" type="sibTrans" cxnId="{3EB42328-ABEC-4726-8556-2F820D783179}">
      <dgm:prSet/>
      <dgm:spPr/>
      <dgm:t>
        <a:bodyPr/>
        <a:lstStyle/>
        <a:p>
          <a:endParaRPr lang="en-US" sz="800"/>
        </a:p>
      </dgm:t>
    </dgm:pt>
    <dgm:pt modelId="{4BA509EA-1105-4210-82D4-7A7D063578EC}">
      <dgm:prSet phldrT="[Texto]" custT="1"/>
      <dgm:spPr/>
      <dgm:t>
        <a:bodyPr/>
        <a:lstStyle/>
        <a:p>
          <a:r>
            <a:rPr lang="es-CL" sz="1000" dirty="0"/>
            <a:t>Información territorial</a:t>
          </a:r>
          <a:endParaRPr lang="en-US" sz="1000" dirty="0"/>
        </a:p>
      </dgm:t>
    </dgm:pt>
    <dgm:pt modelId="{DD035936-9B34-4887-AECA-C4D7865D89D9}" type="parTrans" cxnId="{30786297-877B-46B1-8E83-40807405A87D}">
      <dgm:prSet custT="1"/>
      <dgm:spPr/>
      <dgm:t>
        <a:bodyPr/>
        <a:lstStyle/>
        <a:p>
          <a:endParaRPr lang="en-US" sz="800"/>
        </a:p>
      </dgm:t>
    </dgm:pt>
    <dgm:pt modelId="{CA1F800C-27FC-4C26-BBA9-7B5C1B1F956C}" type="sibTrans" cxnId="{30786297-877B-46B1-8E83-40807405A87D}">
      <dgm:prSet/>
      <dgm:spPr/>
      <dgm:t>
        <a:bodyPr/>
        <a:lstStyle/>
        <a:p>
          <a:endParaRPr lang="en-US" sz="800"/>
        </a:p>
      </dgm:t>
    </dgm:pt>
    <dgm:pt modelId="{3AA902D2-509B-48A9-B651-D872C07AC177}">
      <dgm:prSet phldrT="[Texto]" custT="1"/>
      <dgm:spPr/>
      <dgm:t>
        <a:bodyPr/>
        <a:lstStyle/>
        <a:p>
          <a:r>
            <a:rPr lang="es-CL" sz="800" dirty="0"/>
            <a:t>Catastro frutícola</a:t>
          </a:r>
          <a:endParaRPr lang="en-US" sz="800" dirty="0"/>
        </a:p>
      </dgm:t>
    </dgm:pt>
    <dgm:pt modelId="{43A14723-FDDE-4C98-B65E-FD826F5D9126}" type="parTrans" cxnId="{077F1C48-ECE0-49E6-87BF-F4FAD02BBC13}">
      <dgm:prSet custT="1"/>
      <dgm:spPr/>
      <dgm:t>
        <a:bodyPr/>
        <a:lstStyle/>
        <a:p>
          <a:endParaRPr lang="en-US" sz="800"/>
        </a:p>
      </dgm:t>
    </dgm:pt>
    <dgm:pt modelId="{D409FAFD-3847-4257-90B6-8E32EA3A7DD8}" type="sibTrans" cxnId="{077F1C48-ECE0-49E6-87BF-F4FAD02BBC13}">
      <dgm:prSet/>
      <dgm:spPr/>
      <dgm:t>
        <a:bodyPr/>
        <a:lstStyle/>
        <a:p>
          <a:endParaRPr lang="en-US" sz="800"/>
        </a:p>
      </dgm:t>
    </dgm:pt>
    <dgm:pt modelId="{3FF937BE-98B9-4090-9BCA-D132AB535754}">
      <dgm:prSet custT="1"/>
      <dgm:spPr/>
      <dgm:t>
        <a:bodyPr/>
        <a:lstStyle/>
        <a:p>
          <a:r>
            <a:rPr lang="es-CL" sz="1000" dirty="0"/>
            <a:t>Estadísticas productivas</a:t>
          </a:r>
          <a:endParaRPr lang="en-US" sz="1000" dirty="0"/>
        </a:p>
      </dgm:t>
    </dgm:pt>
    <dgm:pt modelId="{F91BC1F3-0484-4F86-A3EC-43F22B02F80F}" type="parTrans" cxnId="{7471AA10-B2D6-4B52-A6F2-268FAD48C99A}">
      <dgm:prSet custT="1"/>
      <dgm:spPr/>
      <dgm:t>
        <a:bodyPr/>
        <a:lstStyle/>
        <a:p>
          <a:endParaRPr lang="en-US" sz="800"/>
        </a:p>
      </dgm:t>
    </dgm:pt>
    <dgm:pt modelId="{B3D1E8D0-A366-4F33-8C55-79FB186F0944}" type="sibTrans" cxnId="{7471AA10-B2D6-4B52-A6F2-268FAD48C99A}">
      <dgm:prSet/>
      <dgm:spPr/>
      <dgm:t>
        <a:bodyPr/>
        <a:lstStyle/>
        <a:p>
          <a:endParaRPr lang="en-US" sz="800"/>
        </a:p>
      </dgm:t>
    </dgm:pt>
    <dgm:pt modelId="{1F730FE2-BAF8-4FB4-8936-4C468540E3A7}">
      <dgm:prSet custT="1"/>
      <dgm:spPr/>
      <dgm:t>
        <a:bodyPr/>
        <a:lstStyle/>
        <a:p>
          <a:r>
            <a:rPr lang="es-CL" sz="1000" dirty="0"/>
            <a:t>Catastros frutícolas</a:t>
          </a:r>
          <a:endParaRPr lang="en-US" sz="1000" dirty="0"/>
        </a:p>
      </dgm:t>
    </dgm:pt>
    <dgm:pt modelId="{4F824AF2-FC5C-416E-8792-3F560E4F76CF}" type="parTrans" cxnId="{FCBFB385-8434-4703-AEF2-E7DB69740A4E}">
      <dgm:prSet custT="1"/>
      <dgm:spPr/>
      <dgm:t>
        <a:bodyPr/>
        <a:lstStyle/>
        <a:p>
          <a:endParaRPr lang="en-US" sz="800"/>
        </a:p>
      </dgm:t>
    </dgm:pt>
    <dgm:pt modelId="{2393D79E-2708-4E33-AB08-A65EBAF214E3}" type="sibTrans" cxnId="{FCBFB385-8434-4703-AEF2-E7DB69740A4E}">
      <dgm:prSet/>
      <dgm:spPr/>
      <dgm:t>
        <a:bodyPr/>
        <a:lstStyle/>
        <a:p>
          <a:endParaRPr lang="en-US" sz="800"/>
        </a:p>
      </dgm:t>
    </dgm:pt>
    <dgm:pt modelId="{CBAE26BC-72B5-4F33-ACD3-2696C412EFFC}">
      <dgm:prSet custT="1"/>
      <dgm:spPr/>
      <dgm:t>
        <a:bodyPr/>
        <a:lstStyle/>
        <a:p>
          <a:r>
            <a:rPr lang="es-CL" sz="1000" dirty="0"/>
            <a:t>Ficha nacional y regional</a:t>
          </a:r>
          <a:endParaRPr lang="en-US" sz="1000" dirty="0"/>
        </a:p>
      </dgm:t>
    </dgm:pt>
    <dgm:pt modelId="{0DE9563A-9A30-4D9A-A421-CF4E6A652F0B}" type="parTrans" cxnId="{643CA420-CE4B-45A0-B75A-C36819C0C5CD}">
      <dgm:prSet custT="1"/>
      <dgm:spPr/>
      <dgm:t>
        <a:bodyPr/>
        <a:lstStyle/>
        <a:p>
          <a:endParaRPr lang="en-US" sz="800"/>
        </a:p>
      </dgm:t>
    </dgm:pt>
    <dgm:pt modelId="{DAF61829-22D3-4D4B-8ED5-D127AE236710}" type="sibTrans" cxnId="{643CA420-CE4B-45A0-B75A-C36819C0C5CD}">
      <dgm:prSet/>
      <dgm:spPr/>
      <dgm:t>
        <a:bodyPr/>
        <a:lstStyle/>
        <a:p>
          <a:endParaRPr lang="en-US" sz="800"/>
        </a:p>
      </dgm:t>
    </dgm:pt>
    <dgm:pt modelId="{91C9B37B-F9C5-4BF0-B0CE-722A9953DE99}">
      <dgm:prSet custT="1"/>
      <dgm:spPr/>
      <dgm:t>
        <a:bodyPr/>
        <a:lstStyle/>
        <a:p>
          <a:r>
            <a:rPr lang="es-CL" sz="1000" dirty="0"/>
            <a:t>Empleo agrícola</a:t>
          </a:r>
          <a:endParaRPr lang="en-US" sz="1000" dirty="0"/>
        </a:p>
      </dgm:t>
    </dgm:pt>
    <dgm:pt modelId="{7AEDF1B6-FF78-4B46-B0A0-742BF814C7F3}" type="parTrans" cxnId="{9907FF47-602F-45D5-A195-34E4E31B30BB}">
      <dgm:prSet custT="1"/>
      <dgm:spPr/>
      <dgm:t>
        <a:bodyPr/>
        <a:lstStyle/>
        <a:p>
          <a:endParaRPr lang="en-US" sz="800"/>
        </a:p>
      </dgm:t>
    </dgm:pt>
    <dgm:pt modelId="{88511C2F-E8EC-4B53-96D4-8FF62676DD68}" type="sibTrans" cxnId="{9907FF47-602F-45D5-A195-34E4E31B30BB}">
      <dgm:prSet/>
      <dgm:spPr/>
      <dgm:t>
        <a:bodyPr/>
        <a:lstStyle/>
        <a:p>
          <a:endParaRPr lang="en-US" sz="800"/>
        </a:p>
      </dgm:t>
    </dgm:pt>
    <dgm:pt modelId="{F32C69E0-EA42-4316-AB1D-40F7E8211E91}">
      <dgm:prSet custT="1"/>
      <dgm:spPr/>
      <dgm:t>
        <a:bodyPr/>
        <a:lstStyle/>
        <a:p>
          <a:r>
            <a:rPr lang="es-CL" sz="1000" dirty="0"/>
            <a:t>Estadísticas económicas</a:t>
          </a:r>
          <a:endParaRPr lang="en-US" sz="1000" dirty="0"/>
        </a:p>
      </dgm:t>
    </dgm:pt>
    <dgm:pt modelId="{986E0BAD-6261-43D8-9893-6B5C2B73B490}" type="parTrans" cxnId="{2322F9A1-7053-49B2-BC93-86FCD31476BC}">
      <dgm:prSet custT="1"/>
      <dgm:spPr/>
      <dgm:t>
        <a:bodyPr/>
        <a:lstStyle/>
        <a:p>
          <a:endParaRPr lang="en-US" sz="800"/>
        </a:p>
      </dgm:t>
    </dgm:pt>
    <dgm:pt modelId="{08403B40-1F13-491D-9D28-C47109BE19DB}" type="sibTrans" cxnId="{2322F9A1-7053-49B2-BC93-86FCD31476BC}">
      <dgm:prSet/>
      <dgm:spPr/>
      <dgm:t>
        <a:bodyPr/>
        <a:lstStyle/>
        <a:p>
          <a:endParaRPr lang="en-US" sz="800"/>
        </a:p>
      </dgm:t>
    </dgm:pt>
    <dgm:pt modelId="{FEFF5773-F9D5-4E56-8201-1DEE380C43B4}">
      <dgm:prSet custT="1"/>
      <dgm:spPr/>
      <dgm:t>
        <a:bodyPr/>
        <a:lstStyle/>
        <a:p>
          <a:r>
            <a:rPr lang="es-CL" sz="800" dirty="0"/>
            <a:t>Forestales</a:t>
          </a:r>
          <a:endParaRPr lang="en-US" sz="800" dirty="0"/>
        </a:p>
      </dgm:t>
    </dgm:pt>
    <dgm:pt modelId="{C578E5A8-E86F-4C01-A9F2-78567E24E5F8}" type="parTrans" cxnId="{ED7F4AB4-C36F-4078-9736-83091A1E7BAA}">
      <dgm:prSet custT="1"/>
      <dgm:spPr/>
      <dgm:t>
        <a:bodyPr/>
        <a:lstStyle/>
        <a:p>
          <a:endParaRPr lang="en-US" sz="800"/>
        </a:p>
      </dgm:t>
    </dgm:pt>
    <dgm:pt modelId="{6D0F8B5B-404A-4E3E-9FC0-229B89F13572}" type="sibTrans" cxnId="{ED7F4AB4-C36F-4078-9736-83091A1E7BAA}">
      <dgm:prSet/>
      <dgm:spPr/>
      <dgm:t>
        <a:bodyPr/>
        <a:lstStyle/>
        <a:p>
          <a:endParaRPr lang="en-US" sz="800"/>
        </a:p>
      </dgm:t>
    </dgm:pt>
    <dgm:pt modelId="{6E1D6487-FDEA-4317-AC4D-5705E3888643}">
      <dgm:prSet custT="1"/>
      <dgm:spPr/>
      <dgm:t>
        <a:bodyPr/>
        <a:lstStyle/>
        <a:p>
          <a:r>
            <a:rPr lang="es-CL" sz="800" dirty="0"/>
            <a:t>Agrícolas</a:t>
          </a:r>
          <a:endParaRPr lang="en-US" sz="800" dirty="0"/>
        </a:p>
      </dgm:t>
    </dgm:pt>
    <dgm:pt modelId="{35FA81DF-98AB-4C98-A839-7BB9C88E5B9B}" type="parTrans" cxnId="{3A155842-2B01-4DCA-9622-27994B8BDE8E}">
      <dgm:prSet custT="1"/>
      <dgm:spPr/>
      <dgm:t>
        <a:bodyPr/>
        <a:lstStyle/>
        <a:p>
          <a:endParaRPr lang="en-US" sz="800"/>
        </a:p>
      </dgm:t>
    </dgm:pt>
    <dgm:pt modelId="{74389B1D-8453-4450-9878-894EBB576995}" type="sibTrans" cxnId="{3A155842-2B01-4DCA-9622-27994B8BDE8E}">
      <dgm:prSet/>
      <dgm:spPr/>
      <dgm:t>
        <a:bodyPr/>
        <a:lstStyle/>
        <a:p>
          <a:endParaRPr lang="en-US" sz="800"/>
        </a:p>
      </dgm:t>
    </dgm:pt>
    <dgm:pt modelId="{67067600-AB4B-46ED-BEF7-3F19E7DEEFBE}">
      <dgm:prSet custT="1"/>
      <dgm:spPr/>
      <dgm:t>
        <a:bodyPr/>
        <a:lstStyle/>
        <a:p>
          <a:r>
            <a:rPr lang="es-CL" sz="800" dirty="0"/>
            <a:t>Pecuarias</a:t>
          </a:r>
          <a:endParaRPr lang="en-US" sz="800" dirty="0"/>
        </a:p>
      </dgm:t>
    </dgm:pt>
    <dgm:pt modelId="{DE45E6C5-125D-4114-BEC2-E0BE5DA0B249}" type="parTrans" cxnId="{ABCB1EB4-389F-4F92-9BCA-CEFF2E9900C4}">
      <dgm:prSet custT="1"/>
      <dgm:spPr/>
      <dgm:t>
        <a:bodyPr/>
        <a:lstStyle/>
        <a:p>
          <a:endParaRPr lang="en-US" sz="800"/>
        </a:p>
      </dgm:t>
    </dgm:pt>
    <dgm:pt modelId="{328F0596-2168-4B81-AE4A-80B40C22C537}" type="sibTrans" cxnId="{ABCB1EB4-389F-4F92-9BCA-CEFF2E9900C4}">
      <dgm:prSet/>
      <dgm:spPr/>
      <dgm:t>
        <a:bodyPr/>
        <a:lstStyle/>
        <a:p>
          <a:endParaRPr lang="en-US" sz="800"/>
        </a:p>
      </dgm:t>
    </dgm:pt>
    <dgm:pt modelId="{43E732F7-DA82-4554-931F-1E7AF48DD415}">
      <dgm:prSet custT="1"/>
      <dgm:spPr/>
      <dgm:t>
        <a:bodyPr/>
        <a:lstStyle/>
        <a:p>
          <a:r>
            <a:rPr lang="es-CL" sz="800" dirty="0"/>
            <a:t>Fichas por cada región: Economía regional, antecedentes sociales, antecedentes ambientales, mapa región en </a:t>
          </a:r>
          <a:r>
            <a:rPr lang="es-CL" sz="800" dirty="0" err="1"/>
            <a:t>pdf</a:t>
          </a:r>
          <a:r>
            <a:rPr lang="es-CL" sz="800" dirty="0"/>
            <a:t>,, exportaciones.</a:t>
          </a:r>
        </a:p>
      </dgm:t>
    </dgm:pt>
    <dgm:pt modelId="{B9C485B0-A558-48C3-8F0D-AC72C8419958}" type="parTrans" cxnId="{BD11B89B-2B66-4DB6-93B8-A31EF2F808E4}">
      <dgm:prSet custT="1"/>
      <dgm:spPr/>
      <dgm:t>
        <a:bodyPr/>
        <a:lstStyle/>
        <a:p>
          <a:endParaRPr lang="en-US" sz="800"/>
        </a:p>
      </dgm:t>
    </dgm:pt>
    <dgm:pt modelId="{98D2F76B-948E-4D61-809D-BC7FEC53E488}" type="sibTrans" cxnId="{BD11B89B-2B66-4DB6-93B8-A31EF2F808E4}">
      <dgm:prSet/>
      <dgm:spPr/>
      <dgm:t>
        <a:bodyPr/>
        <a:lstStyle/>
        <a:p>
          <a:endParaRPr lang="en-US" sz="800"/>
        </a:p>
      </dgm:t>
    </dgm:pt>
    <dgm:pt modelId="{78ABF2D9-2D44-450E-954B-D515583952CC}">
      <dgm:prSet custT="1"/>
      <dgm:spPr/>
      <dgm:t>
        <a:bodyPr/>
        <a:lstStyle/>
        <a:p>
          <a:r>
            <a:rPr lang="es-CL" sz="800" dirty="0"/>
            <a:t>Distribución</a:t>
          </a:r>
          <a:r>
            <a:rPr lang="es-CL" sz="800" baseline="0" dirty="0"/>
            <a:t> de huerto frutales</a:t>
          </a:r>
          <a:endParaRPr lang="en-US" sz="800" dirty="0"/>
        </a:p>
      </dgm:t>
    </dgm:pt>
    <dgm:pt modelId="{A5C45E29-E638-4103-AF4D-C82A70B0B822}" type="parTrans" cxnId="{DAF13900-2ACA-464C-B1A2-D483049734DA}">
      <dgm:prSet custT="1"/>
      <dgm:spPr/>
      <dgm:t>
        <a:bodyPr/>
        <a:lstStyle/>
        <a:p>
          <a:endParaRPr lang="en-US" sz="800"/>
        </a:p>
      </dgm:t>
    </dgm:pt>
    <dgm:pt modelId="{A943DE84-C5FA-414D-BDBB-213476BCEED1}" type="sibTrans" cxnId="{DAF13900-2ACA-464C-B1A2-D483049734DA}">
      <dgm:prSet/>
      <dgm:spPr/>
      <dgm:t>
        <a:bodyPr/>
        <a:lstStyle/>
        <a:p>
          <a:endParaRPr lang="en-US" sz="800"/>
        </a:p>
      </dgm:t>
    </dgm:pt>
    <dgm:pt modelId="{C25BEA89-AA74-4A0E-B7ED-9367088B5188}">
      <dgm:prSet custT="1"/>
      <dgm:spPr/>
      <dgm:t>
        <a:bodyPr/>
        <a:lstStyle/>
        <a:p>
          <a:r>
            <a:rPr lang="es-CL" sz="800" dirty="0" err="1"/>
            <a:t>Catrastros</a:t>
          </a:r>
          <a:r>
            <a:rPr lang="es-CL" sz="800" dirty="0"/>
            <a:t> superficie agrícola regional</a:t>
          </a:r>
          <a:endParaRPr lang="en-US" sz="800" dirty="0"/>
        </a:p>
      </dgm:t>
    </dgm:pt>
    <dgm:pt modelId="{1BCF5084-33E0-4AF3-B802-79A490205C79}" type="parTrans" cxnId="{0785842C-8D1C-47FE-8987-AAE2FD7A160A}">
      <dgm:prSet custT="1"/>
      <dgm:spPr/>
      <dgm:t>
        <a:bodyPr/>
        <a:lstStyle/>
        <a:p>
          <a:endParaRPr lang="en-US" sz="800"/>
        </a:p>
      </dgm:t>
    </dgm:pt>
    <dgm:pt modelId="{99AF3A80-C0FC-44A9-8D49-D2A34594AD74}" type="sibTrans" cxnId="{0785842C-8D1C-47FE-8987-AAE2FD7A160A}">
      <dgm:prSet/>
      <dgm:spPr/>
      <dgm:t>
        <a:bodyPr/>
        <a:lstStyle/>
        <a:p>
          <a:endParaRPr lang="en-US" sz="800"/>
        </a:p>
      </dgm:t>
    </dgm:pt>
    <dgm:pt modelId="{222B2C42-6EA4-44A7-90FE-7ADD2BD694BC}">
      <dgm:prSet custT="1"/>
      <dgm:spPr/>
      <dgm:t>
        <a:bodyPr/>
        <a:lstStyle/>
        <a:p>
          <a:r>
            <a:rPr lang="es-CL" sz="800" dirty="0"/>
            <a:t>Catastro </a:t>
          </a:r>
          <a:r>
            <a:rPr lang="es-CL" sz="800" dirty="0" err="1"/>
            <a:t>Cirén</a:t>
          </a:r>
          <a:r>
            <a:rPr lang="es-CL" sz="800" dirty="0"/>
            <a:t>-ODEPA</a:t>
          </a:r>
          <a:endParaRPr lang="en-US" sz="800" dirty="0"/>
        </a:p>
      </dgm:t>
    </dgm:pt>
    <dgm:pt modelId="{446A48FC-10EA-4C9A-9D63-BCDED01D2FFA}" type="parTrans" cxnId="{E12B6B16-B372-4C07-A668-1BC8F1427E82}">
      <dgm:prSet custT="1"/>
      <dgm:spPr/>
      <dgm:t>
        <a:bodyPr/>
        <a:lstStyle/>
        <a:p>
          <a:endParaRPr lang="en-US" sz="800"/>
        </a:p>
      </dgm:t>
    </dgm:pt>
    <dgm:pt modelId="{95646A47-E7BF-4A94-BCA7-996C45C45CD2}" type="sibTrans" cxnId="{E12B6B16-B372-4C07-A668-1BC8F1427E82}">
      <dgm:prSet/>
      <dgm:spPr/>
      <dgm:t>
        <a:bodyPr/>
        <a:lstStyle/>
        <a:p>
          <a:endParaRPr lang="en-US" sz="800"/>
        </a:p>
      </dgm:t>
    </dgm:pt>
    <dgm:pt modelId="{EF729AE2-C69B-4EB8-9A0B-0FAE47AF30A2}">
      <dgm:prSet custT="1"/>
      <dgm:spPr/>
      <dgm:t>
        <a:bodyPr/>
        <a:lstStyle/>
        <a:p>
          <a:r>
            <a:rPr lang="es-CL" sz="800" dirty="0"/>
            <a:t>Catastro vitícola nacional</a:t>
          </a:r>
          <a:endParaRPr lang="en-US" sz="800" dirty="0"/>
        </a:p>
      </dgm:t>
    </dgm:pt>
    <dgm:pt modelId="{BD012F2B-ED0D-429B-9007-861328B4627F}" type="parTrans" cxnId="{51CAB79F-92B6-4FF8-AB5E-677D8775669C}">
      <dgm:prSet custT="1"/>
      <dgm:spPr/>
      <dgm:t>
        <a:bodyPr/>
        <a:lstStyle/>
        <a:p>
          <a:endParaRPr lang="en-US" sz="800"/>
        </a:p>
      </dgm:t>
    </dgm:pt>
    <dgm:pt modelId="{BB2851D9-1682-4416-8B42-B598D50297FD}" type="sibTrans" cxnId="{51CAB79F-92B6-4FF8-AB5E-677D8775669C}">
      <dgm:prSet/>
      <dgm:spPr/>
      <dgm:t>
        <a:bodyPr/>
        <a:lstStyle/>
        <a:p>
          <a:endParaRPr lang="en-US" sz="800"/>
        </a:p>
      </dgm:t>
    </dgm:pt>
    <dgm:pt modelId="{C34E94AA-2BFF-4DE1-B7DF-337B738A5664}">
      <dgm:prSet custT="1"/>
      <dgm:spPr/>
      <dgm:t>
        <a:bodyPr/>
        <a:lstStyle/>
        <a:p>
          <a:r>
            <a:rPr lang="es-CL" sz="800" dirty="0"/>
            <a:t>Directorio Agroindustria Hortofrutícola </a:t>
          </a:r>
          <a:r>
            <a:rPr lang="es-CL" sz="800" dirty="0" err="1"/>
            <a:t>Ciren</a:t>
          </a:r>
          <a:r>
            <a:rPr lang="es-CL" sz="800" dirty="0"/>
            <a:t> </a:t>
          </a:r>
          <a:r>
            <a:rPr lang="es-CL" sz="800" dirty="0" err="1"/>
            <a:t>Odepa</a:t>
          </a:r>
          <a:endParaRPr lang="en-US" sz="800" dirty="0"/>
        </a:p>
      </dgm:t>
    </dgm:pt>
    <dgm:pt modelId="{AA8C4DD3-97DF-4912-85DF-5E57858CFCF0}" type="parTrans" cxnId="{A8CF1D49-AA3F-4783-9AA9-E55E9E4DF61A}">
      <dgm:prSet custT="1"/>
      <dgm:spPr/>
      <dgm:t>
        <a:bodyPr/>
        <a:lstStyle/>
        <a:p>
          <a:endParaRPr lang="en-US" sz="800"/>
        </a:p>
      </dgm:t>
    </dgm:pt>
    <dgm:pt modelId="{B59B9A24-8628-46AC-954F-A9CDF10F650A}" type="sibTrans" cxnId="{A8CF1D49-AA3F-4783-9AA9-E55E9E4DF61A}">
      <dgm:prSet/>
      <dgm:spPr/>
      <dgm:t>
        <a:bodyPr/>
        <a:lstStyle/>
        <a:p>
          <a:endParaRPr lang="en-US" sz="800"/>
        </a:p>
      </dgm:t>
    </dgm:pt>
    <dgm:pt modelId="{4AD0B950-324A-4FB2-B0C9-CE27297ACA86}">
      <dgm:prSet custT="1"/>
      <dgm:spPr/>
      <dgm:t>
        <a:bodyPr/>
        <a:lstStyle/>
        <a:p>
          <a:r>
            <a:rPr lang="es-CL" sz="800" dirty="0"/>
            <a:t>Indicadores de costo de importación</a:t>
          </a:r>
          <a:endParaRPr lang="en-US" sz="800" dirty="0"/>
        </a:p>
      </dgm:t>
    </dgm:pt>
    <dgm:pt modelId="{41DAAA11-AF03-4278-BF75-06EA9A7F0ECD}" type="parTrans" cxnId="{F7D69548-75CB-4925-967A-89E427A65ED0}">
      <dgm:prSet custT="1"/>
      <dgm:spPr/>
      <dgm:t>
        <a:bodyPr/>
        <a:lstStyle/>
        <a:p>
          <a:endParaRPr lang="en-US" sz="800"/>
        </a:p>
      </dgm:t>
    </dgm:pt>
    <dgm:pt modelId="{A556A6F1-F1BE-4C2C-A564-EBB3D20F8EA2}" type="sibTrans" cxnId="{F7D69548-75CB-4925-967A-89E427A65ED0}">
      <dgm:prSet/>
      <dgm:spPr/>
      <dgm:t>
        <a:bodyPr/>
        <a:lstStyle/>
        <a:p>
          <a:endParaRPr lang="en-US" sz="800"/>
        </a:p>
      </dgm:t>
    </dgm:pt>
    <dgm:pt modelId="{0A27EEE3-7FBD-45F2-A06D-0F8182CD090E}">
      <dgm:prSet custT="1"/>
      <dgm:spPr/>
      <dgm:t>
        <a:bodyPr/>
        <a:lstStyle/>
        <a:p>
          <a:r>
            <a:rPr lang="es-CL" sz="800" dirty="0"/>
            <a:t>Cifras económicas</a:t>
          </a:r>
          <a:endParaRPr lang="en-US" sz="800" dirty="0"/>
        </a:p>
      </dgm:t>
    </dgm:pt>
    <dgm:pt modelId="{F4987903-BEEC-42AB-AFFA-1E93A905D8C1}" type="parTrans" cxnId="{79B6286F-54A5-4E01-9B6A-C42D56B36B4E}">
      <dgm:prSet custT="1"/>
      <dgm:spPr/>
      <dgm:t>
        <a:bodyPr/>
        <a:lstStyle/>
        <a:p>
          <a:endParaRPr lang="en-US" sz="800"/>
        </a:p>
      </dgm:t>
    </dgm:pt>
    <dgm:pt modelId="{4D904E70-C957-48C0-BBC3-4200F8FF6202}" type="sibTrans" cxnId="{79B6286F-54A5-4E01-9B6A-C42D56B36B4E}">
      <dgm:prSet/>
      <dgm:spPr/>
      <dgm:t>
        <a:bodyPr/>
        <a:lstStyle/>
        <a:p>
          <a:endParaRPr lang="en-US" sz="800"/>
        </a:p>
      </dgm:t>
    </dgm:pt>
    <dgm:pt modelId="{AFB8CAB7-A080-4191-87F9-570B8DCEAD58}">
      <dgm:prSet custT="1"/>
      <dgm:spPr/>
      <dgm:t>
        <a:bodyPr/>
        <a:lstStyle/>
        <a:p>
          <a:r>
            <a:rPr lang="es-CL" sz="800" dirty="0"/>
            <a:t>Empleos del sector</a:t>
          </a:r>
          <a:endParaRPr lang="en-US" sz="800" dirty="0"/>
        </a:p>
      </dgm:t>
    </dgm:pt>
    <dgm:pt modelId="{4C6F6DB6-3E8B-4F86-BD0C-1048737C2922}" type="parTrans" cxnId="{5BAC9B97-27DA-40AD-BB3B-067D75DE4E0B}">
      <dgm:prSet custT="1"/>
      <dgm:spPr/>
      <dgm:t>
        <a:bodyPr/>
        <a:lstStyle/>
        <a:p>
          <a:endParaRPr lang="en-US" sz="800"/>
        </a:p>
      </dgm:t>
    </dgm:pt>
    <dgm:pt modelId="{3E3ADBA3-9D72-43EA-94AA-A83FDEDF40D0}" type="sibTrans" cxnId="{5BAC9B97-27DA-40AD-BB3B-067D75DE4E0B}">
      <dgm:prSet/>
      <dgm:spPr/>
      <dgm:t>
        <a:bodyPr/>
        <a:lstStyle/>
        <a:p>
          <a:endParaRPr lang="en-US" sz="800"/>
        </a:p>
      </dgm:t>
    </dgm:pt>
    <dgm:pt modelId="{A066A5B6-E361-482B-8F81-1F52E34B48A4}">
      <dgm:prSet custT="1"/>
      <dgm:spPr/>
      <dgm:t>
        <a:bodyPr/>
        <a:lstStyle/>
        <a:p>
          <a:r>
            <a:rPr lang="es-CL" sz="800" dirty="0"/>
            <a:t>PIB del sector</a:t>
          </a:r>
          <a:endParaRPr lang="en-US" sz="800" dirty="0"/>
        </a:p>
      </dgm:t>
    </dgm:pt>
    <dgm:pt modelId="{FEC0AA29-165C-4FD0-BCAD-8321A9E13DAC}" type="parTrans" cxnId="{7B4D6D82-92B4-4DED-A35A-ABDCBC374B52}">
      <dgm:prSet custT="1"/>
      <dgm:spPr/>
      <dgm:t>
        <a:bodyPr/>
        <a:lstStyle/>
        <a:p>
          <a:endParaRPr lang="en-US" sz="800"/>
        </a:p>
      </dgm:t>
    </dgm:pt>
    <dgm:pt modelId="{F16FC909-A617-4988-9280-C5CB80DB37DF}" type="sibTrans" cxnId="{7B4D6D82-92B4-4DED-A35A-ABDCBC374B52}">
      <dgm:prSet/>
      <dgm:spPr/>
      <dgm:t>
        <a:bodyPr/>
        <a:lstStyle/>
        <a:p>
          <a:endParaRPr lang="en-US" sz="800"/>
        </a:p>
      </dgm:t>
    </dgm:pt>
    <dgm:pt modelId="{D94CBD77-99D9-4557-AA74-BD602C1CBE69}">
      <dgm:prSet custT="1"/>
      <dgm:spPr/>
      <dgm:t>
        <a:bodyPr/>
        <a:lstStyle/>
        <a:p>
          <a:r>
            <a:rPr lang="es-CL" sz="800" dirty="0"/>
            <a:t>Por regiones y por producto (exportaciones e importaciones)</a:t>
          </a:r>
          <a:endParaRPr lang="en-US" sz="800" dirty="0"/>
        </a:p>
      </dgm:t>
    </dgm:pt>
    <dgm:pt modelId="{D02FD99E-1948-49B0-B597-1370EA5494EB}" type="parTrans" cxnId="{5801FE44-6B42-4F52-B99A-F0BB7412C161}">
      <dgm:prSet custT="1"/>
      <dgm:spPr/>
      <dgm:t>
        <a:bodyPr/>
        <a:lstStyle/>
        <a:p>
          <a:endParaRPr lang="en-US" sz="800"/>
        </a:p>
      </dgm:t>
    </dgm:pt>
    <dgm:pt modelId="{B37FC2D8-BBA4-4EC1-837F-1559407A891C}" type="sibTrans" cxnId="{5801FE44-6B42-4F52-B99A-F0BB7412C161}">
      <dgm:prSet/>
      <dgm:spPr/>
      <dgm:t>
        <a:bodyPr/>
        <a:lstStyle/>
        <a:p>
          <a:endParaRPr lang="en-US" sz="800"/>
        </a:p>
      </dgm:t>
    </dgm:pt>
    <dgm:pt modelId="{C4D810C3-0AF1-48B1-AF21-1CB8DFDF3727}">
      <dgm:prSet custT="1"/>
      <dgm:spPr/>
      <dgm:t>
        <a:bodyPr/>
        <a:lstStyle/>
        <a:p>
          <a:r>
            <a:rPr lang="es-CL" sz="800" dirty="0"/>
            <a:t>Series trimestrales empleo</a:t>
          </a:r>
          <a:endParaRPr lang="en-US" sz="800" dirty="0"/>
        </a:p>
      </dgm:t>
    </dgm:pt>
    <dgm:pt modelId="{63E766A7-AAD0-42D4-8898-6A32C5653FF2}" type="parTrans" cxnId="{77F583B6-B3CE-438E-9CD6-4357BBC4DC89}">
      <dgm:prSet custT="1"/>
      <dgm:spPr/>
      <dgm:t>
        <a:bodyPr/>
        <a:lstStyle/>
        <a:p>
          <a:endParaRPr lang="en-US" sz="800"/>
        </a:p>
      </dgm:t>
    </dgm:pt>
    <dgm:pt modelId="{E681F9F1-659E-4449-B01E-A79035A009B5}" type="sibTrans" cxnId="{77F583B6-B3CE-438E-9CD6-4357BBC4DC89}">
      <dgm:prSet/>
      <dgm:spPr/>
      <dgm:t>
        <a:bodyPr/>
        <a:lstStyle/>
        <a:p>
          <a:endParaRPr lang="en-US" sz="800"/>
        </a:p>
      </dgm:t>
    </dgm:pt>
    <dgm:pt modelId="{B0A61C6C-F8B7-4900-90CD-5371251F409E}">
      <dgm:prSet custT="1"/>
      <dgm:spPr/>
      <dgm:t>
        <a:bodyPr/>
        <a:lstStyle/>
        <a:p>
          <a:r>
            <a:rPr lang="es-CL" sz="800" dirty="0"/>
            <a:t>Catalogo de mapas</a:t>
          </a:r>
          <a:endParaRPr lang="en-US" sz="800" dirty="0"/>
        </a:p>
      </dgm:t>
    </dgm:pt>
    <dgm:pt modelId="{2233293B-0B88-45DE-9DAE-5EB986CF57A7}" type="parTrans" cxnId="{C19B1175-9EA0-4273-8EEA-EB4AF497E671}">
      <dgm:prSet custT="1"/>
      <dgm:spPr/>
      <dgm:t>
        <a:bodyPr/>
        <a:lstStyle/>
        <a:p>
          <a:endParaRPr lang="en-US" sz="800"/>
        </a:p>
      </dgm:t>
    </dgm:pt>
    <dgm:pt modelId="{33D12BCD-5276-4127-ADFB-F03017985E8B}" type="sibTrans" cxnId="{C19B1175-9EA0-4273-8EEA-EB4AF497E671}">
      <dgm:prSet/>
      <dgm:spPr/>
      <dgm:t>
        <a:bodyPr/>
        <a:lstStyle/>
        <a:p>
          <a:endParaRPr lang="en-US" sz="800"/>
        </a:p>
      </dgm:t>
    </dgm:pt>
    <dgm:pt modelId="{EAACC753-26D0-4938-91B3-490287E88C0A}">
      <dgm:prSet custT="1"/>
      <dgm:spPr/>
      <dgm:t>
        <a:bodyPr/>
        <a:lstStyle/>
        <a:p>
          <a:r>
            <a:rPr lang="es-CL" sz="800" dirty="0"/>
            <a:t>Censos agropecuarios</a:t>
          </a:r>
          <a:endParaRPr lang="en-US" sz="800" dirty="0"/>
        </a:p>
      </dgm:t>
    </dgm:pt>
    <dgm:pt modelId="{FEFC8C9D-8574-405E-98AA-DB8107B2D7F1}" type="parTrans" cxnId="{373CC4DC-780B-41A9-9CC4-67D37543FA3B}">
      <dgm:prSet custT="1"/>
      <dgm:spPr/>
      <dgm:t>
        <a:bodyPr/>
        <a:lstStyle/>
        <a:p>
          <a:endParaRPr lang="en-US" sz="800"/>
        </a:p>
      </dgm:t>
    </dgm:pt>
    <dgm:pt modelId="{4BF5024A-8D58-4528-B34F-DD7824A7B181}" type="sibTrans" cxnId="{373CC4DC-780B-41A9-9CC4-67D37543FA3B}">
      <dgm:prSet/>
      <dgm:spPr/>
      <dgm:t>
        <a:bodyPr/>
        <a:lstStyle/>
        <a:p>
          <a:endParaRPr lang="en-US" sz="800"/>
        </a:p>
      </dgm:t>
    </dgm:pt>
    <dgm:pt modelId="{03B7E7C4-9A71-4515-8464-199ED6F2BCA3}">
      <dgm:prSet custT="1"/>
      <dgm:spPr/>
      <dgm:t>
        <a:bodyPr/>
        <a:lstStyle/>
        <a:p>
          <a:r>
            <a:rPr lang="es-CL" sz="800" dirty="0"/>
            <a:t>Otra información</a:t>
          </a:r>
          <a:endParaRPr lang="en-US" sz="800" dirty="0"/>
        </a:p>
      </dgm:t>
    </dgm:pt>
    <dgm:pt modelId="{5A217255-C853-491D-9A55-D1E5FCEAD510}" type="parTrans" cxnId="{C1EC2D72-4B98-4A48-89E3-D1F3257068A1}">
      <dgm:prSet custT="1"/>
      <dgm:spPr/>
      <dgm:t>
        <a:bodyPr/>
        <a:lstStyle/>
        <a:p>
          <a:endParaRPr lang="en-US" sz="800"/>
        </a:p>
      </dgm:t>
    </dgm:pt>
    <dgm:pt modelId="{42E22EFB-3D74-478E-BB24-AA2CE0BCFF94}" type="sibTrans" cxnId="{C1EC2D72-4B98-4A48-89E3-D1F3257068A1}">
      <dgm:prSet/>
      <dgm:spPr/>
      <dgm:t>
        <a:bodyPr/>
        <a:lstStyle/>
        <a:p>
          <a:endParaRPr lang="en-US" sz="800"/>
        </a:p>
      </dgm:t>
    </dgm:pt>
    <dgm:pt modelId="{73CB6196-0D5B-4A91-BFA8-6A9838F95011}">
      <dgm:prSet custT="1"/>
      <dgm:spPr/>
      <dgm:t>
        <a:bodyPr/>
        <a:lstStyle/>
        <a:p>
          <a:r>
            <a:rPr lang="es-CL" sz="800" dirty="0"/>
            <a:t>Programa de encuestas  continuas</a:t>
          </a:r>
          <a:endParaRPr lang="en-US" sz="800" dirty="0"/>
        </a:p>
      </dgm:t>
    </dgm:pt>
    <dgm:pt modelId="{5F54B66C-A498-4C34-B7C6-728407F75489}" type="parTrans" cxnId="{4E4303D8-41A0-4254-8946-3895047BD687}">
      <dgm:prSet custT="1"/>
      <dgm:spPr/>
      <dgm:t>
        <a:bodyPr/>
        <a:lstStyle/>
        <a:p>
          <a:endParaRPr lang="en-US" sz="800"/>
        </a:p>
      </dgm:t>
    </dgm:pt>
    <dgm:pt modelId="{2BE5AD3A-1628-4A40-A74E-34EE6841796C}" type="sibTrans" cxnId="{4E4303D8-41A0-4254-8946-3895047BD687}">
      <dgm:prSet/>
      <dgm:spPr/>
      <dgm:t>
        <a:bodyPr/>
        <a:lstStyle/>
        <a:p>
          <a:endParaRPr lang="en-US" sz="800"/>
        </a:p>
      </dgm:t>
    </dgm:pt>
    <dgm:pt modelId="{73DEE736-EBB7-4E35-B4F9-3FB57DFFAE1F}" type="pres">
      <dgm:prSet presAssocID="{292179C6-1CC0-4D69-A209-FBAC2FC447FC}" presName="diagram" presStyleCnt="0">
        <dgm:presLayoutVars>
          <dgm:chPref val="1"/>
          <dgm:dir/>
          <dgm:animOne val="branch"/>
          <dgm:animLvl val="lvl"/>
          <dgm:resizeHandles val="exact"/>
        </dgm:presLayoutVars>
      </dgm:prSet>
      <dgm:spPr/>
    </dgm:pt>
    <dgm:pt modelId="{D9EEDF97-CB40-4B82-BDDF-2E630585DC8C}" type="pres">
      <dgm:prSet presAssocID="{46F4C53F-F9A8-4273-9023-4BB82E27CC12}" presName="root1" presStyleCnt="0"/>
      <dgm:spPr/>
    </dgm:pt>
    <dgm:pt modelId="{3A090001-EBC4-4715-B03D-4B4980B30E2E}" type="pres">
      <dgm:prSet presAssocID="{46F4C53F-F9A8-4273-9023-4BB82E27CC12}" presName="LevelOneTextNode" presStyleLbl="node0" presStyleIdx="0" presStyleCnt="1" custScaleX="190246" custScaleY="185702">
        <dgm:presLayoutVars>
          <dgm:chPref val="3"/>
        </dgm:presLayoutVars>
      </dgm:prSet>
      <dgm:spPr/>
    </dgm:pt>
    <dgm:pt modelId="{BC9AF454-CC4C-4609-9C61-22B27DBA880F}" type="pres">
      <dgm:prSet presAssocID="{46F4C53F-F9A8-4273-9023-4BB82E27CC12}" presName="level2hierChild" presStyleCnt="0"/>
      <dgm:spPr/>
    </dgm:pt>
    <dgm:pt modelId="{8DD51C3B-4A40-4227-9A89-786EA31B62AD}" type="pres">
      <dgm:prSet presAssocID="{CE3E7AB6-6B4C-4D91-9473-832007695CA8}" presName="conn2-1" presStyleLbl="parChTrans1D2" presStyleIdx="0" presStyleCnt="7"/>
      <dgm:spPr/>
    </dgm:pt>
    <dgm:pt modelId="{4AB9AB43-C356-4E9A-A41B-4D1CB93AC918}" type="pres">
      <dgm:prSet presAssocID="{CE3E7AB6-6B4C-4D91-9473-832007695CA8}" presName="connTx" presStyleLbl="parChTrans1D2" presStyleIdx="0" presStyleCnt="7"/>
      <dgm:spPr/>
    </dgm:pt>
    <dgm:pt modelId="{CEEB5D08-CB2A-4D4B-A789-94C67EB62D9D}" type="pres">
      <dgm:prSet presAssocID="{6FBB533B-3DD3-42CB-BDC0-0525CF76888A}" presName="root2" presStyleCnt="0"/>
      <dgm:spPr/>
    </dgm:pt>
    <dgm:pt modelId="{154CB941-2C9C-4675-936F-8E785E1F6AD8}" type="pres">
      <dgm:prSet presAssocID="{6FBB533B-3DD3-42CB-BDC0-0525CF76888A}" presName="LevelTwoTextNode" presStyleLbl="node2" presStyleIdx="0" presStyleCnt="7" custScaleX="460343" custScaleY="154908">
        <dgm:presLayoutVars>
          <dgm:chPref val="3"/>
        </dgm:presLayoutVars>
      </dgm:prSet>
      <dgm:spPr/>
    </dgm:pt>
    <dgm:pt modelId="{201A63E6-9816-4A41-9E51-446461C7E097}" type="pres">
      <dgm:prSet presAssocID="{6FBB533B-3DD3-42CB-BDC0-0525CF76888A}" presName="level3hierChild" presStyleCnt="0"/>
      <dgm:spPr/>
    </dgm:pt>
    <dgm:pt modelId="{26B69C67-584E-4A44-BC0B-147BA0E977D6}" type="pres">
      <dgm:prSet presAssocID="{BDCC3798-E74A-49DD-8547-2B9C274385CC}" presName="conn2-1" presStyleLbl="parChTrans1D3" presStyleIdx="0" presStyleCnt="22"/>
      <dgm:spPr/>
    </dgm:pt>
    <dgm:pt modelId="{DC15B288-1404-429C-A9C7-AF34DF5B14FB}" type="pres">
      <dgm:prSet presAssocID="{BDCC3798-E74A-49DD-8547-2B9C274385CC}" presName="connTx" presStyleLbl="parChTrans1D3" presStyleIdx="0" presStyleCnt="22"/>
      <dgm:spPr/>
    </dgm:pt>
    <dgm:pt modelId="{26E48703-C7BD-4D03-A894-187E70D3C4E9}" type="pres">
      <dgm:prSet presAssocID="{0E3D13B6-3C84-47F4-9402-BDDC655E53BB}" presName="root2" presStyleCnt="0"/>
      <dgm:spPr/>
    </dgm:pt>
    <dgm:pt modelId="{713E20B1-9711-40A0-B24E-46FC11B2FB70}" type="pres">
      <dgm:prSet presAssocID="{0E3D13B6-3C84-47F4-9402-BDDC655E53BB}" presName="LevelTwoTextNode" presStyleLbl="node3" presStyleIdx="0" presStyleCnt="22" custScaleX="723937" custScaleY="89133">
        <dgm:presLayoutVars>
          <dgm:chPref val="3"/>
        </dgm:presLayoutVars>
      </dgm:prSet>
      <dgm:spPr/>
    </dgm:pt>
    <dgm:pt modelId="{8927386C-AF00-44D8-BC75-EEA6FD761AFD}" type="pres">
      <dgm:prSet presAssocID="{0E3D13B6-3C84-47F4-9402-BDDC655E53BB}" presName="level3hierChild" presStyleCnt="0"/>
      <dgm:spPr/>
    </dgm:pt>
    <dgm:pt modelId="{1702A661-738D-467B-B186-B4CE95F7A01E}" type="pres">
      <dgm:prSet presAssocID="{9555B100-54F9-493C-B822-3A315673740A}" presName="conn2-1" presStyleLbl="parChTrans1D3" presStyleIdx="1" presStyleCnt="22"/>
      <dgm:spPr/>
    </dgm:pt>
    <dgm:pt modelId="{14F35FD4-97E5-4EC5-AC29-D97A2EDF4D50}" type="pres">
      <dgm:prSet presAssocID="{9555B100-54F9-493C-B822-3A315673740A}" presName="connTx" presStyleLbl="parChTrans1D3" presStyleIdx="1" presStyleCnt="22"/>
      <dgm:spPr/>
    </dgm:pt>
    <dgm:pt modelId="{48BEBDCB-F0A3-4F28-B816-53A90137E91B}" type="pres">
      <dgm:prSet presAssocID="{A950D655-FCD2-4B4E-859C-4F0FCBB10CBB}" presName="root2" presStyleCnt="0"/>
      <dgm:spPr/>
    </dgm:pt>
    <dgm:pt modelId="{1D4A6FCD-7309-4437-ADDF-DFCE9B33B7EF}" type="pres">
      <dgm:prSet presAssocID="{A950D655-FCD2-4B4E-859C-4F0FCBB10CBB}" presName="LevelTwoTextNode" presStyleLbl="node3" presStyleIdx="1" presStyleCnt="22" custScaleX="713821" custScaleY="68452">
        <dgm:presLayoutVars>
          <dgm:chPref val="3"/>
        </dgm:presLayoutVars>
      </dgm:prSet>
      <dgm:spPr/>
    </dgm:pt>
    <dgm:pt modelId="{7F131B3C-D995-4F6A-9F72-9F948AF430C6}" type="pres">
      <dgm:prSet presAssocID="{A950D655-FCD2-4B4E-859C-4F0FCBB10CBB}" presName="level3hierChild" presStyleCnt="0"/>
      <dgm:spPr/>
    </dgm:pt>
    <dgm:pt modelId="{4B6FA06E-84F2-4F82-979A-65EAA6271006}" type="pres">
      <dgm:prSet presAssocID="{D02FD99E-1948-49B0-B597-1370EA5494EB}" presName="conn2-1" presStyleLbl="parChTrans1D3" presStyleIdx="2" presStyleCnt="22"/>
      <dgm:spPr/>
    </dgm:pt>
    <dgm:pt modelId="{1688429E-84F6-4546-BBFF-6DB2D36CFC67}" type="pres">
      <dgm:prSet presAssocID="{D02FD99E-1948-49B0-B597-1370EA5494EB}" presName="connTx" presStyleLbl="parChTrans1D3" presStyleIdx="2" presStyleCnt="22"/>
      <dgm:spPr/>
    </dgm:pt>
    <dgm:pt modelId="{A127F4A2-8D5A-42C4-8CCB-FB9857D925FC}" type="pres">
      <dgm:prSet presAssocID="{D94CBD77-99D9-4557-AA74-BD602C1CBE69}" presName="root2" presStyleCnt="0"/>
      <dgm:spPr/>
    </dgm:pt>
    <dgm:pt modelId="{E06365E1-3BDC-4248-B598-4DCD10D3C95E}" type="pres">
      <dgm:prSet presAssocID="{D94CBD77-99D9-4557-AA74-BD602C1CBE69}" presName="LevelTwoTextNode" presStyleLbl="node3" presStyleIdx="2" presStyleCnt="22" custScaleX="723159" custScaleY="76541">
        <dgm:presLayoutVars>
          <dgm:chPref val="3"/>
        </dgm:presLayoutVars>
      </dgm:prSet>
      <dgm:spPr/>
    </dgm:pt>
    <dgm:pt modelId="{86EFC0DF-7E99-4F29-B78A-A57976FD9558}" type="pres">
      <dgm:prSet presAssocID="{D94CBD77-99D9-4557-AA74-BD602C1CBE69}" presName="level3hierChild" presStyleCnt="0"/>
      <dgm:spPr/>
    </dgm:pt>
    <dgm:pt modelId="{01BE527E-78AF-439F-9153-D03F73268255}" type="pres">
      <dgm:prSet presAssocID="{0DE9563A-9A30-4D9A-A421-CF4E6A652F0B}" presName="conn2-1" presStyleLbl="parChTrans1D2" presStyleIdx="1" presStyleCnt="7"/>
      <dgm:spPr/>
    </dgm:pt>
    <dgm:pt modelId="{1FB33CBF-79FF-491A-992E-34EDD3C1A356}" type="pres">
      <dgm:prSet presAssocID="{0DE9563A-9A30-4D9A-A421-CF4E6A652F0B}" presName="connTx" presStyleLbl="parChTrans1D2" presStyleIdx="1" presStyleCnt="7"/>
      <dgm:spPr/>
    </dgm:pt>
    <dgm:pt modelId="{8FE27727-900F-41EA-9A0A-28EA25E2072D}" type="pres">
      <dgm:prSet presAssocID="{CBAE26BC-72B5-4F33-ACD3-2696C412EFFC}" presName="root2" presStyleCnt="0"/>
      <dgm:spPr/>
    </dgm:pt>
    <dgm:pt modelId="{085D7759-7ACA-463D-8AD5-C5367E0420A2}" type="pres">
      <dgm:prSet presAssocID="{CBAE26BC-72B5-4F33-ACD3-2696C412EFFC}" presName="LevelTwoTextNode" presStyleLbl="node2" presStyleIdx="1" presStyleCnt="7" custScaleX="468531" custScaleY="182746">
        <dgm:presLayoutVars>
          <dgm:chPref val="3"/>
        </dgm:presLayoutVars>
      </dgm:prSet>
      <dgm:spPr/>
    </dgm:pt>
    <dgm:pt modelId="{786AB733-F590-4AB9-8445-61AC3B309028}" type="pres">
      <dgm:prSet presAssocID="{CBAE26BC-72B5-4F33-ACD3-2696C412EFFC}" presName="level3hierChild" presStyleCnt="0"/>
      <dgm:spPr/>
    </dgm:pt>
    <dgm:pt modelId="{3603C683-D197-42B9-89B0-27E698D72A90}" type="pres">
      <dgm:prSet presAssocID="{B9C485B0-A558-48C3-8F0D-AC72C8419958}" presName="conn2-1" presStyleLbl="parChTrans1D3" presStyleIdx="3" presStyleCnt="22"/>
      <dgm:spPr/>
    </dgm:pt>
    <dgm:pt modelId="{9A67EFDD-AE98-48ED-A314-764FF768E442}" type="pres">
      <dgm:prSet presAssocID="{B9C485B0-A558-48C3-8F0D-AC72C8419958}" presName="connTx" presStyleLbl="parChTrans1D3" presStyleIdx="3" presStyleCnt="22"/>
      <dgm:spPr/>
    </dgm:pt>
    <dgm:pt modelId="{77F360E8-AEA4-4A98-8178-18D422849EDF}" type="pres">
      <dgm:prSet presAssocID="{43E732F7-DA82-4554-931F-1E7AF48DD415}" presName="root2" presStyleCnt="0"/>
      <dgm:spPr/>
    </dgm:pt>
    <dgm:pt modelId="{BD35A618-0BAD-47E1-BA25-A65412D78E52}" type="pres">
      <dgm:prSet presAssocID="{43E732F7-DA82-4554-931F-1E7AF48DD415}" presName="LevelTwoTextNode" presStyleLbl="node3" presStyleIdx="3" presStyleCnt="22" custScaleX="787940" custScaleY="153042">
        <dgm:presLayoutVars>
          <dgm:chPref val="3"/>
        </dgm:presLayoutVars>
      </dgm:prSet>
      <dgm:spPr/>
    </dgm:pt>
    <dgm:pt modelId="{6730F2BD-7686-48DF-92FC-B442634540B7}" type="pres">
      <dgm:prSet presAssocID="{43E732F7-DA82-4554-931F-1E7AF48DD415}" presName="level3hierChild" presStyleCnt="0"/>
      <dgm:spPr/>
    </dgm:pt>
    <dgm:pt modelId="{327AF38E-657A-4419-BB59-64565A1D7266}" type="pres">
      <dgm:prSet presAssocID="{4F824AF2-FC5C-416E-8792-3F560E4F76CF}" presName="conn2-1" presStyleLbl="parChTrans1D2" presStyleIdx="2" presStyleCnt="7"/>
      <dgm:spPr/>
    </dgm:pt>
    <dgm:pt modelId="{98361A17-4A53-482A-A33A-8F7C4CECB410}" type="pres">
      <dgm:prSet presAssocID="{4F824AF2-FC5C-416E-8792-3F560E4F76CF}" presName="connTx" presStyleLbl="parChTrans1D2" presStyleIdx="2" presStyleCnt="7"/>
      <dgm:spPr/>
    </dgm:pt>
    <dgm:pt modelId="{8C563BE1-7388-4095-93D6-D8069C57D9AD}" type="pres">
      <dgm:prSet presAssocID="{1F730FE2-BAF8-4FB4-8936-4C468540E3A7}" presName="root2" presStyleCnt="0"/>
      <dgm:spPr/>
    </dgm:pt>
    <dgm:pt modelId="{F5B51114-1047-40E6-8CE8-8C4255B3D0E1}" type="pres">
      <dgm:prSet presAssocID="{1F730FE2-BAF8-4FB4-8936-4C468540E3A7}" presName="LevelTwoTextNode" presStyleLbl="node2" presStyleIdx="2" presStyleCnt="7" custScaleX="477733" custScaleY="182811">
        <dgm:presLayoutVars>
          <dgm:chPref val="3"/>
        </dgm:presLayoutVars>
      </dgm:prSet>
      <dgm:spPr/>
    </dgm:pt>
    <dgm:pt modelId="{9F57CE36-5002-4DC8-A470-A851B891F1F1}" type="pres">
      <dgm:prSet presAssocID="{1F730FE2-BAF8-4FB4-8936-4C468540E3A7}" presName="level3hierChild" presStyleCnt="0"/>
      <dgm:spPr/>
    </dgm:pt>
    <dgm:pt modelId="{444F04D6-7E02-46B9-9F7F-0FC912B478D4}" type="pres">
      <dgm:prSet presAssocID="{446A48FC-10EA-4C9A-9D63-BCDED01D2FFA}" presName="conn2-1" presStyleLbl="parChTrans1D3" presStyleIdx="4" presStyleCnt="22"/>
      <dgm:spPr/>
    </dgm:pt>
    <dgm:pt modelId="{DB162F63-5FAC-4864-A834-1FBCEB1997A0}" type="pres">
      <dgm:prSet presAssocID="{446A48FC-10EA-4C9A-9D63-BCDED01D2FFA}" presName="connTx" presStyleLbl="parChTrans1D3" presStyleIdx="4" presStyleCnt="22"/>
      <dgm:spPr/>
    </dgm:pt>
    <dgm:pt modelId="{145B18A0-54B7-43A2-B45A-E85DB6955EB4}" type="pres">
      <dgm:prSet presAssocID="{222B2C42-6EA4-44A7-90FE-7ADD2BD694BC}" presName="root2" presStyleCnt="0"/>
      <dgm:spPr/>
    </dgm:pt>
    <dgm:pt modelId="{D5C1D72F-BD0C-4862-A5B9-CA2CBA74E2F7}" type="pres">
      <dgm:prSet presAssocID="{222B2C42-6EA4-44A7-90FE-7ADD2BD694BC}" presName="LevelTwoTextNode" presStyleLbl="node3" presStyleIdx="4" presStyleCnt="22" custScaleX="704896" custScaleY="110508">
        <dgm:presLayoutVars>
          <dgm:chPref val="3"/>
        </dgm:presLayoutVars>
      </dgm:prSet>
      <dgm:spPr/>
    </dgm:pt>
    <dgm:pt modelId="{6A7EE213-50BB-4D04-979A-AC22C1265538}" type="pres">
      <dgm:prSet presAssocID="{222B2C42-6EA4-44A7-90FE-7ADD2BD694BC}" presName="level3hierChild" presStyleCnt="0"/>
      <dgm:spPr/>
    </dgm:pt>
    <dgm:pt modelId="{C08EFF6C-286F-41E1-9AA1-F94766BD3221}" type="pres">
      <dgm:prSet presAssocID="{1BCF5084-33E0-4AF3-B802-79A490205C79}" presName="conn2-1" presStyleLbl="parChTrans1D3" presStyleIdx="5" presStyleCnt="22"/>
      <dgm:spPr/>
    </dgm:pt>
    <dgm:pt modelId="{399B3942-49F5-4C6E-AC42-9EBFA784FA24}" type="pres">
      <dgm:prSet presAssocID="{1BCF5084-33E0-4AF3-B802-79A490205C79}" presName="connTx" presStyleLbl="parChTrans1D3" presStyleIdx="5" presStyleCnt="22"/>
      <dgm:spPr/>
    </dgm:pt>
    <dgm:pt modelId="{EB547900-DA63-424B-8661-C46D8BEC053B}" type="pres">
      <dgm:prSet presAssocID="{C25BEA89-AA74-4A0E-B7ED-9367088B5188}" presName="root2" presStyleCnt="0"/>
      <dgm:spPr/>
    </dgm:pt>
    <dgm:pt modelId="{7E100F0F-E05F-4E4E-9907-C0D5A794E1F9}" type="pres">
      <dgm:prSet presAssocID="{C25BEA89-AA74-4A0E-B7ED-9367088B5188}" presName="LevelTwoTextNode" presStyleLbl="node3" presStyleIdx="5" presStyleCnt="22" custScaleX="611658" custScaleY="91969">
        <dgm:presLayoutVars>
          <dgm:chPref val="3"/>
        </dgm:presLayoutVars>
      </dgm:prSet>
      <dgm:spPr/>
    </dgm:pt>
    <dgm:pt modelId="{3D023E9E-E7C4-4C38-A092-79FB51B60488}" type="pres">
      <dgm:prSet presAssocID="{C25BEA89-AA74-4A0E-B7ED-9367088B5188}" presName="level3hierChild" presStyleCnt="0"/>
      <dgm:spPr/>
    </dgm:pt>
    <dgm:pt modelId="{57B20E3C-A535-4AC1-9B91-07C045F72217}" type="pres">
      <dgm:prSet presAssocID="{BD012F2B-ED0D-429B-9007-861328B4627F}" presName="conn2-1" presStyleLbl="parChTrans1D3" presStyleIdx="6" presStyleCnt="22"/>
      <dgm:spPr/>
    </dgm:pt>
    <dgm:pt modelId="{2FC55A22-27BA-4536-8539-8DB2398851ED}" type="pres">
      <dgm:prSet presAssocID="{BD012F2B-ED0D-429B-9007-861328B4627F}" presName="connTx" presStyleLbl="parChTrans1D3" presStyleIdx="6" presStyleCnt="22"/>
      <dgm:spPr/>
    </dgm:pt>
    <dgm:pt modelId="{598A4A43-2946-4A8F-A924-65461E744947}" type="pres">
      <dgm:prSet presAssocID="{EF729AE2-C69B-4EB8-9A0B-0FAE47AF30A2}" presName="root2" presStyleCnt="0"/>
      <dgm:spPr/>
    </dgm:pt>
    <dgm:pt modelId="{0CECFB22-3B51-4527-A015-8C9EF845969D}" type="pres">
      <dgm:prSet presAssocID="{EF729AE2-C69B-4EB8-9A0B-0FAE47AF30A2}" presName="LevelTwoTextNode" presStyleLbl="node3" presStyleIdx="6" presStyleCnt="22" custScaleX="619745" custScaleY="115609">
        <dgm:presLayoutVars>
          <dgm:chPref val="3"/>
        </dgm:presLayoutVars>
      </dgm:prSet>
      <dgm:spPr/>
    </dgm:pt>
    <dgm:pt modelId="{DA7967E4-AF59-44F4-B2BD-5D8700C65CAE}" type="pres">
      <dgm:prSet presAssocID="{EF729AE2-C69B-4EB8-9A0B-0FAE47AF30A2}" presName="level3hierChild" presStyleCnt="0"/>
      <dgm:spPr/>
    </dgm:pt>
    <dgm:pt modelId="{783DEE70-8EB6-4A04-A09E-1F1AEBF63AFA}" type="pres">
      <dgm:prSet presAssocID="{A5C45E29-E638-4103-AF4D-C82A70B0B822}" presName="conn2-1" presStyleLbl="parChTrans1D3" presStyleIdx="7" presStyleCnt="22"/>
      <dgm:spPr/>
    </dgm:pt>
    <dgm:pt modelId="{6402AE8D-D111-477E-8F2E-ACDF826805CE}" type="pres">
      <dgm:prSet presAssocID="{A5C45E29-E638-4103-AF4D-C82A70B0B822}" presName="connTx" presStyleLbl="parChTrans1D3" presStyleIdx="7" presStyleCnt="22"/>
      <dgm:spPr/>
    </dgm:pt>
    <dgm:pt modelId="{808D600A-4F5C-4430-BFB3-104D6460DA88}" type="pres">
      <dgm:prSet presAssocID="{78ABF2D9-2D44-450E-954B-D515583952CC}" presName="root2" presStyleCnt="0"/>
      <dgm:spPr/>
    </dgm:pt>
    <dgm:pt modelId="{5DD081EE-0A8C-4377-BDDC-28BDEAB5B2A3}" type="pres">
      <dgm:prSet presAssocID="{78ABF2D9-2D44-450E-954B-D515583952CC}" presName="LevelTwoTextNode" presStyleLbl="node3" presStyleIdx="7" presStyleCnt="22" custScaleX="628972" custScaleY="88726">
        <dgm:presLayoutVars>
          <dgm:chPref val="3"/>
        </dgm:presLayoutVars>
      </dgm:prSet>
      <dgm:spPr/>
    </dgm:pt>
    <dgm:pt modelId="{0B8FE93B-2175-4BD8-9D4C-375C123D9B5C}" type="pres">
      <dgm:prSet presAssocID="{78ABF2D9-2D44-450E-954B-D515583952CC}" presName="level3hierChild" presStyleCnt="0"/>
      <dgm:spPr/>
    </dgm:pt>
    <dgm:pt modelId="{73F7E683-9849-4A2D-A8C2-4D236CCDB8B1}" type="pres">
      <dgm:prSet presAssocID="{AA8C4DD3-97DF-4912-85DF-5E57858CFCF0}" presName="conn2-1" presStyleLbl="parChTrans1D3" presStyleIdx="8" presStyleCnt="22"/>
      <dgm:spPr/>
    </dgm:pt>
    <dgm:pt modelId="{18FDA5CD-FBB9-4A4B-A928-1DC0983AE332}" type="pres">
      <dgm:prSet presAssocID="{AA8C4DD3-97DF-4912-85DF-5E57858CFCF0}" presName="connTx" presStyleLbl="parChTrans1D3" presStyleIdx="8" presStyleCnt="22"/>
      <dgm:spPr/>
    </dgm:pt>
    <dgm:pt modelId="{E9105802-457F-484C-A539-75AD6F3253B6}" type="pres">
      <dgm:prSet presAssocID="{C34E94AA-2BFF-4DE1-B7DF-337B738A5664}" presName="root2" presStyleCnt="0"/>
      <dgm:spPr/>
    </dgm:pt>
    <dgm:pt modelId="{791C115A-7A12-4AFA-9FDC-A004D796C3BC}" type="pres">
      <dgm:prSet presAssocID="{C34E94AA-2BFF-4DE1-B7DF-337B738A5664}" presName="LevelTwoTextNode" presStyleLbl="node3" presStyleIdx="8" presStyleCnt="22" custScaleX="619970" custScaleY="138509">
        <dgm:presLayoutVars>
          <dgm:chPref val="3"/>
        </dgm:presLayoutVars>
      </dgm:prSet>
      <dgm:spPr/>
    </dgm:pt>
    <dgm:pt modelId="{632DD258-093B-4165-B4C2-334BC0A8B628}" type="pres">
      <dgm:prSet presAssocID="{C34E94AA-2BFF-4DE1-B7DF-337B738A5664}" presName="level3hierChild" presStyleCnt="0"/>
      <dgm:spPr/>
    </dgm:pt>
    <dgm:pt modelId="{22A43C78-6C74-46B6-B0B2-27FABFFA1872}" type="pres">
      <dgm:prSet presAssocID="{F91BC1F3-0484-4F86-A3EC-43F22B02F80F}" presName="conn2-1" presStyleLbl="parChTrans1D2" presStyleIdx="3" presStyleCnt="7"/>
      <dgm:spPr/>
    </dgm:pt>
    <dgm:pt modelId="{385F1E65-AAC4-4A40-BCF2-8B7E2EE118AE}" type="pres">
      <dgm:prSet presAssocID="{F91BC1F3-0484-4F86-A3EC-43F22B02F80F}" presName="connTx" presStyleLbl="parChTrans1D2" presStyleIdx="3" presStyleCnt="7"/>
      <dgm:spPr/>
    </dgm:pt>
    <dgm:pt modelId="{07A338C1-B760-4A3D-A8B8-D24343B1EC43}" type="pres">
      <dgm:prSet presAssocID="{3FF937BE-98B9-4090-9BCA-D132AB535754}" presName="root2" presStyleCnt="0"/>
      <dgm:spPr/>
    </dgm:pt>
    <dgm:pt modelId="{B40A4B5D-5A7E-4DAB-9C44-2AB3D25B0D60}" type="pres">
      <dgm:prSet presAssocID="{3FF937BE-98B9-4090-9BCA-D132AB535754}" presName="LevelTwoTextNode" presStyleLbl="node2" presStyleIdx="3" presStyleCnt="7" custScaleX="466300" custScaleY="157747">
        <dgm:presLayoutVars>
          <dgm:chPref val="3"/>
        </dgm:presLayoutVars>
      </dgm:prSet>
      <dgm:spPr/>
    </dgm:pt>
    <dgm:pt modelId="{CE340109-6DCC-46BE-A763-AA0E1B9DB2D7}" type="pres">
      <dgm:prSet presAssocID="{3FF937BE-98B9-4090-9BCA-D132AB535754}" presName="level3hierChild" presStyleCnt="0"/>
      <dgm:spPr/>
    </dgm:pt>
    <dgm:pt modelId="{825ECB4C-2237-4BC1-BE58-7A26EB34B540}" type="pres">
      <dgm:prSet presAssocID="{35FA81DF-98AB-4C98-A839-7BB9C88E5B9B}" presName="conn2-1" presStyleLbl="parChTrans1D3" presStyleIdx="9" presStyleCnt="22"/>
      <dgm:spPr/>
    </dgm:pt>
    <dgm:pt modelId="{F963BEDC-0002-4E42-8452-896192E276AE}" type="pres">
      <dgm:prSet presAssocID="{35FA81DF-98AB-4C98-A839-7BB9C88E5B9B}" presName="connTx" presStyleLbl="parChTrans1D3" presStyleIdx="9" presStyleCnt="22"/>
      <dgm:spPr/>
    </dgm:pt>
    <dgm:pt modelId="{81D5E761-4824-4B84-BE4D-ECC42724EEEF}" type="pres">
      <dgm:prSet presAssocID="{6E1D6487-FDEA-4317-AC4D-5705E3888643}" presName="root2" presStyleCnt="0"/>
      <dgm:spPr/>
    </dgm:pt>
    <dgm:pt modelId="{63F422E6-32E9-4E2D-A9CF-D3DAED49ABCD}" type="pres">
      <dgm:prSet presAssocID="{6E1D6487-FDEA-4317-AC4D-5705E3888643}" presName="LevelTwoTextNode" presStyleLbl="node3" presStyleIdx="9" presStyleCnt="22" custScaleX="654131" custScaleY="93918">
        <dgm:presLayoutVars>
          <dgm:chPref val="3"/>
        </dgm:presLayoutVars>
      </dgm:prSet>
      <dgm:spPr/>
    </dgm:pt>
    <dgm:pt modelId="{F06142C9-A573-4ABA-A2BB-73A08133BB3F}" type="pres">
      <dgm:prSet presAssocID="{6E1D6487-FDEA-4317-AC4D-5705E3888643}" presName="level3hierChild" presStyleCnt="0"/>
      <dgm:spPr/>
    </dgm:pt>
    <dgm:pt modelId="{C94207E9-50B6-45F0-9578-88F70A5F5DA0}" type="pres">
      <dgm:prSet presAssocID="{DE45E6C5-125D-4114-BEC2-E0BE5DA0B249}" presName="conn2-1" presStyleLbl="parChTrans1D3" presStyleIdx="10" presStyleCnt="22"/>
      <dgm:spPr/>
    </dgm:pt>
    <dgm:pt modelId="{DAEB8357-B5D5-42B3-8EB4-B7AFB4BEA0BE}" type="pres">
      <dgm:prSet presAssocID="{DE45E6C5-125D-4114-BEC2-E0BE5DA0B249}" presName="connTx" presStyleLbl="parChTrans1D3" presStyleIdx="10" presStyleCnt="22"/>
      <dgm:spPr/>
    </dgm:pt>
    <dgm:pt modelId="{DC3D9446-33BF-421D-9BDE-BF2D43C78073}" type="pres">
      <dgm:prSet presAssocID="{67067600-AB4B-46ED-BEF7-3F19E7DEEFBE}" presName="root2" presStyleCnt="0"/>
      <dgm:spPr/>
    </dgm:pt>
    <dgm:pt modelId="{2663135B-8DAE-45DB-8549-91CE2CAF0C1C}" type="pres">
      <dgm:prSet presAssocID="{67067600-AB4B-46ED-BEF7-3F19E7DEEFBE}" presName="LevelTwoTextNode" presStyleLbl="node3" presStyleIdx="10" presStyleCnt="22" custScaleX="600370" custScaleY="81067">
        <dgm:presLayoutVars>
          <dgm:chPref val="3"/>
        </dgm:presLayoutVars>
      </dgm:prSet>
      <dgm:spPr/>
    </dgm:pt>
    <dgm:pt modelId="{876294B5-898C-4253-BDFB-F98036FB0C51}" type="pres">
      <dgm:prSet presAssocID="{67067600-AB4B-46ED-BEF7-3F19E7DEEFBE}" presName="level3hierChild" presStyleCnt="0"/>
      <dgm:spPr/>
    </dgm:pt>
    <dgm:pt modelId="{AF3A83BD-C14F-4AF2-87EA-56EC074A7C8C}" type="pres">
      <dgm:prSet presAssocID="{C578E5A8-E86F-4C01-A9F2-78567E24E5F8}" presName="conn2-1" presStyleLbl="parChTrans1D3" presStyleIdx="11" presStyleCnt="22"/>
      <dgm:spPr/>
    </dgm:pt>
    <dgm:pt modelId="{2BCDABF4-541E-4448-94A7-FCF17A071D55}" type="pres">
      <dgm:prSet presAssocID="{C578E5A8-E86F-4C01-A9F2-78567E24E5F8}" presName="connTx" presStyleLbl="parChTrans1D3" presStyleIdx="11" presStyleCnt="22"/>
      <dgm:spPr/>
    </dgm:pt>
    <dgm:pt modelId="{4C45CDBA-5634-4FD8-92E0-BE30445EFF72}" type="pres">
      <dgm:prSet presAssocID="{FEFF5773-F9D5-4E56-8201-1DEE380C43B4}" presName="root2" presStyleCnt="0"/>
      <dgm:spPr/>
    </dgm:pt>
    <dgm:pt modelId="{5878BF54-3867-498A-A970-6B2FDB73CA0A}" type="pres">
      <dgm:prSet presAssocID="{FEFF5773-F9D5-4E56-8201-1DEE380C43B4}" presName="LevelTwoTextNode" presStyleLbl="node3" presStyleIdx="11" presStyleCnt="22" custScaleX="594690" custScaleY="103371">
        <dgm:presLayoutVars>
          <dgm:chPref val="3"/>
        </dgm:presLayoutVars>
      </dgm:prSet>
      <dgm:spPr/>
    </dgm:pt>
    <dgm:pt modelId="{2BCE0263-E0B0-4A82-8C67-4DC0CDB4FE51}" type="pres">
      <dgm:prSet presAssocID="{FEFF5773-F9D5-4E56-8201-1DEE380C43B4}" presName="level3hierChild" presStyleCnt="0"/>
      <dgm:spPr/>
    </dgm:pt>
    <dgm:pt modelId="{97837ED8-F4B6-4061-9EC1-E50C0691DCB8}" type="pres">
      <dgm:prSet presAssocID="{986E0BAD-6261-43D8-9893-6B5C2B73B490}" presName="conn2-1" presStyleLbl="parChTrans1D2" presStyleIdx="4" presStyleCnt="7"/>
      <dgm:spPr/>
    </dgm:pt>
    <dgm:pt modelId="{0C322D9E-68B2-4DD1-8C81-A0F908602F9C}" type="pres">
      <dgm:prSet presAssocID="{986E0BAD-6261-43D8-9893-6B5C2B73B490}" presName="connTx" presStyleLbl="parChTrans1D2" presStyleIdx="4" presStyleCnt="7"/>
      <dgm:spPr/>
    </dgm:pt>
    <dgm:pt modelId="{D1958FF5-4943-4ECF-9DDF-229B43DE0FEA}" type="pres">
      <dgm:prSet presAssocID="{F32C69E0-EA42-4316-AB1D-40F7E8211E91}" presName="root2" presStyleCnt="0"/>
      <dgm:spPr/>
    </dgm:pt>
    <dgm:pt modelId="{7865D5FF-C12B-4144-9C95-B6F71EED7ADC}" type="pres">
      <dgm:prSet presAssocID="{F32C69E0-EA42-4316-AB1D-40F7E8211E91}" presName="LevelTwoTextNode" presStyleLbl="node2" presStyleIdx="4" presStyleCnt="7" custScaleX="464036" custScaleY="138564">
        <dgm:presLayoutVars>
          <dgm:chPref val="3"/>
        </dgm:presLayoutVars>
      </dgm:prSet>
      <dgm:spPr/>
    </dgm:pt>
    <dgm:pt modelId="{9E10C098-042A-48A6-A8F4-5268B315AE74}" type="pres">
      <dgm:prSet presAssocID="{F32C69E0-EA42-4316-AB1D-40F7E8211E91}" presName="level3hierChild" presStyleCnt="0"/>
      <dgm:spPr/>
    </dgm:pt>
    <dgm:pt modelId="{9ED27D40-4158-4460-923C-A8F0E1047855}" type="pres">
      <dgm:prSet presAssocID="{41DAAA11-AF03-4278-BF75-06EA9A7F0ECD}" presName="conn2-1" presStyleLbl="parChTrans1D3" presStyleIdx="12" presStyleCnt="22"/>
      <dgm:spPr/>
    </dgm:pt>
    <dgm:pt modelId="{EE6BD312-009A-45E7-9C32-30B05E778924}" type="pres">
      <dgm:prSet presAssocID="{41DAAA11-AF03-4278-BF75-06EA9A7F0ECD}" presName="connTx" presStyleLbl="parChTrans1D3" presStyleIdx="12" presStyleCnt="22"/>
      <dgm:spPr/>
    </dgm:pt>
    <dgm:pt modelId="{D5FE6E0C-3F06-45F7-9619-EE399D5D7A0E}" type="pres">
      <dgm:prSet presAssocID="{4AD0B950-324A-4FB2-B0C9-CE27297ACA86}" presName="root2" presStyleCnt="0"/>
      <dgm:spPr/>
    </dgm:pt>
    <dgm:pt modelId="{E919D066-AE23-4D94-9CB6-22B64947C364}" type="pres">
      <dgm:prSet presAssocID="{4AD0B950-324A-4FB2-B0C9-CE27297ACA86}" presName="LevelTwoTextNode" presStyleLbl="node3" presStyleIdx="12" presStyleCnt="22" custScaleX="600361" custScaleY="114977">
        <dgm:presLayoutVars>
          <dgm:chPref val="3"/>
        </dgm:presLayoutVars>
      </dgm:prSet>
      <dgm:spPr/>
    </dgm:pt>
    <dgm:pt modelId="{54A20E6C-D896-47F8-A3BB-8ADA50F3464E}" type="pres">
      <dgm:prSet presAssocID="{4AD0B950-324A-4FB2-B0C9-CE27297ACA86}" presName="level3hierChild" presStyleCnt="0"/>
      <dgm:spPr/>
    </dgm:pt>
    <dgm:pt modelId="{709B5269-4511-4ED3-8799-62152ACB0C5C}" type="pres">
      <dgm:prSet presAssocID="{F4987903-BEEC-42AB-AFFA-1E93A905D8C1}" presName="conn2-1" presStyleLbl="parChTrans1D3" presStyleIdx="13" presStyleCnt="22"/>
      <dgm:spPr/>
    </dgm:pt>
    <dgm:pt modelId="{C727556A-9C83-4FE2-9779-1DCDEAF2A5CA}" type="pres">
      <dgm:prSet presAssocID="{F4987903-BEEC-42AB-AFFA-1E93A905D8C1}" presName="connTx" presStyleLbl="parChTrans1D3" presStyleIdx="13" presStyleCnt="22"/>
      <dgm:spPr/>
    </dgm:pt>
    <dgm:pt modelId="{6E13E722-BC15-4981-A3AC-3C51F36DF45A}" type="pres">
      <dgm:prSet presAssocID="{0A27EEE3-7FBD-45F2-A06D-0F8182CD090E}" presName="root2" presStyleCnt="0"/>
      <dgm:spPr/>
    </dgm:pt>
    <dgm:pt modelId="{56F9B438-93AF-4212-9282-4736E0875794}" type="pres">
      <dgm:prSet presAssocID="{0A27EEE3-7FBD-45F2-A06D-0F8182CD090E}" presName="LevelTwoTextNode" presStyleLbl="node3" presStyleIdx="13" presStyleCnt="22" custScaleX="602002" custScaleY="118346">
        <dgm:presLayoutVars>
          <dgm:chPref val="3"/>
        </dgm:presLayoutVars>
      </dgm:prSet>
      <dgm:spPr/>
    </dgm:pt>
    <dgm:pt modelId="{14043646-F92D-4C2E-AD81-CD73ADFF8F2F}" type="pres">
      <dgm:prSet presAssocID="{0A27EEE3-7FBD-45F2-A06D-0F8182CD090E}" presName="level3hierChild" presStyleCnt="0"/>
      <dgm:spPr/>
    </dgm:pt>
    <dgm:pt modelId="{202722D0-458B-44D0-BF29-05345C3947F0}" type="pres">
      <dgm:prSet presAssocID="{4C6F6DB6-3E8B-4F86-BD0C-1048737C2922}" presName="conn2-1" presStyleLbl="parChTrans1D3" presStyleIdx="14" presStyleCnt="22"/>
      <dgm:spPr/>
    </dgm:pt>
    <dgm:pt modelId="{8CDE0EEA-3A28-4D4F-8479-0E76626ABD7F}" type="pres">
      <dgm:prSet presAssocID="{4C6F6DB6-3E8B-4F86-BD0C-1048737C2922}" presName="connTx" presStyleLbl="parChTrans1D3" presStyleIdx="14" presStyleCnt="22"/>
      <dgm:spPr/>
    </dgm:pt>
    <dgm:pt modelId="{E18FB3EE-AF86-4587-9508-F3E73ED84D0C}" type="pres">
      <dgm:prSet presAssocID="{AFB8CAB7-A080-4191-87F9-570B8DCEAD58}" presName="root2" presStyleCnt="0"/>
      <dgm:spPr/>
    </dgm:pt>
    <dgm:pt modelId="{4FC45175-3869-4F9C-B5F9-072F4A3265FF}" type="pres">
      <dgm:prSet presAssocID="{AFB8CAB7-A080-4191-87F9-570B8DCEAD58}" presName="LevelTwoTextNode" presStyleLbl="node3" presStyleIdx="14" presStyleCnt="22" custScaleX="630787" custScaleY="109654">
        <dgm:presLayoutVars>
          <dgm:chPref val="3"/>
        </dgm:presLayoutVars>
      </dgm:prSet>
      <dgm:spPr/>
    </dgm:pt>
    <dgm:pt modelId="{B7463C5D-9F9C-445C-8C3D-5E5493457FD5}" type="pres">
      <dgm:prSet presAssocID="{AFB8CAB7-A080-4191-87F9-570B8DCEAD58}" presName="level3hierChild" presStyleCnt="0"/>
      <dgm:spPr/>
    </dgm:pt>
    <dgm:pt modelId="{A61D885C-CFB1-4B0E-B189-B7E671E1B24C}" type="pres">
      <dgm:prSet presAssocID="{FEC0AA29-165C-4FD0-BCAD-8321A9E13DAC}" presName="conn2-1" presStyleLbl="parChTrans1D3" presStyleIdx="15" presStyleCnt="22"/>
      <dgm:spPr/>
    </dgm:pt>
    <dgm:pt modelId="{C818FF2D-52A8-4E71-B7A2-7491AD7730D7}" type="pres">
      <dgm:prSet presAssocID="{FEC0AA29-165C-4FD0-BCAD-8321A9E13DAC}" presName="connTx" presStyleLbl="parChTrans1D3" presStyleIdx="15" presStyleCnt="22"/>
      <dgm:spPr/>
    </dgm:pt>
    <dgm:pt modelId="{E96E61C5-AAC6-4728-A19A-A0AF0AA17A23}" type="pres">
      <dgm:prSet presAssocID="{A066A5B6-E361-482B-8F81-1F52E34B48A4}" presName="root2" presStyleCnt="0"/>
      <dgm:spPr/>
    </dgm:pt>
    <dgm:pt modelId="{96167752-B0AB-411E-90DD-795BCBC3DFED}" type="pres">
      <dgm:prSet presAssocID="{A066A5B6-E361-482B-8F81-1F52E34B48A4}" presName="LevelTwoTextNode" presStyleLbl="node3" presStyleIdx="15" presStyleCnt="22" custScaleX="628801" custScaleY="91327">
        <dgm:presLayoutVars>
          <dgm:chPref val="3"/>
        </dgm:presLayoutVars>
      </dgm:prSet>
      <dgm:spPr/>
    </dgm:pt>
    <dgm:pt modelId="{378A007B-C375-417B-B74C-96F4F5076807}" type="pres">
      <dgm:prSet presAssocID="{A066A5B6-E361-482B-8F81-1F52E34B48A4}" presName="level3hierChild" presStyleCnt="0"/>
      <dgm:spPr/>
    </dgm:pt>
    <dgm:pt modelId="{F900E472-62DD-42FB-A008-6FA300F900E7}" type="pres">
      <dgm:prSet presAssocID="{7AEDF1B6-FF78-4B46-B0A0-742BF814C7F3}" presName="conn2-1" presStyleLbl="parChTrans1D2" presStyleIdx="5" presStyleCnt="7"/>
      <dgm:spPr/>
    </dgm:pt>
    <dgm:pt modelId="{6E390245-7A55-4A19-BBF7-95C0E7C92F0A}" type="pres">
      <dgm:prSet presAssocID="{7AEDF1B6-FF78-4B46-B0A0-742BF814C7F3}" presName="connTx" presStyleLbl="parChTrans1D2" presStyleIdx="5" presStyleCnt="7"/>
      <dgm:spPr/>
    </dgm:pt>
    <dgm:pt modelId="{FD82022D-26FA-4322-B7B6-EDF8C84D3E95}" type="pres">
      <dgm:prSet presAssocID="{91C9B37B-F9C5-4BF0-B0CE-722A9953DE99}" presName="root2" presStyleCnt="0"/>
      <dgm:spPr/>
    </dgm:pt>
    <dgm:pt modelId="{7A271ABE-AAB7-4EF1-B7E7-9A2FB4F64779}" type="pres">
      <dgm:prSet presAssocID="{91C9B37B-F9C5-4BF0-B0CE-722A9953DE99}" presName="LevelTwoTextNode" presStyleLbl="node2" presStyleIdx="5" presStyleCnt="7" custScaleX="446583" custScaleY="161566">
        <dgm:presLayoutVars>
          <dgm:chPref val="3"/>
        </dgm:presLayoutVars>
      </dgm:prSet>
      <dgm:spPr/>
    </dgm:pt>
    <dgm:pt modelId="{1D9255B7-47F3-452F-BDD9-E774A251D31C}" type="pres">
      <dgm:prSet presAssocID="{91C9B37B-F9C5-4BF0-B0CE-722A9953DE99}" presName="level3hierChild" presStyleCnt="0"/>
      <dgm:spPr/>
    </dgm:pt>
    <dgm:pt modelId="{8169301C-B8D5-476D-AA95-7190993B6683}" type="pres">
      <dgm:prSet presAssocID="{63E766A7-AAD0-42D4-8898-6A32C5653FF2}" presName="conn2-1" presStyleLbl="parChTrans1D3" presStyleIdx="16" presStyleCnt="22"/>
      <dgm:spPr/>
    </dgm:pt>
    <dgm:pt modelId="{CC6B40C6-E431-4F0F-8B51-42BCF020A381}" type="pres">
      <dgm:prSet presAssocID="{63E766A7-AAD0-42D4-8898-6A32C5653FF2}" presName="connTx" presStyleLbl="parChTrans1D3" presStyleIdx="16" presStyleCnt="22"/>
      <dgm:spPr/>
    </dgm:pt>
    <dgm:pt modelId="{9875E108-443A-4F66-9123-E2FC37C9B3C7}" type="pres">
      <dgm:prSet presAssocID="{C4D810C3-0AF1-48B1-AF21-1CB8DFDF3727}" presName="root2" presStyleCnt="0"/>
      <dgm:spPr/>
    </dgm:pt>
    <dgm:pt modelId="{F8492E20-FCAE-4BFD-9390-E52BEA6A6A1D}" type="pres">
      <dgm:prSet presAssocID="{C4D810C3-0AF1-48B1-AF21-1CB8DFDF3727}" presName="LevelTwoTextNode" presStyleLbl="node3" presStyleIdx="16" presStyleCnt="22" custScaleX="706473" custScaleY="147819">
        <dgm:presLayoutVars>
          <dgm:chPref val="3"/>
        </dgm:presLayoutVars>
      </dgm:prSet>
      <dgm:spPr/>
    </dgm:pt>
    <dgm:pt modelId="{DBD6CB6B-9A44-48FC-BE14-C6B75E5DCF19}" type="pres">
      <dgm:prSet presAssocID="{C4D810C3-0AF1-48B1-AF21-1CB8DFDF3727}" presName="level3hierChild" presStyleCnt="0"/>
      <dgm:spPr/>
    </dgm:pt>
    <dgm:pt modelId="{969C7DDB-CF60-4FA9-ABD8-FF3C8899EE15}" type="pres">
      <dgm:prSet presAssocID="{DD035936-9B34-4887-AECA-C4D7865D89D9}" presName="conn2-1" presStyleLbl="parChTrans1D2" presStyleIdx="6" presStyleCnt="7"/>
      <dgm:spPr/>
    </dgm:pt>
    <dgm:pt modelId="{E03936E3-F752-44BD-823F-E17C6962B9BB}" type="pres">
      <dgm:prSet presAssocID="{DD035936-9B34-4887-AECA-C4D7865D89D9}" presName="connTx" presStyleLbl="parChTrans1D2" presStyleIdx="6" presStyleCnt="7"/>
      <dgm:spPr/>
    </dgm:pt>
    <dgm:pt modelId="{D013F955-BA90-4E0C-867B-F3150BFC45A6}" type="pres">
      <dgm:prSet presAssocID="{4BA509EA-1105-4210-82D4-7A7D063578EC}" presName="root2" presStyleCnt="0"/>
      <dgm:spPr/>
    </dgm:pt>
    <dgm:pt modelId="{EE1C4114-EFBB-47CF-B093-708AB5256C03}" type="pres">
      <dgm:prSet presAssocID="{4BA509EA-1105-4210-82D4-7A7D063578EC}" presName="LevelTwoTextNode" presStyleLbl="node2" presStyleIdx="6" presStyleCnt="7" custScaleX="474572" custScaleY="167950">
        <dgm:presLayoutVars>
          <dgm:chPref val="3"/>
        </dgm:presLayoutVars>
      </dgm:prSet>
      <dgm:spPr/>
    </dgm:pt>
    <dgm:pt modelId="{ED4DF2A4-906D-4761-824A-EEBA1911B704}" type="pres">
      <dgm:prSet presAssocID="{4BA509EA-1105-4210-82D4-7A7D063578EC}" presName="level3hierChild" presStyleCnt="0"/>
      <dgm:spPr/>
    </dgm:pt>
    <dgm:pt modelId="{21740A0C-8DDE-4942-B88B-FD01AD2C0C6D}" type="pres">
      <dgm:prSet presAssocID="{43A14723-FDDE-4C98-B65E-FD826F5D9126}" presName="conn2-1" presStyleLbl="parChTrans1D3" presStyleIdx="17" presStyleCnt="22"/>
      <dgm:spPr/>
    </dgm:pt>
    <dgm:pt modelId="{7311F904-6909-4145-928C-9EDE3E94C494}" type="pres">
      <dgm:prSet presAssocID="{43A14723-FDDE-4C98-B65E-FD826F5D9126}" presName="connTx" presStyleLbl="parChTrans1D3" presStyleIdx="17" presStyleCnt="22"/>
      <dgm:spPr/>
    </dgm:pt>
    <dgm:pt modelId="{D2330860-1F8E-48BA-B14B-5C33318ABAA7}" type="pres">
      <dgm:prSet presAssocID="{3AA902D2-509B-48A9-B651-D872C07AC177}" presName="root2" presStyleCnt="0"/>
      <dgm:spPr/>
    </dgm:pt>
    <dgm:pt modelId="{BB755337-7D7C-4752-A35F-A10C40CCBD6E}" type="pres">
      <dgm:prSet presAssocID="{3AA902D2-509B-48A9-B651-D872C07AC177}" presName="LevelTwoTextNode" presStyleLbl="node3" presStyleIdx="17" presStyleCnt="22" custScaleX="656220" custScaleY="70477">
        <dgm:presLayoutVars>
          <dgm:chPref val="3"/>
        </dgm:presLayoutVars>
      </dgm:prSet>
      <dgm:spPr/>
    </dgm:pt>
    <dgm:pt modelId="{10E386B8-1563-48BF-B012-C10EAECAE738}" type="pres">
      <dgm:prSet presAssocID="{3AA902D2-509B-48A9-B651-D872C07AC177}" presName="level3hierChild" presStyleCnt="0"/>
      <dgm:spPr/>
    </dgm:pt>
    <dgm:pt modelId="{0B071087-11E2-49DF-B3BB-8877E6030A4D}" type="pres">
      <dgm:prSet presAssocID="{2233293B-0B88-45DE-9DAE-5EB986CF57A7}" presName="conn2-1" presStyleLbl="parChTrans1D3" presStyleIdx="18" presStyleCnt="22"/>
      <dgm:spPr/>
    </dgm:pt>
    <dgm:pt modelId="{2A705119-C55D-4590-9E1C-A9C6F850A2DC}" type="pres">
      <dgm:prSet presAssocID="{2233293B-0B88-45DE-9DAE-5EB986CF57A7}" presName="connTx" presStyleLbl="parChTrans1D3" presStyleIdx="18" presStyleCnt="22"/>
      <dgm:spPr/>
    </dgm:pt>
    <dgm:pt modelId="{0D6E18C1-D1F7-4BE6-8225-EF328E888C5E}" type="pres">
      <dgm:prSet presAssocID="{B0A61C6C-F8B7-4900-90CD-5371251F409E}" presName="root2" presStyleCnt="0"/>
      <dgm:spPr/>
    </dgm:pt>
    <dgm:pt modelId="{F55118EE-7B05-4E51-90B1-81938B38D662}" type="pres">
      <dgm:prSet presAssocID="{B0A61C6C-F8B7-4900-90CD-5371251F409E}" presName="LevelTwoTextNode" presStyleLbl="node3" presStyleIdx="18" presStyleCnt="22" custScaleX="676145" custScaleY="117901">
        <dgm:presLayoutVars>
          <dgm:chPref val="3"/>
        </dgm:presLayoutVars>
      </dgm:prSet>
      <dgm:spPr/>
    </dgm:pt>
    <dgm:pt modelId="{DA081753-A90A-4087-842A-88E77D058F3C}" type="pres">
      <dgm:prSet presAssocID="{B0A61C6C-F8B7-4900-90CD-5371251F409E}" presName="level3hierChild" presStyleCnt="0"/>
      <dgm:spPr/>
    </dgm:pt>
    <dgm:pt modelId="{95F7E35E-1198-40B9-BB42-B49DC23CC0D9}" type="pres">
      <dgm:prSet presAssocID="{FEFC8C9D-8574-405E-98AA-DB8107B2D7F1}" presName="conn2-1" presStyleLbl="parChTrans1D3" presStyleIdx="19" presStyleCnt="22"/>
      <dgm:spPr/>
    </dgm:pt>
    <dgm:pt modelId="{8823BEDC-C0A7-427B-AC42-4DADF07AF411}" type="pres">
      <dgm:prSet presAssocID="{FEFC8C9D-8574-405E-98AA-DB8107B2D7F1}" presName="connTx" presStyleLbl="parChTrans1D3" presStyleIdx="19" presStyleCnt="22"/>
      <dgm:spPr/>
    </dgm:pt>
    <dgm:pt modelId="{5051A615-C941-4125-8309-C734B06A1C89}" type="pres">
      <dgm:prSet presAssocID="{EAACC753-26D0-4938-91B3-490287E88C0A}" presName="root2" presStyleCnt="0"/>
      <dgm:spPr/>
    </dgm:pt>
    <dgm:pt modelId="{B9C5A8FF-C13C-407F-83CF-EE8CAAD97126}" type="pres">
      <dgm:prSet presAssocID="{EAACC753-26D0-4938-91B3-490287E88C0A}" presName="LevelTwoTextNode" presStyleLbl="node3" presStyleIdx="19" presStyleCnt="22" custScaleX="668825" custScaleY="110046">
        <dgm:presLayoutVars>
          <dgm:chPref val="3"/>
        </dgm:presLayoutVars>
      </dgm:prSet>
      <dgm:spPr/>
    </dgm:pt>
    <dgm:pt modelId="{8D2E8617-1FD3-4941-AE8E-AEE1582E9C2B}" type="pres">
      <dgm:prSet presAssocID="{EAACC753-26D0-4938-91B3-490287E88C0A}" presName="level3hierChild" presStyleCnt="0"/>
      <dgm:spPr/>
    </dgm:pt>
    <dgm:pt modelId="{C6ECD5E6-FADF-4643-AF9B-72189A72B667}" type="pres">
      <dgm:prSet presAssocID="{5A217255-C853-491D-9A55-D1E5FCEAD510}" presName="conn2-1" presStyleLbl="parChTrans1D3" presStyleIdx="20" presStyleCnt="22"/>
      <dgm:spPr/>
    </dgm:pt>
    <dgm:pt modelId="{9F04961F-9250-4A42-AD86-4F0AA3426321}" type="pres">
      <dgm:prSet presAssocID="{5A217255-C853-491D-9A55-D1E5FCEAD510}" presName="connTx" presStyleLbl="parChTrans1D3" presStyleIdx="20" presStyleCnt="22"/>
      <dgm:spPr/>
    </dgm:pt>
    <dgm:pt modelId="{59D4D930-5AEA-46D8-9108-9B899DE56ED5}" type="pres">
      <dgm:prSet presAssocID="{03B7E7C4-9A71-4515-8464-199ED6F2BCA3}" presName="root2" presStyleCnt="0"/>
      <dgm:spPr/>
    </dgm:pt>
    <dgm:pt modelId="{4A8134A0-E66E-471A-9BC6-380896423556}" type="pres">
      <dgm:prSet presAssocID="{03B7E7C4-9A71-4515-8464-199ED6F2BCA3}" presName="LevelTwoTextNode" presStyleLbl="node3" presStyleIdx="20" presStyleCnt="22" custScaleX="688293" custScaleY="92684">
        <dgm:presLayoutVars>
          <dgm:chPref val="3"/>
        </dgm:presLayoutVars>
      </dgm:prSet>
      <dgm:spPr/>
    </dgm:pt>
    <dgm:pt modelId="{569DF4E8-397E-49E3-81CF-1D7BBAEFCB46}" type="pres">
      <dgm:prSet presAssocID="{03B7E7C4-9A71-4515-8464-199ED6F2BCA3}" presName="level3hierChild" presStyleCnt="0"/>
      <dgm:spPr/>
    </dgm:pt>
    <dgm:pt modelId="{ECB2CDAC-A04C-4CA8-BCAD-916B5E9A1E72}" type="pres">
      <dgm:prSet presAssocID="{5F54B66C-A498-4C34-B7C6-728407F75489}" presName="conn2-1" presStyleLbl="parChTrans1D3" presStyleIdx="21" presStyleCnt="22"/>
      <dgm:spPr/>
    </dgm:pt>
    <dgm:pt modelId="{F532E92E-4701-41F2-B8EF-9F1D020618B9}" type="pres">
      <dgm:prSet presAssocID="{5F54B66C-A498-4C34-B7C6-728407F75489}" presName="connTx" presStyleLbl="parChTrans1D3" presStyleIdx="21" presStyleCnt="22"/>
      <dgm:spPr/>
    </dgm:pt>
    <dgm:pt modelId="{95A168F3-2749-4243-BB01-3D8ED6C0EC03}" type="pres">
      <dgm:prSet presAssocID="{73CB6196-0D5B-4A91-BFA8-6A9838F95011}" presName="root2" presStyleCnt="0"/>
      <dgm:spPr/>
    </dgm:pt>
    <dgm:pt modelId="{C00F11F7-3E73-48A7-AEF8-F7EA53850238}" type="pres">
      <dgm:prSet presAssocID="{73CB6196-0D5B-4A91-BFA8-6A9838F95011}" presName="LevelTwoTextNode" presStyleLbl="node3" presStyleIdx="21" presStyleCnt="22" custScaleX="668630" custScaleY="115526">
        <dgm:presLayoutVars>
          <dgm:chPref val="3"/>
        </dgm:presLayoutVars>
      </dgm:prSet>
      <dgm:spPr/>
    </dgm:pt>
    <dgm:pt modelId="{8404CB99-17C6-414E-A879-63348598FACA}" type="pres">
      <dgm:prSet presAssocID="{73CB6196-0D5B-4A91-BFA8-6A9838F95011}" presName="level3hierChild" presStyleCnt="0"/>
      <dgm:spPr/>
    </dgm:pt>
  </dgm:ptLst>
  <dgm:cxnLst>
    <dgm:cxn modelId="{DAF13900-2ACA-464C-B1A2-D483049734DA}" srcId="{1F730FE2-BAF8-4FB4-8936-4C468540E3A7}" destId="{78ABF2D9-2D44-450E-954B-D515583952CC}" srcOrd="3" destOrd="0" parTransId="{A5C45E29-E638-4103-AF4D-C82A70B0B822}" sibTransId="{A943DE84-C5FA-414D-BDBB-213476BCEED1}"/>
    <dgm:cxn modelId="{73F70802-3A22-49E6-A5D4-27F5729889F5}" type="presOf" srcId="{91C9B37B-F9C5-4BF0-B0CE-722A9953DE99}" destId="{7A271ABE-AAB7-4EF1-B7E7-9A2FB4F64779}" srcOrd="0" destOrd="0" presId="urn:microsoft.com/office/officeart/2005/8/layout/hierarchy2"/>
    <dgm:cxn modelId="{4FE8D602-6082-4F96-825C-2A45974DEB31}" type="presOf" srcId="{446A48FC-10EA-4C9A-9D63-BCDED01D2FFA}" destId="{DB162F63-5FAC-4864-A834-1FBCEB1997A0}" srcOrd="1" destOrd="0" presId="urn:microsoft.com/office/officeart/2005/8/layout/hierarchy2"/>
    <dgm:cxn modelId="{522F3305-41E2-4E21-80F7-3CF37DA91DC7}" type="presOf" srcId="{FEFC8C9D-8574-405E-98AA-DB8107B2D7F1}" destId="{8823BEDC-C0A7-427B-AC42-4DADF07AF411}" srcOrd="1" destOrd="0" presId="urn:microsoft.com/office/officeart/2005/8/layout/hierarchy2"/>
    <dgm:cxn modelId="{4E3F2506-2525-4CD9-8C7F-C5C6B06A912C}" type="presOf" srcId="{C578E5A8-E86F-4C01-A9F2-78567E24E5F8}" destId="{AF3A83BD-C14F-4AF2-87EA-56EC074A7C8C}" srcOrd="0" destOrd="0" presId="urn:microsoft.com/office/officeart/2005/8/layout/hierarchy2"/>
    <dgm:cxn modelId="{C0846207-0A86-4EFB-B7D4-95B6B36E8386}" type="presOf" srcId="{5A217255-C853-491D-9A55-D1E5FCEAD510}" destId="{C6ECD5E6-FADF-4643-AF9B-72189A72B667}" srcOrd="0" destOrd="0" presId="urn:microsoft.com/office/officeart/2005/8/layout/hierarchy2"/>
    <dgm:cxn modelId="{CE8C7F0F-CE13-46F3-874A-98CBF9B7B9B1}" type="presOf" srcId="{73CB6196-0D5B-4A91-BFA8-6A9838F95011}" destId="{C00F11F7-3E73-48A7-AEF8-F7EA53850238}" srcOrd="0" destOrd="0" presId="urn:microsoft.com/office/officeart/2005/8/layout/hierarchy2"/>
    <dgm:cxn modelId="{7471AA10-B2D6-4B52-A6F2-268FAD48C99A}" srcId="{46F4C53F-F9A8-4273-9023-4BB82E27CC12}" destId="{3FF937BE-98B9-4090-9BCA-D132AB535754}" srcOrd="3" destOrd="0" parTransId="{F91BC1F3-0484-4F86-A3EC-43F22B02F80F}" sibTransId="{B3D1E8D0-A366-4F33-8C55-79FB186F0944}"/>
    <dgm:cxn modelId="{E33BCA10-67C5-4C28-9241-9064AA7BC4F1}" type="presOf" srcId="{DE45E6C5-125D-4114-BEC2-E0BE5DA0B249}" destId="{C94207E9-50B6-45F0-9578-88F70A5F5DA0}" srcOrd="0" destOrd="0" presId="urn:microsoft.com/office/officeart/2005/8/layout/hierarchy2"/>
    <dgm:cxn modelId="{E0DF4F11-961E-4E1C-B086-BCC480A2CF31}" type="presOf" srcId="{FEFC8C9D-8574-405E-98AA-DB8107B2D7F1}" destId="{95F7E35E-1198-40B9-BB42-B49DC23CC0D9}" srcOrd="0" destOrd="0" presId="urn:microsoft.com/office/officeart/2005/8/layout/hierarchy2"/>
    <dgm:cxn modelId="{D718F814-EE07-4482-9C0A-FE56B52B3FE6}" type="presOf" srcId="{2233293B-0B88-45DE-9DAE-5EB986CF57A7}" destId="{0B071087-11E2-49DF-B3BB-8877E6030A4D}" srcOrd="0" destOrd="0" presId="urn:microsoft.com/office/officeart/2005/8/layout/hierarchy2"/>
    <dgm:cxn modelId="{89458415-062B-40CC-9697-C99A911AFF96}" type="presOf" srcId="{7AEDF1B6-FF78-4B46-B0A0-742BF814C7F3}" destId="{6E390245-7A55-4A19-BBF7-95C0E7C92F0A}" srcOrd="1" destOrd="0" presId="urn:microsoft.com/office/officeart/2005/8/layout/hierarchy2"/>
    <dgm:cxn modelId="{2E0C2F16-7404-4546-A0FC-D6558B0476BA}" type="presOf" srcId="{63E766A7-AAD0-42D4-8898-6A32C5653FF2}" destId="{CC6B40C6-E431-4F0F-8B51-42BCF020A381}" srcOrd="1" destOrd="0" presId="urn:microsoft.com/office/officeart/2005/8/layout/hierarchy2"/>
    <dgm:cxn modelId="{E12B6B16-B372-4C07-A668-1BC8F1427E82}" srcId="{1F730FE2-BAF8-4FB4-8936-4C468540E3A7}" destId="{222B2C42-6EA4-44A7-90FE-7ADD2BD694BC}" srcOrd="0" destOrd="0" parTransId="{446A48FC-10EA-4C9A-9D63-BCDED01D2FFA}" sibTransId="{95646A47-E7BF-4A94-BCA7-996C45C45CD2}"/>
    <dgm:cxn modelId="{58DBB619-2F58-4C93-8B37-4794AC09FCAD}" type="presOf" srcId="{292179C6-1CC0-4D69-A209-FBAC2FC447FC}" destId="{73DEE736-EBB7-4E35-B4F9-3FB57DFFAE1F}" srcOrd="0" destOrd="0" presId="urn:microsoft.com/office/officeart/2005/8/layout/hierarchy2"/>
    <dgm:cxn modelId="{A9E9431A-9F53-4C00-80C1-D7E88DF39668}" type="presOf" srcId="{9555B100-54F9-493C-B822-3A315673740A}" destId="{14F35FD4-97E5-4EC5-AC29-D97A2EDF4D50}" srcOrd="1" destOrd="0" presId="urn:microsoft.com/office/officeart/2005/8/layout/hierarchy2"/>
    <dgm:cxn modelId="{C2EDD71A-0989-49F1-8474-2EDE3BFE18A8}" type="presOf" srcId="{63E766A7-AAD0-42D4-8898-6A32C5653FF2}" destId="{8169301C-B8D5-476D-AA95-7190993B6683}" srcOrd="0" destOrd="0" presId="urn:microsoft.com/office/officeart/2005/8/layout/hierarchy2"/>
    <dgm:cxn modelId="{BC46F51A-3FA9-4853-B15A-DA4657296A75}" type="presOf" srcId="{CE3E7AB6-6B4C-4D91-9473-832007695CA8}" destId="{8DD51C3B-4A40-4227-9A89-786EA31B62AD}" srcOrd="0" destOrd="0" presId="urn:microsoft.com/office/officeart/2005/8/layout/hierarchy2"/>
    <dgm:cxn modelId="{2BA8241E-16F8-468A-954E-9B6A1B6A845F}" type="presOf" srcId="{222B2C42-6EA4-44A7-90FE-7ADD2BD694BC}" destId="{D5C1D72F-BD0C-4862-A5B9-CA2CBA74E2F7}" srcOrd="0" destOrd="0" presId="urn:microsoft.com/office/officeart/2005/8/layout/hierarchy2"/>
    <dgm:cxn modelId="{643CA420-CE4B-45A0-B75A-C36819C0C5CD}" srcId="{46F4C53F-F9A8-4273-9023-4BB82E27CC12}" destId="{CBAE26BC-72B5-4F33-ACD3-2696C412EFFC}" srcOrd="1" destOrd="0" parTransId="{0DE9563A-9A30-4D9A-A421-CF4E6A652F0B}" sibTransId="{DAF61829-22D3-4D4B-8ED5-D127AE236710}"/>
    <dgm:cxn modelId="{4085E521-B782-40B7-B1CE-33BCF7AEF30E}" type="presOf" srcId="{0A27EEE3-7FBD-45F2-A06D-0F8182CD090E}" destId="{56F9B438-93AF-4212-9282-4736E0875794}" srcOrd="0" destOrd="0" presId="urn:microsoft.com/office/officeart/2005/8/layout/hierarchy2"/>
    <dgm:cxn modelId="{C8BED223-B22B-4588-A25B-92BA795313F5}" type="presOf" srcId="{FEC0AA29-165C-4FD0-BCAD-8321A9E13DAC}" destId="{C818FF2D-52A8-4E71-B7A2-7491AD7730D7}" srcOrd="1" destOrd="0" presId="urn:microsoft.com/office/officeart/2005/8/layout/hierarchy2"/>
    <dgm:cxn modelId="{65E12627-1364-42DF-A728-4296AD464C2A}" type="presOf" srcId="{0DE9563A-9A30-4D9A-A421-CF4E6A652F0B}" destId="{01BE527E-78AF-439F-9153-D03F73268255}" srcOrd="0" destOrd="0" presId="urn:microsoft.com/office/officeart/2005/8/layout/hierarchy2"/>
    <dgm:cxn modelId="{3EB42328-ABEC-4726-8556-2F820D783179}" srcId="{6FBB533B-3DD3-42CB-BDC0-0525CF76888A}" destId="{A950D655-FCD2-4B4E-859C-4F0FCBB10CBB}" srcOrd="1" destOrd="0" parTransId="{9555B100-54F9-493C-B822-3A315673740A}" sibTransId="{CB33347F-A165-4BB5-853B-0B69C87ECEE0}"/>
    <dgm:cxn modelId="{6891752B-B117-4034-9047-8439F7C0DD16}" type="presOf" srcId="{F4987903-BEEC-42AB-AFFA-1E93A905D8C1}" destId="{709B5269-4511-4ED3-8799-62152ACB0C5C}" srcOrd="0" destOrd="0" presId="urn:microsoft.com/office/officeart/2005/8/layout/hierarchy2"/>
    <dgm:cxn modelId="{0785842C-8D1C-47FE-8987-AAE2FD7A160A}" srcId="{1F730FE2-BAF8-4FB4-8936-4C468540E3A7}" destId="{C25BEA89-AA74-4A0E-B7ED-9367088B5188}" srcOrd="1" destOrd="0" parTransId="{1BCF5084-33E0-4AF3-B802-79A490205C79}" sibTransId="{99AF3A80-C0FC-44A9-8D49-D2A34594AD74}"/>
    <dgm:cxn modelId="{E98CBF2C-C629-4E6D-8A6C-F3F12433B293}" type="presOf" srcId="{446A48FC-10EA-4C9A-9D63-BCDED01D2FFA}" destId="{444F04D6-7E02-46B9-9F7F-0FC912B478D4}" srcOrd="0" destOrd="0" presId="urn:microsoft.com/office/officeart/2005/8/layout/hierarchy2"/>
    <dgm:cxn modelId="{20DAF42D-E07A-455B-A535-5F90F24D3FF3}" type="presOf" srcId="{FEC0AA29-165C-4FD0-BCAD-8321A9E13DAC}" destId="{A61D885C-CFB1-4B0E-B189-B7E671E1B24C}" srcOrd="0" destOrd="0" presId="urn:microsoft.com/office/officeart/2005/8/layout/hierarchy2"/>
    <dgm:cxn modelId="{DC5EE92F-0AB7-43B8-AC96-D9D6BE354240}" type="presOf" srcId="{BDCC3798-E74A-49DD-8547-2B9C274385CC}" destId="{DC15B288-1404-429C-A9C7-AF34DF5B14FB}" srcOrd="1" destOrd="0" presId="urn:microsoft.com/office/officeart/2005/8/layout/hierarchy2"/>
    <dgm:cxn modelId="{A2C50435-547A-4D4C-9707-DD4C68A3AA38}" type="presOf" srcId="{1BCF5084-33E0-4AF3-B802-79A490205C79}" destId="{C08EFF6C-286F-41E1-9AA1-F94766BD3221}" srcOrd="0" destOrd="0" presId="urn:microsoft.com/office/officeart/2005/8/layout/hierarchy2"/>
    <dgm:cxn modelId="{C2EB0638-263C-4C95-B067-5A25F2E9572D}" type="presOf" srcId="{C34E94AA-2BFF-4DE1-B7DF-337B738A5664}" destId="{791C115A-7A12-4AFA-9FDC-A004D796C3BC}" srcOrd="0" destOrd="0" presId="urn:microsoft.com/office/officeart/2005/8/layout/hierarchy2"/>
    <dgm:cxn modelId="{68174A3A-AEE3-4298-A3EA-945ED9BE00B8}" type="presOf" srcId="{AA8C4DD3-97DF-4912-85DF-5E57858CFCF0}" destId="{18FDA5CD-FBB9-4A4B-A928-1DC0983AE332}" srcOrd="1" destOrd="0" presId="urn:microsoft.com/office/officeart/2005/8/layout/hierarchy2"/>
    <dgm:cxn modelId="{FD5CBA5C-D8EE-42B6-A0A5-A137F3957450}" type="presOf" srcId="{A5C45E29-E638-4103-AF4D-C82A70B0B822}" destId="{6402AE8D-D111-477E-8F2E-ACDF826805CE}" srcOrd="1" destOrd="0" presId="urn:microsoft.com/office/officeart/2005/8/layout/hierarchy2"/>
    <dgm:cxn modelId="{1FA84D5D-CBEB-4571-A086-D2386077D6AA}" type="presOf" srcId="{986E0BAD-6261-43D8-9893-6B5C2B73B490}" destId="{0C322D9E-68B2-4DD1-8C81-A0F908602F9C}" srcOrd="1" destOrd="0" presId="urn:microsoft.com/office/officeart/2005/8/layout/hierarchy2"/>
    <dgm:cxn modelId="{EF42A05E-3009-43AD-AC4A-2CDA2A4F7172}" type="presOf" srcId="{4AD0B950-324A-4FB2-B0C9-CE27297ACA86}" destId="{E919D066-AE23-4D94-9CB6-22B64947C364}" srcOrd="0" destOrd="0" presId="urn:microsoft.com/office/officeart/2005/8/layout/hierarchy2"/>
    <dgm:cxn modelId="{E56CB560-E2A0-40CC-9E8D-87404584FBE5}" type="presOf" srcId="{C578E5A8-E86F-4C01-A9F2-78567E24E5F8}" destId="{2BCDABF4-541E-4448-94A7-FCF17A071D55}" srcOrd="1" destOrd="0" presId="urn:microsoft.com/office/officeart/2005/8/layout/hierarchy2"/>
    <dgm:cxn modelId="{A4D74861-A83C-4C38-A625-159FCBF2DD84}" type="presOf" srcId="{46F4C53F-F9A8-4273-9023-4BB82E27CC12}" destId="{3A090001-EBC4-4715-B03D-4B4980B30E2E}" srcOrd="0" destOrd="0" presId="urn:microsoft.com/office/officeart/2005/8/layout/hierarchy2"/>
    <dgm:cxn modelId="{78885A61-CE0A-4CC7-90CF-74781FFD7946}" type="presOf" srcId="{5F54B66C-A498-4C34-B7C6-728407F75489}" destId="{ECB2CDAC-A04C-4CA8-BCAD-916B5E9A1E72}" srcOrd="0" destOrd="0" presId="urn:microsoft.com/office/officeart/2005/8/layout/hierarchy2"/>
    <dgm:cxn modelId="{3A155842-2B01-4DCA-9622-27994B8BDE8E}" srcId="{3FF937BE-98B9-4090-9BCA-D132AB535754}" destId="{6E1D6487-FDEA-4317-AC4D-5705E3888643}" srcOrd="0" destOrd="0" parTransId="{35FA81DF-98AB-4C98-A839-7BB9C88E5B9B}" sibTransId="{74389B1D-8453-4450-9878-894EBB576995}"/>
    <dgm:cxn modelId="{1C85E142-4758-453D-9FC4-AEA0D7800C1A}" type="presOf" srcId="{4F824AF2-FC5C-416E-8792-3F560E4F76CF}" destId="{327AF38E-657A-4419-BB59-64565A1D7266}" srcOrd="0" destOrd="0" presId="urn:microsoft.com/office/officeart/2005/8/layout/hierarchy2"/>
    <dgm:cxn modelId="{E6CFEB43-E841-4DFE-8E37-EEB1349347AA}" type="presOf" srcId="{67067600-AB4B-46ED-BEF7-3F19E7DEEFBE}" destId="{2663135B-8DAE-45DB-8549-91CE2CAF0C1C}" srcOrd="0" destOrd="0" presId="urn:microsoft.com/office/officeart/2005/8/layout/hierarchy2"/>
    <dgm:cxn modelId="{43190B64-9158-4D72-80EA-5B79975C248D}" type="presOf" srcId="{1F730FE2-BAF8-4FB4-8936-4C468540E3A7}" destId="{F5B51114-1047-40E6-8CE8-8C4255B3D0E1}" srcOrd="0" destOrd="0" presId="urn:microsoft.com/office/officeart/2005/8/layout/hierarchy2"/>
    <dgm:cxn modelId="{927FEA44-16B3-4EBD-A659-C3F0131A5134}" type="presOf" srcId="{4F824AF2-FC5C-416E-8792-3F560E4F76CF}" destId="{98361A17-4A53-482A-A33A-8F7C4CECB410}" srcOrd="1" destOrd="0" presId="urn:microsoft.com/office/officeart/2005/8/layout/hierarchy2"/>
    <dgm:cxn modelId="{5801FE44-6B42-4F52-B99A-F0BB7412C161}" srcId="{6FBB533B-3DD3-42CB-BDC0-0525CF76888A}" destId="{D94CBD77-99D9-4557-AA74-BD602C1CBE69}" srcOrd="2" destOrd="0" parTransId="{D02FD99E-1948-49B0-B597-1370EA5494EB}" sibTransId="{B37FC2D8-BBA4-4EC1-837F-1559407A891C}"/>
    <dgm:cxn modelId="{BEC71A65-2BFB-449D-B0A9-5781F64D5E6B}" type="presOf" srcId="{986E0BAD-6261-43D8-9893-6B5C2B73B490}" destId="{97837ED8-F4B6-4061-9EC1-E50C0691DCB8}" srcOrd="0" destOrd="0" presId="urn:microsoft.com/office/officeart/2005/8/layout/hierarchy2"/>
    <dgm:cxn modelId="{55AC4A66-F95E-40B9-8E6C-A6CD7D9C8CD5}" type="presOf" srcId="{FEFF5773-F9D5-4E56-8201-1DEE380C43B4}" destId="{5878BF54-3867-498A-A970-6B2FDB73CA0A}" srcOrd="0" destOrd="0" presId="urn:microsoft.com/office/officeart/2005/8/layout/hierarchy2"/>
    <dgm:cxn modelId="{9907FF47-602F-45D5-A195-34E4E31B30BB}" srcId="{46F4C53F-F9A8-4273-9023-4BB82E27CC12}" destId="{91C9B37B-F9C5-4BF0-B0CE-722A9953DE99}" srcOrd="5" destOrd="0" parTransId="{7AEDF1B6-FF78-4B46-B0A0-742BF814C7F3}" sibTransId="{88511C2F-E8EC-4B53-96D4-8FF62676DD68}"/>
    <dgm:cxn modelId="{077F1C48-ECE0-49E6-87BF-F4FAD02BBC13}" srcId="{4BA509EA-1105-4210-82D4-7A7D063578EC}" destId="{3AA902D2-509B-48A9-B651-D872C07AC177}" srcOrd="0" destOrd="0" parTransId="{43A14723-FDDE-4C98-B65E-FD826F5D9126}" sibTransId="{D409FAFD-3847-4257-90B6-8E32EA3A7DD8}"/>
    <dgm:cxn modelId="{F7D69548-75CB-4925-967A-89E427A65ED0}" srcId="{F32C69E0-EA42-4316-AB1D-40F7E8211E91}" destId="{4AD0B950-324A-4FB2-B0C9-CE27297ACA86}" srcOrd="0" destOrd="0" parTransId="{41DAAA11-AF03-4278-BF75-06EA9A7F0ECD}" sibTransId="{A556A6F1-F1BE-4C2C-A564-EBB3D20F8EA2}"/>
    <dgm:cxn modelId="{A8CF1D49-AA3F-4783-9AA9-E55E9E4DF61A}" srcId="{1F730FE2-BAF8-4FB4-8936-4C468540E3A7}" destId="{C34E94AA-2BFF-4DE1-B7DF-337B738A5664}" srcOrd="4" destOrd="0" parTransId="{AA8C4DD3-97DF-4912-85DF-5E57858CFCF0}" sibTransId="{B59B9A24-8628-46AC-954F-A9CDF10F650A}"/>
    <dgm:cxn modelId="{C20A0F4B-B282-45CD-A290-3E49D4EDF828}" type="presOf" srcId="{78ABF2D9-2D44-450E-954B-D515583952CC}" destId="{5DD081EE-0A8C-4377-BDDC-28BDEAB5B2A3}" srcOrd="0" destOrd="0" presId="urn:microsoft.com/office/officeart/2005/8/layout/hierarchy2"/>
    <dgm:cxn modelId="{83923C6E-CE73-4FED-923C-3AEF8360926D}" type="presOf" srcId="{BD012F2B-ED0D-429B-9007-861328B4627F}" destId="{2FC55A22-27BA-4536-8539-8DB2398851ED}" srcOrd="1" destOrd="0" presId="urn:microsoft.com/office/officeart/2005/8/layout/hierarchy2"/>
    <dgm:cxn modelId="{79B6286F-54A5-4E01-9B6A-C42D56B36B4E}" srcId="{F32C69E0-EA42-4316-AB1D-40F7E8211E91}" destId="{0A27EEE3-7FBD-45F2-A06D-0F8182CD090E}" srcOrd="1" destOrd="0" parTransId="{F4987903-BEEC-42AB-AFFA-1E93A905D8C1}" sibTransId="{4D904E70-C957-48C0-BBC3-4200F8FF6202}"/>
    <dgm:cxn modelId="{FC000870-D416-4AF5-9262-CB53C144C25F}" type="presOf" srcId="{35FA81DF-98AB-4C98-A839-7BB9C88E5B9B}" destId="{F963BEDC-0002-4E42-8452-896192E276AE}" srcOrd="1" destOrd="0" presId="urn:microsoft.com/office/officeart/2005/8/layout/hierarchy2"/>
    <dgm:cxn modelId="{7D6E9871-3341-4CBC-890D-F8399E73FAC2}" type="presOf" srcId="{9555B100-54F9-493C-B822-3A315673740A}" destId="{1702A661-738D-467B-B186-B4CE95F7A01E}" srcOrd="0" destOrd="0" presId="urn:microsoft.com/office/officeart/2005/8/layout/hierarchy2"/>
    <dgm:cxn modelId="{C1EC2D72-4B98-4A48-89E3-D1F3257068A1}" srcId="{4BA509EA-1105-4210-82D4-7A7D063578EC}" destId="{03B7E7C4-9A71-4515-8464-199ED6F2BCA3}" srcOrd="3" destOrd="0" parTransId="{5A217255-C853-491D-9A55-D1E5FCEAD510}" sibTransId="{42E22EFB-3D74-478E-BB24-AA2CE0BCFF94}"/>
    <dgm:cxn modelId="{22370574-ACDA-477D-8CE0-D425E1FE9660}" type="presOf" srcId="{A950D655-FCD2-4B4E-859C-4F0FCBB10CBB}" destId="{1D4A6FCD-7309-4437-ADDF-DFCE9B33B7EF}" srcOrd="0" destOrd="0" presId="urn:microsoft.com/office/officeart/2005/8/layout/hierarchy2"/>
    <dgm:cxn modelId="{93D85554-AE21-45EA-BFFD-673A4814E442}" type="presOf" srcId="{AFB8CAB7-A080-4191-87F9-570B8DCEAD58}" destId="{4FC45175-3869-4F9C-B5F9-072F4A3265FF}" srcOrd="0" destOrd="0" presId="urn:microsoft.com/office/officeart/2005/8/layout/hierarchy2"/>
    <dgm:cxn modelId="{C19B1175-9EA0-4273-8EEA-EB4AF497E671}" srcId="{4BA509EA-1105-4210-82D4-7A7D063578EC}" destId="{B0A61C6C-F8B7-4900-90CD-5371251F409E}" srcOrd="1" destOrd="0" parTransId="{2233293B-0B88-45DE-9DAE-5EB986CF57A7}" sibTransId="{33D12BCD-5276-4127-ADFB-F03017985E8B}"/>
    <dgm:cxn modelId="{6B141C57-A886-4F70-98C9-A14720DE8BAF}" type="presOf" srcId="{43E732F7-DA82-4554-931F-1E7AF48DD415}" destId="{BD35A618-0BAD-47E1-BA25-A65412D78E52}" srcOrd="0" destOrd="0" presId="urn:microsoft.com/office/officeart/2005/8/layout/hierarchy2"/>
    <dgm:cxn modelId="{F3670658-1639-402A-9FA1-3499B8967440}" type="presOf" srcId="{EAACC753-26D0-4938-91B3-490287E88C0A}" destId="{B9C5A8FF-C13C-407F-83CF-EE8CAAD97126}" srcOrd="0" destOrd="0" presId="urn:microsoft.com/office/officeart/2005/8/layout/hierarchy2"/>
    <dgm:cxn modelId="{E2509C78-E527-493E-8429-4658397BA8F2}" type="presOf" srcId="{F32C69E0-EA42-4316-AB1D-40F7E8211E91}" destId="{7865D5FF-C12B-4144-9C95-B6F71EED7ADC}" srcOrd="0" destOrd="0" presId="urn:microsoft.com/office/officeart/2005/8/layout/hierarchy2"/>
    <dgm:cxn modelId="{D40A2179-9C9F-4B81-ADE9-CB34BDA009D9}" type="presOf" srcId="{DD035936-9B34-4887-AECA-C4D7865D89D9}" destId="{E03936E3-F752-44BD-823F-E17C6962B9BB}" srcOrd="1" destOrd="0" presId="urn:microsoft.com/office/officeart/2005/8/layout/hierarchy2"/>
    <dgm:cxn modelId="{20E8E079-64CD-440F-AF0E-2098250F370E}" type="presOf" srcId="{2233293B-0B88-45DE-9DAE-5EB986CF57A7}" destId="{2A705119-C55D-4590-9E1C-A9C6F850A2DC}" srcOrd="1" destOrd="0" presId="urn:microsoft.com/office/officeart/2005/8/layout/hierarchy2"/>
    <dgm:cxn modelId="{FA53815A-E91C-4156-92E6-D1F21F7D55E8}" type="presOf" srcId="{7AEDF1B6-FF78-4B46-B0A0-742BF814C7F3}" destId="{F900E472-62DD-42FB-A008-6FA300F900E7}" srcOrd="0" destOrd="0" presId="urn:microsoft.com/office/officeart/2005/8/layout/hierarchy2"/>
    <dgm:cxn modelId="{5195CF7B-4780-4394-A99B-5CB4EEB29C07}" type="presOf" srcId="{F4987903-BEEC-42AB-AFFA-1E93A905D8C1}" destId="{C727556A-9C83-4FE2-9779-1DCDEAF2A5CA}" srcOrd="1" destOrd="0" presId="urn:microsoft.com/office/officeart/2005/8/layout/hierarchy2"/>
    <dgm:cxn modelId="{C7F03A80-EEB6-48C6-A460-C5C4910C3462}" type="presOf" srcId="{03B7E7C4-9A71-4515-8464-199ED6F2BCA3}" destId="{4A8134A0-E66E-471A-9BC6-380896423556}" srcOrd="0" destOrd="0" presId="urn:microsoft.com/office/officeart/2005/8/layout/hierarchy2"/>
    <dgm:cxn modelId="{7B4D6D82-92B4-4DED-A35A-ABDCBC374B52}" srcId="{F32C69E0-EA42-4316-AB1D-40F7E8211E91}" destId="{A066A5B6-E361-482B-8F81-1F52E34B48A4}" srcOrd="3" destOrd="0" parTransId="{FEC0AA29-165C-4FD0-BCAD-8321A9E13DAC}" sibTransId="{F16FC909-A617-4988-9280-C5CB80DB37DF}"/>
    <dgm:cxn modelId="{FCBFB385-8434-4703-AEF2-E7DB69740A4E}" srcId="{46F4C53F-F9A8-4273-9023-4BB82E27CC12}" destId="{1F730FE2-BAF8-4FB4-8936-4C468540E3A7}" srcOrd="2" destOrd="0" parTransId="{4F824AF2-FC5C-416E-8792-3F560E4F76CF}" sibTransId="{2393D79E-2708-4E33-AB08-A65EBAF214E3}"/>
    <dgm:cxn modelId="{6C275388-C34F-4407-B499-B5BC2B3FF02E}" type="presOf" srcId="{B9C485B0-A558-48C3-8F0D-AC72C8419958}" destId="{3603C683-D197-42B9-89B0-27E698D72A90}" srcOrd="0" destOrd="0" presId="urn:microsoft.com/office/officeart/2005/8/layout/hierarchy2"/>
    <dgm:cxn modelId="{3007E48C-9ADF-484D-A569-41C64BB8D5C6}" type="presOf" srcId="{4C6F6DB6-3E8B-4F86-BD0C-1048737C2922}" destId="{8CDE0EEA-3A28-4D4F-8479-0E76626ABD7F}" srcOrd="1" destOrd="0" presId="urn:microsoft.com/office/officeart/2005/8/layout/hierarchy2"/>
    <dgm:cxn modelId="{8FAB558E-57A6-44A1-96A7-1F6C0227E77C}" srcId="{292179C6-1CC0-4D69-A209-FBAC2FC447FC}" destId="{46F4C53F-F9A8-4273-9023-4BB82E27CC12}" srcOrd="0" destOrd="0" parTransId="{730464E0-1302-47E2-B758-226EB78CB146}" sibTransId="{8CC8C2EF-1488-44F0-8131-72F6335FDFB2}"/>
    <dgm:cxn modelId="{2AD1498F-CD1D-4157-B5FE-C0EA5AD5A8EF}" type="presOf" srcId="{0DE9563A-9A30-4D9A-A421-CF4E6A652F0B}" destId="{1FB33CBF-79FF-491A-992E-34EDD3C1A356}" srcOrd="1" destOrd="0" presId="urn:microsoft.com/office/officeart/2005/8/layout/hierarchy2"/>
    <dgm:cxn modelId="{CE46F690-316B-4C7E-BB6F-B7F161EB6C14}" type="presOf" srcId="{4C6F6DB6-3E8B-4F86-BD0C-1048737C2922}" destId="{202722D0-458B-44D0-BF29-05345C3947F0}" srcOrd="0" destOrd="0" presId="urn:microsoft.com/office/officeart/2005/8/layout/hierarchy2"/>
    <dgm:cxn modelId="{9C8B8B96-4A6C-4FB6-B4DF-89D0F14F1FD8}" type="presOf" srcId="{BD012F2B-ED0D-429B-9007-861328B4627F}" destId="{57B20E3C-A535-4AC1-9B91-07C045F72217}" srcOrd="0" destOrd="0" presId="urn:microsoft.com/office/officeart/2005/8/layout/hierarchy2"/>
    <dgm:cxn modelId="{1563A496-619F-41F1-B1FD-DFC48D630DC9}" type="presOf" srcId="{43A14723-FDDE-4C98-B65E-FD826F5D9126}" destId="{21740A0C-8DDE-4942-B88B-FD01AD2C0C6D}" srcOrd="0" destOrd="0" presId="urn:microsoft.com/office/officeart/2005/8/layout/hierarchy2"/>
    <dgm:cxn modelId="{C816CF96-F52A-4B1D-AC3F-AE541DFA144C}" type="presOf" srcId="{3FF937BE-98B9-4090-9BCA-D132AB535754}" destId="{B40A4B5D-5A7E-4DAB-9C44-2AB3D25B0D60}" srcOrd="0" destOrd="0" presId="urn:microsoft.com/office/officeart/2005/8/layout/hierarchy2"/>
    <dgm:cxn modelId="{30786297-877B-46B1-8E83-40807405A87D}" srcId="{46F4C53F-F9A8-4273-9023-4BB82E27CC12}" destId="{4BA509EA-1105-4210-82D4-7A7D063578EC}" srcOrd="6" destOrd="0" parTransId="{DD035936-9B34-4887-AECA-C4D7865D89D9}" sibTransId="{CA1F800C-27FC-4C26-BBA9-7B5C1B1F956C}"/>
    <dgm:cxn modelId="{5BAC9B97-27DA-40AD-BB3B-067D75DE4E0B}" srcId="{F32C69E0-EA42-4316-AB1D-40F7E8211E91}" destId="{AFB8CAB7-A080-4191-87F9-570B8DCEAD58}" srcOrd="2" destOrd="0" parTransId="{4C6F6DB6-3E8B-4F86-BD0C-1048737C2922}" sibTransId="{3E3ADBA3-9D72-43EA-94AA-A83FDEDF40D0}"/>
    <dgm:cxn modelId="{254EDE97-6C73-472D-80AE-01EAB73F3C9D}" type="presOf" srcId="{A5C45E29-E638-4103-AF4D-C82A70B0B822}" destId="{783DEE70-8EB6-4A04-A09E-1F1AEBF63AFA}" srcOrd="0" destOrd="0" presId="urn:microsoft.com/office/officeart/2005/8/layout/hierarchy2"/>
    <dgm:cxn modelId="{F15AF698-2FEA-418B-98E4-41F1F3F68DD6}" type="presOf" srcId="{41DAAA11-AF03-4278-BF75-06EA9A7F0ECD}" destId="{9ED27D40-4158-4460-923C-A8F0E1047855}" srcOrd="0" destOrd="0" presId="urn:microsoft.com/office/officeart/2005/8/layout/hierarchy2"/>
    <dgm:cxn modelId="{E689AD9B-BD72-4528-AF97-31E21C3812C6}" type="presOf" srcId="{5A217255-C853-491D-9A55-D1E5FCEAD510}" destId="{9F04961F-9250-4A42-AD86-4F0AA3426321}" srcOrd="1" destOrd="0" presId="urn:microsoft.com/office/officeart/2005/8/layout/hierarchy2"/>
    <dgm:cxn modelId="{BD11B89B-2B66-4DB6-93B8-A31EF2F808E4}" srcId="{CBAE26BC-72B5-4F33-ACD3-2696C412EFFC}" destId="{43E732F7-DA82-4554-931F-1E7AF48DD415}" srcOrd="0" destOrd="0" parTransId="{B9C485B0-A558-48C3-8F0D-AC72C8419958}" sibTransId="{98D2F76B-948E-4D61-809D-BC7FEC53E488}"/>
    <dgm:cxn modelId="{51CAB79F-92B6-4FF8-AB5E-677D8775669C}" srcId="{1F730FE2-BAF8-4FB4-8936-4C468540E3A7}" destId="{EF729AE2-C69B-4EB8-9A0B-0FAE47AF30A2}" srcOrd="2" destOrd="0" parTransId="{BD012F2B-ED0D-429B-9007-861328B4627F}" sibTransId="{BB2851D9-1682-4416-8B42-B598D50297FD}"/>
    <dgm:cxn modelId="{FE2CD9A1-42B0-4B17-AFCF-CF4192CBBA4F}" type="presOf" srcId="{3AA902D2-509B-48A9-B651-D872C07AC177}" destId="{BB755337-7D7C-4752-A35F-A10C40CCBD6E}" srcOrd="0" destOrd="0" presId="urn:microsoft.com/office/officeart/2005/8/layout/hierarchy2"/>
    <dgm:cxn modelId="{5EDBDCA1-2706-4673-8DB7-931C31BC20CE}" type="presOf" srcId="{C25BEA89-AA74-4A0E-B7ED-9367088B5188}" destId="{7E100F0F-E05F-4E4E-9907-C0D5A794E1F9}" srcOrd="0" destOrd="0" presId="urn:microsoft.com/office/officeart/2005/8/layout/hierarchy2"/>
    <dgm:cxn modelId="{2322F9A1-7053-49B2-BC93-86FCD31476BC}" srcId="{46F4C53F-F9A8-4273-9023-4BB82E27CC12}" destId="{F32C69E0-EA42-4316-AB1D-40F7E8211E91}" srcOrd="4" destOrd="0" parTransId="{986E0BAD-6261-43D8-9893-6B5C2B73B490}" sibTransId="{08403B40-1F13-491D-9D28-C47109BE19DB}"/>
    <dgm:cxn modelId="{20AA59A2-E4CA-4251-AA4D-2056264D679A}" type="presOf" srcId="{CE3E7AB6-6B4C-4D91-9473-832007695CA8}" destId="{4AB9AB43-C356-4E9A-A41B-4D1CB93AC918}" srcOrd="1" destOrd="0" presId="urn:microsoft.com/office/officeart/2005/8/layout/hierarchy2"/>
    <dgm:cxn modelId="{6E94EEA7-8706-49B5-92FB-B5359DE1CBAF}" type="presOf" srcId="{35FA81DF-98AB-4C98-A839-7BB9C88E5B9B}" destId="{825ECB4C-2237-4BC1-BE58-7A26EB34B540}" srcOrd="0" destOrd="0" presId="urn:microsoft.com/office/officeart/2005/8/layout/hierarchy2"/>
    <dgm:cxn modelId="{E975F2A9-413F-4964-A78C-28882B3C4BAC}" type="presOf" srcId="{BDCC3798-E74A-49DD-8547-2B9C274385CC}" destId="{26B69C67-584E-4A44-BC0B-147BA0E977D6}" srcOrd="0" destOrd="0" presId="urn:microsoft.com/office/officeart/2005/8/layout/hierarchy2"/>
    <dgm:cxn modelId="{083110AC-F3A1-4A3A-BD45-F936D3CF68C6}" type="presOf" srcId="{0E3D13B6-3C84-47F4-9402-BDDC655E53BB}" destId="{713E20B1-9711-40A0-B24E-46FC11B2FB70}" srcOrd="0" destOrd="0" presId="urn:microsoft.com/office/officeart/2005/8/layout/hierarchy2"/>
    <dgm:cxn modelId="{F48577B1-EE46-4A27-8A41-275DE22C6A59}" srcId="{6FBB533B-3DD3-42CB-BDC0-0525CF76888A}" destId="{0E3D13B6-3C84-47F4-9402-BDDC655E53BB}" srcOrd="0" destOrd="0" parTransId="{BDCC3798-E74A-49DD-8547-2B9C274385CC}" sibTransId="{50E2D846-3BFC-4451-A94E-081873F2684B}"/>
    <dgm:cxn modelId="{657C56B2-3638-4A2B-AA57-040594C660F3}" type="presOf" srcId="{D02FD99E-1948-49B0-B597-1370EA5494EB}" destId="{4B6FA06E-84F2-4F82-979A-65EAA6271006}" srcOrd="0" destOrd="0" presId="urn:microsoft.com/office/officeart/2005/8/layout/hierarchy2"/>
    <dgm:cxn modelId="{ABCB1EB4-389F-4F92-9BCA-CEFF2E9900C4}" srcId="{3FF937BE-98B9-4090-9BCA-D132AB535754}" destId="{67067600-AB4B-46ED-BEF7-3F19E7DEEFBE}" srcOrd="1" destOrd="0" parTransId="{DE45E6C5-125D-4114-BEC2-E0BE5DA0B249}" sibTransId="{328F0596-2168-4B81-AE4A-80B40C22C537}"/>
    <dgm:cxn modelId="{ED7F4AB4-C36F-4078-9736-83091A1E7BAA}" srcId="{3FF937BE-98B9-4090-9BCA-D132AB535754}" destId="{FEFF5773-F9D5-4E56-8201-1DEE380C43B4}" srcOrd="2" destOrd="0" parTransId="{C578E5A8-E86F-4C01-A9F2-78567E24E5F8}" sibTransId="{6D0F8B5B-404A-4E3E-9FC0-229B89F13572}"/>
    <dgm:cxn modelId="{77F583B6-B3CE-438E-9CD6-4357BBC4DC89}" srcId="{91C9B37B-F9C5-4BF0-B0CE-722A9953DE99}" destId="{C4D810C3-0AF1-48B1-AF21-1CB8DFDF3727}" srcOrd="0" destOrd="0" parTransId="{63E766A7-AAD0-42D4-8898-6A32C5653FF2}" sibTransId="{E681F9F1-659E-4449-B01E-A79035A009B5}"/>
    <dgm:cxn modelId="{AD10BDB8-0458-4DC3-A23B-E13FAA232A96}" type="presOf" srcId="{F91BC1F3-0484-4F86-A3EC-43F22B02F80F}" destId="{22A43C78-6C74-46B6-B0B2-27FABFFA1872}" srcOrd="0" destOrd="0" presId="urn:microsoft.com/office/officeart/2005/8/layout/hierarchy2"/>
    <dgm:cxn modelId="{B96924BD-D24A-495D-A5E9-CE885F113732}" type="presOf" srcId="{41DAAA11-AF03-4278-BF75-06EA9A7F0ECD}" destId="{EE6BD312-009A-45E7-9C32-30B05E778924}" srcOrd="1" destOrd="0" presId="urn:microsoft.com/office/officeart/2005/8/layout/hierarchy2"/>
    <dgm:cxn modelId="{161382BD-F405-48B9-86C0-C6B2F98C2C79}" type="presOf" srcId="{DE45E6C5-125D-4114-BEC2-E0BE5DA0B249}" destId="{DAEB8357-B5D5-42B3-8EB4-B7AFB4BEA0BE}" srcOrd="1" destOrd="0" presId="urn:microsoft.com/office/officeart/2005/8/layout/hierarchy2"/>
    <dgm:cxn modelId="{5252E9C1-7B47-4F58-8E3A-D1C01195B1FE}" type="presOf" srcId="{C4D810C3-0AF1-48B1-AF21-1CB8DFDF3727}" destId="{F8492E20-FCAE-4BFD-9390-E52BEA6A6A1D}" srcOrd="0" destOrd="0" presId="urn:microsoft.com/office/officeart/2005/8/layout/hierarchy2"/>
    <dgm:cxn modelId="{949302C6-E31A-474D-AAF3-80C7C6A1A964}" type="presOf" srcId="{4BA509EA-1105-4210-82D4-7A7D063578EC}" destId="{EE1C4114-EFBB-47CF-B093-708AB5256C03}" srcOrd="0" destOrd="0" presId="urn:microsoft.com/office/officeart/2005/8/layout/hierarchy2"/>
    <dgm:cxn modelId="{80B4F9C7-5BDF-405F-89F3-7D9D895A5990}" type="presOf" srcId="{D94CBD77-99D9-4557-AA74-BD602C1CBE69}" destId="{E06365E1-3BDC-4248-B598-4DCD10D3C95E}" srcOrd="0" destOrd="0" presId="urn:microsoft.com/office/officeart/2005/8/layout/hierarchy2"/>
    <dgm:cxn modelId="{EC4CACC8-D85B-4B30-93F8-D1957D720A15}" type="presOf" srcId="{CBAE26BC-72B5-4F33-ACD3-2696C412EFFC}" destId="{085D7759-7ACA-463D-8AD5-C5367E0420A2}" srcOrd="0" destOrd="0" presId="urn:microsoft.com/office/officeart/2005/8/layout/hierarchy2"/>
    <dgm:cxn modelId="{90D3B8C9-2850-44C4-9EB1-FB40F4CB4148}" type="presOf" srcId="{B0A61C6C-F8B7-4900-90CD-5371251F409E}" destId="{F55118EE-7B05-4E51-90B1-81938B38D662}" srcOrd="0" destOrd="0" presId="urn:microsoft.com/office/officeart/2005/8/layout/hierarchy2"/>
    <dgm:cxn modelId="{D7809ECE-1BD0-44EB-B53B-1C7F1C2D8AC7}" type="presOf" srcId="{AA8C4DD3-97DF-4912-85DF-5E57858CFCF0}" destId="{73F7E683-9849-4A2D-A8C2-4D236CCDB8B1}" srcOrd="0" destOrd="0" presId="urn:microsoft.com/office/officeart/2005/8/layout/hierarchy2"/>
    <dgm:cxn modelId="{EBE438CF-FC44-471A-AD23-BE616BCD26B4}" type="presOf" srcId="{B9C485B0-A558-48C3-8F0D-AC72C8419958}" destId="{9A67EFDD-AE98-48ED-A314-764FF768E442}" srcOrd="1" destOrd="0" presId="urn:microsoft.com/office/officeart/2005/8/layout/hierarchy2"/>
    <dgm:cxn modelId="{50A75BD2-568B-4A87-B8B4-0A2766C2ED0A}" type="presOf" srcId="{43A14723-FDDE-4C98-B65E-FD826F5D9126}" destId="{7311F904-6909-4145-928C-9EDE3E94C494}" srcOrd="1" destOrd="0" presId="urn:microsoft.com/office/officeart/2005/8/layout/hierarchy2"/>
    <dgm:cxn modelId="{629766D2-933C-407E-B246-C00454358E9D}" type="presOf" srcId="{F91BC1F3-0484-4F86-A3EC-43F22B02F80F}" destId="{385F1E65-AAC4-4A40-BCF2-8B7E2EE118AE}" srcOrd="1" destOrd="0" presId="urn:microsoft.com/office/officeart/2005/8/layout/hierarchy2"/>
    <dgm:cxn modelId="{1DA498D3-2D87-47EF-B6CA-C09E901DB002}" type="presOf" srcId="{EF729AE2-C69B-4EB8-9A0B-0FAE47AF30A2}" destId="{0CECFB22-3B51-4527-A015-8C9EF845969D}" srcOrd="0" destOrd="0" presId="urn:microsoft.com/office/officeart/2005/8/layout/hierarchy2"/>
    <dgm:cxn modelId="{7D5F40D5-80E7-47FC-BDB4-74A9DEE5C916}" type="presOf" srcId="{6E1D6487-FDEA-4317-AC4D-5705E3888643}" destId="{63F422E6-32E9-4E2D-A9CF-D3DAED49ABCD}" srcOrd="0" destOrd="0" presId="urn:microsoft.com/office/officeart/2005/8/layout/hierarchy2"/>
    <dgm:cxn modelId="{4E4303D8-41A0-4254-8946-3895047BD687}" srcId="{4BA509EA-1105-4210-82D4-7A7D063578EC}" destId="{73CB6196-0D5B-4A91-BFA8-6A9838F95011}" srcOrd="4" destOrd="0" parTransId="{5F54B66C-A498-4C34-B7C6-728407F75489}" sibTransId="{2BE5AD3A-1628-4A40-A74E-34EE6841796C}"/>
    <dgm:cxn modelId="{373CC4DC-780B-41A9-9CC4-67D37543FA3B}" srcId="{4BA509EA-1105-4210-82D4-7A7D063578EC}" destId="{EAACC753-26D0-4938-91B3-490287E88C0A}" srcOrd="2" destOrd="0" parTransId="{FEFC8C9D-8574-405E-98AA-DB8107B2D7F1}" sibTransId="{4BF5024A-8D58-4528-B34F-DD7824A7B181}"/>
    <dgm:cxn modelId="{F4BE9EDD-33B6-4933-9E8B-74938A4DBC50}" type="presOf" srcId="{A066A5B6-E361-482B-8F81-1F52E34B48A4}" destId="{96167752-B0AB-411E-90DD-795BCBC3DFED}" srcOrd="0" destOrd="0" presId="urn:microsoft.com/office/officeart/2005/8/layout/hierarchy2"/>
    <dgm:cxn modelId="{06B83EE7-0E1E-4EC7-85BC-5FAA4812E9E8}" type="presOf" srcId="{D02FD99E-1948-49B0-B597-1370EA5494EB}" destId="{1688429E-84F6-4546-BBFF-6DB2D36CFC67}" srcOrd="1" destOrd="0" presId="urn:microsoft.com/office/officeart/2005/8/layout/hierarchy2"/>
    <dgm:cxn modelId="{6B5CFAEC-F2C9-4758-9E8F-9E8F23700960}" srcId="{46F4C53F-F9A8-4273-9023-4BB82E27CC12}" destId="{6FBB533B-3DD3-42CB-BDC0-0525CF76888A}" srcOrd="0" destOrd="0" parTransId="{CE3E7AB6-6B4C-4D91-9473-832007695CA8}" sibTransId="{0EBB745D-B66D-446E-8FD4-7E70097D3A6D}"/>
    <dgm:cxn modelId="{FC586BED-DD2C-4E16-BFDC-66920DAE68AA}" type="presOf" srcId="{1BCF5084-33E0-4AF3-B802-79A490205C79}" destId="{399B3942-49F5-4C6E-AC42-9EBFA784FA24}" srcOrd="1" destOrd="0" presId="urn:microsoft.com/office/officeart/2005/8/layout/hierarchy2"/>
    <dgm:cxn modelId="{30BD94F6-B4B0-48EA-A3DC-F9AEAEAAB13F}" type="presOf" srcId="{DD035936-9B34-4887-AECA-C4D7865D89D9}" destId="{969C7DDB-CF60-4FA9-ABD8-FF3C8899EE15}" srcOrd="0" destOrd="0" presId="urn:microsoft.com/office/officeart/2005/8/layout/hierarchy2"/>
    <dgm:cxn modelId="{D64475F7-641C-432B-9848-8A235B7084E0}" type="presOf" srcId="{5F54B66C-A498-4C34-B7C6-728407F75489}" destId="{F532E92E-4701-41F2-B8EF-9F1D020618B9}" srcOrd="1" destOrd="0" presId="urn:microsoft.com/office/officeart/2005/8/layout/hierarchy2"/>
    <dgm:cxn modelId="{8A1C98FD-05B7-4CAE-826F-E05F4846A206}" type="presOf" srcId="{6FBB533B-3DD3-42CB-BDC0-0525CF76888A}" destId="{154CB941-2C9C-4675-936F-8E785E1F6AD8}" srcOrd="0" destOrd="0" presId="urn:microsoft.com/office/officeart/2005/8/layout/hierarchy2"/>
    <dgm:cxn modelId="{EE986FF4-3BA8-43AD-A3BF-4C935DEB29B8}" type="presParOf" srcId="{73DEE736-EBB7-4E35-B4F9-3FB57DFFAE1F}" destId="{D9EEDF97-CB40-4B82-BDDF-2E630585DC8C}" srcOrd="0" destOrd="0" presId="urn:microsoft.com/office/officeart/2005/8/layout/hierarchy2"/>
    <dgm:cxn modelId="{9DF04ADD-49EB-44FA-9464-428F49C28D87}" type="presParOf" srcId="{D9EEDF97-CB40-4B82-BDDF-2E630585DC8C}" destId="{3A090001-EBC4-4715-B03D-4B4980B30E2E}" srcOrd="0" destOrd="0" presId="urn:microsoft.com/office/officeart/2005/8/layout/hierarchy2"/>
    <dgm:cxn modelId="{782F8726-BB93-443D-88B3-7D2DA97E70EC}" type="presParOf" srcId="{D9EEDF97-CB40-4B82-BDDF-2E630585DC8C}" destId="{BC9AF454-CC4C-4609-9C61-22B27DBA880F}" srcOrd="1" destOrd="0" presId="urn:microsoft.com/office/officeart/2005/8/layout/hierarchy2"/>
    <dgm:cxn modelId="{41152D19-5D06-4DB9-A4C9-6771D9DF7320}" type="presParOf" srcId="{BC9AF454-CC4C-4609-9C61-22B27DBA880F}" destId="{8DD51C3B-4A40-4227-9A89-786EA31B62AD}" srcOrd="0" destOrd="0" presId="urn:microsoft.com/office/officeart/2005/8/layout/hierarchy2"/>
    <dgm:cxn modelId="{C4292837-0C4E-434B-B2AC-FA1694C5DC22}" type="presParOf" srcId="{8DD51C3B-4A40-4227-9A89-786EA31B62AD}" destId="{4AB9AB43-C356-4E9A-A41B-4D1CB93AC918}" srcOrd="0" destOrd="0" presId="urn:microsoft.com/office/officeart/2005/8/layout/hierarchy2"/>
    <dgm:cxn modelId="{1741E472-1418-44C3-91F3-104E3365F5CF}" type="presParOf" srcId="{BC9AF454-CC4C-4609-9C61-22B27DBA880F}" destId="{CEEB5D08-CB2A-4D4B-A789-94C67EB62D9D}" srcOrd="1" destOrd="0" presId="urn:microsoft.com/office/officeart/2005/8/layout/hierarchy2"/>
    <dgm:cxn modelId="{93AC98CC-0CE7-44F1-86FC-5B7D38AAF2B8}" type="presParOf" srcId="{CEEB5D08-CB2A-4D4B-A789-94C67EB62D9D}" destId="{154CB941-2C9C-4675-936F-8E785E1F6AD8}" srcOrd="0" destOrd="0" presId="urn:microsoft.com/office/officeart/2005/8/layout/hierarchy2"/>
    <dgm:cxn modelId="{44C80B18-DA33-4AA7-AFB2-87D0F1ABABDC}" type="presParOf" srcId="{CEEB5D08-CB2A-4D4B-A789-94C67EB62D9D}" destId="{201A63E6-9816-4A41-9E51-446461C7E097}" srcOrd="1" destOrd="0" presId="urn:microsoft.com/office/officeart/2005/8/layout/hierarchy2"/>
    <dgm:cxn modelId="{3671B80F-4285-419B-BFEA-D13E6BA42620}" type="presParOf" srcId="{201A63E6-9816-4A41-9E51-446461C7E097}" destId="{26B69C67-584E-4A44-BC0B-147BA0E977D6}" srcOrd="0" destOrd="0" presId="urn:microsoft.com/office/officeart/2005/8/layout/hierarchy2"/>
    <dgm:cxn modelId="{356C2EB2-4A6C-4583-95BA-4769762CBE26}" type="presParOf" srcId="{26B69C67-584E-4A44-BC0B-147BA0E977D6}" destId="{DC15B288-1404-429C-A9C7-AF34DF5B14FB}" srcOrd="0" destOrd="0" presId="urn:microsoft.com/office/officeart/2005/8/layout/hierarchy2"/>
    <dgm:cxn modelId="{D20CD26B-79F7-4A69-A4F8-C2662D2A50F1}" type="presParOf" srcId="{201A63E6-9816-4A41-9E51-446461C7E097}" destId="{26E48703-C7BD-4D03-A894-187E70D3C4E9}" srcOrd="1" destOrd="0" presId="urn:microsoft.com/office/officeart/2005/8/layout/hierarchy2"/>
    <dgm:cxn modelId="{CDA03963-3CFE-4314-A188-ACA7FF4FBAE2}" type="presParOf" srcId="{26E48703-C7BD-4D03-A894-187E70D3C4E9}" destId="{713E20B1-9711-40A0-B24E-46FC11B2FB70}" srcOrd="0" destOrd="0" presId="urn:microsoft.com/office/officeart/2005/8/layout/hierarchy2"/>
    <dgm:cxn modelId="{8A6DEF03-5CA4-47C7-81AB-805549493139}" type="presParOf" srcId="{26E48703-C7BD-4D03-A894-187E70D3C4E9}" destId="{8927386C-AF00-44D8-BC75-EEA6FD761AFD}" srcOrd="1" destOrd="0" presId="urn:microsoft.com/office/officeart/2005/8/layout/hierarchy2"/>
    <dgm:cxn modelId="{DB9D1B3F-B3AA-47BC-A792-9E45FE7FE9E8}" type="presParOf" srcId="{201A63E6-9816-4A41-9E51-446461C7E097}" destId="{1702A661-738D-467B-B186-B4CE95F7A01E}" srcOrd="2" destOrd="0" presId="urn:microsoft.com/office/officeart/2005/8/layout/hierarchy2"/>
    <dgm:cxn modelId="{83A92B3E-414A-456E-AA34-2A3A0E22765B}" type="presParOf" srcId="{1702A661-738D-467B-B186-B4CE95F7A01E}" destId="{14F35FD4-97E5-4EC5-AC29-D97A2EDF4D50}" srcOrd="0" destOrd="0" presId="urn:microsoft.com/office/officeart/2005/8/layout/hierarchy2"/>
    <dgm:cxn modelId="{1FA17575-40AE-42F5-9F75-E58A347FE4B4}" type="presParOf" srcId="{201A63E6-9816-4A41-9E51-446461C7E097}" destId="{48BEBDCB-F0A3-4F28-B816-53A90137E91B}" srcOrd="3" destOrd="0" presId="urn:microsoft.com/office/officeart/2005/8/layout/hierarchy2"/>
    <dgm:cxn modelId="{927CEB7C-73CC-4984-A726-C1937BE61589}" type="presParOf" srcId="{48BEBDCB-F0A3-4F28-B816-53A90137E91B}" destId="{1D4A6FCD-7309-4437-ADDF-DFCE9B33B7EF}" srcOrd="0" destOrd="0" presId="urn:microsoft.com/office/officeart/2005/8/layout/hierarchy2"/>
    <dgm:cxn modelId="{7C6F6BAB-C065-43FE-9400-F287E04B11D1}" type="presParOf" srcId="{48BEBDCB-F0A3-4F28-B816-53A90137E91B}" destId="{7F131B3C-D995-4F6A-9F72-9F948AF430C6}" srcOrd="1" destOrd="0" presId="urn:microsoft.com/office/officeart/2005/8/layout/hierarchy2"/>
    <dgm:cxn modelId="{3AC36FAA-5963-412C-9D22-8DDE296E738D}" type="presParOf" srcId="{201A63E6-9816-4A41-9E51-446461C7E097}" destId="{4B6FA06E-84F2-4F82-979A-65EAA6271006}" srcOrd="4" destOrd="0" presId="urn:microsoft.com/office/officeart/2005/8/layout/hierarchy2"/>
    <dgm:cxn modelId="{802E3129-7E44-401E-A961-EB172C0A1845}" type="presParOf" srcId="{4B6FA06E-84F2-4F82-979A-65EAA6271006}" destId="{1688429E-84F6-4546-BBFF-6DB2D36CFC67}" srcOrd="0" destOrd="0" presId="urn:microsoft.com/office/officeart/2005/8/layout/hierarchy2"/>
    <dgm:cxn modelId="{E4D8BAFB-D77E-4CAE-8B1E-C21A42AC9253}" type="presParOf" srcId="{201A63E6-9816-4A41-9E51-446461C7E097}" destId="{A127F4A2-8D5A-42C4-8CCB-FB9857D925FC}" srcOrd="5" destOrd="0" presId="urn:microsoft.com/office/officeart/2005/8/layout/hierarchy2"/>
    <dgm:cxn modelId="{83B43C84-066C-4528-964B-84E5D402F295}" type="presParOf" srcId="{A127F4A2-8D5A-42C4-8CCB-FB9857D925FC}" destId="{E06365E1-3BDC-4248-B598-4DCD10D3C95E}" srcOrd="0" destOrd="0" presId="urn:microsoft.com/office/officeart/2005/8/layout/hierarchy2"/>
    <dgm:cxn modelId="{30E8453D-ED9E-4958-BFD1-9B3B4BABE54E}" type="presParOf" srcId="{A127F4A2-8D5A-42C4-8CCB-FB9857D925FC}" destId="{86EFC0DF-7E99-4F29-B78A-A57976FD9558}" srcOrd="1" destOrd="0" presId="urn:microsoft.com/office/officeart/2005/8/layout/hierarchy2"/>
    <dgm:cxn modelId="{27067918-FDBF-4549-B203-74E0D3D59B5D}" type="presParOf" srcId="{BC9AF454-CC4C-4609-9C61-22B27DBA880F}" destId="{01BE527E-78AF-439F-9153-D03F73268255}" srcOrd="2" destOrd="0" presId="urn:microsoft.com/office/officeart/2005/8/layout/hierarchy2"/>
    <dgm:cxn modelId="{4EB79B2D-C516-46FD-962A-A5C0D2B5ED6C}" type="presParOf" srcId="{01BE527E-78AF-439F-9153-D03F73268255}" destId="{1FB33CBF-79FF-491A-992E-34EDD3C1A356}" srcOrd="0" destOrd="0" presId="urn:microsoft.com/office/officeart/2005/8/layout/hierarchy2"/>
    <dgm:cxn modelId="{DFF38F58-8FE5-4D19-8BF1-8EF105C15A7A}" type="presParOf" srcId="{BC9AF454-CC4C-4609-9C61-22B27DBA880F}" destId="{8FE27727-900F-41EA-9A0A-28EA25E2072D}" srcOrd="3" destOrd="0" presId="urn:microsoft.com/office/officeart/2005/8/layout/hierarchy2"/>
    <dgm:cxn modelId="{CC299849-61E5-4B34-94EE-CB0C64017B2B}" type="presParOf" srcId="{8FE27727-900F-41EA-9A0A-28EA25E2072D}" destId="{085D7759-7ACA-463D-8AD5-C5367E0420A2}" srcOrd="0" destOrd="0" presId="urn:microsoft.com/office/officeart/2005/8/layout/hierarchy2"/>
    <dgm:cxn modelId="{A409E06F-BD50-41DB-A9BF-CD76CA66D3B4}" type="presParOf" srcId="{8FE27727-900F-41EA-9A0A-28EA25E2072D}" destId="{786AB733-F590-4AB9-8445-61AC3B309028}" srcOrd="1" destOrd="0" presId="urn:microsoft.com/office/officeart/2005/8/layout/hierarchy2"/>
    <dgm:cxn modelId="{6FB9593E-71B6-4B5B-BB39-E73CE01B8118}" type="presParOf" srcId="{786AB733-F590-4AB9-8445-61AC3B309028}" destId="{3603C683-D197-42B9-89B0-27E698D72A90}" srcOrd="0" destOrd="0" presId="urn:microsoft.com/office/officeart/2005/8/layout/hierarchy2"/>
    <dgm:cxn modelId="{93B3AF29-CA87-4353-88F0-0C33ACD31731}" type="presParOf" srcId="{3603C683-D197-42B9-89B0-27E698D72A90}" destId="{9A67EFDD-AE98-48ED-A314-764FF768E442}" srcOrd="0" destOrd="0" presId="urn:microsoft.com/office/officeart/2005/8/layout/hierarchy2"/>
    <dgm:cxn modelId="{BD51AAF6-62A6-4566-8481-1D770851BEE1}" type="presParOf" srcId="{786AB733-F590-4AB9-8445-61AC3B309028}" destId="{77F360E8-AEA4-4A98-8178-18D422849EDF}" srcOrd="1" destOrd="0" presId="urn:microsoft.com/office/officeart/2005/8/layout/hierarchy2"/>
    <dgm:cxn modelId="{4E87D76B-6FFF-425C-B8F8-31248C6A335D}" type="presParOf" srcId="{77F360E8-AEA4-4A98-8178-18D422849EDF}" destId="{BD35A618-0BAD-47E1-BA25-A65412D78E52}" srcOrd="0" destOrd="0" presId="urn:microsoft.com/office/officeart/2005/8/layout/hierarchy2"/>
    <dgm:cxn modelId="{71A7C843-C660-4022-A8E5-2459408FC6DE}" type="presParOf" srcId="{77F360E8-AEA4-4A98-8178-18D422849EDF}" destId="{6730F2BD-7686-48DF-92FC-B442634540B7}" srcOrd="1" destOrd="0" presId="urn:microsoft.com/office/officeart/2005/8/layout/hierarchy2"/>
    <dgm:cxn modelId="{0CE16637-879F-44A4-B4A7-AEA42D23D884}" type="presParOf" srcId="{BC9AF454-CC4C-4609-9C61-22B27DBA880F}" destId="{327AF38E-657A-4419-BB59-64565A1D7266}" srcOrd="4" destOrd="0" presId="urn:microsoft.com/office/officeart/2005/8/layout/hierarchy2"/>
    <dgm:cxn modelId="{CA6797EB-537E-4945-B408-8A8B0DEBF124}" type="presParOf" srcId="{327AF38E-657A-4419-BB59-64565A1D7266}" destId="{98361A17-4A53-482A-A33A-8F7C4CECB410}" srcOrd="0" destOrd="0" presId="urn:microsoft.com/office/officeart/2005/8/layout/hierarchy2"/>
    <dgm:cxn modelId="{8DE84C78-A577-4769-A094-2C3EB318F183}" type="presParOf" srcId="{BC9AF454-CC4C-4609-9C61-22B27DBA880F}" destId="{8C563BE1-7388-4095-93D6-D8069C57D9AD}" srcOrd="5" destOrd="0" presId="urn:microsoft.com/office/officeart/2005/8/layout/hierarchy2"/>
    <dgm:cxn modelId="{EC7BBE7C-35FE-4B01-8907-E8EF0A5A67B8}" type="presParOf" srcId="{8C563BE1-7388-4095-93D6-D8069C57D9AD}" destId="{F5B51114-1047-40E6-8CE8-8C4255B3D0E1}" srcOrd="0" destOrd="0" presId="urn:microsoft.com/office/officeart/2005/8/layout/hierarchy2"/>
    <dgm:cxn modelId="{84AEA262-D6CF-4D11-B33B-3DB734D4F22D}" type="presParOf" srcId="{8C563BE1-7388-4095-93D6-D8069C57D9AD}" destId="{9F57CE36-5002-4DC8-A470-A851B891F1F1}" srcOrd="1" destOrd="0" presId="urn:microsoft.com/office/officeart/2005/8/layout/hierarchy2"/>
    <dgm:cxn modelId="{9D128E99-3732-4719-8415-264A45604553}" type="presParOf" srcId="{9F57CE36-5002-4DC8-A470-A851B891F1F1}" destId="{444F04D6-7E02-46B9-9F7F-0FC912B478D4}" srcOrd="0" destOrd="0" presId="urn:microsoft.com/office/officeart/2005/8/layout/hierarchy2"/>
    <dgm:cxn modelId="{898682C7-AC3A-46FA-AE6C-7B6BC62F8323}" type="presParOf" srcId="{444F04D6-7E02-46B9-9F7F-0FC912B478D4}" destId="{DB162F63-5FAC-4864-A834-1FBCEB1997A0}" srcOrd="0" destOrd="0" presId="urn:microsoft.com/office/officeart/2005/8/layout/hierarchy2"/>
    <dgm:cxn modelId="{A4F2B950-2323-4963-A733-235203D0B1BD}" type="presParOf" srcId="{9F57CE36-5002-4DC8-A470-A851B891F1F1}" destId="{145B18A0-54B7-43A2-B45A-E85DB6955EB4}" srcOrd="1" destOrd="0" presId="urn:microsoft.com/office/officeart/2005/8/layout/hierarchy2"/>
    <dgm:cxn modelId="{A4D839E7-AC82-43F1-BD67-81A557990D5F}" type="presParOf" srcId="{145B18A0-54B7-43A2-B45A-E85DB6955EB4}" destId="{D5C1D72F-BD0C-4862-A5B9-CA2CBA74E2F7}" srcOrd="0" destOrd="0" presId="urn:microsoft.com/office/officeart/2005/8/layout/hierarchy2"/>
    <dgm:cxn modelId="{2E4CC07D-CA65-4A9C-89C8-31F92039BB08}" type="presParOf" srcId="{145B18A0-54B7-43A2-B45A-E85DB6955EB4}" destId="{6A7EE213-50BB-4D04-979A-AC22C1265538}" srcOrd="1" destOrd="0" presId="urn:microsoft.com/office/officeart/2005/8/layout/hierarchy2"/>
    <dgm:cxn modelId="{0406759B-5F19-4D18-8B05-5E33C9880744}" type="presParOf" srcId="{9F57CE36-5002-4DC8-A470-A851B891F1F1}" destId="{C08EFF6C-286F-41E1-9AA1-F94766BD3221}" srcOrd="2" destOrd="0" presId="urn:microsoft.com/office/officeart/2005/8/layout/hierarchy2"/>
    <dgm:cxn modelId="{DAAF9508-1642-4844-9161-89B482D9BDE3}" type="presParOf" srcId="{C08EFF6C-286F-41E1-9AA1-F94766BD3221}" destId="{399B3942-49F5-4C6E-AC42-9EBFA784FA24}" srcOrd="0" destOrd="0" presId="urn:microsoft.com/office/officeart/2005/8/layout/hierarchy2"/>
    <dgm:cxn modelId="{6DE723DE-CA9D-42E8-8552-C8B01545CF58}" type="presParOf" srcId="{9F57CE36-5002-4DC8-A470-A851B891F1F1}" destId="{EB547900-DA63-424B-8661-C46D8BEC053B}" srcOrd="3" destOrd="0" presId="urn:microsoft.com/office/officeart/2005/8/layout/hierarchy2"/>
    <dgm:cxn modelId="{9D0B2E68-37A7-4C12-9B18-95B2B9A5FE75}" type="presParOf" srcId="{EB547900-DA63-424B-8661-C46D8BEC053B}" destId="{7E100F0F-E05F-4E4E-9907-C0D5A794E1F9}" srcOrd="0" destOrd="0" presId="urn:microsoft.com/office/officeart/2005/8/layout/hierarchy2"/>
    <dgm:cxn modelId="{6EBE1ED4-E97F-446E-9C75-133BC536C1B7}" type="presParOf" srcId="{EB547900-DA63-424B-8661-C46D8BEC053B}" destId="{3D023E9E-E7C4-4C38-A092-79FB51B60488}" srcOrd="1" destOrd="0" presId="urn:microsoft.com/office/officeart/2005/8/layout/hierarchy2"/>
    <dgm:cxn modelId="{B2A1C32D-FA87-4252-B2E7-6DDB7BE67479}" type="presParOf" srcId="{9F57CE36-5002-4DC8-A470-A851B891F1F1}" destId="{57B20E3C-A535-4AC1-9B91-07C045F72217}" srcOrd="4" destOrd="0" presId="urn:microsoft.com/office/officeart/2005/8/layout/hierarchy2"/>
    <dgm:cxn modelId="{2ACC46C7-BCBF-452E-814C-34CD8AEBDAFE}" type="presParOf" srcId="{57B20E3C-A535-4AC1-9B91-07C045F72217}" destId="{2FC55A22-27BA-4536-8539-8DB2398851ED}" srcOrd="0" destOrd="0" presId="urn:microsoft.com/office/officeart/2005/8/layout/hierarchy2"/>
    <dgm:cxn modelId="{7BF6D2BC-9520-4DA9-A097-AF9D8917F8DB}" type="presParOf" srcId="{9F57CE36-5002-4DC8-A470-A851B891F1F1}" destId="{598A4A43-2946-4A8F-A924-65461E744947}" srcOrd="5" destOrd="0" presId="urn:microsoft.com/office/officeart/2005/8/layout/hierarchy2"/>
    <dgm:cxn modelId="{34E9CFA2-1868-48D8-A699-97192A063E89}" type="presParOf" srcId="{598A4A43-2946-4A8F-A924-65461E744947}" destId="{0CECFB22-3B51-4527-A015-8C9EF845969D}" srcOrd="0" destOrd="0" presId="urn:microsoft.com/office/officeart/2005/8/layout/hierarchy2"/>
    <dgm:cxn modelId="{FC4F64BD-39DC-4647-9CD5-A79EBAED17CD}" type="presParOf" srcId="{598A4A43-2946-4A8F-A924-65461E744947}" destId="{DA7967E4-AF59-44F4-B2BD-5D8700C65CAE}" srcOrd="1" destOrd="0" presId="urn:microsoft.com/office/officeart/2005/8/layout/hierarchy2"/>
    <dgm:cxn modelId="{2D07CF9F-CFC7-4B3D-911D-634219B7561E}" type="presParOf" srcId="{9F57CE36-5002-4DC8-A470-A851B891F1F1}" destId="{783DEE70-8EB6-4A04-A09E-1F1AEBF63AFA}" srcOrd="6" destOrd="0" presId="urn:microsoft.com/office/officeart/2005/8/layout/hierarchy2"/>
    <dgm:cxn modelId="{BB5C95A4-94D1-4D73-99D3-B7C992B87078}" type="presParOf" srcId="{783DEE70-8EB6-4A04-A09E-1F1AEBF63AFA}" destId="{6402AE8D-D111-477E-8F2E-ACDF826805CE}" srcOrd="0" destOrd="0" presId="urn:microsoft.com/office/officeart/2005/8/layout/hierarchy2"/>
    <dgm:cxn modelId="{3138728A-CAC0-44D3-8A69-3BA39AEF4544}" type="presParOf" srcId="{9F57CE36-5002-4DC8-A470-A851B891F1F1}" destId="{808D600A-4F5C-4430-BFB3-104D6460DA88}" srcOrd="7" destOrd="0" presId="urn:microsoft.com/office/officeart/2005/8/layout/hierarchy2"/>
    <dgm:cxn modelId="{D5128562-005A-4762-85CA-9257758EF91A}" type="presParOf" srcId="{808D600A-4F5C-4430-BFB3-104D6460DA88}" destId="{5DD081EE-0A8C-4377-BDDC-28BDEAB5B2A3}" srcOrd="0" destOrd="0" presId="urn:microsoft.com/office/officeart/2005/8/layout/hierarchy2"/>
    <dgm:cxn modelId="{A0DF84DA-BAE4-4D33-8111-2D0E31124510}" type="presParOf" srcId="{808D600A-4F5C-4430-BFB3-104D6460DA88}" destId="{0B8FE93B-2175-4BD8-9D4C-375C123D9B5C}" srcOrd="1" destOrd="0" presId="urn:microsoft.com/office/officeart/2005/8/layout/hierarchy2"/>
    <dgm:cxn modelId="{508F400A-8754-4960-B478-58EC1F0FB138}" type="presParOf" srcId="{9F57CE36-5002-4DC8-A470-A851B891F1F1}" destId="{73F7E683-9849-4A2D-A8C2-4D236CCDB8B1}" srcOrd="8" destOrd="0" presId="urn:microsoft.com/office/officeart/2005/8/layout/hierarchy2"/>
    <dgm:cxn modelId="{01A585F5-DDD0-4603-91B6-AABF244AAFBA}" type="presParOf" srcId="{73F7E683-9849-4A2D-A8C2-4D236CCDB8B1}" destId="{18FDA5CD-FBB9-4A4B-A928-1DC0983AE332}" srcOrd="0" destOrd="0" presId="urn:microsoft.com/office/officeart/2005/8/layout/hierarchy2"/>
    <dgm:cxn modelId="{949D2F8D-FA7D-4294-9AF8-92FA52B1E935}" type="presParOf" srcId="{9F57CE36-5002-4DC8-A470-A851B891F1F1}" destId="{E9105802-457F-484C-A539-75AD6F3253B6}" srcOrd="9" destOrd="0" presId="urn:microsoft.com/office/officeart/2005/8/layout/hierarchy2"/>
    <dgm:cxn modelId="{DD742CE6-8A01-4180-A427-CF86CEB61CBF}" type="presParOf" srcId="{E9105802-457F-484C-A539-75AD6F3253B6}" destId="{791C115A-7A12-4AFA-9FDC-A004D796C3BC}" srcOrd="0" destOrd="0" presId="urn:microsoft.com/office/officeart/2005/8/layout/hierarchy2"/>
    <dgm:cxn modelId="{41224EBD-6F52-48E6-A0CA-3E7965A9CF64}" type="presParOf" srcId="{E9105802-457F-484C-A539-75AD6F3253B6}" destId="{632DD258-093B-4165-B4C2-334BC0A8B628}" srcOrd="1" destOrd="0" presId="urn:microsoft.com/office/officeart/2005/8/layout/hierarchy2"/>
    <dgm:cxn modelId="{B70CFD49-B187-4F52-9FE5-CFF2CA2D3472}" type="presParOf" srcId="{BC9AF454-CC4C-4609-9C61-22B27DBA880F}" destId="{22A43C78-6C74-46B6-B0B2-27FABFFA1872}" srcOrd="6" destOrd="0" presId="urn:microsoft.com/office/officeart/2005/8/layout/hierarchy2"/>
    <dgm:cxn modelId="{05A07EFC-5B86-4E5F-88C6-907FC810A93E}" type="presParOf" srcId="{22A43C78-6C74-46B6-B0B2-27FABFFA1872}" destId="{385F1E65-AAC4-4A40-BCF2-8B7E2EE118AE}" srcOrd="0" destOrd="0" presId="urn:microsoft.com/office/officeart/2005/8/layout/hierarchy2"/>
    <dgm:cxn modelId="{F1B49501-7B49-4879-995F-560147FBDBB2}" type="presParOf" srcId="{BC9AF454-CC4C-4609-9C61-22B27DBA880F}" destId="{07A338C1-B760-4A3D-A8B8-D24343B1EC43}" srcOrd="7" destOrd="0" presId="urn:microsoft.com/office/officeart/2005/8/layout/hierarchy2"/>
    <dgm:cxn modelId="{B8B2F048-78A4-4718-8318-4B464DB20EBE}" type="presParOf" srcId="{07A338C1-B760-4A3D-A8B8-D24343B1EC43}" destId="{B40A4B5D-5A7E-4DAB-9C44-2AB3D25B0D60}" srcOrd="0" destOrd="0" presId="urn:microsoft.com/office/officeart/2005/8/layout/hierarchy2"/>
    <dgm:cxn modelId="{61871C3C-149D-444B-9B34-2BA073DE85AC}" type="presParOf" srcId="{07A338C1-B760-4A3D-A8B8-D24343B1EC43}" destId="{CE340109-6DCC-46BE-A763-AA0E1B9DB2D7}" srcOrd="1" destOrd="0" presId="urn:microsoft.com/office/officeart/2005/8/layout/hierarchy2"/>
    <dgm:cxn modelId="{4AAA466C-BE60-4557-802D-9AA0A82B3704}" type="presParOf" srcId="{CE340109-6DCC-46BE-A763-AA0E1B9DB2D7}" destId="{825ECB4C-2237-4BC1-BE58-7A26EB34B540}" srcOrd="0" destOrd="0" presId="urn:microsoft.com/office/officeart/2005/8/layout/hierarchy2"/>
    <dgm:cxn modelId="{15FF2C53-D824-41EA-B978-FFC771528E22}" type="presParOf" srcId="{825ECB4C-2237-4BC1-BE58-7A26EB34B540}" destId="{F963BEDC-0002-4E42-8452-896192E276AE}" srcOrd="0" destOrd="0" presId="urn:microsoft.com/office/officeart/2005/8/layout/hierarchy2"/>
    <dgm:cxn modelId="{BF13A778-4FEE-47C2-BBB3-F071349B52E5}" type="presParOf" srcId="{CE340109-6DCC-46BE-A763-AA0E1B9DB2D7}" destId="{81D5E761-4824-4B84-BE4D-ECC42724EEEF}" srcOrd="1" destOrd="0" presId="urn:microsoft.com/office/officeart/2005/8/layout/hierarchy2"/>
    <dgm:cxn modelId="{6C089999-DE4F-405F-8857-D43B9CF2F9AC}" type="presParOf" srcId="{81D5E761-4824-4B84-BE4D-ECC42724EEEF}" destId="{63F422E6-32E9-4E2D-A9CF-D3DAED49ABCD}" srcOrd="0" destOrd="0" presId="urn:microsoft.com/office/officeart/2005/8/layout/hierarchy2"/>
    <dgm:cxn modelId="{5A740B38-A788-450C-A874-CB571F318E67}" type="presParOf" srcId="{81D5E761-4824-4B84-BE4D-ECC42724EEEF}" destId="{F06142C9-A573-4ABA-A2BB-73A08133BB3F}" srcOrd="1" destOrd="0" presId="urn:microsoft.com/office/officeart/2005/8/layout/hierarchy2"/>
    <dgm:cxn modelId="{F28E7FD1-EC1A-431C-8877-ACC0B4F84DA0}" type="presParOf" srcId="{CE340109-6DCC-46BE-A763-AA0E1B9DB2D7}" destId="{C94207E9-50B6-45F0-9578-88F70A5F5DA0}" srcOrd="2" destOrd="0" presId="urn:microsoft.com/office/officeart/2005/8/layout/hierarchy2"/>
    <dgm:cxn modelId="{C8F574FE-8C38-4B01-AE68-18E1EB416C03}" type="presParOf" srcId="{C94207E9-50B6-45F0-9578-88F70A5F5DA0}" destId="{DAEB8357-B5D5-42B3-8EB4-B7AFB4BEA0BE}" srcOrd="0" destOrd="0" presId="urn:microsoft.com/office/officeart/2005/8/layout/hierarchy2"/>
    <dgm:cxn modelId="{11BE053A-3A60-464F-AD0B-99B15A7C424E}" type="presParOf" srcId="{CE340109-6DCC-46BE-A763-AA0E1B9DB2D7}" destId="{DC3D9446-33BF-421D-9BDE-BF2D43C78073}" srcOrd="3" destOrd="0" presId="urn:microsoft.com/office/officeart/2005/8/layout/hierarchy2"/>
    <dgm:cxn modelId="{A763458A-AF88-4656-A767-5D270B2B2945}" type="presParOf" srcId="{DC3D9446-33BF-421D-9BDE-BF2D43C78073}" destId="{2663135B-8DAE-45DB-8549-91CE2CAF0C1C}" srcOrd="0" destOrd="0" presId="urn:microsoft.com/office/officeart/2005/8/layout/hierarchy2"/>
    <dgm:cxn modelId="{948FC21F-946F-4361-9E64-DFDD1088FFCD}" type="presParOf" srcId="{DC3D9446-33BF-421D-9BDE-BF2D43C78073}" destId="{876294B5-898C-4253-BDFB-F98036FB0C51}" srcOrd="1" destOrd="0" presId="urn:microsoft.com/office/officeart/2005/8/layout/hierarchy2"/>
    <dgm:cxn modelId="{83E472C8-F047-4991-B076-304E3824DD84}" type="presParOf" srcId="{CE340109-6DCC-46BE-A763-AA0E1B9DB2D7}" destId="{AF3A83BD-C14F-4AF2-87EA-56EC074A7C8C}" srcOrd="4" destOrd="0" presId="urn:microsoft.com/office/officeart/2005/8/layout/hierarchy2"/>
    <dgm:cxn modelId="{7FB60C7E-30F5-48D0-9F7A-9C2ED6CF7D15}" type="presParOf" srcId="{AF3A83BD-C14F-4AF2-87EA-56EC074A7C8C}" destId="{2BCDABF4-541E-4448-94A7-FCF17A071D55}" srcOrd="0" destOrd="0" presId="urn:microsoft.com/office/officeart/2005/8/layout/hierarchy2"/>
    <dgm:cxn modelId="{03781A68-1C5C-4FD2-AE90-78250AF3F3F8}" type="presParOf" srcId="{CE340109-6DCC-46BE-A763-AA0E1B9DB2D7}" destId="{4C45CDBA-5634-4FD8-92E0-BE30445EFF72}" srcOrd="5" destOrd="0" presId="urn:microsoft.com/office/officeart/2005/8/layout/hierarchy2"/>
    <dgm:cxn modelId="{EE8E9FF6-C95A-4AA5-A260-B3758E72D630}" type="presParOf" srcId="{4C45CDBA-5634-4FD8-92E0-BE30445EFF72}" destId="{5878BF54-3867-498A-A970-6B2FDB73CA0A}" srcOrd="0" destOrd="0" presId="urn:microsoft.com/office/officeart/2005/8/layout/hierarchy2"/>
    <dgm:cxn modelId="{4097A818-DF26-4BBF-8406-52028A18B3C5}" type="presParOf" srcId="{4C45CDBA-5634-4FD8-92E0-BE30445EFF72}" destId="{2BCE0263-E0B0-4A82-8C67-4DC0CDB4FE51}" srcOrd="1" destOrd="0" presId="urn:microsoft.com/office/officeart/2005/8/layout/hierarchy2"/>
    <dgm:cxn modelId="{3CE1975C-C74D-4BA6-B9DF-C2CEAD8F5436}" type="presParOf" srcId="{BC9AF454-CC4C-4609-9C61-22B27DBA880F}" destId="{97837ED8-F4B6-4061-9EC1-E50C0691DCB8}" srcOrd="8" destOrd="0" presId="urn:microsoft.com/office/officeart/2005/8/layout/hierarchy2"/>
    <dgm:cxn modelId="{D1768A85-15CA-4937-9145-3B806085EEEE}" type="presParOf" srcId="{97837ED8-F4B6-4061-9EC1-E50C0691DCB8}" destId="{0C322D9E-68B2-4DD1-8C81-A0F908602F9C}" srcOrd="0" destOrd="0" presId="urn:microsoft.com/office/officeart/2005/8/layout/hierarchy2"/>
    <dgm:cxn modelId="{C1CCE6B2-FB70-434E-B35A-BCD45D796CEB}" type="presParOf" srcId="{BC9AF454-CC4C-4609-9C61-22B27DBA880F}" destId="{D1958FF5-4943-4ECF-9DDF-229B43DE0FEA}" srcOrd="9" destOrd="0" presId="urn:microsoft.com/office/officeart/2005/8/layout/hierarchy2"/>
    <dgm:cxn modelId="{7641F76A-B499-4AF4-92EB-143DA2C1064B}" type="presParOf" srcId="{D1958FF5-4943-4ECF-9DDF-229B43DE0FEA}" destId="{7865D5FF-C12B-4144-9C95-B6F71EED7ADC}" srcOrd="0" destOrd="0" presId="urn:microsoft.com/office/officeart/2005/8/layout/hierarchy2"/>
    <dgm:cxn modelId="{92C0AD05-4B42-4210-86BB-971FBDE6DBB2}" type="presParOf" srcId="{D1958FF5-4943-4ECF-9DDF-229B43DE0FEA}" destId="{9E10C098-042A-48A6-A8F4-5268B315AE74}" srcOrd="1" destOrd="0" presId="urn:microsoft.com/office/officeart/2005/8/layout/hierarchy2"/>
    <dgm:cxn modelId="{734D6A42-DAB7-4932-AF40-94AD3E09CB2B}" type="presParOf" srcId="{9E10C098-042A-48A6-A8F4-5268B315AE74}" destId="{9ED27D40-4158-4460-923C-A8F0E1047855}" srcOrd="0" destOrd="0" presId="urn:microsoft.com/office/officeart/2005/8/layout/hierarchy2"/>
    <dgm:cxn modelId="{F4DAA969-887C-4D15-BB1A-89F6654A8A81}" type="presParOf" srcId="{9ED27D40-4158-4460-923C-A8F0E1047855}" destId="{EE6BD312-009A-45E7-9C32-30B05E778924}" srcOrd="0" destOrd="0" presId="urn:microsoft.com/office/officeart/2005/8/layout/hierarchy2"/>
    <dgm:cxn modelId="{BFEDA533-E56B-4A43-A4A8-CA42E6A97A9C}" type="presParOf" srcId="{9E10C098-042A-48A6-A8F4-5268B315AE74}" destId="{D5FE6E0C-3F06-45F7-9619-EE399D5D7A0E}" srcOrd="1" destOrd="0" presId="urn:microsoft.com/office/officeart/2005/8/layout/hierarchy2"/>
    <dgm:cxn modelId="{F2906B72-C189-4318-934E-A4FCA5FB7995}" type="presParOf" srcId="{D5FE6E0C-3F06-45F7-9619-EE399D5D7A0E}" destId="{E919D066-AE23-4D94-9CB6-22B64947C364}" srcOrd="0" destOrd="0" presId="urn:microsoft.com/office/officeart/2005/8/layout/hierarchy2"/>
    <dgm:cxn modelId="{78FFB52A-9432-41FD-8E1A-82B0635BE2A3}" type="presParOf" srcId="{D5FE6E0C-3F06-45F7-9619-EE399D5D7A0E}" destId="{54A20E6C-D896-47F8-A3BB-8ADA50F3464E}" srcOrd="1" destOrd="0" presId="urn:microsoft.com/office/officeart/2005/8/layout/hierarchy2"/>
    <dgm:cxn modelId="{FD6AC86F-49D6-4F9A-9B44-6843A39B3EFB}" type="presParOf" srcId="{9E10C098-042A-48A6-A8F4-5268B315AE74}" destId="{709B5269-4511-4ED3-8799-62152ACB0C5C}" srcOrd="2" destOrd="0" presId="urn:microsoft.com/office/officeart/2005/8/layout/hierarchy2"/>
    <dgm:cxn modelId="{B283D833-50F8-40A7-BA4F-7F50F9F676BB}" type="presParOf" srcId="{709B5269-4511-4ED3-8799-62152ACB0C5C}" destId="{C727556A-9C83-4FE2-9779-1DCDEAF2A5CA}" srcOrd="0" destOrd="0" presId="urn:microsoft.com/office/officeart/2005/8/layout/hierarchy2"/>
    <dgm:cxn modelId="{6608010E-CAC9-4BD2-9BBB-884F80F22922}" type="presParOf" srcId="{9E10C098-042A-48A6-A8F4-5268B315AE74}" destId="{6E13E722-BC15-4981-A3AC-3C51F36DF45A}" srcOrd="3" destOrd="0" presId="urn:microsoft.com/office/officeart/2005/8/layout/hierarchy2"/>
    <dgm:cxn modelId="{AB824371-3EC5-4583-B1BE-44B1F5C1500F}" type="presParOf" srcId="{6E13E722-BC15-4981-A3AC-3C51F36DF45A}" destId="{56F9B438-93AF-4212-9282-4736E0875794}" srcOrd="0" destOrd="0" presId="urn:microsoft.com/office/officeart/2005/8/layout/hierarchy2"/>
    <dgm:cxn modelId="{044CDCFA-6E95-479C-85E2-103D13C0A6C2}" type="presParOf" srcId="{6E13E722-BC15-4981-A3AC-3C51F36DF45A}" destId="{14043646-F92D-4C2E-AD81-CD73ADFF8F2F}" srcOrd="1" destOrd="0" presId="urn:microsoft.com/office/officeart/2005/8/layout/hierarchy2"/>
    <dgm:cxn modelId="{2693C2B8-1473-424D-A410-A0FFC0AE4437}" type="presParOf" srcId="{9E10C098-042A-48A6-A8F4-5268B315AE74}" destId="{202722D0-458B-44D0-BF29-05345C3947F0}" srcOrd="4" destOrd="0" presId="urn:microsoft.com/office/officeart/2005/8/layout/hierarchy2"/>
    <dgm:cxn modelId="{38C477DF-336D-4ACE-9D0E-68CA6289C5F4}" type="presParOf" srcId="{202722D0-458B-44D0-BF29-05345C3947F0}" destId="{8CDE0EEA-3A28-4D4F-8479-0E76626ABD7F}" srcOrd="0" destOrd="0" presId="urn:microsoft.com/office/officeart/2005/8/layout/hierarchy2"/>
    <dgm:cxn modelId="{66DB0377-8A6C-4E36-9120-D043125B38DA}" type="presParOf" srcId="{9E10C098-042A-48A6-A8F4-5268B315AE74}" destId="{E18FB3EE-AF86-4587-9508-F3E73ED84D0C}" srcOrd="5" destOrd="0" presId="urn:microsoft.com/office/officeart/2005/8/layout/hierarchy2"/>
    <dgm:cxn modelId="{73610F73-D107-410E-B78F-48CFCAEFB8C6}" type="presParOf" srcId="{E18FB3EE-AF86-4587-9508-F3E73ED84D0C}" destId="{4FC45175-3869-4F9C-B5F9-072F4A3265FF}" srcOrd="0" destOrd="0" presId="urn:microsoft.com/office/officeart/2005/8/layout/hierarchy2"/>
    <dgm:cxn modelId="{5F96540B-A3CD-4C86-9F97-9326B40F9A37}" type="presParOf" srcId="{E18FB3EE-AF86-4587-9508-F3E73ED84D0C}" destId="{B7463C5D-9F9C-445C-8C3D-5E5493457FD5}" srcOrd="1" destOrd="0" presId="urn:microsoft.com/office/officeart/2005/8/layout/hierarchy2"/>
    <dgm:cxn modelId="{748803D6-BDD9-433D-9DB3-D1ED9797ED6E}" type="presParOf" srcId="{9E10C098-042A-48A6-A8F4-5268B315AE74}" destId="{A61D885C-CFB1-4B0E-B189-B7E671E1B24C}" srcOrd="6" destOrd="0" presId="urn:microsoft.com/office/officeart/2005/8/layout/hierarchy2"/>
    <dgm:cxn modelId="{0200128C-E8B9-4BF6-9260-52ABDEBDCEAE}" type="presParOf" srcId="{A61D885C-CFB1-4B0E-B189-B7E671E1B24C}" destId="{C818FF2D-52A8-4E71-B7A2-7491AD7730D7}" srcOrd="0" destOrd="0" presId="urn:microsoft.com/office/officeart/2005/8/layout/hierarchy2"/>
    <dgm:cxn modelId="{50D55190-A0B1-4E08-8261-290C7C3930AE}" type="presParOf" srcId="{9E10C098-042A-48A6-A8F4-5268B315AE74}" destId="{E96E61C5-AAC6-4728-A19A-A0AF0AA17A23}" srcOrd="7" destOrd="0" presId="urn:microsoft.com/office/officeart/2005/8/layout/hierarchy2"/>
    <dgm:cxn modelId="{E3EF4471-98DE-4698-B950-DE87452AC029}" type="presParOf" srcId="{E96E61C5-AAC6-4728-A19A-A0AF0AA17A23}" destId="{96167752-B0AB-411E-90DD-795BCBC3DFED}" srcOrd="0" destOrd="0" presId="urn:microsoft.com/office/officeart/2005/8/layout/hierarchy2"/>
    <dgm:cxn modelId="{5C943906-6C11-4849-B3FA-2F880F456471}" type="presParOf" srcId="{E96E61C5-AAC6-4728-A19A-A0AF0AA17A23}" destId="{378A007B-C375-417B-B74C-96F4F5076807}" srcOrd="1" destOrd="0" presId="urn:microsoft.com/office/officeart/2005/8/layout/hierarchy2"/>
    <dgm:cxn modelId="{1E79F862-0A19-47E2-B617-C74D873D8669}" type="presParOf" srcId="{BC9AF454-CC4C-4609-9C61-22B27DBA880F}" destId="{F900E472-62DD-42FB-A008-6FA300F900E7}" srcOrd="10" destOrd="0" presId="urn:microsoft.com/office/officeart/2005/8/layout/hierarchy2"/>
    <dgm:cxn modelId="{0E11BB81-9EAE-4F81-A75D-2FFC3A0FDEAF}" type="presParOf" srcId="{F900E472-62DD-42FB-A008-6FA300F900E7}" destId="{6E390245-7A55-4A19-BBF7-95C0E7C92F0A}" srcOrd="0" destOrd="0" presId="urn:microsoft.com/office/officeart/2005/8/layout/hierarchy2"/>
    <dgm:cxn modelId="{9A3076E4-8EB3-4522-B675-13A63EC701AD}" type="presParOf" srcId="{BC9AF454-CC4C-4609-9C61-22B27DBA880F}" destId="{FD82022D-26FA-4322-B7B6-EDF8C84D3E95}" srcOrd="11" destOrd="0" presId="urn:microsoft.com/office/officeart/2005/8/layout/hierarchy2"/>
    <dgm:cxn modelId="{39C477D6-91FC-4435-BB1A-476BCCFD7DF9}" type="presParOf" srcId="{FD82022D-26FA-4322-B7B6-EDF8C84D3E95}" destId="{7A271ABE-AAB7-4EF1-B7E7-9A2FB4F64779}" srcOrd="0" destOrd="0" presId="urn:microsoft.com/office/officeart/2005/8/layout/hierarchy2"/>
    <dgm:cxn modelId="{51FA8161-5559-4F14-A9C8-B8DC38EAEE1F}" type="presParOf" srcId="{FD82022D-26FA-4322-B7B6-EDF8C84D3E95}" destId="{1D9255B7-47F3-452F-BDD9-E774A251D31C}" srcOrd="1" destOrd="0" presId="urn:microsoft.com/office/officeart/2005/8/layout/hierarchy2"/>
    <dgm:cxn modelId="{9E7417F7-19E7-4D95-82CA-C0F32A9AD544}" type="presParOf" srcId="{1D9255B7-47F3-452F-BDD9-E774A251D31C}" destId="{8169301C-B8D5-476D-AA95-7190993B6683}" srcOrd="0" destOrd="0" presId="urn:microsoft.com/office/officeart/2005/8/layout/hierarchy2"/>
    <dgm:cxn modelId="{C1BB72D5-6B44-4D84-8FFF-927F3A1A5A84}" type="presParOf" srcId="{8169301C-B8D5-476D-AA95-7190993B6683}" destId="{CC6B40C6-E431-4F0F-8B51-42BCF020A381}" srcOrd="0" destOrd="0" presId="urn:microsoft.com/office/officeart/2005/8/layout/hierarchy2"/>
    <dgm:cxn modelId="{B980C696-7649-485B-9058-CEDCC3761194}" type="presParOf" srcId="{1D9255B7-47F3-452F-BDD9-E774A251D31C}" destId="{9875E108-443A-4F66-9123-E2FC37C9B3C7}" srcOrd="1" destOrd="0" presId="urn:microsoft.com/office/officeart/2005/8/layout/hierarchy2"/>
    <dgm:cxn modelId="{B5F945BF-2A20-4649-9CED-5966BCED2C2F}" type="presParOf" srcId="{9875E108-443A-4F66-9123-E2FC37C9B3C7}" destId="{F8492E20-FCAE-4BFD-9390-E52BEA6A6A1D}" srcOrd="0" destOrd="0" presId="urn:microsoft.com/office/officeart/2005/8/layout/hierarchy2"/>
    <dgm:cxn modelId="{20A0976F-9D6E-41A5-8852-0887D7CF10FF}" type="presParOf" srcId="{9875E108-443A-4F66-9123-E2FC37C9B3C7}" destId="{DBD6CB6B-9A44-48FC-BE14-C6B75E5DCF19}" srcOrd="1" destOrd="0" presId="urn:microsoft.com/office/officeart/2005/8/layout/hierarchy2"/>
    <dgm:cxn modelId="{44CA9EEF-6BF1-42A1-9366-D5BF67CB8F95}" type="presParOf" srcId="{BC9AF454-CC4C-4609-9C61-22B27DBA880F}" destId="{969C7DDB-CF60-4FA9-ABD8-FF3C8899EE15}" srcOrd="12" destOrd="0" presId="urn:microsoft.com/office/officeart/2005/8/layout/hierarchy2"/>
    <dgm:cxn modelId="{159C6610-1EC3-48FA-9301-BB606503881B}" type="presParOf" srcId="{969C7DDB-CF60-4FA9-ABD8-FF3C8899EE15}" destId="{E03936E3-F752-44BD-823F-E17C6962B9BB}" srcOrd="0" destOrd="0" presId="urn:microsoft.com/office/officeart/2005/8/layout/hierarchy2"/>
    <dgm:cxn modelId="{D01EEDCB-CD00-476F-B285-62F0E66F9869}" type="presParOf" srcId="{BC9AF454-CC4C-4609-9C61-22B27DBA880F}" destId="{D013F955-BA90-4E0C-867B-F3150BFC45A6}" srcOrd="13" destOrd="0" presId="urn:microsoft.com/office/officeart/2005/8/layout/hierarchy2"/>
    <dgm:cxn modelId="{03508B96-1432-49EA-A67A-749F266CDB04}" type="presParOf" srcId="{D013F955-BA90-4E0C-867B-F3150BFC45A6}" destId="{EE1C4114-EFBB-47CF-B093-708AB5256C03}" srcOrd="0" destOrd="0" presId="urn:microsoft.com/office/officeart/2005/8/layout/hierarchy2"/>
    <dgm:cxn modelId="{E2C4759B-9151-48B5-8ADC-C6A1CB36C966}" type="presParOf" srcId="{D013F955-BA90-4E0C-867B-F3150BFC45A6}" destId="{ED4DF2A4-906D-4761-824A-EEBA1911B704}" srcOrd="1" destOrd="0" presId="urn:microsoft.com/office/officeart/2005/8/layout/hierarchy2"/>
    <dgm:cxn modelId="{C419D33F-2329-4F76-AA37-27C6200B42D7}" type="presParOf" srcId="{ED4DF2A4-906D-4761-824A-EEBA1911B704}" destId="{21740A0C-8DDE-4942-B88B-FD01AD2C0C6D}" srcOrd="0" destOrd="0" presId="urn:microsoft.com/office/officeart/2005/8/layout/hierarchy2"/>
    <dgm:cxn modelId="{9A3F140F-3C87-4E88-ABEC-5B436443E75D}" type="presParOf" srcId="{21740A0C-8DDE-4942-B88B-FD01AD2C0C6D}" destId="{7311F904-6909-4145-928C-9EDE3E94C494}" srcOrd="0" destOrd="0" presId="urn:microsoft.com/office/officeart/2005/8/layout/hierarchy2"/>
    <dgm:cxn modelId="{776117A3-DA2E-4BC2-B94A-26E45CEDF7D4}" type="presParOf" srcId="{ED4DF2A4-906D-4761-824A-EEBA1911B704}" destId="{D2330860-1F8E-48BA-B14B-5C33318ABAA7}" srcOrd="1" destOrd="0" presId="urn:microsoft.com/office/officeart/2005/8/layout/hierarchy2"/>
    <dgm:cxn modelId="{9B020EE1-6D67-4E0C-878A-966D4B6D25B2}" type="presParOf" srcId="{D2330860-1F8E-48BA-B14B-5C33318ABAA7}" destId="{BB755337-7D7C-4752-A35F-A10C40CCBD6E}" srcOrd="0" destOrd="0" presId="urn:microsoft.com/office/officeart/2005/8/layout/hierarchy2"/>
    <dgm:cxn modelId="{54E4D994-3B36-4E69-9C25-1ADB5E760B15}" type="presParOf" srcId="{D2330860-1F8E-48BA-B14B-5C33318ABAA7}" destId="{10E386B8-1563-48BF-B012-C10EAECAE738}" srcOrd="1" destOrd="0" presId="urn:microsoft.com/office/officeart/2005/8/layout/hierarchy2"/>
    <dgm:cxn modelId="{6367F42E-EBA8-4B62-9BBC-BB432CAEFF3C}" type="presParOf" srcId="{ED4DF2A4-906D-4761-824A-EEBA1911B704}" destId="{0B071087-11E2-49DF-B3BB-8877E6030A4D}" srcOrd="2" destOrd="0" presId="urn:microsoft.com/office/officeart/2005/8/layout/hierarchy2"/>
    <dgm:cxn modelId="{9B7A2FD3-3BAC-47AD-8051-2135E28462D8}" type="presParOf" srcId="{0B071087-11E2-49DF-B3BB-8877E6030A4D}" destId="{2A705119-C55D-4590-9E1C-A9C6F850A2DC}" srcOrd="0" destOrd="0" presId="urn:microsoft.com/office/officeart/2005/8/layout/hierarchy2"/>
    <dgm:cxn modelId="{5BDE3507-B53B-4AF4-95EC-1DD789AAC97F}" type="presParOf" srcId="{ED4DF2A4-906D-4761-824A-EEBA1911B704}" destId="{0D6E18C1-D1F7-4BE6-8225-EF328E888C5E}" srcOrd="3" destOrd="0" presId="urn:microsoft.com/office/officeart/2005/8/layout/hierarchy2"/>
    <dgm:cxn modelId="{2AFEDE76-908E-45E9-A438-48749BA7949E}" type="presParOf" srcId="{0D6E18C1-D1F7-4BE6-8225-EF328E888C5E}" destId="{F55118EE-7B05-4E51-90B1-81938B38D662}" srcOrd="0" destOrd="0" presId="urn:microsoft.com/office/officeart/2005/8/layout/hierarchy2"/>
    <dgm:cxn modelId="{F46DC911-93FE-4D33-B752-1CB507BB3810}" type="presParOf" srcId="{0D6E18C1-D1F7-4BE6-8225-EF328E888C5E}" destId="{DA081753-A90A-4087-842A-88E77D058F3C}" srcOrd="1" destOrd="0" presId="urn:microsoft.com/office/officeart/2005/8/layout/hierarchy2"/>
    <dgm:cxn modelId="{9F78B1E6-CD7F-4093-AB7C-6503546C5B77}" type="presParOf" srcId="{ED4DF2A4-906D-4761-824A-EEBA1911B704}" destId="{95F7E35E-1198-40B9-BB42-B49DC23CC0D9}" srcOrd="4" destOrd="0" presId="urn:microsoft.com/office/officeart/2005/8/layout/hierarchy2"/>
    <dgm:cxn modelId="{07EF7F39-602D-441F-A15D-7C682A163BAB}" type="presParOf" srcId="{95F7E35E-1198-40B9-BB42-B49DC23CC0D9}" destId="{8823BEDC-C0A7-427B-AC42-4DADF07AF411}" srcOrd="0" destOrd="0" presId="urn:microsoft.com/office/officeart/2005/8/layout/hierarchy2"/>
    <dgm:cxn modelId="{25D92BD6-5667-4DBC-9E68-046F5CC9117A}" type="presParOf" srcId="{ED4DF2A4-906D-4761-824A-EEBA1911B704}" destId="{5051A615-C941-4125-8309-C734B06A1C89}" srcOrd="5" destOrd="0" presId="urn:microsoft.com/office/officeart/2005/8/layout/hierarchy2"/>
    <dgm:cxn modelId="{056742CF-23BA-402B-BEC4-141E950AACB5}" type="presParOf" srcId="{5051A615-C941-4125-8309-C734B06A1C89}" destId="{B9C5A8FF-C13C-407F-83CF-EE8CAAD97126}" srcOrd="0" destOrd="0" presId="urn:microsoft.com/office/officeart/2005/8/layout/hierarchy2"/>
    <dgm:cxn modelId="{C33D1602-87BA-4119-9BAF-BEE34DA8A391}" type="presParOf" srcId="{5051A615-C941-4125-8309-C734B06A1C89}" destId="{8D2E8617-1FD3-4941-AE8E-AEE1582E9C2B}" srcOrd="1" destOrd="0" presId="urn:microsoft.com/office/officeart/2005/8/layout/hierarchy2"/>
    <dgm:cxn modelId="{DEF2247B-F9B1-48BD-BC74-B8D1B1593FF5}" type="presParOf" srcId="{ED4DF2A4-906D-4761-824A-EEBA1911B704}" destId="{C6ECD5E6-FADF-4643-AF9B-72189A72B667}" srcOrd="6" destOrd="0" presId="urn:microsoft.com/office/officeart/2005/8/layout/hierarchy2"/>
    <dgm:cxn modelId="{F1ABEE59-6B2B-4EA3-AA84-BD9C540D11ED}" type="presParOf" srcId="{C6ECD5E6-FADF-4643-AF9B-72189A72B667}" destId="{9F04961F-9250-4A42-AD86-4F0AA3426321}" srcOrd="0" destOrd="0" presId="urn:microsoft.com/office/officeart/2005/8/layout/hierarchy2"/>
    <dgm:cxn modelId="{2723F1D2-349C-43B6-A9A0-462629A5400C}" type="presParOf" srcId="{ED4DF2A4-906D-4761-824A-EEBA1911B704}" destId="{59D4D930-5AEA-46D8-9108-9B899DE56ED5}" srcOrd="7" destOrd="0" presId="urn:microsoft.com/office/officeart/2005/8/layout/hierarchy2"/>
    <dgm:cxn modelId="{C84CAA7F-2F70-4B92-BBE6-D4AE481765C3}" type="presParOf" srcId="{59D4D930-5AEA-46D8-9108-9B899DE56ED5}" destId="{4A8134A0-E66E-471A-9BC6-380896423556}" srcOrd="0" destOrd="0" presId="urn:microsoft.com/office/officeart/2005/8/layout/hierarchy2"/>
    <dgm:cxn modelId="{45415B5C-1FF7-4EB4-B581-54284AEBC6A3}" type="presParOf" srcId="{59D4D930-5AEA-46D8-9108-9B899DE56ED5}" destId="{569DF4E8-397E-49E3-81CF-1D7BBAEFCB46}" srcOrd="1" destOrd="0" presId="urn:microsoft.com/office/officeart/2005/8/layout/hierarchy2"/>
    <dgm:cxn modelId="{FC08CF10-CE74-4164-909A-A3C5EFEF3A6D}" type="presParOf" srcId="{ED4DF2A4-906D-4761-824A-EEBA1911B704}" destId="{ECB2CDAC-A04C-4CA8-BCAD-916B5E9A1E72}" srcOrd="8" destOrd="0" presId="urn:microsoft.com/office/officeart/2005/8/layout/hierarchy2"/>
    <dgm:cxn modelId="{9D9BB89C-A3D8-4344-9667-AA67B63DEB55}" type="presParOf" srcId="{ECB2CDAC-A04C-4CA8-BCAD-916B5E9A1E72}" destId="{F532E92E-4701-41F2-B8EF-9F1D020618B9}" srcOrd="0" destOrd="0" presId="urn:microsoft.com/office/officeart/2005/8/layout/hierarchy2"/>
    <dgm:cxn modelId="{6DFB4B73-3808-49B1-B992-A708590BD41F}" type="presParOf" srcId="{ED4DF2A4-906D-4761-824A-EEBA1911B704}" destId="{95A168F3-2749-4243-BB01-3D8ED6C0EC03}" srcOrd="9" destOrd="0" presId="urn:microsoft.com/office/officeart/2005/8/layout/hierarchy2"/>
    <dgm:cxn modelId="{5061ECFC-ADE6-42BA-8C19-BD1A6BF47C89}" type="presParOf" srcId="{95A168F3-2749-4243-BB01-3D8ED6C0EC03}" destId="{C00F11F7-3E73-48A7-AEF8-F7EA53850238}" srcOrd="0" destOrd="0" presId="urn:microsoft.com/office/officeart/2005/8/layout/hierarchy2"/>
    <dgm:cxn modelId="{C2CB84C7-C1C1-444B-8627-67AC42569F0D}" type="presParOf" srcId="{95A168F3-2749-4243-BB01-3D8ED6C0EC03}" destId="{8404CB99-17C6-414E-A879-63348598FAC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2179C6-1CC0-4D69-A209-FBAC2FC447FC}"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46F4C53F-F9A8-4273-9023-4BB82E27CC12}">
      <dgm:prSet phldrT="[Texto]" custT="1"/>
      <dgm:spPr/>
      <dgm:t>
        <a:bodyPr/>
        <a:lstStyle/>
        <a:p>
          <a:r>
            <a:rPr lang="es-CL" sz="500" dirty="0">
              <a:solidFill>
                <a:schemeClr val="tx1"/>
              </a:solidFill>
            </a:rPr>
            <a:t>ODEPA</a:t>
          </a:r>
          <a:endParaRPr lang="en-US" sz="500" dirty="0">
            <a:solidFill>
              <a:schemeClr val="tx1"/>
            </a:solidFill>
          </a:endParaRPr>
        </a:p>
      </dgm:t>
    </dgm:pt>
    <dgm:pt modelId="{730464E0-1302-47E2-B758-226EB78CB146}" type="parTrans" cxnId="{8FAB558E-57A6-44A1-96A7-1F6C0227E77C}">
      <dgm:prSet/>
      <dgm:spPr/>
      <dgm:t>
        <a:bodyPr/>
        <a:lstStyle/>
        <a:p>
          <a:endParaRPr lang="en-US" sz="500"/>
        </a:p>
      </dgm:t>
    </dgm:pt>
    <dgm:pt modelId="{8CC8C2EF-1488-44F0-8131-72F6335FDFB2}" type="sibTrans" cxnId="{8FAB558E-57A6-44A1-96A7-1F6C0227E77C}">
      <dgm:prSet/>
      <dgm:spPr/>
      <dgm:t>
        <a:bodyPr/>
        <a:lstStyle/>
        <a:p>
          <a:endParaRPr lang="en-US" sz="500"/>
        </a:p>
      </dgm:t>
    </dgm:pt>
    <dgm:pt modelId="{6FBB533B-3DD3-42CB-BDC0-0525CF76888A}">
      <dgm:prSet phldrT="[Texto]" custT="1"/>
      <dgm:spPr/>
      <dgm:t>
        <a:bodyPr/>
        <a:lstStyle/>
        <a:p>
          <a:r>
            <a:rPr lang="es-CL" sz="500" dirty="0"/>
            <a:t>Comercio exterior</a:t>
          </a:r>
          <a:endParaRPr lang="en-US" sz="500" dirty="0"/>
        </a:p>
      </dgm:t>
    </dgm:pt>
    <dgm:pt modelId="{CE3E7AB6-6B4C-4D91-9473-832007695CA8}" type="parTrans" cxnId="{6B5CFAEC-F2C9-4758-9E8F-9E8F23700960}">
      <dgm:prSet custT="1"/>
      <dgm:spPr/>
      <dgm:t>
        <a:bodyPr/>
        <a:lstStyle/>
        <a:p>
          <a:endParaRPr lang="en-US" sz="500"/>
        </a:p>
      </dgm:t>
    </dgm:pt>
    <dgm:pt modelId="{0EBB745D-B66D-446E-8FD4-7E70097D3A6D}" type="sibTrans" cxnId="{6B5CFAEC-F2C9-4758-9E8F-9E8F23700960}">
      <dgm:prSet/>
      <dgm:spPr/>
      <dgm:t>
        <a:bodyPr/>
        <a:lstStyle/>
        <a:p>
          <a:endParaRPr lang="en-US" sz="500"/>
        </a:p>
      </dgm:t>
    </dgm:pt>
    <dgm:pt modelId="{0E3D13B6-3C84-47F4-9402-BDDC655E53BB}">
      <dgm:prSet phldrT="[Texto]" custT="1"/>
      <dgm:spPr/>
      <dgm:t>
        <a:bodyPr/>
        <a:lstStyle/>
        <a:p>
          <a:r>
            <a:rPr lang="es-CL" sz="500" dirty="0"/>
            <a:t>Balanza comercial</a:t>
          </a:r>
          <a:endParaRPr lang="en-US" sz="500" dirty="0"/>
        </a:p>
      </dgm:t>
    </dgm:pt>
    <dgm:pt modelId="{BDCC3798-E74A-49DD-8547-2B9C274385CC}" type="parTrans" cxnId="{F48577B1-EE46-4A27-8A41-275DE22C6A59}">
      <dgm:prSet custT="1"/>
      <dgm:spPr/>
      <dgm:t>
        <a:bodyPr/>
        <a:lstStyle/>
        <a:p>
          <a:endParaRPr lang="en-US" sz="500"/>
        </a:p>
      </dgm:t>
    </dgm:pt>
    <dgm:pt modelId="{50E2D846-3BFC-4451-A94E-081873F2684B}" type="sibTrans" cxnId="{F48577B1-EE46-4A27-8A41-275DE22C6A59}">
      <dgm:prSet/>
      <dgm:spPr/>
      <dgm:t>
        <a:bodyPr/>
        <a:lstStyle/>
        <a:p>
          <a:endParaRPr lang="en-US" sz="500"/>
        </a:p>
      </dgm:t>
    </dgm:pt>
    <dgm:pt modelId="{A950D655-FCD2-4B4E-859C-4F0FCBB10CBB}">
      <dgm:prSet phldrT="[Texto]" custT="1"/>
      <dgm:spPr/>
      <dgm:t>
        <a:bodyPr/>
        <a:lstStyle/>
        <a:p>
          <a:r>
            <a:rPr lang="es-CL" sz="500" dirty="0"/>
            <a:t>Bases de datos</a:t>
          </a:r>
          <a:endParaRPr lang="en-US" sz="500" dirty="0"/>
        </a:p>
      </dgm:t>
    </dgm:pt>
    <dgm:pt modelId="{9555B100-54F9-493C-B822-3A315673740A}" type="parTrans" cxnId="{3EB42328-ABEC-4726-8556-2F820D783179}">
      <dgm:prSet custT="1"/>
      <dgm:spPr/>
      <dgm:t>
        <a:bodyPr/>
        <a:lstStyle/>
        <a:p>
          <a:endParaRPr lang="en-US" sz="500"/>
        </a:p>
      </dgm:t>
    </dgm:pt>
    <dgm:pt modelId="{CB33347F-A165-4BB5-853B-0B69C87ECEE0}" type="sibTrans" cxnId="{3EB42328-ABEC-4726-8556-2F820D783179}">
      <dgm:prSet/>
      <dgm:spPr/>
      <dgm:t>
        <a:bodyPr/>
        <a:lstStyle/>
        <a:p>
          <a:endParaRPr lang="en-US" sz="500"/>
        </a:p>
      </dgm:t>
    </dgm:pt>
    <dgm:pt modelId="{4BA509EA-1105-4210-82D4-7A7D063578EC}">
      <dgm:prSet phldrT="[Texto]" custT="1"/>
      <dgm:spPr/>
      <dgm:t>
        <a:bodyPr/>
        <a:lstStyle/>
        <a:p>
          <a:r>
            <a:rPr lang="es-CL" sz="500" dirty="0"/>
            <a:t>Información territorial</a:t>
          </a:r>
          <a:endParaRPr lang="en-US" sz="500" dirty="0"/>
        </a:p>
      </dgm:t>
    </dgm:pt>
    <dgm:pt modelId="{DD035936-9B34-4887-AECA-C4D7865D89D9}" type="parTrans" cxnId="{30786297-877B-46B1-8E83-40807405A87D}">
      <dgm:prSet custT="1"/>
      <dgm:spPr/>
      <dgm:t>
        <a:bodyPr/>
        <a:lstStyle/>
        <a:p>
          <a:endParaRPr lang="en-US" sz="500"/>
        </a:p>
      </dgm:t>
    </dgm:pt>
    <dgm:pt modelId="{CA1F800C-27FC-4C26-BBA9-7B5C1B1F956C}" type="sibTrans" cxnId="{30786297-877B-46B1-8E83-40807405A87D}">
      <dgm:prSet/>
      <dgm:spPr/>
      <dgm:t>
        <a:bodyPr/>
        <a:lstStyle/>
        <a:p>
          <a:endParaRPr lang="en-US" sz="500"/>
        </a:p>
      </dgm:t>
    </dgm:pt>
    <dgm:pt modelId="{3AA902D2-509B-48A9-B651-D872C07AC177}">
      <dgm:prSet phldrT="[Texto]" custT="1"/>
      <dgm:spPr/>
      <dgm:t>
        <a:bodyPr/>
        <a:lstStyle/>
        <a:p>
          <a:r>
            <a:rPr lang="es-CL" sz="500" dirty="0"/>
            <a:t>Catastro frutícola</a:t>
          </a:r>
          <a:endParaRPr lang="en-US" sz="500" dirty="0"/>
        </a:p>
      </dgm:t>
    </dgm:pt>
    <dgm:pt modelId="{43A14723-FDDE-4C98-B65E-FD826F5D9126}" type="parTrans" cxnId="{077F1C48-ECE0-49E6-87BF-F4FAD02BBC13}">
      <dgm:prSet custT="1"/>
      <dgm:spPr/>
      <dgm:t>
        <a:bodyPr/>
        <a:lstStyle/>
        <a:p>
          <a:endParaRPr lang="en-US" sz="500"/>
        </a:p>
      </dgm:t>
    </dgm:pt>
    <dgm:pt modelId="{D409FAFD-3847-4257-90B6-8E32EA3A7DD8}" type="sibTrans" cxnId="{077F1C48-ECE0-49E6-87BF-F4FAD02BBC13}">
      <dgm:prSet/>
      <dgm:spPr/>
      <dgm:t>
        <a:bodyPr/>
        <a:lstStyle/>
        <a:p>
          <a:endParaRPr lang="en-US" sz="500"/>
        </a:p>
      </dgm:t>
    </dgm:pt>
    <dgm:pt modelId="{3FF937BE-98B9-4090-9BCA-D132AB535754}">
      <dgm:prSet custT="1"/>
      <dgm:spPr/>
      <dgm:t>
        <a:bodyPr/>
        <a:lstStyle/>
        <a:p>
          <a:r>
            <a:rPr lang="es-CL" sz="500" dirty="0"/>
            <a:t>Estadísticas productivas</a:t>
          </a:r>
          <a:endParaRPr lang="en-US" sz="500" dirty="0"/>
        </a:p>
      </dgm:t>
    </dgm:pt>
    <dgm:pt modelId="{F91BC1F3-0484-4F86-A3EC-43F22B02F80F}" type="parTrans" cxnId="{7471AA10-B2D6-4B52-A6F2-268FAD48C99A}">
      <dgm:prSet custT="1"/>
      <dgm:spPr/>
      <dgm:t>
        <a:bodyPr/>
        <a:lstStyle/>
        <a:p>
          <a:endParaRPr lang="en-US" sz="500"/>
        </a:p>
      </dgm:t>
    </dgm:pt>
    <dgm:pt modelId="{B3D1E8D0-A366-4F33-8C55-79FB186F0944}" type="sibTrans" cxnId="{7471AA10-B2D6-4B52-A6F2-268FAD48C99A}">
      <dgm:prSet/>
      <dgm:spPr/>
      <dgm:t>
        <a:bodyPr/>
        <a:lstStyle/>
        <a:p>
          <a:endParaRPr lang="en-US" sz="500"/>
        </a:p>
      </dgm:t>
    </dgm:pt>
    <dgm:pt modelId="{1F730FE2-BAF8-4FB4-8936-4C468540E3A7}">
      <dgm:prSet custT="1"/>
      <dgm:spPr/>
      <dgm:t>
        <a:bodyPr/>
        <a:lstStyle/>
        <a:p>
          <a:r>
            <a:rPr lang="es-CL" sz="500" dirty="0"/>
            <a:t>Catastros frutícolas</a:t>
          </a:r>
          <a:endParaRPr lang="en-US" sz="500" dirty="0"/>
        </a:p>
      </dgm:t>
    </dgm:pt>
    <dgm:pt modelId="{4F824AF2-FC5C-416E-8792-3F560E4F76CF}" type="parTrans" cxnId="{FCBFB385-8434-4703-AEF2-E7DB69740A4E}">
      <dgm:prSet custT="1"/>
      <dgm:spPr/>
      <dgm:t>
        <a:bodyPr/>
        <a:lstStyle/>
        <a:p>
          <a:endParaRPr lang="en-US" sz="500"/>
        </a:p>
      </dgm:t>
    </dgm:pt>
    <dgm:pt modelId="{2393D79E-2708-4E33-AB08-A65EBAF214E3}" type="sibTrans" cxnId="{FCBFB385-8434-4703-AEF2-E7DB69740A4E}">
      <dgm:prSet/>
      <dgm:spPr/>
      <dgm:t>
        <a:bodyPr/>
        <a:lstStyle/>
        <a:p>
          <a:endParaRPr lang="en-US" sz="500"/>
        </a:p>
      </dgm:t>
    </dgm:pt>
    <dgm:pt modelId="{CBAE26BC-72B5-4F33-ACD3-2696C412EFFC}">
      <dgm:prSet custT="1"/>
      <dgm:spPr/>
      <dgm:t>
        <a:bodyPr/>
        <a:lstStyle/>
        <a:p>
          <a:r>
            <a:rPr lang="es-CL" sz="500" dirty="0"/>
            <a:t>Ficha nacional y regional</a:t>
          </a:r>
          <a:endParaRPr lang="en-US" sz="500" dirty="0"/>
        </a:p>
      </dgm:t>
    </dgm:pt>
    <dgm:pt modelId="{0DE9563A-9A30-4D9A-A421-CF4E6A652F0B}" type="parTrans" cxnId="{643CA420-CE4B-45A0-B75A-C36819C0C5CD}">
      <dgm:prSet custT="1"/>
      <dgm:spPr/>
      <dgm:t>
        <a:bodyPr/>
        <a:lstStyle/>
        <a:p>
          <a:endParaRPr lang="en-US" sz="500"/>
        </a:p>
      </dgm:t>
    </dgm:pt>
    <dgm:pt modelId="{DAF61829-22D3-4D4B-8ED5-D127AE236710}" type="sibTrans" cxnId="{643CA420-CE4B-45A0-B75A-C36819C0C5CD}">
      <dgm:prSet/>
      <dgm:spPr/>
      <dgm:t>
        <a:bodyPr/>
        <a:lstStyle/>
        <a:p>
          <a:endParaRPr lang="en-US" sz="500"/>
        </a:p>
      </dgm:t>
    </dgm:pt>
    <dgm:pt modelId="{91C9B37B-F9C5-4BF0-B0CE-722A9953DE99}">
      <dgm:prSet custT="1"/>
      <dgm:spPr/>
      <dgm:t>
        <a:bodyPr/>
        <a:lstStyle/>
        <a:p>
          <a:r>
            <a:rPr lang="es-CL" sz="500" dirty="0"/>
            <a:t>Empleo agrícola</a:t>
          </a:r>
          <a:endParaRPr lang="en-US" sz="500" dirty="0"/>
        </a:p>
      </dgm:t>
    </dgm:pt>
    <dgm:pt modelId="{7AEDF1B6-FF78-4B46-B0A0-742BF814C7F3}" type="parTrans" cxnId="{9907FF47-602F-45D5-A195-34E4E31B30BB}">
      <dgm:prSet custT="1"/>
      <dgm:spPr/>
      <dgm:t>
        <a:bodyPr/>
        <a:lstStyle/>
        <a:p>
          <a:endParaRPr lang="en-US" sz="500"/>
        </a:p>
      </dgm:t>
    </dgm:pt>
    <dgm:pt modelId="{88511C2F-E8EC-4B53-96D4-8FF62676DD68}" type="sibTrans" cxnId="{9907FF47-602F-45D5-A195-34E4E31B30BB}">
      <dgm:prSet/>
      <dgm:spPr/>
      <dgm:t>
        <a:bodyPr/>
        <a:lstStyle/>
        <a:p>
          <a:endParaRPr lang="en-US" sz="500"/>
        </a:p>
      </dgm:t>
    </dgm:pt>
    <dgm:pt modelId="{F32C69E0-EA42-4316-AB1D-40F7E8211E91}">
      <dgm:prSet custT="1"/>
      <dgm:spPr/>
      <dgm:t>
        <a:bodyPr/>
        <a:lstStyle/>
        <a:p>
          <a:r>
            <a:rPr lang="es-CL" sz="500" dirty="0"/>
            <a:t>Estadísticas económicas</a:t>
          </a:r>
          <a:endParaRPr lang="en-US" sz="500" dirty="0"/>
        </a:p>
      </dgm:t>
    </dgm:pt>
    <dgm:pt modelId="{986E0BAD-6261-43D8-9893-6B5C2B73B490}" type="parTrans" cxnId="{2322F9A1-7053-49B2-BC93-86FCD31476BC}">
      <dgm:prSet custT="1"/>
      <dgm:spPr/>
      <dgm:t>
        <a:bodyPr/>
        <a:lstStyle/>
        <a:p>
          <a:endParaRPr lang="en-US" sz="500"/>
        </a:p>
      </dgm:t>
    </dgm:pt>
    <dgm:pt modelId="{08403B40-1F13-491D-9D28-C47109BE19DB}" type="sibTrans" cxnId="{2322F9A1-7053-49B2-BC93-86FCD31476BC}">
      <dgm:prSet/>
      <dgm:spPr/>
      <dgm:t>
        <a:bodyPr/>
        <a:lstStyle/>
        <a:p>
          <a:endParaRPr lang="en-US" sz="500"/>
        </a:p>
      </dgm:t>
    </dgm:pt>
    <dgm:pt modelId="{FEFF5773-F9D5-4E56-8201-1DEE380C43B4}">
      <dgm:prSet custT="1"/>
      <dgm:spPr/>
      <dgm:t>
        <a:bodyPr/>
        <a:lstStyle/>
        <a:p>
          <a:r>
            <a:rPr lang="es-CL" sz="500" dirty="0"/>
            <a:t>Forestales</a:t>
          </a:r>
          <a:endParaRPr lang="en-US" sz="500" dirty="0"/>
        </a:p>
      </dgm:t>
    </dgm:pt>
    <dgm:pt modelId="{C578E5A8-E86F-4C01-A9F2-78567E24E5F8}" type="parTrans" cxnId="{ED7F4AB4-C36F-4078-9736-83091A1E7BAA}">
      <dgm:prSet custT="1"/>
      <dgm:spPr/>
      <dgm:t>
        <a:bodyPr/>
        <a:lstStyle/>
        <a:p>
          <a:endParaRPr lang="en-US" sz="500"/>
        </a:p>
      </dgm:t>
    </dgm:pt>
    <dgm:pt modelId="{6D0F8B5B-404A-4E3E-9FC0-229B89F13572}" type="sibTrans" cxnId="{ED7F4AB4-C36F-4078-9736-83091A1E7BAA}">
      <dgm:prSet/>
      <dgm:spPr/>
      <dgm:t>
        <a:bodyPr/>
        <a:lstStyle/>
        <a:p>
          <a:endParaRPr lang="en-US" sz="500"/>
        </a:p>
      </dgm:t>
    </dgm:pt>
    <dgm:pt modelId="{6E1D6487-FDEA-4317-AC4D-5705E3888643}">
      <dgm:prSet custT="1"/>
      <dgm:spPr/>
      <dgm:t>
        <a:bodyPr/>
        <a:lstStyle/>
        <a:p>
          <a:r>
            <a:rPr lang="es-CL" sz="500" dirty="0"/>
            <a:t>Agrícolas</a:t>
          </a:r>
          <a:endParaRPr lang="en-US" sz="500" dirty="0"/>
        </a:p>
      </dgm:t>
    </dgm:pt>
    <dgm:pt modelId="{35FA81DF-98AB-4C98-A839-7BB9C88E5B9B}" type="parTrans" cxnId="{3A155842-2B01-4DCA-9622-27994B8BDE8E}">
      <dgm:prSet custT="1"/>
      <dgm:spPr/>
      <dgm:t>
        <a:bodyPr/>
        <a:lstStyle/>
        <a:p>
          <a:endParaRPr lang="en-US" sz="500"/>
        </a:p>
      </dgm:t>
    </dgm:pt>
    <dgm:pt modelId="{74389B1D-8453-4450-9878-894EBB576995}" type="sibTrans" cxnId="{3A155842-2B01-4DCA-9622-27994B8BDE8E}">
      <dgm:prSet/>
      <dgm:spPr/>
      <dgm:t>
        <a:bodyPr/>
        <a:lstStyle/>
        <a:p>
          <a:endParaRPr lang="en-US" sz="500"/>
        </a:p>
      </dgm:t>
    </dgm:pt>
    <dgm:pt modelId="{67067600-AB4B-46ED-BEF7-3F19E7DEEFBE}">
      <dgm:prSet custT="1"/>
      <dgm:spPr/>
      <dgm:t>
        <a:bodyPr/>
        <a:lstStyle/>
        <a:p>
          <a:r>
            <a:rPr lang="es-CL" sz="500" dirty="0"/>
            <a:t>Pecuarias</a:t>
          </a:r>
          <a:endParaRPr lang="en-US" sz="500" dirty="0"/>
        </a:p>
      </dgm:t>
    </dgm:pt>
    <dgm:pt modelId="{DE45E6C5-125D-4114-BEC2-E0BE5DA0B249}" type="parTrans" cxnId="{ABCB1EB4-389F-4F92-9BCA-CEFF2E9900C4}">
      <dgm:prSet custT="1"/>
      <dgm:spPr/>
      <dgm:t>
        <a:bodyPr/>
        <a:lstStyle/>
        <a:p>
          <a:endParaRPr lang="en-US" sz="500"/>
        </a:p>
      </dgm:t>
    </dgm:pt>
    <dgm:pt modelId="{328F0596-2168-4B81-AE4A-80B40C22C537}" type="sibTrans" cxnId="{ABCB1EB4-389F-4F92-9BCA-CEFF2E9900C4}">
      <dgm:prSet/>
      <dgm:spPr/>
      <dgm:t>
        <a:bodyPr/>
        <a:lstStyle/>
        <a:p>
          <a:endParaRPr lang="en-US" sz="500"/>
        </a:p>
      </dgm:t>
    </dgm:pt>
    <dgm:pt modelId="{43E732F7-DA82-4554-931F-1E7AF48DD415}">
      <dgm:prSet custT="1"/>
      <dgm:spPr/>
      <dgm:t>
        <a:bodyPr/>
        <a:lstStyle/>
        <a:p>
          <a:r>
            <a:rPr lang="es-CL" sz="500" dirty="0"/>
            <a:t>Fichas por cada región: Economía regional, antecedentes sociales, antecedentes ambientales, mapa región en </a:t>
          </a:r>
          <a:r>
            <a:rPr lang="es-CL" sz="500" dirty="0" err="1"/>
            <a:t>pdf</a:t>
          </a:r>
          <a:r>
            <a:rPr lang="es-CL" sz="500" dirty="0"/>
            <a:t>,, exportaciones.</a:t>
          </a:r>
        </a:p>
      </dgm:t>
    </dgm:pt>
    <dgm:pt modelId="{B9C485B0-A558-48C3-8F0D-AC72C8419958}" type="parTrans" cxnId="{BD11B89B-2B66-4DB6-93B8-A31EF2F808E4}">
      <dgm:prSet custT="1"/>
      <dgm:spPr/>
      <dgm:t>
        <a:bodyPr/>
        <a:lstStyle/>
        <a:p>
          <a:endParaRPr lang="en-US" sz="500"/>
        </a:p>
      </dgm:t>
    </dgm:pt>
    <dgm:pt modelId="{98D2F76B-948E-4D61-809D-BC7FEC53E488}" type="sibTrans" cxnId="{BD11B89B-2B66-4DB6-93B8-A31EF2F808E4}">
      <dgm:prSet/>
      <dgm:spPr/>
      <dgm:t>
        <a:bodyPr/>
        <a:lstStyle/>
        <a:p>
          <a:endParaRPr lang="en-US" sz="500"/>
        </a:p>
      </dgm:t>
    </dgm:pt>
    <dgm:pt modelId="{78ABF2D9-2D44-450E-954B-D515583952CC}">
      <dgm:prSet custT="1"/>
      <dgm:spPr/>
      <dgm:t>
        <a:bodyPr/>
        <a:lstStyle/>
        <a:p>
          <a:r>
            <a:rPr lang="es-CL" sz="500" dirty="0"/>
            <a:t>Distribución</a:t>
          </a:r>
          <a:r>
            <a:rPr lang="es-CL" sz="500" baseline="0" dirty="0"/>
            <a:t> de huerto frutales</a:t>
          </a:r>
          <a:endParaRPr lang="en-US" sz="500" dirty="0"/>
        </a:p>
      </dgm:t>
    </dgm:pt>
    <dgm:pt modelId="{A5C45E29-E638-4103-AF4D-C82A70B0B822}" type="parTrans" cxnId="{DAF13900-2ACA-464C-B1A2-D483049734DA}">
      <dgm:prSet custT="1"/>
      <dgm:spPr/>
      <dgm:t>
        <a:bodyPr/>
        <a:lstStyle/>
        <a:p>
          <a:endParaRPr lang="en-US" sz="500"/>
        </a:p>
      </dgm:t>
    </dgm:pt>
    <dgm:pt modelId="{A943DE84-C5FA-414D-BDBB-213476BCEED1}" type="sibTrans" cxnId="{DAF13900-2ACA-464C-B1A2-D483049734DA}">
      <dgm:prSet/>
      <dgm:spPr/>
      <dgm:t>
        <a:bodyPr/>
        <a:lstStyle/>
        <a:p>
          <a:endParaRPr lang="en-US" sz="500"/>
        </a:p>
      </dgm:t>
    </dgm:pt>
    <dgm:pt modelId="{C25BEA89-AA74-4A0E-B7ED-9367088B5188}">
      <dgm:prSet custT="1"/>
      <dgm:spPr/>
      <dgm:t>
        <a:bodyPr/>
        <a:lstStyle/>
        <a:p>
          <a:r>
            <a:rPr lang="es-CL" sz="500" dirty="0" err="1"/>
            <a:t>Catrastros</a:t>
          </a:r>
          <a:r>
            <a:rPr lang="es-CL" sz="500" dirty="0"/>
            <a:t> superficie agrícola regional</a:t>
          </a:r>
          <a:endParaRPr lang="en-US" sz="500" dirty="0"/>
        </a:p>
      </dgm:t>
    </dgm:pt>
    <dgm:pt modelId="{1BCF5084-33E0-4AF3-B802-79A490205C79}" type="parTrans" cxnId="{0785842C-8D1C-47FE-8987-AAE2FD7A160A}">
      <dgm:prSet custT="1"/>
      <dgm:spPr/>
      <dgm:t>
        <a:bodyPr/>
        <a:lstStyle/>
        <a:p>
          <a:endParaRPr lang="en-US" sz="500"/>
        </a:p>
      </dgm:t>
    </dgm:pt>
    <dgm:pt modelId="{99AF3A80-C0FC-44A9-8D49-D2A34594AD74}" type="sibTrans" cxnId="{0785842C-8D1C-47FE-8987-AAE2FD7A160A}">
      <dgm:prSet/>
      <dgm:spPr/>
      <dgm:t>
        <a:bodyPr/>
        <a:lstStyle/>
        <a:p>
          <a:endParaRPr lang="en-US" sz="500"/>
        </a:p>
      </dgm:t>
    </dgm:pt>
    <dgm:pt modelId="{222B2C42-6EA4-44A7-90FE-7ADD2BD694BC}">
      <dgm:prSet custT="1"/>
      <dgm:spPr/>
      <dgm:t>
        <a:bodyPr/>
        <a:lstStyle/>
        <a:p>
          <a:r>
            <a:rPr lang="es-CL" sz="500" dirty="0"/>
            <a:t>Catastro </a:t>
          </a:r>
          <a:r>
            <a:rPr lang="es-CL" sz="500" dirty="0" err="1"/>
            <a:t>Cirén</a:t>
          </a:r>
          <a:r>
            <a:rPr lang="es-CL" sz="500" dirty="0"/>
            <a:t>-ODEPA</a:t>
          </a:r>
          <a:endParaRPr lang="en-US" sz="500" dirty="0"/>
        </a:p>
      </dgm:t>
    </dgm:pt>
    <dgm:pt modelId="{446A48FC-10EA-4C9A-9D63-BCDED01D2FFA}" type="parTrans" cxnId="{E12B6B16-B372-4C07-A668-1BC8F1427E82}">
      <dgm:prSet custT="1"/>
      <dgm:spPr/>
      <dgm:t>
        <a:bodyPr/>
        <a:lstStyle/>
        <a:p>
          <a:endParaRPr lang="en-US" sz="500"/>
        </a:p>
      </dgm:t>
    </dgm:pt>
    <dgm:pt modelId="{95646A47-E7BF-4A94-BCA7-996C45C45CD2}" type="sibTrans" cxnId="{E12B6B16-B372-4C07-A668-1BC8F1427E82}">
      <dgm:prSet/>
      <dgm:spPr/>
      <dgm:t>
        <a:bodyPr/>
        <a:lstStyle/>
        <a:p>
          <a:endParaRPr lang="en-US" sz="500"/>
        </a:p>
      </dgm:t>
    </dgm:pt>
    <dgm:pt modelId="{EF729AE2-C69B-4EB8-9A0B-0FAE47AF30A2}">
      <dgm:prSet custT="1"/>
      <dgm:spPr/>
      <dgm:t>
        <a:bodyPr/>
        <a:lstStyle/>
        <a:p>
          <a:r>
            <a:rPr lang="es-CL" sz="500" dirty="0"/>
            <a:t>Catastro vitícola nacional</a:t>
          </a:r>
          <a:endParaRPr lang="en-US" sz="500" dirty="0"/>
        </a:p>
      </dgm:t>
    </dgm:pt>
    <dgm:pt modelId="{BD012F2B-ED0D-429B-9007-861328B4627F}" type="parTrans" cxnId="{51CAB79F-92B6-4FF8-AB5E-677D8775669C}">
      <dgm:prSet custT="1"/>
      <dgm:spPr/>
      <dgm:t>
        <a:bodyPr/>
        <a:lstStyle/>
        <a:p>
          <a:endParaRPr lang="en-US" sz="500"/>
        </a:p>
      </dgm:t>
    </dgm:pt>
    <dgm:pt modelId="{BB2851D9-1682-4416-8B42-B598D50297FD}" type="sibTrans" cxnId="{51CAB79F-92B6-4FF8-AB5E-677D8775669C}">
      <dgm:prSet/>
      <dgm:spPr/>
      <dgm:t>
        <a:bodyPr/>
        <a:lstStyle/>
        <a:p>
          <a:endParaRPr lang="en-US" sz="500"/>
        </a:p>
      </dgm:t>
    </dgm:pt>
    <dgm:pt modelId="{C34E94AA-2BFF-4DE1-B7DF-337B738A5664}">
      <dgm:prSet custT="1"/>
      <dgm:spPr/>
      <dgm:t>
        <a:bodyPr/>
        <a:lstStyle/>
        <a:p>
          <a:r>
            <a:rPr lang="es-CL" sz="500" dirty="0"/>
            <a:t>Directorio Agroindustria Hortofrutícola </a:t>
          </a:r>
          <a:r>
            <a:rPr lang="es-CL" sz="500" dirty="0" err="1"/>
            <a:t>Ciren</a:t>
          </a:r>
          <a:r>
            <a:rPr lang="es-CL" sz="500" dirty="0"/>
            <a:t> </a:t>
          </a:r>
          <a:r>
            <a:rPr lang="es-CL" sz="500" dirty="0" err="1"/>
            <a:t>Odepa</a:t>
          </a:r>
          <a:endParaRPr lang="en-US" sz="500" dirty="0"/>
        </a:p>
      </dgm:t>
    </dgm:pt>
    <dgm:pt modelId="{AA8C4DD3-97DF-4912-85DF-5E57858CFCF0}" type="parTrans" cxnId="{A8CF1D49-AA3F-4783-9AA9-E55E9E4DF61A}">
      <dgm:prSet custT="1"/>
      <dgm:spPr/>
      <dgm:t>
        <a:bodyPr/>
        <a:lstStyle/>
        <a:p>
          <a:endParaRPr lang="en-US" sz="500"/>
        </a:p>
      </dgm:t>
    </dgm:pt>
    <dgm:pt modelId="{B59B9A24-8628-46AC-954F-A9CDF10F650A}" type="sibTrans" cxnId="{A8CF1D49-AA3F-4783-9AA9-E55E9E4DF61A}">
      <dgm:prSet/>
      <dgm:spPr/>
      <dgm:t>
        <a:bodyPr/>
        <a:lstStyle/>
        <a:p>
          <a:endParaRPr lang="en-US" sz="500"/>
        </a:p>
      </dgm:t>
    </dgm:pt>
    <dgm:pt modelId="{4AD0B950-324A-4FB2-B0C9-CE27297ACA86}">
      <dgm:prSet custT="1"/>
      <dgm:spPr/>
      <dgm:t>
        <a:bodyPr/>
        <a:lstStyle/>
        <a:p>
          <a:r>
            <a:rPr lang="es-CL" sz="500" dirty="0"/>
            <a:t>Indicadores de costo de importación</a:t>
          </a:r>
          <a:endParaRPr lang="en-US" sz="500" dirty="0"/>
        </a:p>
      </dgm:t>
    </dgm:pt>
    <dgm:pt modelId="{41DAAA11-AF03-4278-BF75-06EA9A7F0ECD}" type="parTrans" cxnId="{F7D69548-75CB-4925-967A-89E427A65ED0}">
      <dgm:prSet custT="1"/>
      <dgm:spPr/>
      <dgm:t>
        <a:bodyPr/>
        <a:lstStyle/>
        <a:p>
          <a:endParaRPr lang="en-US" sz="500"/>
        </a:p>
      </dgm:t>
    </dgm:pt>
    <dgm:pt modelId="{A556A6F1-F1BE-4C2C-A564-EBB3D20F8EA2}" type="sibTrans" cxnId="{F7D69548-75CB-4925-967A-89E427A65ED0}">
      <dgm:prSet/>
      <dgm:spPr/>
      <dgm:t>
        <a:bodyPr/>
        <a:lstStyle/>
        <a:p>
          <a:endParaRPr lang="en-US" sz="500"/>
        </a:p>
      </dgm:t>
    </dgm:pt>
    <dgm:pt modelId="{0A27EEE3-7FBD-45F2-A06D-0F8182CD090E}">
      <dgm:prSet custT="1"/>
      <dgm:spPr/>
      <dgm:t>
        <a:bodyPr/>
        <a:lstStyle/>
        <a:p>
          <a:r>
            <a:rPr lang="es-CL" sz="500" dirty="0"/>
            <a:t>Cifras económicas</a:t>
          </a:r>
          <a:endParaRPr lang="en-US" sz="500" dirty="0"/>
        </a:p>
      </dgm:t>
    </dgm:pt>
    <dgm:pt modelId="{F4987903-BEEC-42AB-AFFA-1E93A905D8C1}" type="parTrans" cxnId="{79B6286F-54A5-4E01-9B6A-C42D56B36B4E}">
      <dgm:prSet custT="1"/>
      <dgm:spPr/>
      <dgm:t>
        <a:bodyPr/>
        <a:lstStyle/>
        <a:p>
          <a:endParaRPr lang="en-US" sz="500"/>
        </a:p>
      </dgm:t>
    </dgm:pt>
    <dgm:pt modelId="{4D904E70-C957-48C0-BBC3-4200F8FF6202}" type="sibTrans" cxnId="{79B6286F-54A5-4E01-9B6A-C42D56B36B4E}">
      <dgm:prSet/>
      <dgm:spPr/>
      <dgm:t>
        <a:bodyPr/>
        <a:lstStyle/>
        <a:p>
          <a:endParaRPr lang="en-US" sz="500"/>
        </a:p>
      </dgm:t>
    </dgm:pt>
    <dgm:pt modelId="{AFB8CAB7-A080-4191-87F9-570B8DCEAD58}">
      <dgm:prSet custT="1"/>
      <dgm:spPr/>
      <dgm:t>
        <a:bodyPr/>
        <a:lstStyle/>
        <a:p>
          <a:r>
            <a:rPr lang="es-CL" sz="500" dirty="0"/>
            <a:t>Empleos del sector</a:t>
          </a:r>
          <a:endParaRPr lang="en-US" sz="500" dirty="0"/>
        </a:p>
      </dgm:t>
    </dgm:pt>
    <dgm:pt modelId="{4C6F6DB6-3E8B-4F86-BD0C-1048737C2922}" type="parTrans" cxnId="{5BAC9B97-27DA-40AD-BB3B-067D75DE4E0B}">
      <dgm:prSet custT="1"/>
      <dgm:spPr/>
      <dgm:t>
        <a:bodyPr/>
        <a:lstStyle/>
        <a:p>
          <a:endParaRPr lang="en-US" sz="500"/>
        </a:p>
      </dgm:t>
    </dgm:pt>
    <dgm:pt modelId="{3E3ADBA3-9D72-43EA-94AA-A83FDEDF40D0}" type="sibTrans" cxnId="{5BAC9B97-27DA-40AD-BB3B-067D75DE4E0B}">
      <dgm:prSet/>
      <dgm:spPr/>
      <dgm:t>
        <a:bodyPr/>
        <a:lstStyle/>
        <a:p>
          <a:endParaRPr lang="en-US" sz="500"/>
        </a:p>
      </dgm:t>
    </dgm:pt>
    <dgm:pt modelId="{A066A5B6-E361-482B-8F81-1F52E34B48A4}">
      <dgm:prSet custT="1"/>
      <dgm:spPr/>
      <dgm:t>
        <a:bodyPr/>
        <a:lstStyle/>
        <a:p>
          <a:r>
            <a:rPr lang="es-CL" sz="500" dirty="0"/>
            <a:t>PIB del sector</a:t>
          </a:r>
          <a:endParaRPr lang="en-US" sz="500" dirty="0"/>
        </a:p>
      </dgm:t>
    </dgm:pt>
    <dgm:pt modelId="{FEC0AA29-165C-4FD0-BCAD-8321A9E13DAC}" type="parTrans" cxnId="{7B4D6D82-92B4-4DED-A35A-ABDCBC374B52}">
      <dgm:prSet custT="1"/>
      <dgm:spPr/>
      <dgm:t>
        <a:bodyPr/>
        <a:lstStyle/>
        <a:p>
          <a:endParaRPr lang="en-US" sz="500"/>
        </a:p>
      </dgm:t>
    </dgm:pt>
    <dgm:pt modelId="{F16FC909-A617-4988-9280-C5CB80DB37DF}" type="sibTrans" cxnId="{7B4D6D82-92B4-4DED-A35A-ABDCBC374B52}">
      <dgm:prSet/>
      <dgm:spPr/>
      <dgm:t>
        <a:bodyPr/>
        <a:lstStyle/>
        <a:p>
          <a:endParaRPr lang="en-US" sz="500"/>
        </a:p>
      </dgm:t>
    </dgm:pt>
    <dgm:pt modelId="{D94CBD77-99D9-4557-AA74-BD602C1CBE69}">
      <dgm:prSet custT="1"/>
      <dgm:spPr/>
      <dgm:t>
        <a:bodyPr/>
        <a:lstStyle/>
        <a:p>
          <a:r>
            <a:rPr lang="es-CL" sz="500" dirty="0"/>
            <a:t>Por regiones y por producto (exportaciones e importaciones)</a:t>
          </a:r>
          <a:endParaRPr lang="en-US" sz="500" dirty="0"/>
        </a:p>
      </dgm:t>
    </dgm:pt>
    <dgm:pt modelId="{D02FD99E-1948-49B0-B597-1370EA5494EB}" type="parTrans" cxnId="{5801FE44-6B42-4F52-B99A-F0BB7412C161}">
      <dgm:prSet custT="1"/>
      <dgm:spPr/>
      <dgm:t>
        <a:bodyPr/>
        <a:lstStyle/>
        <a:p>
          <a:endParaRPr lang="en-US" sz="500"/>
        </a:p>
      </dgm:t>
    </dgm:pt>
    <dgm:pt modelId="{B37FC2D8-BBA4-4EC1-837F-1559407A891C}" type="sibTrans" cxnId="{5801FE44-6B42-4F52-B99A-F0BB7412C161}">
      <dgm:prSet/>
      <dgm:spPr/>
      <dgm:t>
        <a:bodyPr/>
        <a:lstStyle/>
        <a:p>
          <a:endParaRPr lang="en-US" sz="500"/>
        </a:p>
      </dgm:t>
    </dgm:pt>
    <dgm:pt modelId="{C4D810C3-0AF1-48B1-AF21-1CB8DFDF3727}">
      <dgm:prSet custT="1"/>
      <dgm:spPr/>
      <dgm:t>
        <a:bodyPr/>
        <a:lstStyle/>
        <a:p>
          <a:r>
            <a:rPr lang="es-CL" sz="500" dirty="0"/>
            <a:t>Series trimestrales empleo</a:t>
          </a:r>
          <a:endParaRPr lang="en-US" sz="500" dirty="0"/>
        </a:p>
      </dgm:t>
    </dgm:pt>
    <dgm:pt modelId="{63E766A7-AAD0-42D4-8898-6A32C5653FF2}" type="parTrans" cxnId="{77F583B6-B3CE-438E-9CD6-4357BBC4DC89}">
      <dgm:prSet custT="1"/>
      <dgm:spPr/>
      <dgm:t>
        <a:bodyPr/>
        <a:lstStyle/>
        <a:p>
          <a:endParaRPr lang="en-US" sz="500"/>
        </a:p>
      </dgm:t>
    </dgm:pt>
    <dgm:pt modelId="{E681F9F1-659E-4449-B01E-A79035A009B5}" type="sibTrans" cxnId="{77F583B6-B3CE-438E-9CD6-4357BBC4DC89}">
      <dgm:prSet/>
      <dgm:spPr/>
      <dgm:t>
        <a:bodyPr/>
        <a:lstStyle/>
        <a:p>
          <a:endParaRPr lang="en-US" sz="500"/>
        </a:p>
      </dgm:t>
    </dgm:pt>
    <dgm:pt modelId="{B0A61C6C-F8B7-4900-90CD-5371251F409E}">
      <dgm:prSet custT="1"/>
      <dgm:spPr/>
      <dgm:t>
        <a:bodyPr/>
        <a:lstStyle/>
        <a:p>
          <a:r>
            <a:rPr lang="es-CL" sz="500" dirty="0"/>
            <a:t>Catalogo de mapas</a:t>
          </a:r>
          <a:endParaRPr lang="en-US" sz="500" dirty="0"/>
        </a:p>
      </dgm:t>
    </dgm:pt>
    <dgm:pt modelId="{2233293B-0B88-45DE-9DAE-5EB986CF57A7}" type="parTrans" cxnId="{C19B1175-9EA0-4273-8EEA-EB4AF497E671}">
      <dgm:prSet custT="1"/>
      <dgm:spPr/>
      <dgm:t>
        <a:bodyPr/>
        <a:lstStyle/>
        <a:p>
          <a:endParaRPr lang="en-US" sz="500"/>
        </a:p>
      </dgm:t>
    </dgm:pt>
    <dgm:pt modelId="{33D12BCD-5276-4127-ADFB-F03017985E8B}" type="sibTrans" cxnId="{C19B1175-9EA0-4273-8EEA-EB4AF497E671}">
      <dgm:prSet/>
      <dgm:spPr/>
      <dgm:t>
        <a:bodyPr/>
        <a:lstStyle/>
        <a:p>
          <a:endParaRPr lang="en-US" sz="500"/>
        </a:p>
      </dgm:t>
    </dgm:pt>
    <dgm:pt modelId="{EAACC753-26D0-4938-91B3-490287E88C0A}">
      <dgm:prSet custT="1"/>
      <dgm:spPr/>
      <dgm:t>
        <a:bodyPr/>
        <a:lstStyle/>
        <a:p>
          <a:r>
            <a:rPr lang="es-CL" sz="500" dirty="0"/>
            <a:t>Censos agropecuarios</a:t>
          </a:r>
          <a:endParaRPr lang="en-US" sz="500" dirty="0"/>
        </a:p>
      </dgm:t>
    </dgm:pt>
    <dgm:pt modelId="{FEFC8C9D-8574-405E-98AA-DB8107B2D7F1}" type="parTrans" cxnId="{373CC4DC-780B-41A9-9CC4-67D37543FA3B}">
      <dgm:prSet custT="1"/>
      <dgm:spPr/>
      <dgm:t>
        <a:bodyPr/>
        <a:lstStyle/>
        <a:p>
          <a:endParaRPr lang="en-US" sz="500"/>
        </a:p>
      </dgm:t>
    </dgm:pt>
    <dgm:pt modelId="{4BF5024A-8D58-4528-B34F-DD7824A7B181}" type="sibTrans" cxnId="{373CC4DC-780B-41A9-9CC4-67D37543FA3B}">
      <dgm:prSet/>
      <dgm:spPr/>
      <dgm:t>
        <a:bodyPr/>
        <a:lstStyle/>
        <a:p>
          <a:endParaRPr lang="en-US" sz="500"/>
        </a:p>
      </dgm:t>
    </dgm:pt>
    <dgm:pt modelId="{03B7E7C4-9A71-4515-8464-199ED6F2BCA3}">
      <dgm:prSet custT="1"/>
      <dgm:spPr/>
      <dgm:t>
        <a:bodyPr/>
        <a:lstStyle/>
        <a:p>
          <a:r>
            <a:rPr lang="es-CL" sz="500" dirty="0"/>
            <a:t>Otra información</a:t>
          </a:r>
          <a:endParaRPr lang="en-US" sz="500" dirty="0"/>
        </a:p>
      </dgm:t>
    </dgm:pt>
    <dgm:pt modelId="{5A217255-C853-491D-9A55-D1E5FCEAD510}" type="parTrans" cxnId="{C1EC2D72-4B98-4A48-89E3-D1F3257068A1}">
      <dgm:prSet custT="1"/>
      <dgm:spPr/>
      <dgm:t>
        <a:bodyPr/>
        <a:lstStyle/>
        <a:p>
          <a:endParaRPr lang="en-US" sz="500"/>
        </a:p>
      </dgm:t>
    </dgm:pt>
    <dgm:pt modelId="{42E22EFB-3D74-478E-BB24-AA2CE0BCFF94}" type="sibTrans" cxnId="{C1EC2D72-4B98-4A48-89E3-D1F3257068A1}">
      <dgm:prSet/>
      <dgm:spPr/>
      <dgm:t>
        <a:bodyPr/>
        <a:lstStyle/>
        <a:p>
          <a:endParaRPr lang="en-US" sz="500"/>
        </a:p>
      </dgm:t>
    </dgm:pt>
    <dgm:pt modelId="{73CB6196-0D5B-4A91-BFA8-6A9838F95011}">
      <dgm:prSet custT="1"/>
      <dgm:spPr/>
      <dgm:t>
        <a:bodyPr/>
        <a:lstStyle/>
        <a:p>
          <a:r>
            <a:rPr lang="es-CL" sz="500" dirty="0"/>
            <a:t>Programa de encuestas  continuas</a:t>
          </a:r>
          <a:endParaRPr lang="en-US" sz="500" dirty="0"/>
        </a:p>
      </dgm:t>
    </dgm:pt>
    <dgm:pt modelId="{5F54B66C-A498-4C34-B7C6-728407F75489}" type="parTrans" cxnId="{4E4303D8-41A0-4254-8946-3895047BD687}">
      <dgm:prSet custT="1"/>
      <dgm:spPr/>
      <dgm:t>
        <a:bodyPr/>
        <a:lstStyle/>
        <a:p>
          <a:endParaRPr lang="en-US" sz="500"/>
        </a:p>
      </dgm:t>
    </dgm:pt>
    <dgm:pt modelId="{2BE5AD3A-1628-4A40-A74E-34EE6841796C}" type="sibTrans" cxnId="{4E4303D8-41A0-4254-8946-3895047BD687}">
      <dgm:prSet/>
      <dgm:spPr/>
      <dgm:t>
        <a:bodyPr/>
        <a:lstStyle/>
        <a:p>
          <a:endParaRPr lang="en-US" sz="500"/>
        </a:p>
      </dgm:t>
    </dgm:pt>
    <dgm:pt modelId="{73DEE736-EBB7-4E35-B4F9-3FB57DFFAE1F}" type="pres">
      <dgm:prSet presAssocID="{292179C6-1CC0-4D69-A209-FBAC2FC447FC}" presName="diagram" presStyleCnt="0">
        <dgm:presLayoutVars>
          <dgm:chPref val="1"/>
          <dgm:dir/>
          <dgm:animOne val="branch"/>
          <dgm:animLvl val="lvl"/>
          <dgm:resizeHandles val="exact"/>
        </dgm:presLayoutVars>
      </dgm:prSet>
      <dgm:spPr/>
    </dgm:pt>
    <dgm:pt modelId="{D9EEDF97-CB40-4B82-BDDF-2E630585DC8C}" type="pres">
      <dgm:prSet presAssocID="{46F4C53F-F9A8-4273-9023-4BB82E27CC12}" presName="root1" presStyleCnt="0"/>
      <dgm:spPr/>
    </dgm:pt>
    <dgm:pt modelId="{3A090001-EBC4-4715-B03D-4B4980B30E2E}" type="pres">
      <dgm:prSet presAssocID="{46F4C53F-F9A8-4273-9023-4BB82E27CC12}" presName="LevelOneTextNode" presStyleLbl="node0" presStyleIdx="0" presStyleCnt="1" custScaleX="190246" custScaleY="185702">
        <dgm:presLayoutVars>
          <dgm:chPref val="3"/>
        </dgm:presLayoutVars>
      </dgm:prSet>
      <dgm:spPr/>
    </dgm:pt>
    <dgm:pt modelId="{BC9AF454-CC4C-4609-9C61-22B27DBA880F}" type="pres">
      <dgm:prSet presAssocID="{46F4C53F-F9A8-4273-9023-4BB82E27CC12}" presName="level2hierChild" presStyleCnt="0"/>
      <dgm:spPr/>
    </dgm:pt>
    <dgm:pt modelId="{8DD51C3B-4A40-4227-9A89-786EA31B62AD}" type="pres">
      <dgm:prSet presAssocID="{CE3E7AB6-6B4C-4D91-9473-832007695CA8}" presName="conn2-1" presStyleLbl="parChTrans1D2" presStyleIdx="0" presStyleCnt="7"/>
      <dgm:spPr/>
    </dgm:pt>
    <dgm:pt modelId="{4AB9AB43-C356-4E9A-A41B-4D1CB93AC918}" type="pres">
      <dgm:prSet presAssocID="{CE3E7AB6-6B4C-4D91-9473-832007695CA8}" presName="connTx" presStyleLbl="parChTrans1D2" presStyleIdx="0" presStyleCnt="7"/>
      <dgm:spPr/>
    </dgm:pt>
    <dgm:pt modelId="{CEEB5D08-CB2A-4D4B-A789-94C67EB62D9D}" type="pres">
      <dgm:prSet presAssocID="{6FBB533B-3DD3-42CB-BDC0-0525CF76888A}" presName="root2" presStyleCnt="0"/>
      <dgm:spPr/>
    </dgm:pt>
    <dgm:pt modelId="{154CB941-2C9C-4675-936F-8E785E1F6AD8}" type="pres">
      <dgm:prSet presAssocID="{6FBB533B-3DD3-42CB-BDC0-0525CF76888A}" presName="LevelTwoTextNode" presStyleLbl="node2" presStyleIdx="0" presStyleCnt="7" custScaleX="460343" custScaleY="154908">
        <dgm:presLayoutVars>
          <dgm:chPref val="3"/>
        </dgm:presLayoutVars>
      </dgm:prSet>
      <dgm:spPr/>
    </dgm:pt>
    <dgm:pt modelId="{201A63E6-9816-4A41-9E51-446461C7E097}" type="pres">
      <dgm:prSet presAssocID="{6FBB533B-3DD3-42CB-BDC0-0525CF76888A}" presName="level3hierChild" presStyleCnt="0"/>
      <dgm:spPr/>
    </dgm:pt>
    <dgm:pt modelId="{26B69C67-584E-4A44-BC0B-147BA0E977D6}" type="pres">
      <dgm:prSet presAssocID="{BDCC3798-E74A-49DD-8547-2B9C274385CC}" presName="conn2-1" presStyleLbl="parChTrans1D3" presStyleIdx="0" presStyleCnt="22"/>
      <dgm:spPr/>
    </dgm:pt>
    <dgm:pt modelId="{DC15B288-1404-429C-A9C7-AF34DF5B14FB}" type="pres">
      <dgm:prSet presAssocID="{BDCC3798-E74A-49DD-8547-2B9C274385CC}" presName="connTx" presStyleLbl="parChTrans1D3" presStyleIdx="0" presStyleCnt="22"/>
      <dgm:spPr/>
    </dgm:pt>
    <dgm:pt modelId="{26E48703-C7BD-4D03-A894-187E70D3C4E9}" type="pres">
      <dgm:prSet presAssocID="{0E3D13B6-3C84-47F4-9402-BDDC655E53BB}" presName="root2" presStyleCnt="0"/>
      <dgm:spPr/>
    </dgm:pt>
    <dgm:pt modelId="{713E20B1-9711-40A0-B24E-46FC11B2FB70}" type="pres">
      <dgm:prSet presAssocID="{0E3D13B6-3C84-47F4-9402-BDDC655E53BB}" presName="LevelTwoTextNode" presStyleLbl="node3" presStyleIdx="0" presStyleCnt="22" custScaleX="723937" custScaleY="219342">
        <dgm:presLayoutVars>
          <dgm:chPref val="3"/>
        </dgm:presLayoutVars>
      </dgm:prSet>
      <dgm:spPr/>
    </dgm:pt>
    <dgm:pt modelId="{8927386C-AF00-44D8-BC75-EEA6FD761AFD}" type="pres">
      <dgm:prSet presAssocID="{0E3D13B6-3C84-47F4-9402-BDDC655E53BB}" presName="level3hierChild" presStyleCnt="0"/>
      <dgm:spPr/>
    </dgm:pt>
    <dgm:pt modelId="{1702A661-738D-467B-B186-B4CE95F7A01E}" type="pres">
      <dgm:prSet presAssocID="{9555B100-54F9-493C-B822-3A315673740A}" presName="conn2-1" presStyleLbl="parChTrans1D3" presStyleIdx="1" presStyleCnt="22"/>
      <dgm:spPr/>
    </dgm:pt>
    <dgm:pt modelId="{14F35FD4-97E5-4EC5-AC29-D97A2EDF4D50}" type="pres">
      <dgm:prSet presAssocID="{9555B100-54F9-493C-B822-3A315673740A}" presName="connTx" presStyleLbl="parChTrans1D3" presStyleIdx="1" presStyleCnt="22"/>
      <dgm:spPr/>
    </dgm:pt>
    <dgm:pt modelId="{48BEBDCB-F0A3-4F28-B816-53A90137E91B}" type="pres">
      <dgm:prSet presAssocID="{A950D655-FCD2-4B4E-859C-4F0FCBB10CBB}" presName="root2" presStyleCnt="0"/>
      <dgm:spPr/>
    </dgm:pt>
    <dgm:pt modelId="{1D4A6FCD-7309-4437-ADDF-DFCE9B33B7EF}" type="pres">
      <dgm:prSet presAssocID="{A950D655-FCD2-4B4E-859C-4F0FCBB10CBB}" presName="LevelTwoTextNode" presStyleLbl="node3" presStyleIdx="1" presStyleCnt="22" custScaleX="713821" custScaleY="130758">
        <dgm:presLayoutVars>
          <dgm:chPref val="3"/>
        </dgm:presLayoutVars>
      </dgm:prSet>
      <dgm:spPr/>
    </dgm:pt>
    <dgm:pt modelId="{7F131B3C-D995-4F6A-9F72-9F948AF430C6}" type="pres">
      <dgm:prSet presAssocID="{A950D655-FCD2-4B4E-859C-4F0FCBB10CBB}" presName="level3hierChild" presStyleCnt="0"/>
      <dgm:spPr/>
    </dgm:pt>
    <dgm:pt modelId="{4B6FA06E-84F2-4F82-979A-65EAA6271006}" type="pres">
      <dgm:prSet presAssocID="{D02FD99E-1948-49B0-B597-1370EA5494EB}" presName="conn2-1" presStyleLbl="parChTrans1D3" presStyleIdx="2" presStyleCnt="22"/>
      <dgm:spPr/>
    </dgm:pt>
    <dgm:pt modelId="{1688429E-84F6-4546-BBFF-6DB2D36CFC67}" type="pres">
      <dgm:prSet presAssocID="{D02FD99E-1948-49B0-B597-1370EA5494EB}" presName="connTx" presStyleLbl="parChTrans1D3" presStyleIdx="2" presStyleCnt="22"/>
      <dgm:spPr/>
    </dgm:pt>
    <dgm:pt modelId="{A127F4A2-8D5A-42C4-8CCB-FB9857D925FC}" type="pres">
      <dgm:prSet presAssocID="{D94CBD77-99D9-4557-AA74-BD602C1CBE69}" presName="root2" presStyleCnt="0"/>
      <dgm:spPr/>
    </dgm:pt>
    <dgm:pt modelId="{E06365E1-3BDC-4248-B598-4DCD10D3C95E}" type="pres">
      <dgm:prSet presAssocID="{D94CBD77-99D9-4557-AA74-BD602C1CBE69}" presName="LevelTwoTextNode" presStyleLbl="node3" presStyleIdx="2" presStyleCnt="22" custScaleX="723159" custScaleY="178024">
        <dgm:presLayoutVars>
          <dgm:chPref val="3"/>
        </dgm:presLayoutVars>
      </dgm:prSet>
      <dgm:spPr/>
    </dgm:pt>
    <dgm:pt modelId="{86EFC0DF-7E99-4F29-B78A-A57976FD9558}" type="pres">
      <dgm:prSet presAssocID="{D94CBD77-99D9-4557-AA74-BD602C1CBE69}" presName="level3hierChild" presStyleCnt="0"/>
      <dgm:spPr/>
    </dgm:pt>
    <dgm:pt modelId="{01BE527E-78AF-439F-9153-D03F73268255}" type="pres">
      <dgm:prSet presAssocID="{0DE9563A-9A30-4D9A-A421-CF4E6A652F0B}" presName="conn2-1" presStyleLbl="parChTrans1D2" presStyleIdx="1" presStyleCnt="7"/>
      <dgm:spPr/>
    </dgm:pt>
    <dgm:pt modelId="{1FB33CBF-79FF-491A-992E-34EDD3C1A356}" type="pres">
      <dgm:prSet presAssocID="{0DE9563A-9A30-4D9A-A421-CF4E6A652F0B}" presName="connTx" presStyleLbl="parChTrans1D2" presStyleIdx="1" presStyleCnt="7"/>
      <dgm:spPr/>
    </dgm:pt>
    <dgm:pt modelId="{8FE27727-900F-41EA-9A0A-28EA25E2072D}" type="pres">
      <dgm:prSet presAssocID="{CBAE26BC-72B5-4F33-ACD3-2696C412EFFC}" presName="root2" presStyleCnt="0"/>
      <dgm:spPr/>
    </dgm:pt>
    <dgm:pt modelId="{085D7759-7ACA-463D-8AD5-C5367E0420A2}" type="pres">
      <dgm:prSet presAssocID="{CBAE26BC-72B5-4F33-ACD3-2696C412EFFC}" presName="LevelTwoTextNode" presStyleLbl="node2" presStyleIdx="1" presStyleCnt="7" custScaleX="468531" custScaleY="182746">
        <dgm:presLayoutVars>
          <dgm:chPref val="3"/>
        </dgm:presLayoutVars>
      </dgm:prSet>
      <dgm:spPr/>
    </dgm:pt>
    <dgm:pt modelId="{786AB733-F590-4AB9-8445-61AC3B309028}" type="pres">
      <dgm:prSet presAssocID="{CBAE26BC-72B5-4F33-ACD3-2696C412EFFC}" presName="level3hierChild" presStyleCnt="0"/>
      <dgm:spPr/>
    </dgm:pt>
    <dgm:pt modelId="{3603C683-D197-42B9-89B0-27E698D72A90}" type="pres">
      <dgm:prSet presAssocID="{B9C485B0-A558-48C3-8F0D-AC72C8419958}" presName="conn2-1" presStyleLbl="parChTrans1D3" presStyleIdx="3" presStyleCnt="22"/>
      <dgm:spPr/>
    </dgm:pt>
    <dgm:pt modelId="{9A67EFDD-AE98-48ED-A314-764FF768E442}" type="pres">
      <dgm:prSet presAssocID="{B9C485B0-A558-48C3-8F0D-AC72C8419958}" presName="connTx" presStyleLbl="parChTrans1D3" presStyleIdx="3" presStyleCnt="22"/>
      <dgm:spPr/>
    </dgm:pt>
    <dgm:pt modelId="{77F360E8-AEA4-4A98-8178-18D422849EDF}" type="pres">
      <dgm:prSet presAssocID="{43E732F7-DA82-4554-931F-1E7AF48DD415}" presName="root2" presStyleCnt="0"/>
      <dgm:spPr/>
    </dgm:pt>
    <dgm:pt modelId="{BD35A618-0BAD-47E1-BA25-A65412D78E52}" type="pres">
      <dgm:prSet presAssocID="{43E732F7-DA82-4554-931F-1E7AF48DD415}" presName="LevelTwoTextNode" presStyleLbl="node3" presStyleIdx="3" presStyleCnt="22" custScaleX="787940" custScaleY="298310">
        <dgm:presLayoutVars>
          <dgm:chPref val="3"/>
        </dgm:presLayoutVars>
      </dgm:prSet>
      <dgm:spPr/>
    </dgm:pt>
    <dgm:pt modelId="{6730F2BD-7686-48DF-92FC-B442634540B7}" type="pres">
      <dgm:prSet presAssocID="{43E732F7-DA82-4554-931F-1E7AF48DD415}" presName="level3hierChild" presStyleCnt="0"/>
      <dgm:spPr/>
    </dgm:pt>
    <dgm:pt modelId="{327AF38E-657A-4419-BB59-64565A1D7266}" type="pres">
      <dgm:prSet presAssocID="{4F824AF2-FC5C-416E-8792-3F560E4F76CF}" presName="conn2-1" presStyleLbl="parChTrans1D2" presStyleIdx="2" presStyleCnt="7"/>
      <dgm:spPr/>
    </dgm:pt>
    <dgm:pt modelId="{98361A17-4A53-482A-A33A-8F7C4CECB410}" type="pres">
      <dgm:prSet presAssocID="{4F824AF2-FC5C-416E-8792-3F560E4F76CF}" presName="connTx" presStyleLbl="parChTrans1D2" presStyleIdx="2" presStyleCnt="7"/>
      <dgm:spPr/>
    </dgm:pt>
    <dgm:pt modelId="{8C563BE1-7388-4095-93D6-D8069C57D9AD}" type="pres">
      <dgm:prSet presAssocID="{1F730FE2-BAF8-4FB4-8936-4C468540E3A7}" presName="root2" presStyleCnt="0"/>
      <dgm:spPr/>
    </dgm:pt>
    <dgm:pt modelId="{F5B51114-1047-40E6-8CE8-8C4255B3D0E1}" type="pres">
      <dgm:prSet presAssocID="{1F730FE2-BAF8-4FB4-8936-4C468540E3A7}" presName="LevelTwoTextNode" presStyleLbl="node2" presStyleIdx="2" presStyleCnt="7" custScaleX="477733" custScaleY="182811">
        <dgm:presLayoutVars>
          <dgm:chPref val="3"/>
        </dgm:presLayoutVars>
      </dgm:prSet>
      <dgm:spPr/>
    </dgm:pt>
    <dgm:pt modelId="{9F57CE36-5002-4DC8-A470-A851B891F1F1}" type="pres">
      <dgm:prSet presAssocID="{1F730FE2-BAF8-4FB4-8936-4C468540E3A7}" presName="level3hierChild" presStyleCnt="0"/>
      <dgm:spPr/>
    </dgm:pt>
    <dgm:pt modelId="{444F04D6-7E02-46B9-9F7F-0FC912B478D4}" type="pres">
      <dgm:prSet presAssocID="{446A48FC-10EA-4C9A-9D63-BCDED01D2FFA}" presName="conn2-1" presStyleLbl="parChTrans1D3" presStyleIdx="4" presStyleCnt="22"/>
      <dgm:spPr/>
    </dgm:pt>
    <dgm:pt modelId="{DB162F63-5FAC-4864-A834-1FBCEB1997A0}" type="pres">
      <dgm:prSet presAssocID="{446A48FC-10EA-4C9A-9D63-BCDED01D2FFA}" presName="connTx" presStyleLbl="parChTrans1D3" presStyleIdx="4" presStyleCnt="22"/>
      <dgm:spPr/>
    </dgm:pt>
    <dgm:pt modelId="{145B18A0-54B7-43A2-B45A-E85DB6955EB4}" type="pres">
      <dgm:prSet presAssocID="{222B2C42-6EA4-44A7-90FE-7ADD2BD694BC}" presName="root2" presStyleCnt="0"/>
      <dgm:spPr/>
    </dgm:pt>
    <dgm:pt modelId="{D5C1D72F-BD0C-4862-A5B9-CA2CBA74E2F7}" type="pres">
      <dgm:prSet presAssocID="{222B2C42-6EA4-44A7-90FE-7ADD2BD694BC}" presName="LevelTwoTextNode" presStyleLbl="node3" presStyleIdx="4" presStyleCnt="22" custScaleX="704896" custScaleY="110508">
        <dgm:presLayoutVars>
          <dgm:chPref val="3"/>
        </dgm:presLayoutVars>
      </dgm:prSet>
      <dgm:spPr/>
    </dgm:pt>
    <dgm:pt modelId="{6A7EE213-50BB-4D04-979A-AC22C1265538}" type="pres">
      <dgm:prSet presAssocID="{222B2C42-6EA4-44A7-90FE-7ADD2BD694BC}" presName="level3hierChild" presStyleCnt="0"/>
      <dgm:spPr/>
    </dgm:pt>
    <dgm:pt modelId="{C08EFF6C-286F-41E1-9AA1-F94766BD3221}" type="pres">
      <dgm:prSet presAssocID="{1BCF5084-33E0-4AF3-B802-79A490205C79}" presName="conn2-1" presStyleLbl="parChTrans1D3" presStyleIdx="5" presStyleCnt="22"/>
      <dgm:spPr/>
    </dgm:pt>
    <dgm:pt modelId="{399B3942-49F5-4C6E-AC42-9EBFA784FA24}" type="pres">
      <dgm:prSet presAssocID="{1BCF5084-33E0-4AF3-B802-79A490205C79}" presName="connTx" presStyleLbl="parChTrans1D3" presStyleIdx="5" presStyleCnt="22"/>
      <dgm:spPr/>
    </dgm:pt>
    <dgm:pt modelId="{EB547900-DA63-424B-8661-C46D8BEC053B}" type="pres">
      <dgm:prSet presAssocID="{C25BEA89-AA74-4A0E-B7ED-9367088B5188}" presName="root2" presStyleCnt="0"/>
      <dgm:spPr/>
    </dgm:pt>
    <dgm:pt modelId="{7E100F0F-E05F-4E4E-9907-C0D5A794E1F9}" type="pres">
      <dgm:prSet presAssocID="{C25BEA89-AA74-4A0E-B7ED-9367088B5188}" presName="LevelTwoTextNode" presStyleLbl="node3" presStyleIdx="5" presStyleCnt="22" custScaleX="611658" custScaleY="91969">
        <dgm:presLayoutVars>
          <dgm:chPref val="3"/>
        </dgm:presLayoutVars>
      </dgm:prSet>
      <dgm:spPr/>
    </dgm:pt>
    <dgm:pt modelId="{3D023E9E-E7C4-4C38-A092-79FB51B60488}" type="pres">
      <dgm:prSet presAssocID="{C25BEA89-AA74-4A0E-B7ED-9367088B5188}" presName="level3hierChild" presStyleCnt="0"/>
      <dgm:spPr/>
    </dgm:pt>
    <dgm:pt modelId="{57B20E3C-A535-4AC1-9B91-07C045F72217}" type="pres">
      <dgm:prSet presAssocID="{BD012F2B-ED0D-429B-9007-861328B4627F}" presName="conn2-1" presStyleLbl="parChTrans1D3" presStyleIdx="6" presStyleCnt="22"/>
      <dgm:spPr/>
    </dgm:pt>
    <dgm:pt modelId="{2FC55A22-27BA-4536-8539-8DB2398851ED}" type="pres">
      <dgm:prSet presAssocID="{BD012F2B-ED0D-429B-9007-861328B4627F}" presName="connTx" presStyleLbl="parChTrans1D3" presStyleIdx="6" presStyleCnt="22"/>
      <dgm:spPr/>
    </dgm:pt>
    <dgm:pt modelId="{598A4A43-2946-4A8F-A924-65461E744947}" type="pres">
      <dgm:prSet presAssocID="{EF729AE2-C69B-4EB8-9A0B-0FAE47AF30A2}" presName="root2" presStyleCnt="0"/>
      <dgm:spPr/>
    </dgm:pt>
    <dgm:pt modelId="{0CECFB22-3B51-4527-A015-8C9EF845969D}" type="pres">
      <dgm:prSet presAssocID="{EF729AE2-C69B-4EB8-9A0B-0FAE47AF30A2}" presName="LevelTwoTextNode" presStyleLbl="node3" presStyleIdx="6" presStyleCnt="22" custScaleX="619745" custScaleY="115609">
        <dgm:presLayoutVars>
          <dgm:chPref val="3"/>
        </dgm:presLayoutVars>
      </dgm:prSet>
      <dgm:spPr/>
    </dgm:pt>
    <dgm:pt modelId="{DA7967E4-AF59-44F4-B2BD-5D8700C65CAE}" type="pres">
      <dgm:prSet presAssocID="{EF729AE2-C69B-4EB8-9A0B-0FAE47AF30A2}" presName="level3hierChild" presStyleCnt="0"/>
      <dgm:spPr/>
    </dgm:pt>
    <dgm:pt modelId="{783DEE70-8EB6-4A04-A09E-1F1AEBF63AFA}" type="pres">
      <dgm:prSet presAssocID="{A5C45E29-E638-4103-AF4D-C82A70B0B822}" presName="conn2-1" presStyleLbl="parChTrans1D3" presStyleIdx="7" presStyleCnt="22"/>
      <dgm:spPr/>
    </dgm:pt>
    <dgm:pt modelId="{6402AE8D-D111-477E-8F2E-ACDF826805CE}" type="pres">
      <dgm:prSet presAssocID="{A5C45E29-E638-4103-AF4D-C82A70B0B822}" presName="connTx" presStyleLbl="parChTrans1D3" presStyleIdx="7" presStyleCnt="22"/>
      <dgm:spPr/>
    </dgm:pt>
    <dgm:pt modelId="{808D600A-4F5C-4430-BFB3-104D6460DA88}" type="pres">
      <dgm:prSet presAssocID="{78ABF2D9-2D44-450E-954B-D515583952CC}" presName="root2" presStyleCnt="0"/>
      <dgm:spPr/>
    </dgm:pt>
    <dgm:pt modelId="{5DD081EE-0A8C-4377-BDDC-28BDEAB5B2A3}" type="pres">
      <dgm:prSet presAssocID="{78ABF2D9-2D44-450E-954B-D515583952CC}" presName="LevelTwoTextNode" presStyleLbl="node3" presStyleIdx="7" presStyleCnt="22" custScaleX="628972" custScaleY="88726">
        <dgm:presLayoutVars>
          <dgm:chPref val="3"/>
        </dgm:presLayoutVars>
      </dgm:prSet>
      <dgm:spPr/>
    </dgm:pt>
    <dgm:pt modelId="{0B8FE93B-2175-4BD8-9D4C-375C123D9B5C}" type="pres">
      <dgm:prSet presAssocID="{78ABF2D9-2D44-450E-954B-D515583952CC}" presName="level3hierChild" presStyleCnt="0"/>
      <dgm:spPr/>
    </dgm:pt>
    <dgm:pt modelId="{73F7E683-9849-4A2D-A8C2-4D236CCDB8B1}" type="pres">
      <dgm:prSet presAssocID="{AA8C4DD3-97DF-4912-85DF-5E57858CFCF0}" presName="conn2-1" presStyleLbl="parChTrans1D3" presStyleIdx="8" presStyleCnt="22"/>
      <dgm:spPr/>
    </dgm:pt>
    <dgm:pt modelId="{18FDA5CD-FBB9-4A4B-A928-1DC0983AE332}" type="pres">
      <dgm:prSet presAssocID="{AA8C4DD3-97DF-4912-85DF-5E57858CFCF0}" presName="connTx" presStyleLbl="parChTrans1D3" presStyleIdx="8" presStyleCnt="22"/>
      <dgm:spPr/>
    </dgm:pt>
    <dgm:pt modelId="{E9105802-457F-484C-A539-75AD6F3253B6}" type="pres">
      <dgm:prSet presAssocID="{C34E94AA-2BFF-4DE1-B7DF-337B738A5664}" presName="root2" presStyleCnt="0"/>
      <dgm:spPr/>
    </dgm:pt>
    <dgm:pt modelId="{791C115A-7A12-4AFA-9FDC-A004D796C3BC}" type="pres">
      <dgm:prSet presAssocID="{C34E94AA-2BFF-4DE1-B7DF-337B738A5664}" presName="LevelTwoTextNode" presStyleLbl="node3" presStyleIdx="8" presStyleCnt="22" custScaleX="619970" custScaleY="138509">
        <dgm:presLayoutVars>
          <dgm:chPref val="3"/>
        </dgm:presLayoutVars>
      </dgm:prSet>
      <dgm:spPr/>
    </dgm:pt>
    <dgm:pt modelId="{632DD258-093B-4165-B4C2-334BC0A8B628}" type="pres">
      <dgm:prSet presAssocID="{C34E94AA-2BFF-4DE1-B7DF-337B738A5664}" presName="level3hierChild" presStyleCnt="0"/>
      <dgm:spPr/>
    </dgm:pt>
    <dgm:pt modelId="{22A43C78-6C74-46B6-B0B2-27FABFFA1872}" type="pres">
      <dgm:prSet presAssocID="{F91BC1F3-0484-4F86-A3EC-43F22B02F80F}" presName="conn2-1" presStyleLbl="parChTrans1D2" presStyleIdx="3" presStyleCnt="7"/>
      <dgm:spPr/>
    </dgm:pt>
    <dgm:pt modelId="{385F1E65-AAC4-4A40-BCF2-8B7E2EE118AE}" type="pres">
      <dgm:prSet presAssocID="{F91BC1F3-0484-4F86-A3EC-43F22B02F80F}" presName="connTx" presStyleLbl="parChTrans1D2" presStyleIdx="3" presStyleCnt="7"/>
      <dgm:spPr/>
    </dgm:pt>
    <dgm:pt modelId="{07A338C1-B760-4A3D-A8B8-D24343B1EC43}" type="pres">
      <dgm:prSet presAssocID="{3FF937BE-98B9-4090-9BCA-D132AB535754}" presName="root2" presStyleCnt="0"/>
      <dgm:spPr/>
    </dgm:pt>
    <dgm:pt modelId="{B40A4B5D-5A7E-4DAB-9C44-2AB3D25B0D60}" type="pres">
      <dgm:prSet presAssocID="{3FF937BE-98B9-4090-9BCA-D132AB535754}" presName="LevelTwoTextNode" presStyleLbl="node2" presStyleIdx="3" presStyleCnt="7" custScaleX="466300" custScaleY="157747">
        <dgm:presLayoutVars>
          <dgm:chPref val="3"/>
        </dgm:presLayoutVars>
      </dgm:prSet>
      <dgm:spPr/>
    </dgm:pt>
    <dgm:pt modelId="{CE340109-6DCC-46BE-A763-AA0E1B9DB2D7}" type="pres">
      <dgm:prSet presAssocID="{3FF937BE-98B9-4090-9BCA-D132AB535754}" presName="level3hierChild" presStyleCnt="0"/>
      <dgm:spPr/>
    </dgm:pt>
    <dgm:pt modelId="{825ECB4C-2237-4BC1-BE58-7A26EB34B540}" type="pres">
      <dgm:prSet presAssocID="{35FA81DF-98AB-4C98-A839-7BB9C88E5B9B}" presName="conn2-1" presStyleLbl="parChTrans1D3" presStyleIdx="9" presStyleCnt="22"/>
      <dgm:spPr/>
    </dgm:pt>
    <dgm:pt modelId="{F963BEDC-0002-4E42-8452-896192E276AE}" type="pres">
      <dgm:prSet presAssocID="{35FA81DF-98AB-4C98-A839-7BB9C88E5B9B}" presName="connTx" presStyleLbl="parChTrans1D3" presStyleIdx="9" presStyleCnt="22"/>
      <dgm:spPr/>
    </dgm:pt>
    <dgm:pt modelId="{81D5E761-4824-4B84-BE4D-ECC42724EEEF}" type="pres">
      <dgm:prSet presAssocID="{6E1D6487-FDEA-4317-AC4D-5705E3888643}" presName="root2" presStyleCnt="0"/>
      <dgm:spPr/>
    </dgm:pt>
    <dgm:pt modelId="{63F422E6-32E9-4E2D-A9CF-D3DAED49ABCD}" type="pres">
      <dgm:prSet presAssocID="{6E1D6487-FDEA-4317-AC4D-5705E3888643}" presName="LevelTwoTextNode" presStyleLbl="node3" presStyleIdx="9" presStyleCnt="22" custScaleX="654131" custScaleY="93918">
        <dgm:presLayoutVars>
          <dgm:chPref val="3"/>
        </dgm:presLayoutVars>
      </dgm:prSet>
      <dgm:spPr/>
    </dgm:pt>
    <dgm:pt modelId="{F06142C9-A573-4ABA-A2BB-73A08133BB3F}" type="pres">
      <dgm:prSet presAssocID="{6E1D6487-FDEA-4317-AC4D-5705E3888643}" presName="level3hierChild" presStyleCnt="0"/>
      <dgm:spPr/>
    </dgm:pt>
    <dgm:pt modelId="{C94207E9-50B6-45F0-9578-88F70A5F5DA0}" type="pres">
      <dgm:prSet presAssocID="{DE45E6C5-125D-4114-BEC2-E0BE5DA0B249}" presName="conn2-1" presStyleLbl="parChTrans1D3" presStyleIdx="10" presStyleCnt="22"/>
      <dgm:spPr/>
    </dgm:pt>
    <dgm:pt modelId="{DAEB8357-B5D5-42B3-8EB4-B7AFB4BEA0BE}" type="pres">
      <dgm:prSet presAssocID="{DE45E6C5-125D-4114-BEC2-E0BE5DA0B249}" presName="connTx" presStyleLbl="parChTrans1D3" presStyleIdx="10" presStyleCnt="22"/>
      <dgm:spPr/>
    </dgm:pt>
    <dgm:pt modelId="{DC3D9446-33BF-421D-9BDE-BF2D43C78073}" type="pres">
      <dgm:prSet presAssocID="{67067600-AB4B-46ED-BEF7-3F19E7DEEFBE}" presName="root2" presStyleCnt="0"/>
      <dgm:spPr/>
    </dgm:pt>
    <dgm:pt modelId="{2663135B-8DAE-45DB-8549-91CE2CAF0C1C}" type="pres">
      <dgm:prSet presAssocID="{67067600-AB4B-46ED-BEF7-3F19E7DEEFBE}" presName="LevelTwoTextNode" presStyleLbl="node3" presStyleIdx="10" presStyleCnt="22" custScaleX="600370" custScaleY="81067">
        <dgm:presLayoutVars>
          <dgm:chPref val="3"/>
        </dgm:presLayoutVars>
      </dgm:prSet>
      <dgm:spPr/>
    </dgm:pt>
    <dgm:pt modelId="{876294B5-898C-4253-BDFB-F98036FB0C51}" type="pres">
      <dgm:prSet presAssocID="{67067600-AB4B-46ED-BEF7-3F19E7DEEFBE}" presName="level3hierChild" presStyleCnt="0"/>
      <dgm:spPr/>
    </dgm:pt>
    <dgm:pt modelId="{AF3A83BD-C14F-4AF2-87EA-56EC074A7C8C}" type="pres">
      <dgm:prSet presAssocID="{C578E5A8-E86F-4C01-A9F2-78567E24E5F8}" presName="conn2-1" presStyleLbl="parChTrans1D3" presStyleIdx="11" presStyleCnt="22"/>
      <dgm:spPr/>
    </dgm:pt>
    <dgm:pt modelId="{2BCDABF4-541E-4448-94A7-FCF17A071D55}" type="pres">
      <dgm:prSet presAssocID="{C578E5A8-E86F-4C01-A9F2-78567E24E5F8}" presName="connTx" presStyleLbl="parChTrans1D3" presStyleIdx="11" presStyleCnt="22"/>
      <dgm:spPr/>
    </dgm:pt>
    <dgm:pt modelId="{4C45CDBA-5634-4FD8-92E0-BE30445EFF72}" type="pres">
      <dgm:prSet presAssocID="{FEFF5773-F9D5-4E56-8201-1DEE380C43B4}" presName="root2" presStyleCnt="0"/>
      <dgm:spPr/>
    </dgm:pt>
    <dgm:pt modelId="{5878BF54-3867-498A-A970-6B2FDB73CA0A}" type="pres">
      <dgm:prSet presAssocID="{FEFF5773-F9D5-4E56-8201-1DEE380C43B4}" presName="LevelTwoTextNode" presStyleLbl="node3" presStyleIdx="11" presStyleCnt="22" custScaleX="594690" custScaleY="103371">
        <dgm:presLayoutVars>
          <dgm:chPref val="3"/>
        </dgm:presLayoutVars>
      </dgm:prSet>
      <dgm:spPr/>
    </dgm:pt>
    <dgm:pt modelId="{2BCE0263-E0B0-4A82-8C67-4DC0CDB4FE51}" type="pres">
      <dgm:prSet presAssocID="{FEFF5773-F9D5-4E56-8201-1DEE380C43B4}" presName="level3hierChild" presStyleCnt="0"/>
      <dgm:spPr/>
    </dgm:pt>
    <dgm:pt modelId="{97837ED8-F4B6-4061-9EC1-E50C0691DCB8}" type="pres">
      <dgm:prSet presAssocID="{986E0BAD-6261-43D8-9893-6B5C2B73B490}" presName="conn2-1" presStyleLbl="parChTrans1D2" presStyleIdx="4" presStyleCnt="7"/>
      <dgm:spPr/>
    </dgm:pt>
    <dgm:pt modelId="{0C322D9E-68B2-4DD1-8C81-A0F908602F9C}" type="pres">
      <dgm:prSet presAssocID="{986E0BAD-6261-43D8-9893-6B5C2B73B490}" presName="connTx" presStyleLbl="parChTrans1D2" presStyleIdx="4" presStyleCnt="7"/>
      <dgm:spPr/>
    </dgm:pt>
    <dgm:pt modelId="{D1958FF5-4943-4ECF-9DDF-229B43DE0FEA}" type="pres">
      <dgm:prSet presAssocID="{F32C69E0-EA42-4316-AB1D-40F7E8211E91}" presName="root2" presStyleCnt="0"/>
      <dgm:spPr/>
    </dgm:pt>
    <dgm:pt modelId="{7865D5FF-C12B-4144-9C95-B6F71EED7ADC}" type="pres">
      <dgm:prSet presAssocID="{F32C69E0-EA42-4316-AB1D-40F7E8211E91}" presName="LevelTwoTextNode" presStyleLbl="node2" presStyleIdx="4" presStyleCnt="7" custScaleX="464036" custScaleY="138564">
        <dgm:presLayoutVars>
          <dgm:chPref val="3"/>
        </dgm:presLayoutVars>
      </dgm:prSet>
      <dgm:spPr/>
    </dgm:pt>
    <dgm:pt modelId="{9E10C098-042A-48A6-A8F4-5268B315AE74}" type="pres">
      <dgm:prSet presAssocID="{F32C69E0-EA42-4316-AB1D-40F7E8211E91}" presName="level3hierChild" presStyleCnt="0"/>
      <dgm:spPr/>
    </dgm:pt>
    <dgm:pt modelId="{9ED27D40-4158-4460-923C-A8F0E1047855}" type="pres">
      <dgm:prSet presAssocID="{41DAAA11-AF03-4278-BF75-06EA9A7F0ECD}" presName="conn2-1" presStyleLbl="parChTrans1D3" presStyleIdx="12" presStyleCnt="22"/>
      <dgm:spPr/>
    </dgm:pt>
    <dgm:pt modelId="{EE6BD312-009A-45E7-9C32-30B05E778924}" type="pres">
      <dgm:prSet presAssocID="{41DAAA11-AF03-4278-BF75-06EA9A7F0ECD}" presName="connTx" presStyleLbl="parChTrans1D3" presStyleIdx="12" presStyleCnt="22"/>
      <dgm:spPr/>
    </dgm:pt>
    <dgm:pt modelId="{D5FE6E0C-3F06-45F7-9619-EE399D5D7A0E}" type="pres">
      <dgm:prSet presAssocID="{4AD0B950-324A-4FB2-B0C9-CE27297ACA86}" presName="root2" presStyleCnt="0"/>
      <dgm:spPr/>
    </dgm:pt>
    <dgm:pt modelId="{E919D066-AE23-4D94-9CB6-22B64947C364}" type="pres">
      <dgm:prSet presAssocID="{4AD0B950-324A-4FB2-B0C9-CE27297ACA86}" presName="LevelTwoTextNode" presStyleLbl="node3" presStyleIdx="12" presStyleCnt="22" custScaleX="600361" custScaleY="114977">
        <dgm:presLayoutVars>
          <dgm:chPref val="3"/>
        </dgm:presLayoutVars>
      </dgm:prSet>
      <dgm:spPr/>
    </dgm:pt>
    <dgm:pt modelId="{54A20E6C-D896-47F8-A3BB-8ADA50F3464E}" type="pres">
      <dgm:prSet presAssocID="{4AD0B950-324A-4FB2-B0C9-CE27297ACA86}" presName="level3hierChild" presStyleCnt="0"/>
      <dgm:spPr/>
    </dgm:pt>
    <dgm:pt modelId="{709B5269-4511-4ED3-8799-62152ACB0C5C}" type="pres">
      <dgm:prSet presAssocID="{F4987903-BEEC-42AB-AFFA-1E93A905D8C1}" presName="conn2-1" presStyleLbl="parChTrans1D3" presStyleIdx="13" presStyleCnt="22"/>
      <dgm:spPr/>
    </dgm:pt>
    <dgm:pt modelId="{C727556A-9C83-4FE2-9779-1DCDEAF2A5CA}" type="pres">
      <dgm:prSet presAssocID="{F4987903-BEEC-42AB-AFFA-1E93A905D8C1}" presName="connTx" presStyleLbl="parChTrans1D3" presStyleIdx="13" presStyleCnt="22"/>
      <dgm:spPr/>
    </dgm:pt>
    <dgm:pt modelId="{6E13E722-BC15-4981-A3AC-3C51F36DF45A}" type="pres">
      <dgm:prSet presAssocID="{0A27EEE3-7FBD-45F2-A06D-0F8182CD090E}" presName="root2" presStyleCnt="0"/>
      <dgm:spPr/>
    </dgm:pt>
    <dgm:pt modelId="{56F9B438-93AF-4212-9282-4736E0875794}" type="pres">
      <dgm:prSet presAssocID="{0A27EEE3-7FBD-45F2-A06D-0F8182CD090E}" presName="LevelTwoTextNode" presStyleLbl="node3" presStyleIdx="13" presStyleCnt="22" custScaleX="602002" custScaleY="118346">
        <dgm:presLayoutVars>
          <dgm:chPref val="3"/>
        </dgm:presLayoutVars>
      </dgm:prSet>
      <dgm:spPr/>
    </dgm:pt>
    <dgm:pt modelId="{14043646-F92D-4C2E-AD81-CD73ADFF8F2F}" type="pres">
      <dgm:prSet presAssocID="{0A27EEE3-7FBD-45F2-A06D-0F8182CD090E}" presName="level3hierChild" presStyleCnt="0"/>
      <dgm:spPr/>
    </dgm:pt>
    <dgm:pt modelId="{202722D0-458B-44D0-BF29-05345C3947F0}" type="pres">
      <dgm:prSet presAssocID="{4C6F6DB6-3E8B-4F86-BD0C-1048737C2922}" presName="conn2-1" presStyleLbl="parChTrans1D3" presStyleIdx="14" presStyleCnt="22"/>
      <dgm:spPr/>
    </dgm:pt>
    <dgm:pt modelId="{8CDE0EEA-3A28-4D4F-8479-0E76626ABD7F}" type="pres">
      <dgm:prSet presAssocID="{4C6F6DB6-3E8B-4F86-BD0C-1048737C2922}" presName="connTx" presStyleLbl="parChTrans1D3" presStyleIdx="14" presStyleCnt="22"/>
      <dgm:spPr/>
    </dgm:pt>
    <dgm:pt modelId="{E18FB3EE-AF86-4587-9508-F3E73ED84D0C}" type="pres">
      <dgm:prSet presAssocID="{AFB8CAB7-A080-4191-87F9-570B8DCEAD58}" presName="root2" presStyleCnt="0"/>
      <dgm:spPr/>
    </dgm:pt>
    <dgm:pt modelId="{4FC45175-3869-4F9C-B5F9-072F4A3265FF}" type="pres">
      <dgm:prSet presAssocID="{AFB8CAB7-A080-4191-87F9-570B8DCEAD58}" presName="LevelTwoTextNode" presStyleLbl="node3" presStyleIdx="14" presStyleCnt="22" custScaleX="630787" custScaleY="109654">
        <dgm:presLayoutVars>
          <dgm:chPref val="3"/>
        </dgm:presLayoutVars>
      </dgm:prSet>
      <dgm:spPr/>
    </dgm:pt>
    <dgm:pt modelId="{B7463C5D-9F9C-445C-8C3D-5E5493457FD5}" type="pres">
      <dgm:prSet presAssocID="{AFB8CAB7-A080-4191-87F9-570B8DCEAD58}" presName="level3hierChild" presStyleCnt="0"/>
      <dgm:spPr/>
    </dgm:pt>
    <dgm:pt modelId="{A61D885C-CFB1-4B0E-B189-B7E671E1B24C}" type="pres">
      <dgm:prSet presAssocID="{FEC0AA29-165C-4FD0-BCAD-8321A9E13DAC}" presName="conn2-1" presStyleLbl="parChTrans1D3" presStyleIdx="15" presStyleCnt="22"/>
      <dgm:spPr/>
    </dgm:pt>
    <dgm:pt modelId="{C818FF2D-52A8-4E71-B7A2-7491AD7730D7}" type="pres">
      <dgm:prSet presAssocID="{FEC0AA29-165C-4FD0-BCAD-8321A9E13DAC}" presName="connTx" presStyleLbl="parChTrans1D3" presStyleIdx="15" presStyleCnt="22"/>
      <dgm:spPr/>
    </dgm:pt>
    <dgm:pt modelId="{E96E61C5-AAC6-4728-A19A-A0AF0AA17A23}" type="pres">
      <dgm:prSet presAssocID="{A066A5B6-E361-482B-8F81-1F52E34B48A4}" presName="root2" presStyleCnt="0"/>
      <dgm:spPr/>
    </dgm:pt>
    <dgm:pt modelId="{96167752-B0AB-411E-90DD-795BCBC3DFED}" type="pres">
      <dgm:prSet presAssocID="{A066A5B6-E361-482B-8F81-1F52E34B48A4}" presName="LevelTwoTextNode" presStyleLbl="node3" presStyleIdx="15" presStyleCnt="22" custScaleX="628801" custScaleY="91327">
        <dgm:presLayoutVars>
          <dgm:chPref val="3"/>
        </dgm:presLayoutVars>
      </dgm:prSet>
      <dgm:spPr/>
    </dgm:pt>
    <dgm:pt modelId="{378A007B-C375-417B-B74C-96F4F5076807}" type="pres">
      <dgm:prSet presAssocID="{A066A5B6-E361-482B-8F81-1F52E34B48A4}" presName="level3hierChild" presStyleCnt="0"/>
      <dgm:spPr/>
    </dgm:pt>
    <dgm:pt modelId="{F900E472-62DD-42FB-A008-6FA300F900E7}" type="pres">
      <dgm:prSet presAssocID="{7AEDF1B6-FF78-4B46-B0A0-742BF814C7F3}" presName="conn2-1" presStyleLbl="parChTrans1D2" presStyleIdx="5" presStyleCnt="7"/>
      <dgm:spPr/>
    </dgm:pt>
    <dgm:pt modelId="{6E390245-7A55-4A19-BBF7-95C0E7C92F0A}" type="pres">
      <dgm:prSet presAssocID="{7AEDF1B6-FF78-4B46-B0A0-742BF814C7F3}" presName="connTx" presStyleLbl="parChTrans1D2" presStyleIdx="5" presStyleCnt="7"/>
      <dgm:spPr/>
    </dgm:pt>
    <dgm:pt modelId="{FD82022D-26FA-4322-B7B6-EDF8C84D3E95}" type="pres">
      <dgm:prSet presAssocID="{91C9B37B-F9C5-4BF0-B0CE-722A9953DE99}" presName="root2" presStyleCnt="0"/>
      <dgm:spPr/>
    </dgm:pt>
    <dgm:pt modelId="{7A271ABE-AAB7-4EF1-B7E7-9A2FB4F64779}" type="pres">
      <dgm:prSet presAssocID="{91C9B37B-F9C5-4BF0-B0CE-722A9953DE99}" presName="LevelTwoTextNode" presStyleLbl="node2" presStyleIdx="5" presStyleCnt="7" custScaleX="446583" custScaleY="161566">
        <dgm:presLayoutVars>
          <dgm:chPref val="3"/>
        </dgm:presLayoutVars>
      </dgm:prSet>
      <dgm:spPr/>
    </dgm:pt>
    <dgm:pt modelId="{1D9255B7-47F3-452F-BDD9-E774A251D31C}" type="pres">
      <dgm:prSet presAssocID="{91C9B37B-F9C5-4BF0-B0CE-722A9953DE99}" presName="level3hierChild" presStyleCnt="0"/>
      <dgm:spPr/>
    </dgm:pt>
    <dgm:pt modelId="{8169301C-B8D5-476D-AA95-7190993B6683}" type="pres">
      <dgm:prSet presAssocID="{63E766A7-AAD0-42D4-8898-6A32C5653FF2}" presName="conn2-1" presStyleLbl="parChTrans1D3" presStyleIdx="16" presStyleCnt="22"/>
      <dgm:spPr/>
    </dgm:pt>
    <dgm:pt modelId="{CC6B40C6-E431-4F0F-8B51-42BCF020A381}" type="pres">
      <dgm:prSet presAssocID="{63E766A7-AAD0-42D4-8898-6A32C5653FF2}" presName="connTx" presStyleLbl="parChTrans1D3" presStyleIdx="16" presStyleCnt="22"/>
      <dgm:spPr/>
    </dgm:pt>
    <dgm:pt modelId="{9875E108-443A-4F66-9123-E2FC37C9B3C7}" type="pres">
      <dgm:prSet presAssocID="{C4D810C3-0AF1-48B1-AF21-1CB8DFDF3727}" presName="root2" presStyleCnt="0"/>
      <dgm:spPr/>
    </dgm:pt>
    <dgm:pt modelId="{F8492E20-FCAE-4BFD-9390-E52BEA6A6A1D}" type="pres">
      <dgm:prSet presAssocID="{C4D810C3-0AF1-48B1-AF21-1CB8DFDF3727}" presName="LevelTwoTextNode" presStyleLbl="node3" presStyleIdx="16" presStyleCnt="22" custScaleX="706473" custScaleY="147819">
        <dgm:presLayoutVars>
          <dgm:chPref val="3"/>
        </dgm:presLayoutVars>
      </dgm:prSet>
      <dgm:spPr/>
    </dgm:pt>
    <dgm:pt modelId="{DBD6CB6B-9A44-48FC-BE14-C6B75E5DCF19}" type="pres">
      <dgm:prSet presAssocID="{C4D810C3-0AF1-48B1-AF21-1CB8DFDF3727}" presName="level3hierChild" presStyleCnt="0"/>
      <dgm:spPr/>
    </dgm:pt>
    <dgm:pt modelId="{969C7DDB-CF60-4FA9-ABD8-FF3C8899EE15}" type="pres">
      <dgm:prSet presAssocID="{DD035936-9B34-4887-AECA-C4D7865D89D9}" presName="conn2-1" presStyleLbl="parChTrans1D2" presStyleIdx="6" presStyleCnt="7"/>
      <dgm:spPr/>
    </dgm:pt>
    <dgm:pt modelId="{E03936E3-F752-44BD-823F-E17C6962B9BB}" type="pres">
      <dgm:prSet presAssocID="{DD035936-9B34-4887-AECA-C4D7865D89D9}" presName="connTx" presStyleLbl="parChTrans1D2" presStyleIdx="6" presStyleCnt="7"/>
      <dgm:spPr/>
    </dgm:pt>
    <dgm:pt modelId="{D013F955-BA90-4E0C-867B-F3150BFC45A6}" type="pres">
      <dgm:prSet presAssocID="{4BA509EA-1105-4210-82D4-7A7D063578EC}" presName="root2" presStyleCnt="0"/>
      <dgm:spPr/>
    </dgm:pt>
    <dgm:pt modelId="{EE1C4114-EFBB-47CF-B093-708AB5256C03}" type="pres">
      <dgm:prSet presAssocID="{4BA509EA-1105-4210-82D4-7A7D063578EC}" presName="LevelTwoTextNode" presStyleLbl="node2" presStyleIdx="6" presStyleCnt="7" custScaleX="474572" custScaleY="167950">
        <dgm:presLayoutVars>
          <dgm:chPref val="3"/>
        </dgm:presLayoutVars>
      </dgm:prSet>
      <dgm:spPr/>
    </dgm:pt>
    <dgm:pt modelId="{ED4DF2A4-906D-4761-824A-EEBA1911B704}" type="pres">
      <dgm:prSet presAssocID="{4BA509EA-1105-4210-82D4-7A7D063578EC}" presName="level3hierChild" presStyleCnt="0"/>
      <dgm:spPr/>
    </dgm:pt>
    <dgm:pt modelId="{21740A0C-8DDE-4942-B88B-FD01AD2C0C6D}" type="pres">
      <dgm:prSet presAssocID="{43A14723-FDDE-4C98-B65E-FD826F5D9126}" presName="conn2-1" presStyleLbl="parChTrans1D3" presStyleIdx="17" presStyleCnt="22"/>
      <dgm:spPr/>
    </dgm:pt>
    <dgm:pt modelId="{7311F904-6909-4145-928C-9EDE3E94C494}" type="pres">
      <dgm:prSet presAssocID="{43A14723-FDDE-4C98-B65E-FD826F5D9126}" presName="connTx" presStyleLbl="parChTrans1D3" presStyleIdx="17" presStyleCnt="22"/>
      <dgm:spPr/>
    </dgm:pt>
    <dgm:pt modelId="{D2330860-1F8E-48BA-B14B-5C33318ABAA7}" type="pres">
      <dgm:prSet presAssocID="{3AA902D2-509B-48A9-B651-D872C07AC177}" presName="root2" presStyleCnt="0"/>
      <dgm:spPr/>
    </dgm:pt>
    <dgm:pt modelId="{BB755337-7D7C-4752-A35F-A10C40CCBD6E}" type="pres">
      <dgm:prSet presAssocID="{3AA902D2-509B-48A9-B651-D872C07AC177}" presName="LevelTwoTextNode" presStyleLbl="node3" presStyleIdx="17" presStyleCnt="22" custScaleX="656220" custScaleY="70477">
        <dgm:presLayoutVars>
          <dgm:chPref val="3"/>
        </dgm:presLayoutVars>
      </dgm:prSet>
      <dgm:spPr/>
    </dgm:pt>
    <dgm:pt modelId="{10E386B8-1563-48BF-B012-C10EAECAE738}" type="pres">
      <dgm:prSet presAssocID="{3AA902D2-509B-48A9-B651-D872C07AC177}" presName="level3hierChild" presStyleCnt="0"/>
      <dgm:spPr/>
    </dgm:pt>
    <dgm:pt modelId="{0B071087-11E2-49DF-B3BB-8877E6030A4D}" type="pres">
      <dgm:prSet presAssocID="{2233293B-0B88-45DE-9DAE-5EB986CF57A7}" presName="conn2-1" presStyleLbl="parChTrans1D3" presStyleIdx="18" presStyleCnt="22"/>
      <dgm:spPr/>
    </dgm:pt>
    <dgm:pt modelId="{2A705119-C55D-4590-9E1C-A9C6F850A2DC}" type="pres">
      <dgm:prSet presAssocID="{2233293B-0B88-45DE-9DAE-5EB986CF57A7}" presName="connTx" presStyleLbl="parChTrans1D3" presStyleIdx="18" presStyleCnt="22"/>
      <dgm:spPr/>
    </dgm:pt>
    <dgm:pt modelId="{0D6E18C1-D1F7-4BE6-8225-EF328E888C5E}" type="pres">
      <dgm:prSet presAssocID="{B0A61C6C-F8B7-4900-90CD-5371251F409E}" presName="root2" presStyleCnt="0"/>
      <dgm:spPr/>
    </dgm:pt>
    <dgm:pt modelId="{F55118EE-7B05-4E51-90B1-81938B38D662}" type="pres">
      <dgm:prSet presAssocID="{B0A61C6C-F8B7-4900-90CD-5371251F409E}" presName="LevelTwoTextNode" presStyleLbl="node3" presStyleIdx="18" presStyleCnt="22" custScaleX="676145" custScaleY="117901">
        <dgm:presLayoutVars>
          <dgm:chPref val="3"/>
        </dgm:presLayoutVars>
      </dgm:prSet>
      <dgm:spPr/>
    </dgm:pt>
    <dgm:pt modelId="{DA081753-A90A-4087-842A-88E77D058F3C}" type="pres">
      <dgm:prSet presAssocID="{B0A61C6C-F8B7-4900-90CD-5371251F409E}" presName="level3hierChild" presStyleCnt="0"/>
      <dgm:spPr/>
    </dgm:pt>
    <dgm:pt modelId="{95F7E35E-1198-40B9-BB42-B49DC23CC0D9}" type="pres">
      <dgm:prSet presAssocID="{FEFC8C9D-8574-405E-98AA-DB8107B2D7F1}" presName="conn2-1" presStyleLbl="parChTrans1D3" presStyleIdx="19" presStyleCnt="22"/>
      <dgm:spPr/>
    </dgm:pt>
    <dgm:pt modelId="{8823BEDC-C0A7-427B-AC42-4DADF07AF411}" type="pres">
      <dgm:prSet presAssocID="{FEFC8C9D-8574-405E-98AA-DB8107B2D7F1}" presName="connTx" presStyleLbl="parChTrans1D3" presStyleIdx="19" presStyleCnt="22"/>
      <dgm:spPr/>
    </dgm:pt>
    <dgm:pt modelId="{5051A615-C941-4125-8309-C734B06A1C89}" type="pres">
      <dgm:prSet presAssocID="{EAACC753-26D0-4938-91B3-490287E88C0A}" presName="root2" presStyleCnt="0"/>
      <dgm:spPr/>
    </dgm:pt>
    <dgm:pt modelId="{B9C5A8FF-C13C-407F-83CF-EE8CAAD97126}" type="pres">
      <dgm:prSet presAssocID="{EAACC753-26D0-4938-91B3-490287E88C0A}" presName="LevelTwoTextNode" presStyleLbl="node3" presStyleIdx="19" presStyleCnt="22" custScaleX="668825" custScaleY="110046">
        <dgm:presLayoutVars>
          <dgm:chPref val="3"/>
        </dgm:presLayoutVars>
      </dgm:prSet>
      <dgm:spPr/>
    </dgm:pt>
    <dgm:pt modelId="{8D2E8617-1FD3-4941-AE8E-AEE1582E9C2B}" type="pres">
      <dgm:prSet presAssocID="{EAACC753-26D0-4938-91B3-490287E88C0A}" presName="level3hierChild" presStyleCnt="0"/>
      <dgm:spPr/>
    </dgm:pt>
    <dgm:pt modelId="{C6ECD5E6-FADF-4643-AF9B-72189A72B667}" type="pres">
      <dgm:prSet presAssocID="{5A217255-C853-491D-9A55-D1E5FCEAD510}" presName="conn2-1" presStyleLbl="parChTrans1D3" presStyleIdx="20" presStyleCnt="22"/>
      <dgm:spPr/>
    </dgm:pt>
    <dgm:pt modelId="{9F04961F-9250-4A42-AD86-4F0AA3426321}" type="pres">
      <dgm:prSet presAssocID="{5A217255-C853-491D-9A55-D1E5FCEAD510}" presName="connTx" presStyleLbl="parChTrans1D3" presStyleIdx="20" presStyleCnt="22"/>
      <dgm:spPr/>
    </dgm:pt>
    <dgm:pt modelId="{59D4D930-5AEA-46D8-9108-9B899DE56ED5}" type="pres">
      <dgm:prSet presAssocID="{03B7E7C4-9A71-4515-8464-199ED6F2BCA3}" presName="root2" presStyleCnt="0"/>
      <dgm:spPr/>
    </dgm:pt>
    <dgm:pt modelId="{4A8134A0-E66E-471A-9BC6-380896423556}" type="pres">
      <dgm:prSet presAssocID="{03B7E7C4-9A71-4515-8464-199ED6F2BCA3}" presName="LevelTwoTextNode" presStyleLbl="node3" presStyleIdx="20" presStyleCnt="22" custScaleX="688293" custScaleY="92684">
        <dgm:presLayoutVars>
          <dgm:chPref val="3"/>
        </dgm:presLayoutVars>
      </dgm:prSet>
      <dgm:spPr/>
    </dgm:pt>
    <dgm:pt modelId="{569DF4E8-397E-49E3-81CF-1D7BBAEFCB46}" type="pres">
      <dgm:prSet presAssocID="{03B7E7C4-9A71-4515-8464-199ED6F2BCA3}" presName="level3hierChild" presStyleCnt="0"/>
      <dgm:spPr/>
    </dgm:pt>
    <dgm:pt modelId="{ECB2CDAC-A04C-4CA8-BCAD-916B5E9A1E72}" type="pres">
      <dgm:prSet presAssocID="{5F54B66C-A498-4C34-B7C6-728407F75489}" presName="conn2-1" presStyleLbl="parChTrans1D3" presStyleIdx="21" presStyleCnt="22"/>
      <dgm:spPr/>
    </dgm:pt>
    <dgm:pt modelId="{F532E92E-4701-41F2-B8EF-9F1D020618B9}" type="pres">
      <dgm:prSet presAssocID="{5F54B66C-A498-4C34-B7C6-728407F75489}" presName="connTx" presStyleLbl="parChTrans1D3" presStyleIdx="21" presStyleCnt="22"/>
      <dgm:spPr/>
    </dgm:pt>
    <dgm:pt modelId="{95A168F3-2749-4243-BB01-3D8ED6C0EC03}" type="pres">
      <dgm:prSet presAssocID="{73CB6196-0D5B-4A91-BFA8-6A9838F95011}" presName="root2" presStyleCnt="0"/>
      <dgm:spPr/>
    </dgm:pt>
    <dgm:pt modelId="{C00F11F7-3E73-48A7-AEF8-F7EA53850238}" type="pres">
      <dgm:prSet presAssocID="{73CB6196-0D5B-4A91-BFA8-6A9838F95011}" presName="LevelTwoTextNode" presStyleLbl="node3" presStyleIdx="21" presStyleCnt="22" custScaleX="668630" custScaleY="115526">
        <dgm:presLayoutVars>
          <dgm:chPref val="3"/>
        </dgm:presLayoutVars>
      </dgm:prSet>
      <dgm:spPr/>
    </dgm:pt>
    <dgm:pt modelId="{8404CB99-17C6-414E-A879-63348598FACA}" type="pres">
      <dgm:prSet presAssocID="{73CB6196-0D5B-4A91-BFA8-6A9838F95011}" presName="level3hierChild" presStyleCnt="0"/>
      <dgm:spPr/>
    </dgm:pt>
  </dgm:ptLst>
  <dgm:cxnLst>
    <dgm:cxn modelId="{DAF13900-2ACA-464C-B1A2-D483049734DA}" srcId="{1F730FE2-BAF8-4FB4-8936-4C468540E3A7}" destId="{78ABF2D9-2D44-450E-954B-D515583952CC}" srcOrd="3" destOrd="0" parTransId="{A5C45E29-E638-4103-AF4D-C82A70B0B822}" sibTransId="{A943DE84-C5FA-414D-BDBB-213476BCEED1}"/>
    <dgm:cxn modelId="{73F70802-3A22-49E6-A5D4-27F5729889F5}" type="presOf" srcId="{91C9B37B-F9C5-4BF0-B0CE-722A9953DE99}" destId="{7A271ABE-AAB7-4EF1-B7E7-9A2FB4F64779}" srcOrd="0" destOrd="0" presId="urn:microsoft.com/office/officeart/2005/8/layout/hierarchy2"/>
    <dgm:cxn modelId="{4FE8D602-6082-4F96-825C-2A45974DEB31}" type="presOf" srcId="{446A48FC-10EA-4C9A-9D63-BCDED01D2FFA}" destId="{DB162F63-5FAC-4864-A834-1FBCEB1997A0}" srcOrd="1" destOrd="0" presId="urn:microsoft.com/office/officeart/2005/8/layout/hierarchy2"/>
    <dgm:cxn modelId="{522F3305-41E2-4E21-80F7-3CF37DA91DC7}" type="presOf" srcId="{FEFC8C9D-8574-405E-98AA-DB8107B2D7F1}" destId="{8823BEDC-C0A7-427B-AC42-4DADF07AF411}" srcOrd="1" destOrd="0" presId="urn:microsoft.com/office/officeart/2005/8/layout/hierarchy2"/>
    <dgm:cxn modelId="{4E3F2506-2525-4CD9-8C7F-C5C6B06A912C}" type="presOf" srcId="{C578E5A8-E86F-4C01-A9F2-78567E24E5F8}" destId="{AF3A83BD-C14F-4AF2-87EA-56EC074A7C8C}" srcOrd="0" destOrd="0" presId="urn:microsoft.com/office/officeart/2005/8/layout/hierarchy2"/>
    <dgm:cxn modelId="{C0846207-0A86-4EFB-B7D4-95B6B36E8386}" type="presOf" srcId="{5A217255-C853-491D-9A55-D1E5FCEAD510}" destId="{C6ECD5E6-FADF-4643-AF9B-72189A72B667}" srcOrd="0" destOrd="0" presId="urn:microsoft.com/office/officeart/2005/8/layout/hierarchy2"/>
    <dgm:cxn modelId="{CE8C7F0F-CE13-46F3-874A-98CBF9B7B9B1}" type="presOf" srcId="{73CB6196-0D5B-4A91-BFA8-6A9838F95011}" destId="{C00F11F7-3E73-48A7-AEF8-F7EA53850238}" srcOrd="0" destOrd="0" presId="urn:microsoft.com/office/officeart/2005/8/layout/hierarchy2"/>
    <dgm:cxn modelId="{7471AA10-B2D6-4B52-A6F2-268FAD48C99A}" srcId="{46F4C53F-F9A8-4273-9023-4BB82E27CC12}" destId="{3FF937BE-98B9-4090-9BCA-D132AB535754}" srcOrd="3" destOrd="0" parTransId="{F91BC1F3-0484-4F86-A3EC-43F22B02F80F}" sibTransId="{B3D1E8D0-A366-4F33-8C55-79FB186F0944}"/>
    <dgm:cxn modelId="{E33BCA10-67C5-4C28-9241-9064AA7BC4F1}" type="presOf" srcId="{DE45E6C5-125D-4114-BEC2-E0BE5DA0B249}" destId="{C94207E9-50B6-45F0-9578-88F70A5F5DA0}" srcOrd="0" destOrd="0" presId="urn:microsoft.com/office/officeart/2005/8/layout/hierarchy2"/>
    <dgm:cxn modelId="{E0DF4F11-961E-4E1C-B086-BCC480A2CF31}" type="presOf" srcId="{FEFC8C9D-8574-405E-98AA-DB8107B2D7F1}" destId="{95F7E35E-1198-40B9-BB42-B49DC23CC0D9}" srcOrd="0" destOrd="0" presId="urn:microsoft.com/office/officeart/2005/8/layout/hierarchy2"/>
    <dgm:cxn modelId="{D718F814-EE07-4482-9C0A-FE56B52B3FE6}" type="presOf" srcId="{2233293B-0B88-45DE-9DAE-5EB986CF57A7}" destId="{0B071087-11E2-49DF-B3BB-8877E6030A4D}" srcOrd="0" destOrd="0" presId="urn:microsoft.com/office/officeart/2005/8/layout/hierarchy2"/>
    <dgm:cxn modelId="{89458415-062B-40CC-9697-C99A911AFF96}" type="presOf" srcId="{7AEDF1B6-FF78-4B46-B0A0-742BF814C7F3}" destId="{6E390245-7A55-4A19-BBF7-95C0E7C92F0A}" srcOrd="1" destOrd="0" presId="urn:microsoft.com/office/officeart/2005/8/layout/hierarchy2"/>
    <dgm:cxn modelId="{2E0C2F16-7404-4546-A0FC-D6558B0476BA}" type="presOf" srcId="{63E766A7-AAD0-42D4-8898-6A32C5653FF2}" destId="{CC6B40C6-E431-4F0F-8B51-42BCF020A381}" srcOrd="1" destOrd="0" presId="urn:microsoft.com/office/officeart/2005/8/layout/hierarchy2"/>
    <dgm:cxn modelId="{E12B6B16-B372-4C07-A668-1BC8F1427E82}" srcId="{1F730FE2-BAF8-4FB4-8936-4C468540E3A7}" destId="{222B2C42-6EA4-44A7-90FE-7ADD2BD694BC}" srcOrd="0" destOrd="0" parTransId="{446A48FC-10EA-4C9A-9D63-BCDED01D2FFA}" sibTransId="{95646A47-E7BF-4A94-BCA7-996C45C45CD2}"/>
    <dgm:cxn modelId="{58DBB619-2F58-4C93-8B37-4794AC09FCAD}" type="presOf" srcId="{292179C6-1CC0-4D69-A209-FBAC2FC447FC}" destId="{73DEE736-EBB7-4E35-B4F9-3FB57DFFAE1F}" srcOrd="0" destOrd="0" presId="urn:microsoft.com/office/officeart/2005/8/layout/hierarchy2"/>
    <dgm:cxn modelId="{A9E9431A-9F53-4C00-80C1-D7E88DF39668}" type="presOf" srcId="{9555B100-54F9-493C-B822-3A315673740A}" destId="{14F35FD4-97E5-4EC5-AC29-D97A2EDF4D50}" srcOrd="1" destOrd="0" presId="urn:microsoft.com/office/officeart/2005/8/layout/hierarchy2"/>
    <dgm:cxn modelId="{C2EDD71A-0989-49F1-8474-2EDE3BFE18A8}" type="presOf" srcId="{63E766A7-AAD0-42D4-8898-6A32C5653FF2}" destId="{8169301C-B8D5-476D-AA95-7190993B6683}" srcOrd="0" destOrd="0" presId="urn:microsoft.com/office/officeart/2005/8/layout/hierarchy2"/>
    <dgm:cxn modelId="{BC46F51A-3FA9-4853-B15A-DA4657296A75}" type="presOf" srcId="{CE3E7AB6-6B4C-4D91-9473-832007695CA8}" destId="{8DD51C3B-4A40-4227-9A89-786EA31B62AD}" srcOrd="0" destOrd="0" presId="urn:microsoft.com/office/officeart/2005/8/layout/hierarchy2"/>
    <dgm:cxn modelId="{2BA8241E-16F8-468A-954E-9B6A1B6A845F}" type="presOf" srcId="{222B2C42-6EA4-44A7-90FE-7ADD2BD694BC}" destId="{D5C1D72F-BD0C-4862-A5B9-CA2CBA74E2F7}" srcOrd="0" destOrd="0" presId="urn:microsoft.com/office/officeart/2005/8/layout/hierarchy2"/>
    <dgm:cxn modelId="{643CA420-CE4B-45A0-B75A-C36819C0C5CD}" srcId="{46F4C53F-F9A8-4273-9023-4BB82E27CC12}" destId="{CBAE26BC-72B5-4F33-ACD3-2696C412EFFC}" srcOrd="1" destOrd="0" parTransId="{0DE9563A-9A30-4D9A-A421-CF4E6A652F0B}" sibTransId="{DAF61829-22D3-4D4B-8ED5-D127AE236710}"/>
    <dgm:cxn modelId="{4085E521-B782-40B7-B1CE-33BCF7AEF30E}" type="presOf" srcId="{0A27EEE3-7FBD-45F2-A06D-0F8182CD090E}" destId="{56F9B438-93AF-4212-9282-4736E0875794}" srcOrd="0" destOrd="0" presId="urn:microsoft.com/office/officeart/2005/8/layout/hierarchy2"/>
    <dgm:cxn modelId="{C8BED223-B22B-4588-A25B-92BA795313F5}" type="presOf" srcId="{FEC0AA29-165C-4FD0-BCAD-8321A9E13DAC}" destId="{C818FF2D-52A8-4E71-B7A2-7491AD7730D7}" srcOrd="1" destOrd="0" presId="urn:microsoft.com/office/officeart/2005/8/layout/hierarchy2"/>
    <dgm:cxn modelId="{65E12627-1364-42DF-A728-4296AD464C2A}" type="presOf" srcId="{0DE9563A-9A30-4D9A-A421-CF4E6A652F0B}" destId="{01BE527E-78AF-439F-9153-D03F73268255}" srcOrd="0" destOrd="0" presId="urn:microsoft.com/office/officeart/2005/8/layout/hierarchy2"/>
    <dgm:cxn modelId="{3EB42328-ABEC-4726-8556-2F820D783179}" srcId="{6FBB533B-3DD3-42CB-BDC0-0525CF76888A}" destId="{A950D655-FCD2-4B4E-859C-4F0FCBB10CBB}" srcOrd="1" destOrd="0" parTransId="{9555B100-54F9-493C-B822-3A315673740A}" sibTransId="{CB33347F-A165-4BB5-853B-0B69C87ECEE0}"/>
    <dgm:cxn modelId="{6891752B-B117-4034-9047-8439F7C0DD16}" type="presOf" srcId="{F4987903-BEEC-42AB-AFFA-1E93A905D8C1}" destId="{709B5269-4511-4ED3-8799-62152ACB0C5C}" srcOrd="0" destOrd="0" presId="urn:microsoft.com/office/officeart/2005/8/layout/hierarchy2"/>
    <dgm:cxn modelId="{0785842C-8D1C-47FE-8987-AAE2FD7A160A}" srcId="{1F730FE2-BAF8-4FB4-8936-4C468540E3A7}" destId="{C25BEA89-AA74-4A0E-B7ED-9367088B5188}" srcOrd="1" destOrd="0" parTransId="{1BCF5084-33E0-4AF3-B802-79A490205C79}" sibTransId="{99AF3A80-C0FC-44A9-8D49-D2A34594AD74}"/>
    <dgm:cxn modelId="{E98CBF2C-C629-4E6D-8A6C-F3F12433B293}" type="presOf" srcId="{446A48FC-10EA-4C9A-9D63-BCDED01D2FFA}" destId="{444F04D6-7E02-46B9-9F7F-0FC912B478D4}" srcOrd="0" destOrd="0" presId="urn:microsoft.com/office/officeart/2005/8/layout/hierarchy2"/>
    <dgm:cxn modelId="{20DAF42D-E07A-455B-A535-5F90F24D3FF3}" type="presOf" srcId="{FEC0AA29-165C-4FD0-BCAD-8321A9E13DAC}" destId="{A61D885C-CFB1-4B0E-B189-B7E671E1B24C}" srcOrd="0" destOrd="0" presId="urn:microsoft.com/office/officeart/2005/8/layout/hierarchy2"/>
    <dgm:cxn modelId="{DC5EE92F-0AB7-43B8-AC96-D9D6BE354240}" type="presOf" srcId="{BDCC3798-E74A-49DD-8547-2B9C274385CC}" destId="{DC15B288-1404-429C-A9C7-AF34DF5B14FB}" srcOrd="1" destOrd="0" presId="urn:microsoft.com/office/officeart/2005/8/layout/hierarchy2"/>
    <dgm:cxn modelId="{A2C50435-547A-4D4C-9707-DD4C68A3AA38}" type="presOf" srcId="{1BCF5084-33E0-4AF3-B802-79A490205C79}" destId="{C08EFF6C-286F-41E1-9AA1-F94766BD3221}" srcOrd="0" destOrd="0" presId="urn:microsoft.com/office/officeart/2005/8/layout/hierarchy2"/>
    <dgm:cxn modelId="{C2EB0638-263C-4C95-B067-5A25F2E9572D}" type="presOf" srcId="{C34E94AA-2BFF-4DE1-B7DF-337B738A5664}" destId="{791C115A-7A12-4AFA-9FDC-A004D796C3BC}" srcOrd="0" destOrd="0" presId="urn:microsoft.com/office/officeart/2005/8/layout/hierarchy2"/>
    <dgm:cxn modelId="{68174A3A-AEE3-4298-A3EA-945ED9BE00B8}" type="presOf" srcId="{AA8C4DD3-97DF-4912-85DF-5E57858CFCF0}" destId="{18FDA5CD-FBB9-4A4B-A928-1DC0983AE332}" srcOrd="1" destOrd="0" presId="urn:microsoft.com/office/officeart/2005/8/layout/hierarchy2"/>
    <dgm:cxn modelId="{FD5CBA5C-D8EE-42B6-A0A5-A137F3957450}" type="presOf" srcId="{A5C45E29-E638-4103-AF4D-C82A70B0B822}" destId="{6402AE8D-D111-477E-8F2E-ACDF826805CE}" srcOrd="1" destOrd="0" presId="urn:microsoft.com/office/officeart/2005/8/layout/hierarchy2"/>
    <dgm:cxn modelId="{1FA84D5D-CBEB-4571-A086-D2386077D6AA}" type="presOf" srcId="{986E0BAD-6261-43D8-9893-6B5C2B73B490}" destId="{0C322D9E-68B2-4DD1-8C81-A0F908602F9C}" srcOrd="1" destOrd="0" presId="urn:microsoft.com/office/officeart/2005/8/layout/hierarchy2"/>
    <dgm:cxn modelId="{EF42A05E-3009-43AD-AC4A-2CDA2A4F7172}" type="presOf" srcId="{4AD0B950-324A-4FB2-B0C9-CE27297ACA86}" destId="{E919D066-AE23-4D94-9CB6-22B64947C364}" srcOrd="0" destOrd="0" presId="urn:microsoft.com/office/officeart/2005/8/layout/hierarchy2"/>
    <dgm:cxn modelId="{E56CB560-E2A0-40CC-9E8D-87404584FBE5}" type="presOf" srcId="{C578E5A8-E86F-4C01-A9F2-78567E24E5F8}" destId="{2BCDABF4-541E-4448-94A7-FCF17A071D55}" srcOrd="1" destOrd="0" presId="urn:microsoft.com/office/officeart/2005/8/layout/hierarchy2"/>
    <dgm:cxn modelId="{A4D74861-A83C-4C38-A625-159FCBF2DD84}" type="presOf" srcId="{46F4C53F-F9A8-4273-9023-4BB82E27CC12}" destId="{3A090001-EBC4-4715-B03D-4B4980B30E2E}" srcOrd="0" destOrd="0" presId="urn:microsoft.com/office/officeart/2005/8/layout/hierarchy2"/>
    <dgm:cxn modelId="{78885A61-CE0A-4CC7-90CF-74781FFD7946}" type="presOf" srcId="{5F54B66C-A498-4C34-B7C6-728407F75489}" destId="{ECB2CDAC-A04C-4CA8-BCAD-916B5E9A1E72}" srcOrd="0" destOrd="0" presId="urn:microsoft.com/office/officeart/2005/8/layout/hierarchy2"/>
    <dgm:cxn modelId="{3A155842-2B01-4DCA-9622-27994B8BDE8E}" srcId="{3FF937BE-98B9-4090-9BCA-D132AB535754}" destId="{6E1D6487-FDEA-4317-AC4D-5705E3888643}" srcOrd="0" destOrd="0" parTransId="{35FA81DF-98AB-4C98-A839-7BB9C88E5B9B}" sibTransId="{74389B1D-8453-4450-9878-894EBB576995}"/>
    <dgm:cxn modelId="{1C85E142-4758-453D-9FC4-AEA0D7800C1A}" type="presOf" srcId="{4F824AF2-FC5C-416E-8792-3F560E4F76CF}" destId="{327AF38E-657A-4419-BB59-64565A1D7266}" srcOrd="0" destOrd="0" presId="urn:microsoft.com/office/officeart/2005/8/layout/hierarchy2"/>
    <dgm:cxn modelId="{E6CFEB43-E841-4DFE-8E37-EEB1349347AA}" type="presOf" srcId="{67067600-AB4B-46ED-BEF7-3F19E7DEEFBE}" destId="{2663135B-8DAE-45DB-8549-91CE2CAF0C1C}" srcOrd="0" destOrd="0" presId="urn:microsoft.com/office/officeart/2005/8/layout/hierarchy2"/>
    <dgm:cxn modelId="{43190B64-9158-4D72-80EA-5B79975C248D}" type="presOf" srcId="{1F730FE2-BAF8-4FB4-8936-4C468540E3A7}" destId="{F5B51114-1047-40E6-8CE8-8C4255B3D0E1}" srcOrd="0" destOrd="0" presId="urn:microsoft.com/office/officeart/2005/8/layout/hierarchy2"/>
    <dgm:cxn modelId="{927FEA44-16B3-4EBD-A659-C3F0131A5134}" type="presOf" srcId="{4F824AF2-FC5C-416E-8792-3F560E4F76CF}" destId="{98361A17-4A53-482A-A33A-8F7C4CECB410}" srcOrd="1" destOrd="0" presId="urn:microsoft.com/office/officeart/2005/8/layout/hierarchy2"/>
    <dgm:cxn modelId="{5801FE44-6B42-4F52-B99A-F0BB7412C161}" srcId="{6FBB533B-3DD3-42CB-BDC0-0525CF76888A}" destId="{D94CBD77-99D9-4557-AA74-BD602C1CBE69}" srcOrd="2" destOrd="0" parTransId="{D02FD99E-1948-49B0-B597-1370EA5494EB}" sibTransId="{B37FC2D8-BBA4-4EC1-837F-1559407A891C}"/>
    <dgm:cxn modelId="{BEC71A65-2BFB-449D-B0A9-5781F64D5E6B}" type="presOf" srcId="{986E0BAD-6261-43D8-9893-6B5C2B73B490}" destId="{97837ED8-F4B6-4061-9EC1-E50C0691DCB8}" srcOrd="0" destOrd="0" presId="urn:microsoft.com/office/officeart/2005/8/layout/hierarchy2"/>
    <dgm:cxn modelId="{55AC4A66-F95E-40B9-8E6C-A6CD7D9C8CD5}" type="presOf" srcId="{FEFF5773-F9D5-4E56-8201-1DEE380C43B4}" destId="{5878BF54-3867-498A-A970-6B2FDB73CA0A}" srcOrd="0" destOrd="0" presId="urn:microsoft.com/office/officeart/2005/8/layout/hierarchy2"/>
    <dgm:cxn modelId="{9907FF47-602F-45D5-A195-34E4E31B30BB}" srcId="{46F4C53F-F9A8-4273-9023-4BB82E27CC12}" destId="{91C9B37B-F9C5-4BF0-B0CE-722A9953DE99}" srcOrd="5" destOrd="0" parTransId="{7AEDF1B6-FF78-4B46-B0A0-742BF814C7F3}" sibTransId="{88511C2F-E8EC-4B53-96D4-8FF62676DD68}"/>
    <dgm:cxn modelId="{077F1C48-ECE0-49E6-87BF-F4FAD02BBC13}" srcId="{4BA509EA-1105-4210-82D4-7A7D063578EC}" destId="{3AA902D2-509B-48A9-B651-D872C07AC177}" srcOrd="0" destOrd="0" parTransId="{43A14723-FDDE-4C98-B65E-FD826F5D9126}" sibTransId="{D409FAFD-3847-4257-90B6-8E32EA3A7DD8}"/>
    <dgm:cxn modelId="{F7D69548-75CB-4925-967A-89E427A65ED0}" srcId="{F32C69E0-EA42-4316-AB1D-40F7E8211E91}" destId="{4AD0B950-324A-4FB2-B0C9-CE27297ACA86}" srcOrd="0" destOrd="0" parTransId="{41DAAA11-AF03-4278-BF75-06EA9A7F0ECD}" sibTransId="{A556A6F1-F1BE-4C2C-A564-EBB3D20F8EA2}"/>
    <dgm:cxn modelId="{A8CF1D49-AA3F-4783-9AA9-E55E9E4DF61A}" srcId="{1F730FE2-BAF8-4FB4-8936-4C468540E3A7}" destId="{C34E94AA-2BFF-4DE1-B7DF-337B738A5664}" srcOrd="4" destOrd="0" parTransId="{AA8C4DD3-97DF-4912-85DF-5E57858CFCF0}" sibTransId="{B59B9A24-8628-46AC-954F-A9CDF10F650A}"/>
    <dgm:cxn modelId="{C20A0F4B-B282-45CD-A290-3E49D4EDF828}" type="presOf" srcId="{78ABF2D9-2D44-450E-954B-D515583952CC}" destId="{5DD081EE-0A8C-4377-BDDC-28BDEAB5B2A3}" srcOrd="0" destOrd="0" presId="urn:microsoft.com/office/officeart/2005/8/layout/hierarchy2"/>
    <dgm:cxn modelId="{83923C6E-CE73-4FED-923C-3AEF8360926D}" type="presOf" srcId="{BD012F2B-ED0D-429B-9007-861328B4627F}" destId="{2FC55A22-27BA-4536-8539-8DB2398851ED}" srcOrd="1" destOrd="0" presId="urn:microsoft.com/office/officeart/2005/8/layout/hierarchy2"/>
    <dgm:cxn modelId="{79B6286F-54A5-4E01-9B6A-C42D56B36B4E}" srcId="{F32C69E0-EA42-4316-AB1D-40F7E8211E91}" destId="{0A27EEE3-7FBD-45F2-A06D-0F8182CD090E}" srcOrd="1" destOrd="0" parTransId="{F4987903-BEEC-42AB-AFFA-1E93A905D8C1}" sibTransId="{4D904E70-C957-48C0-BBC3-4200F8FF6202}"/>
    <dgm:cxn modelId="{FC000870-D416-4AF5-9262-CB53C144C25F}" type="presOf" srcId="{35FA81DF-98AB-4C98-A839-7BB9C88E5B9B}" destId="{F963BEDC-0002-4E42-8452-896192E276AE}" srcOrd="1" destOrd="0" presId="urn:microsoft.com/office/officeart/2005/8/layout/hierarchy2"/>
    <dgm:cxn modelId="{7D6E9871-3341-4CBC-890D-F8399E73FAC2}" type="presOf" srcId="{9555B100-54F9-493C-B822-3A315673740A}" destId="{1702A661-738D-467B-B186-B4CE95F7A01E}" srcOrd="0" destOrd="0" presId="urn:microsoft.com/office/officeart/2005/8/layout/hierarchy2"/>
    <dgm:cxn modelId="{C1EC2D72-4B98-4A48-89E3-D1F3257068A1}" srcId="{4BA509EA-1105-4210-82D4-7A7D063578EC}" destId="{03B7E7C4-9A71-4515-8464-199ED6F2BCA3}" srcOrd="3" destOrd="0" parTransId="{5A217255-C853-491D-9A55-D1E5FCEAD510}" sibTransId="{42E22EFB-3D74-478E-BB24-AA2CE0BCFF94}"/>
    <dgm:cxn modelId="{22370574-ACDA-477D-8CE0-D425E1FE9660}" type="presOf" srcId="{A950D655-FCD2-4B4E-859C-4F0FCBB10CBB}" destId="{1D4A6FCD-7309-4437-ADDF-DFCE9B33B7EF}" srcOrd="0" destOrd="0" presId="urn:microsoft.com/office/officeart/2005/8/layout/hierarchy2"/>
    <dgm:cxn modelId="{93D85554-AE21-45EA-BFFD-673A4814E442}" type="presOf" srcId="{AFB8CAB7-A080-4191-87F9-570B8DCEAD58}" destId="{4FC45175-3869-4F9C-B5F9-072F4A3265FF}" srcOrd="0" destOrd="0" presId="urn:microsoft.com/office/officeart/2005/8/layout/hierarchy2"/>
    <dgm:cxn modelId="{C19B1175-9EA0-4273-8EEA-EB4AF497E671}" srcId="{4BA509EA-1105-4210-82D4-7A7D063578EC}" destId="{B0A61C6C-F8B7-4900-90CD-5371251F409E}" srcOrd="1" destOrd="0" parTransId="{2233293B-0B88-45DE-9DAE-5EB986CF57A7}" sibTransId="{33D12BCD-5276-4127-ADFB-F03017985E8B}"/>
    <dgm:cxn modelId="{6B141C57-A886-4F70-98C9-A14720DE8BAF}" type="presOf" srcId="{43E732F7-DA82-4554-931F-1E7AF48DD415}" destId="{BD35A618-0BAD-47E1-BA25-A65412D78E52}" srcOrd="0" destOrd="0" presId="urn:microsoft.com/office/officeart/2005/8/layout/hierarchy2"/>
    <dgm:cxn modelId="{F3670658-1639-402A-9FA1-3499B8967440}" type="presOf" srcId="{EAACC753-26D0-4938-91B3-490287E88C0A}" destId="{B9C5A8FF-C13C-407F-83CF-EE8CAAD97126}" srcOrd="0" destOrd="0" presId="urn:microsoft.com/office/officeart/2005/8/layout/hierarchy2"/>
    <dgm:cxn modelId="{E2509C78-E527-493E-8429-4658397BA8F2}" type="presOf" srcId="{F32C69E0-EA42-4316-AB1D-40F7E8211E91}" destId="{7865D5FF-C12B-4144-9C95-B6F71EED7ADC}" srcOrd="0" destOrd="0" presId="urn:microsoft.com/office/officeart/2005/8/layout/hierarchy2"/>
    <dgm:cxn modelId="{D40A2179-9C9F-4B81-ADE9-CB34BDA009D9}" type="presOf" srcId="{DD035936-9B34-4887-AECA-C4D7865D89D9}" destId="{E03936E3-F752-44BD-823F-E17C6962B9BB}" srcOrd="1" destOrd="0" presId="urn:microsoft.com/office/officeart/2005/8/layout/hierarchy2"/>
    <dgm:cxn modelId="{20E8E079-64CD-440F-AF0E-2098250F370E}" type="presOf" srcId="{2233293B-0B88-45DE-9DAE-5EB986CF57A7}" destId="{2A705119-C55D-4590-9E1C-A9C6F850A2DC}" srcOrd="1" destOrd="0" presId="urn:microsoft.com/office/officeart/2005/8/layout/hierarchy2"/>
    <dgm:cxn modelId="{FA53815A-E91C-4156-92E6-D1F21F7D55E8}" type="presOf" srcId="{7AEDF1B6-FF78-4B46-B0A0-742BF814C7F3}" destId="{F900E472-62DD-42FB-A008-6FA300F900E7}" srcOrd="0" destOrd="0" presId="urn:microsoft.com/office/officeart/2005/8/layout/hierarchy2"/>
    <dgm:cxn modelId="{5195CF7B-4780-4394-A99B-5CB4EEB29C07}" type="presOf" srcId="{F4987903-BEEC-42AB-AFFA-1E93A905D8C1}" destId="{C727556A-9C83-4FE2-9779-1DCDEAF2A5CA}" srcOrd="1" destOrd="0" presId="urn:microsoft.com/office/officeart/2005/8/layout/hierarchy2"/>
    <dgm:cxn modelId="{C7F03A80-EEB6-48C6-A460-C5C4910C3462}" type="presOf" srcId="{03B7E7C4-9A71-4515-8464-199ED6F2BCA3}" destId="{4A8134A0-E66E-471A-9BC6-380896423556}" srcOrd="0" destOrd="0" presId="urn:microsoft.com/office/officeart/2005/8/layout/hierarchy2"/>
    <dgm:cxn modelId="{7B4D6D82-92B4-4DED-A35A-ABDCBC374B52}" srcId="{F32C69E0-EA42-4316-AB1D-40F7E8211E91}" destId="{A066A5B6-E361-482B-8F81-1F52E34B48A4}" srcOrd="3" destOrd="0" parTransId="{FEC0AA29-165C-4FD0-BCAD-8321A9E13DAC}" sibTransId="{F16FC909-A617-4988-9280-C5CB80DB37DF}"/>
    <dgm:cxn modelId="{FCBFB385-8434-4703-AEF2-E7DB69740A4E}" srcId="{46F4C53F-F9A8-4273-9023-4BB82E27CC12}" destId="{1F730FE2-BAF8-4FB4-8936-4C468540E3A7}" srcOrd="2" destOrd="0" parTransId="{4F824AF2-FC5C-416E-8792-3F560E4F76CF}" sibTransId="{2393D79E-2708-4E33-AB08-A65EBAF214E3}"/>
    <dgm:cxn modelId="{6C275388-C34F-4407-B499-B5BC2B3FF02E}" type="presOf" srcId="{B9C485B0-A558-48C3-8F0D-AC72C8419958}" destId="{3603C683-D197-42B9-89B0-27E698D72A90}" srcOrd="0" destOrd="0" presId="urn:microsoft.com/office/officeart/2005/8/layout/hierarchy2"/>
    <dgm:cxn modelId="{3007E48C-9ADF-484D-A569-41C64BB8D5C6}" type="presOf" srcId="{4C6F6DB6-3E8B-4F86-BD0C-1048737C2922}" destId="{8CDE0EEA-3A28-4D4F-8479-0E76626ABD7F}" srcOrd="1" destOrd="0" presId="urn:microsoft.com/office/officeart/2005/8/layout/hierarchy2"/>
    <dgm:cxn modelId="{8FAB558E-57A6-44A1-96A7-1F6C0227E77C}" srcId="{292179C6-1CC0-4D69-A209-FBAC2FC447FC}" destId="{46F4C53F-F9A8-4273-9023-4BB82E27CC12}" srcOrd="0" destOrd="0" parTransId="{730464E0-1302-47E2-B758-226EB78CB146}" sibTransId="{8CC8C2EF-1488-44F0-8131-72F6335FDFB2}"/>
    <dgm:cxn modelId="{2AD1498F-CD1D-4157-B5FE-C0EA5AD5A8EF}" type="presOf" srcId="{0DE9563A-9A30-4D9A-A421-CF4E6A652F0B}" destId="{1FB33CBF-79FF-491A-992E-34EDD3C1A356}" srcOrd="1" destOrd="0" presId="urn:microsoft.com/office/officeart/2005/8/layout/hierarchy2"/>
    <dgm:cxn modelId="{CE46F690-316B-4C7E-BB6F-B7F161EB6C14}" type="presOf" srcId="{4C6F6DB6-3E8B-4F86-BD0C-1048737C2922}" destId="{202722D0-458B-44D0-BF29-05345C3947F0}" srcOrd="0" destOrd="0" presId="urn:microsoft.com/office/officeart/2005/8/layout/hierarchy2"/>
    <dgm:cxn modelId="{9C8B8B96-4A6C-4FB6-B4DF-89D0F14F1FD8}" type="presOf" srcId="{BD012F2B-ED0D-429B-9007-861328B4627F}" destId="{57B20E3C-A535-4AC1-9B91-07C045F72217}" srcOrd="0" destOrd="0" presId="urn:microsoft.com/office/officeart/2005/8/layout/hierarchy2"/>
    <dgm:cxn modelId="{1563A496-619F-41F1-B1FD-DFC48D630DC9}" type="presOf" srcId="{43A14723-FDDE-4C98-B65E-FD826F5D9126}" destId="{21740A0C-8DDE-4942-B88B-FD01AD2C0C6D}" srcOrd="0" destOrd="0" presId="urn:microsoft.com/office/officeart/2005/8/layout/hierarchy2"/>
    <dgm:cxn modelId="{C816CF96-F52A-4B1D-AC3F-AE541DFA144C}" type="presOf" srcId="{3FF937BE-98B9-4090-9BCA-D132AB535754}" destId="{B40A4B5D-5A7E-4DAB-9C44-2AB3D25B0D60}" srcOrd="0" destOrd="0" presId="urn:microsoft.com/office/officeart/2005/8/layout/hierarchy2"/>
    <dgm:cxn modelId="{30786297-877B-46B1-8E83-40807405A87D}" srcId="{46F4C53F-F9A8-4273-9023-4BB82E27CC12}" destId="{4BA509EA-1105-4210-82D4-7A7D063578EC}" srcOrd="6" destOrd="0" parTransId="{DD035936-9B34-4887-AECA-C4D7865D89D9}" sibTransId="{CA1F800C-27FC-4C26-BBA9-7B5C1B1F956C}"/>
    <dgm:cxn modelId="{5BAC9B97-27DA-40AD-BB3B-067D75DE4E0B}" srcId="{F32C69E0-EA42-4316-AB1D-40F7E8211E91}" destId="{AFB8CAB7-A080-4191-87F9-570B8DCEAD58}" srcOrd="2" destOrd="0" parTransId="{4C6F6DB6-3E8B-4F86-BD0C-1048737C2922}" sibTransId="{3E3ADBA3-9D72-43EA-94AA-A83FDEDF40D0}"/>
    <dgm:cxn modelId="{254EDE97-6C73-472D-80AE-01EAB73F3C9D}" type="presOf" srcId="{A5C45E29-E638-4103-AF4D-C82A70B0B822}" destId="{783DEE70-8EB6-4A04-A09E-1F1AEBF63AFA}" srcOrd="0" destOrd="0" presId="urn:microsoft.com/office/officeart/2005/8/layout/hierarchy2"/>
    <dgm:cxn modelId="{F15AF698-2FEA-418B-98E4-41F1F3F68DD6}" type="presOf" srcId="{41DAAA11-AF03-4278-BF75-06EA9A7F0ECD}" destId="{9ED27D40-4158-4460-923C-A8F0E1047855}" srcOrd="0" destOrd="0" presId="urn:microsoft.com/office/officeart/2005/8/layout/hierarchy2"/>
    <dgm:cxn modelId="{E689AD9B-BD72-4528-AF97-31E21C3812C6}" type="presOf" srcId="{5A217255-C853-491D-9A55-D1E5FCEAD510}" destId="{9F04961F-9250-4A42-AD86-4F0AA3426321}" srcOrd="1" destOrd="0" presId="urn:microsoft.com/office/officeart/2005/8/layout/hierarchy2"/>
    <dgm:cxn modelId="{BD11B89B-2B66-4DB6-93B8-A31EF2F808E4}" srcId="{CBAE26BC-72B5-4F33-ACD3-2696C412EFFC}" destId="{43E732F7-DA82-4554-931F-1E7AF48DD415}" srcOrd="0" destOrd="0" parTransId="{B9C485B0-A558-48C3-8F0D-AC72C8419958}" sibTransId="{98D2F76B-948E-4D61-809D-BC7FEC53E488}"/>
    <dgm:cxn modelId="{51CAB79F-92B6-4FF8-AB5E-677D8775669C}" srcId="{1F730FE2-BAF8-4FB4-8936-4C468540E3A7}" destId="{EF729AE2-C69B-4EB8-9A0B-0FAE47AF30A2}" srcOrd="2" destOrd="0" parTransId="{BD012F2B-ED0D-429B-9007-861328B4627F}" sibTransId="{BB2851D9-1682-4416-8B42-B598D50297FD}"/>
    <dgm:cxn modelId="{FE2CD9A1-42B0-4B17-AFCF-CF4192CBBA4F}" type="presOf" srcId="{3AA902D2-509B-48A9-B651-D872C07AC177}" destId="{BB755337-7D7C-4752-A35F-A10C40CCBD6E}" srcOrd="0" destOrd="0" presId="urn:microsoft.com/office/officeart/2005/8/layout/hierarchy2"/>
    <dgm:cxn modelId="{5EDBDCA1-2706-4673-8DB7-931C31BC20CE}" type="presOf" srcId="{C25BEA89-AA74-4A0E-B7ED-9367088B5188}" destId="{7E100F0F-E05F-4E4E-9907-C0D5A794E1F9}" srcOrd="0" destOrd="0" presId="urn:microsoft.com/office/officeart/2005/8/layout/hierarchy2"/>
    <dgm:cxn modelId="{2322F9A1-7053-49B2-BC93-86FCD31476BC}" srcId="{46F4C53F-F9A8-4273-9023-4BB82E27CC12}" destId="{F32C69E0-EA42-4316-AB1D-40F7E8211E91}" srcOrd="4" destOrd="0" parTransId="{986E0BAD-6261-43D8-9893-6B5C2B73B490}" sibTransId="{08403B40-1F13-491D-9D28-C47109BE19DB}"/>
    <dgm:cxn modelId="{20AA59A2-E4CA-4251-AA4D-2056264D679A}" type="presOf" srcId="{CE3E7AB6-6B4C-4D91-9473-832007695CA8}" destId="{4AB9AB43-C356-4E9A-A41B-4D1CB93AC918}" srcOrd="1" destOrd="0" presId="urn:microsoft.com/office/officeart/2005/8/layout/hierarchy2"/>
    <dgm:cxn modelId="{6E94EEA7-8706-49B5-92FB-B5359DE1CBAF}" type="presOf" srcId="{35FA81DF-98AB-4C98-A839-7BB9C88E5B9B}" destId="{825ECB4C-2237-4BC1-BE58-7A26EB34B540}" srcOrd="0" destOrd="0" presId="urn:microsoft.com/office/officeart/2005/8/layout/hierarchy2"/>
    <dgm:cxn modelId="{E975F2A9-413F-4964-A78C-28882B3C4BAC}" type="presOf" srcId="{BDCC3798-E74A-49DD-8547-2B9C274385CC}" destId="{26B69C67-584E-4A44-BC0B-147BA0E977D6}" srcOrd="0" destOrd="0" presId="urn:microsoft.com/office/officeart/2005/8/layout/hierarchy2"/>
    <dgm:cxn modelId="{083110AC-F3A1-4A3A-BD45-F936D3CF68C6}" type="presOf" srcId="{0E3D13B6-3C84-47F4-9402-BDDC655E53BB}" destId="{713E20B1-9711-40A0-B24E-46FC11B2FB70}" srcOrd="0" destOrd="0" presId="urn:microsoft.com/office/officeart/2005/8/layout/hierarchy2"/>
    <dgm:cxn modelId="{F48577B1-EE46-4A27-8A41-275DE22C6A59}" srcId="{6FBB533B-3DD3-42CB-BDC0-0525CF76888A}" destId="{0E3D13B6-3C84-47F4-9402-BDDC655E53BB}" srcOrd="0" destOrd="0" parTransId="{BDCC3798-E74A-49DD-8547-2B9C274385CC}" sibTransId="{50E2D846-3BFC-4451-A94E-081873F2684B}"/>
    <dgm:cxn modelId="{657C56B2-3638-4A2B-AA57-040594C660F3}" type="presOf" srcId="{D02FD99E-1948-49B0-B597-1370EA5494EB}" destId="{4B6FA06E-84F2-4F82-979A-65EAA6271006}" srcOrd="0" destOrd="0" presId="urn:microsoft.com/office/officeart/2005/8/layout/hierarchy2"/>
    <dgm:cxn modelId="{ABCB1EB4-389F-4F92-9BCA-CEFF2E9900C4}" srcId="{3FF937BE-98B9-4090-9BCA-D132AB535754}" destId="{67067600-AB4B-46ED-BEF7-3F19E7DEEFBE}" srcOrd="1" destOrd="0" parTransId="{DE45E6C5-125D-4114-BEC2-E0BE5DA0B249}" sibTransId="{328F0596-2168-4B81-AE4A-80B40C22C537}"/>
    <dgm:cxn modelId="{ED7F4AB4-C36F-4078-9736-83091A1E7BAA}" srcId="{3FF937BE-98B9-4090-9BCA-D132AB535754}" destId="{FEFF5773-F9D5-4E56-8201-1DEE380C43B4}" srcOrd="2" destOrd="0" parTransId="{C578E5A8-E86F-4C01-A9F2-78567E24E5F8}" sibTransId="{6D0F8B5B-404A-4E3E-9FC0-229B89F13572}"/>
    <dgm:cxn modelId="{77F583B6-B3CE-438E-9CD6-4357BBC4DC89}" srcId="{91C9B37B-F9C5-4BF0-B0CE-722A9953DE99}" destId="{C4D810C3-0AF1-48B1-AF21-1CB8DFDF3727}" srcOrd="0" destOrd="0" parTransId="{63E766A7-AAD0-42D4-8898-6A32C5653FF2}" sibTransId="{E681F9F1-659E-4449-B01E-A79035A009B5}"/>
    <dgm:cxn modelId="{AD10BDB8-0458-4DC3-A23B-E13FAA232A96}" type="presOf" srcId="{F91BC1F3-0484-4F86-A3EC-43F22B02F80F}" destId="{22A43C78-6C74-46B6-B0B2-27FABFFA1872}" srcOrd="0" destOrd="0" presId="urn:microsoft.com/office/officeart/2005/8/layout/hierarchy2"/>
    <dgm:cxn modelId="{B96924BD-D24A-495D-A5E9-CE885F113732}" type="presOf" srcId="{41DAAA11-AF03-4278-BF75-06EA9A7F0ECD}" destId="{EE6BD312-009A-45E7-9C32-30B05E778924}" srcOrd="1" destOrd="0" presId="urn:microsoft.com/office/officeart/2005/8/layout/hierarchy2"/>
    <dgm:cxn modelId="{161382BD-F405-48B9-86C0-C6B2F98C2C79}" type="presOf" srcId="{DE45E6C5-125D-4114-BEC2-E0BE5DA0B249}" destId="{DAEB8357-B5D5-42B3-8EB4-B7AFB4BEA0BE}" srcOrd="1" destOrd="0" presId="urn:microsoft.com/office/officeart/2005/8/layout/hierarchy2"/>
    <dgm:cxn modelId="{5252E9C1-7B47-4F58-8E3A-D1C01195B1FE}" type="presOf" srcId="{C4D810C3-0AF1-48B1-AF21-1CB8DFDF3727}" destId="{F8492E20-FCAE-4BFD-9390-E52BEA6A6A1D}" srcOrd="0" destOrd="0" presId="urn:microsoft.com/office/officeart/2005/8/layout/hierarchy2"/>
    <dgm:cxn modelId="{949302C6-E31A-474D-AAF3-80C7C6A1A964}" type="presOf" srcId="{4BA509EA-1105-4210-82D4-7A7D063578EC}" destId="{EE1C4114-EFBB-47CF-B093-708AB5256C03}" srcOrd="0" destOrd="0" presId="urn:microsoft.com/office/officeart/2005/8/layout/hierarchy2"/>
    <dgm:cxn modelId="{80B4F9C7-5BDF-405F-89F3-7D9D895A5990}" type="presOf" srcId="{D94CBD77-99D9-4557-AA74-BD602C1CBE69}" destId="{E06365E1-3BDC-4248-B598-4DCD10D3C95E}" srcOrd="0" destOrd="0" presId="urn:microsoft.com/office/officeart/2005/8/layout/hierarchy2"/>
    <dgm:cxn modelId="{EC4CACC8-D85B-4B30-93F8-D1957D720A15}" type="presOf" srcId="{CBAE26BC-72B5-4F33-ACD3-2696C412EFFC}" destId="{085D7759-7ACA-463D-8AD5-C5367E0420A2}" srcOrd="0" destOrd="0" presId="urn:microsoft.com/office/officeart/2005/8/layout/hierarchy2"/>
    <dgm:cxn modelId="{90D3B8C9-2850-44C4-9EB1-FB40F4CB4148}" type="presOf" srcId="{B0A61C6C-F8B7-4900-90CD-5371251F409E}" destId="{F55118EE-7B05-4E51-90B1-81938B38D662}" srcOrd="0" destOrd="0" presId="urn:microsoft.com/office/officeart/2005/8/layout/hierarchy2"/>
    <dgm:cxn modelId="{D7809ECE-1BD0-44EB-B53B-1C7F1C2D8AC7}" type="presOf" srcId="{AA8C4DD3-97DF-4912-85DF-5E57858CFCF0}" destId="{73F7E683-9849-4A2D-A8C2-4D236CCDB8B1}" srcOrd="0" destOrd="0" presId="urn:microsoft.com/office/officeart/2005/8/layout/hierarchy2"/>
    <dgm:cxn modelId="{EBE438CF-FC44-471A-AD23-BE616BCD26B4}" type="presOf" srcId="{B9C485B0-A558-48C3-8F0D-AC72C8419958}" destId="{9A67EFDD-AE98-48ED-A314-764FF768E442}" srcOrd="1" destOrd="0" presId="urn:microsoft.com/office/officeart/2005/8/layout/hierarchy2"/>
    <dgm:cxn modelId="{50A75BD2-568B-4A87-B8B4-0A2766C2ED0A}" type="presOf" srcId="{43A14723-FDDE-4C98-B65E-FD826F5D9126}" destId="{7311F904-6909-4145-928C-9EDE3E94C494}" srcOrd="1" destOrd="0" presId="urn:microsoft.com/office/officeart/2005/8/layout/hierarchy2"/>
    <dgm:cxn modelId="{629766D2-933C-407E-B246-C00454358E9D}" type="presOf" srcId="{F91BC1F3-0484-4F86-A3EC-43F22B02F80F}" destId="{385F1E65-AAC4-4A40-BCF2-8B7E2EE118AE}" srcOrd="1" destOrd="0" presId="urn:microsoft.com/office/officeart/2005/8/layout/hierarchy2"/>
    <dgm:cxn modelId="{1DA498D3-2D87-47EF-B6CA-C09E901DB002}" type="presOf" srcId="{EF729AE2-C69B-4EB8-9A0B-0FAE47AF30A2}" destId="{0CECFB22-3B51-4527-A015-8C9EF845969D}" srcOrd="0" destOrd="0" presId="urn:microsoft.com/office/officeart/2005/8/layout/hierarchy2"/>
    <dgm:cxn modelId="{7D5F40D5-80E7-47FC-BDB4-74A9DEE5C916}" type="presOf" srcId="{6E1D6487-FDEA-4317-AC4D-5705E3888643}" destId="{63F422E6-32E9-4E2D-A9CF-D3DAED49ABCD}" srcOrd="0" destOrd="0" presId="urn:microsoft.com/office/officeart/2005/8/layout/hierarchy2"/>
    <dgm:cxn modelId="{4E4303D8-41A0-4254-8946-3895047BD687}" srcId="{4BA509EA-1105-4210-82D4-7A7D063578EC}" destId="{73CB6196-0D5B-4A91-BFA8-6A9838F95011}" srcOrd="4" destOrd="0" parTransId="{5F54B66C-A498-4C34-B7C6-728407F75489}" sibTransId="{2BE5AD3A-1628-4A40-A74E-34EE6841796C}"/>
    <dgm:cxn modelId="{373CC4DC-780B-41A9-9CC4-67D37543FA3B}" srcId="{4BA509EA-1105-4210-82D4-7A7D063578EC}" destId="{EAACC753-26D0-4938-91B3-490287E88C0A}" srcOrd="2" destOrd="0" parTransId="{FEFC8C9D-8574-405E-98AA-DB8107B2D7F1}" sibTransId="{4BF5024A-8D58-4528-B34F-DD7824A7B181}"/>
    <dgm:cxn modelId="{F4BE9EDD-33B6-4933-9E8B-74938A4DBC50}" type="presOf" srcId="{A066A5B6-E361-482B-8F81-1F52E34B48A4}" destId="{96167752-B0AB-411E-90DD-795BCBC3DFED}" srcOrd="0" destOrd="0" presId="urn:microsoft.com/office/officeart/2005/8/layout/hierarchy2"/>
    <dgm:cxn modelId="{06B83EE7-0E1E-4EC7-85BC-5FAA4812E9E8}" type="presOf" srcId="{D02FD99E-1948-49B0-B597-1370EA5494EB}" destId="{1688429E-84F6-4546-BBFF-6DB2D36CFC67}" srcOrd="1" destOrd="0" presId="urn:microsoft.com/office/officeart/2005/8/layout/hierarchy2"/>
    <dgm:cxn modelId="{6B5CFAEC-F2C9-4758-9E8F-9E8F23700960}" srcId="{46F4C53F-F9A8-4273-9023-4BB82E27CC12}" destId="{6FBB533B-3DD3-42CB-BDC0-0525CF76888A}" srcOrd="0" destOrd="0" parTransId="{CE3E7AB6-6B4C-4D91-9473-832007695CA8}" sibTransId="{0EBB745D-B66D-446E-8FD4-7E70097D3A6D}"/>
    <dgm:cxn modelId="{FC586BED-DD2C-4E16-BFDC-66920DAE68AA}" type="presOf" srcId="{1BCF5084-33E0-4AF3-B802-79A490205C79}" destId="{399B3942-49F5-4C6E-AC42-9EBFA784FA24}" srcOrd="1" destOrd="0" presId="urn:microsoft.com/office/officeart/2005/8/layout/hierarchy2"/>
    <dgm:cxn modelId="{30BD94F6-B4B0-48EA-A3DC-F9AEAEAAB13F}" type="presOf" srcId="{DD035936-9B34-4887-AECA-C4D7865D89D9}" destId="{969C7DDB-CF60-4FA9-ABD8-FF3C8899EE15}" srcOrd="0" destOrd="0" presId="urn:microsoft.com/office/officeart/2005/8/layout/hierarchy2"/>
    <dgm:cxn modelId="{D64475F7-641C-432B-9848-8A235B7084E0}" type="presOf" srcId="{5F54B66C-A498-4C34-B7C6-728407F75489}" destId="{F532E92E-4701-41F2-B8EF-9F1D020618B9}" srcOrd="1" destOrd="0" presId="urn:microsoft.com/office/officeart/2005/8/layout/hierarchy2"/>
    <dgm:cxn modelId="{8A1C98FD-05B7-4CAE-826F-E05F4846A206}" type="presOf" srcId="{6FBB533B-3DD3-42CB-BDC0-0525CF76888A}" destId="{154CB941-2C9C-4675-936F-8E785E1F6AD8}" srcOrd="0" destOrd="0" presId="urn:microsoft.com/office/officeart/2005/8/layout/hierarchy2"/>
    <dgm:cxn modelId="{EE986FF4-3BA8-43AD-A3BF-4C935DEB29B8}" type="presParOf" srcId="{73DEE736-EBB7-4E35-B4F9-3FB57DFFAE1F}" destId="{D9EEDF97-CB40-4B82-BDDF-2E630585DC8C}" srcOrd="0" destOrd="0" presId="urn:microsoft.com/office/officeart/2005/8/layout/hierarchy2"/>
    <dgm:cxn modelId="{9DF04ADD-49EB-44FA-9464-428F49C28D87}" type="presParOf" srcId="{D9EEDF97-CB40-4B82-BDDF-2E630585DC8C}" destId="{3A090001-EBC4-4715-B03D-4B4980B30E2E}" srcOrd="0" destOrd="0" presId="urn:microsoft.com/office/officeart/2005/8/layout/hierarchy2"/>
    <dgm:cxn modelId="{782F8726-BB93-443D-88B3-7D2DA97E70EC}" type="presParOf" srcId="{D9EEDF97-CB40-4B82-BDDF-2E630585DC8C}" destId="{BC9AF454-CC4C-4609-9C61-22B27DBA880F}" srcOrd="1" destOrd="0" presId="urn:microsoft.com/office/officeart/2005/8/layout/hierarchy2"/>
    <dgm:cxn modelId="{41152D19-5D06-4DB9-A4C9-6771D9DF7320}" type="presParOf" srcId="{BC9AF454-CC4C-4609-9C61-22B27DBA880F}" destId="{8DD51C3B-4A40-4227-9A89-786EA31B62AD}" srcOrd="0" destOrd="0" presId="urn:microsoft.com/office/officeart/2005/8/layout/hierarchy2"/>
    <dgm:cxn modelId="{C4292837-0C4E-434B-B2AC-FA1694C5DC22}" type="presParOf" srcId="{8DD51C3B-4A40-4227-9A89-786EA31B62AD}" destId="{4AB9AB43-C356-4E9A-A41B-4D1CB93AC918}" srcOrd="0" destOrd="0" presId="urn:microsoft.com/office/officeart/2005/8/layout/hierarchy2"/>
    <dgm:cxn modelId="{1741E472-1418-44C3-91F3-104E3365F5CF}" type="presParOf" srcId="{BC9AF454-CC4C-4609-9C61-22B27DBA880F}" destId="{CEEB5D08-CB2A-4D4B-A789-94C67EB62D9D}" srcOrd="1" destOrd="0" presId="urn:microsoft.com/office/officeart/2005/8/layout/hierarchy2"/>
    <dgm:cxn modelId="{93AC98CC-0CE7-44F1-86FC-5B7D38AAF2B8}" type="presParOf" srcId="{CEEB5D08-CB2A-4D4B-A789-94C67EB62D9D}" destId="{154CB941-2C9C-4675-936F-8E785E1F6AD8}" srcOrd="0" destOrd="0" presId="urn:microsoft.com/office/officeart/2005/8/layout/hierarchy2"/>
    <dgm:cxn modelId="{44C80B18-DA33-4AA7-AFB2-87D0F1ABABDC}" type="presParOf" srcId="{CEEB5D08-CB2A-4D4B-A789-94C67EB62D9D}" destId="{201A63E6-9816-4A41-9E51-446461C7E097}" srcOrd="1" destOrd="0" presId="urn:microsoft.com/office/officeart/2005/8/layout/hierarchy2"/>
    <dgm:cxn modelId="{3671B80F-4285-419B-BFEA-D13E6BA42620}" type="presParOf" srcId="{201A63E6-9816-4A41-9E51-446461C7E097}" destId="{26B69C67-584E-4A44-BC0B-147BA0E977D6}" srcOrd="0" destOrd="0" presId="urn:microsoft.com/office/officeart/2005/8/layout/hierarchy2"/>
    <dgm:cxn modelId="{356C2EB2-4A6C-4583-95BA-4769762CBE26}" type="presParOf" srcId="{26B69C67-584E-4A44-BC0B-147BA0E977D6}" destId="{DC15B288-1404-429C-A9C7-AF34DF5B14FB}" srcOrd="0" destOrd="0" presId="urn:microsoft.com/office/officeart/2005/8/layout/hierarchy2"/>
    <dgm:cxn modelId="{D20CD26B-79F7-4A69-A4F8-C2662D2A50F1}" type="presParOf" srcId="{201A63E6-9816-4A41-9E51-446461C7E097}" destId="{26E48703-C7BD-4D03-A894-187E70D3C4E9}" srcOrd="1" destOrd="0" presId="urn:microsoft.com/office/officeart/2005/8/layout/hierarchy2"/>
    <dgm:cxn modelId="{CDA03963-3CFE-4314-A188-ACA7FF4FBAE2}" type="presParOf" srcId="{26E48703-C7BD-4D03-A894-187E70D3C4E9}" destId="{713E20B1-9711-40A0-B24E-46FC11B2FB70}" srcOrd="0" destOrd="0" presId="urn:microsoft.com/office/officeart/2005/8/layout/hierarchy2"/>
    <dgm:cxn modelId="{8A6DEF03-5CA4-47C7-81AB-805549493139}" type="presParOf" srcId="{26E48703-C7BD-4D03-A894-187E70D3C4E9}" destId="{8927386C-AF00-44D8-BC75-EEA6FD761AFD}" srcOrd="1" destOrd="0" presId="urn:microsoft.com/office/officeart/2005/8/layout/hierarchy2"/>
    <dgm:cxn modelId="{DB9D1B3F-B3AA-47BC-A792-9E45FE7FE9E8}" type="presParOf" srcId="{201A63E6-9816-4A41-9E51-446461C7E097}" destId="{1702A661-738D-467B-B186-B4CE95F7A01E}" srcOrd="2" destOrd="0" presId="urn:microsoft.com/office/officeart/2005/8/layout/hierarchy2"/>
    <dgm:cxn modelId="{83A92B3E-414A-456E-AA34-2A3A0E22765B}" type="presParOf" srcId="{1702A661-738D-467B-B186-B4CE95F7A01E}" destId="{14F35FD4-97E5-4EC5-AC29-D97A2EDF4D50}" srcOrd="0" destOrd="0" presId="urn:microsoft.com/office/officeart/2005/8/layout/hierarchy2"/>
    <dgm:cxn modelId="{1FA17575-40AE-42F5-9F75-E58A347FE4B4}" type="presParOf" srcId="{201A63E6-9816-4A41-9E51-446461C7E097}" destId="{48BEBDCB-F0A3-4F28-B816-53A90137E91B}" srcOrd="3" destOrd="0" presId="urn:microsoft.com/office/officeart/2005/8/layout/hierarchy2"/>
    <dgm:cxn modelId="{927CEB7C-73CC-4984-A726-C1937BE61589}" type="presParOf" srcId="{48BEBDCB-F0A3-4F28-B816-53A90137E91B}" destId="{1D4A6FCD-7309-4437-ADDF-DFCE9B33B7EF}" srcOrd="0" destOrd="0" presId="urn:microsoft.com/office/officeart/2005/8/layout/hierarchy2"/>
    <dgm:cxn modelId="{7C6F6BAB-C065-43FE-9400-F287E04B11D1}" type="presParOf" srcId="{48BEBDCB-F0A3-4F28-B816-53A90137E91B}" destId="{7F131B3C-D995-4F6A-9F72-9F948AF430C6}" srcOrd="1" destOrd="0" presId="urn:microsoft.com/office/officeart/2005/8/layout/hierarchy2"/>
    <dgm:cxn modelId="{3AC36FAA-5963-412C-9D22-8DDE296E738D}" type="presParOf" srcId="{201A63E6-9816-4A41-9E51-446461C7E097}" destId="{4B6FA06E-84F2-4F82-979A-65EAA6271006}" srcOrd="4" destOrd="0" presId="urn:microsoft.com/office/officeart/2005/8/layout/hierarchy2"/>
    <dgm:cxn modelId="{802E3129-7E44-401E-A961-EB172C0A1845}" type="presParOf" srcId="{4B6FA06E-84F2-4F82-979A-65EAA6271006}" destId="{1688429E-84F6-4546-BBFF-6DB2D36CFC67}" srcOrd="0" destOrd="0" presId="urn:microsoft.com/office/officeart/2005/8/layout/hierarchy2"/>
    <dgm:cxn modelId="{E4D8BAFB-D77E-4CAE-8B1E-C21A42AC9253}" type="presParOf" srcId="{201A63E6-9816-4A41-9E51-446461C7E097}" destId="{A127F4A2-8D5A-42C4-8CCB-FB9857D925FC}" srcOrd="5" destOrd="0" presId="urn:microsoft.com/office/officeart/2005/8/layout/hierarchy2"/>
    <dgm:cxn modelId="{83B43C84-066C-4528-964B-84E5D402F295}" type="presParOf" srcId="{A127F4A2-8D5A-42C4-8CCB-FB9857D925FC}" destId="{E06365E1-3BDC-4248-B598-4DCD10D3C95E}" srcOrd="0" destOrd="0" presId="urn:microsoft.com/office/officeart/2005/8/layout/hierarchy2"/>
    <dgm:cxn modelId="{30E8453D-ED9E-4958-BFD1-9B3B4BABE54E}" type="presParOf" srcId="{A127F4A2-8D5A-42C4-8CCB-FB9857D925FC}" destId="{86EFC0DF-7E99-4F29-B78A-A57976FD9558}" srcOrd="1" destOrd="0" presId="urn:microsoft.com/office/officeart/2005/8/layout/hierarchy2"/>
    <dgm:cxn modelId="{27067918-FDBF-4549-B203-74E0D3D59B5D}" type="presParOf" srcId="{BC9AF454-CC4C-4609-9C61-22B27DBA880F}" destId="{01BE527E-78AF-439F-9153-D03F73268255}" srcOrd="2" destOrd="0" presId="urn:microsoft.com/office/officeart/2005/8/layout/hierarchy2"/>
    <dgm:cxn modelId="{4EB79B2D-C516-46FD-962A-A5C0D2B5ED6C}" type="presParOf" srcId="{01BE527E-78AF-439F-9153-D03F73268255}" destId="{1FB33CBF-79FF-491A-992E-34EDD3C1A356}" srcOrd="0" destOrd="0" presId="urn:microsoft.com/office/officeart/2005/8/layout/hierarchy2"/>
    <dgm:cxn modelId="{DFF38F58-8FE5-4D19-8BF1-8EF105C15A7A}" type="presParOf" srcId="{BC9AF454-CC4C-4609-9C61-22B27DBA880F}" destId="{8FE27727-900F-41EA-9A0A-28EA25E2072D}" srcOrd="3" destOrd="0" presId="urn:microsoft.com/office/officeart/2005/8/layout/hierarchy2"/>
    <dgm:cxn modelId="{CC299849-61E5-4B34-94EE-CB0C64017B2B}" type="presParOf" srcId="{8FE27727-900F-41EA-9A0A-28EA25E2072D}" destId="{085D7759-7ACA-463D-8AD5-C5367E0420A2}" srcOrd="0" destOrd="0" presId="urn:microsoft.com/office/officeart/2005/8/layout/hierarchy2"/>
    <dgm:cxn modelId="{A409E06F-BD50-41DB-A9BF-CD76CA66D3B4}" type="presParOf" srcId="{8FE27727-900F-41EA-9A0A-28EA25E2072D}" destId="{786AB733-F590-4AB9-8445-61AC3B309028}" srcOrd="1" destOrd="0" presId="urn:microsoft.com/office/officeart/2005/8/layout/hierarchy2"/>
    <dgm:cxn modelId="{6FB9593E-71B6-4B5B-BB39-E73CE01B8118}" type="presParOf" srcId="{786AB733-F590-4AB9-8445-61AC3B309028}" destId="{3603C683-D197-42B9-89B0-27E698D72A90}" srcOrd="0" destOrd="0" presId="urn:microsoft.com/office/officeart/2005/8/layout/hierarchy2"/>
    <dgm:cxn modelId="{93B3AF29-CA87-4353-88F0-0C33ACD31731}" type="presParOf" srcId="{3603C683-D197-42B9-89B0-27E698D72A90}" destId="{9A67EFDD-AE98-48ED-A314-764FF768E442}" srcOrd="0" destOrd="0" presId="urn:microsoft.com/office/officeart/2005/8/layout/hierarchy2"/>
    <dgm:cxn modelId="{BD51AAF6-62A6-4566-8481-1D770851BEE1}" type="presParOf" srcId="{786AB733-F590-4AB9-8445-61AC3B309028}" destId="{77F360E8-AEA4-4A98-8178-18D422849EDF}" srcOrd="1" destOrd="0" presId="urn:microsoft.com/office/officeart/2005/8/layout/hierarchy2"/>
    <dgm:cxn modelId="{4E87D76B-6FFF-425C-B8F8-31248C6A335D}" type="presParOf" srcId="{77F360E8-AEA4-4A98-8178-18D422849EDF}" destId="{BD35A618-0BAD-47E1-BA25-A65412D78E52}" srcOrd="0" destOrd="0" presId="urn:microsoft.com/office/officeart/2005/8/layout/hierarchy2"/>
    <dgm:cxn modelId="{71A7C843-C660-4022-A8E5-2459408FC6DE}" type="presParOf" srcId="{77F360E8-AEA4-4A98-8178-18D422849EDF}" destId="{6730F2BD-7686-48DF-92FC-B442634540B7}" srcOrd="1" destOrd="0" presId="urn:microsoft.com/office/officeart/2005/8/layout/hierarchy2"/>
    <dgm:cxn modelId="{0CE16637-879F-44A4-B4A7-AEA42D23D884}" type="presParOf" srcId="{BC9AF454-CC4C-4609-9C61-22B27DBA880F}" destId="{327AF38E-657A-4419-BB59-64565A1D7266}" srcOrd="4" destOrd="0" presId="urn:microsoft.com/office/officeart/2005/8/layout/hierarchy2"/>
    <dgm:cxn modelId="{CA6797EB-537E-4945-B408-8A8B0DEBF124}" type="presParOf" srcId="{327AF38E-657A-4419-BB59-64565A1D7266}" destId="{98361A17-4A53-482A-A33A-8F7C4CECB410}" srcOrd="0" destOrd="0" presId="urn:microsoft.com/office/officeart/2005/8/layout/hierarchy2"/>
    <dgm:cxn modelId="{8DE84C78-A577-4769-A094-2C3EB318F183}" type="presParOf" srcId="{BC9AF454-CC4C-4609-9C61-22B27DBA880F}" destId="{8C563BE1-7388-4095-93D6-D8069C57D9AD}" srcOrd="5" destOrd="0" presId="urn:microsoft.com/office/officeart/2005/8/layout/hierarchy2"/>
    <dgm:cxn modelId="{EC7BBE7C-35FE-4B01-8907-E8EF0A5A67B8}" type="presParOf" srcId="{8C563BE1-7388-4095-93D6-D8069C57D9AD}" destId="{F5B51114-1047-40E6-8CE8-8C4255B3D0E1}" srcOrd="0" destOrd="0" presId="urn:microsoft.com/office/officeart/2005/8/layout/hierarchy2"/>
    <dgm:cxn modelId="{84AEA262-D6CF-4D11-B33B-3DB734D4F22D}" type="presParOf" srcId="{8C563BE1-7388-4095-93D6-D8069C57D9AD}" destId="{9F57CE36-5002-4DC8-A470-A851B891F1F1}" srcOrd="1" destOrd="0" presId="urn:microsoft.com/office/officeart/2005/8/layout/hierarchy2"/>
    <dgm:cxn modelId="{9D128E99-3732-4719-8415-264A45604553}" type="presParOf" srcId="{9F57CE36-5002-4DC8-A470-A851B891F1F1}" destId="{444F04D6-7E02-46B9-9F7F-0FC912B478D4}" srcOrd="0" destOrd="0" presId="urn:microsoft.com/office/officeart/2005/8/layout/hierarchy2"/>
    <dgm:cxn modelId="{898682C7-AC3A-46FA-AE6C-7B6BC62F8323}" type="presParOf" srcId="{444F04D6-7E02-46B9-9F7F-0FC912B478D4}" destId="{DB162F63-5FAC-4864-A834-1FBCEB1997A0}" srcOrd="0" destOrd="0" presId="urn:microsoft.com/office/officeart/2005/8/layout/hierarchy2"/>
    <dgm:cxn modelId="{A4F2B950-2323-4963-A733-235203D0B1BD}" type="presParOf" srcId="{9F57CE36-5002-4DC8-A470-A851B891F1F1}" destId="{145B18A0-54B7-43A2-B45A-E85DB6955EB4}" srcOrd="1" destOrd="0" presId="urn:microsoft.com/office/officeart/2005/8/layout/hierarchy2"/>
    <dgm:cxn modelId="{A4D839E7-AC82-43F1-BD67-81A557990D5F}" type="presParOf" srcId="{145B18A0-54B7-43A2-B45A-E85DB6955EB4}" destId="{D5C1D72F-BD0C-4862-A5B9-CA2CBA74E2F7}" srcOrd="0" destOrd="0" presId="urn:microsoft.com/office/officeart/2005/8/layout/hierarchy2"/>
    <dgm:cxn modelId="{2E4CC07D-CA65-4A9C-89C8-31F92039BB08}" type="presParOf" srcId="{145B18A0-54B7-43A2-B45A-E85DB6955EB4}" destId="{6A7EE213-50BB-4D04-979A-AC22C1265538}" srcOrd="1" destOrd="0" presId="urn:microsoft.com/office/officeart/2005/8/layout/hierarchy2"/>
    <dgm:cxn modelId="{0406759B-5F19-4D18-8B05-5E33C9880744}" type="presParOf" srcId="{9F57CE36-5002-4DC8-A470-A851B891F1F1}" destId="{C08EFF6C-286F-41E1-9AA1-F94766BD3221}" srcOrd="2" destOrd="0" presId="urn:microsoft.com/office/officeart/2005/8/layout/hierarchy2"/>
    <dgm:cxn modelId="{DAAF9508-1642-4844-9161-89B482D9BDE3}" type="presParOf" srcId="{C08EFF6C-286F-41E1-9AA1-F94766BD3221}" destId="{399B3942-49F5-4C6E-AC42-9EBFA784FA24}" srcOrd="0" destOrd="0" presId="urn:microsoft.com/office/officeart/2005/8/layout/hierarchy2"/>
    <dgm:cxn modelId="{6DE723DE-CA9D-42E8-8552-C8B01545CF58}" type="presParOf" srcId="{9F57CE36-5002-4DC8-A470-A851B891F1F1}" destId="{EB547900-DA63-424B-8661-C46D8BEC053B}" srcOrd="3" destOrd="0" presId="urn:microsoft.com/office/officeart/2005/8/layout/hierarchy2"/>
    <dgm:cxn modelId="{9D0B2E68-37A7-4C12-9B18-95B2B9A5FE75}" type="presParOf" srcId="{EB547900-DA63-424B-8661-C46D8BEC053B}" destId="{7E100F0F-E05F-4E4E-9907-C0D5A794E1F9}" srcOrd="0" destOrd="0" presId="urn:microsoft.com/office/officeart/2005/8/layout/hierarchy2"/>
    <dgm:cxn modelId="{6EBE1ED4-E97F-446E-9C75-133BC536C1B7}" type="presParOf" srcId="{EB547900-DA63-424B-8661-C46D8BEC053B}" destId="{3D023E9E-E7C4-4C38-A092-79FB51B60488}" srcOrd="1" destOrd="0" presId="urn:microsoft.com/office/officeart/2005/8/layout/hierarchy2"/>
    <dgm:cxn modelId="{B2A1C32D-FA87-4252-B2E7-6DDB7BE67479}" type="presParOf" srcId="{9F57CE36-5002-4DC8-A470-A851B891F1F1}" destId="{57B20E3C-A535-4AC1-9B91-07C045F72217}" srcOrd="4" destOrd="0" presId="urn:microsoft.com/office/officeart/2005/8/layout/hierarchy2"/>
    <dgm:cxn modelId="{2ACC46C7-BCBF-452E-814C-34CD8AEBDAFE}" type="presParOf" srcId="{57B20E3C-A535-4AC1-9B91-07C045F72217}" destId="{2FC55A22-27BA-4536-8539-8DB2398851ED}" srcOrd="0" destOrd="0" presId="urn:microsoft.com/office/officeart/2005/8/layout/hierarchy2"/>
    <dgm:cxn modelId="{7BF6D2BC-9520-4DA9-A097-AF9D8917F8DB}" type="presParOf" srcId="{9F57CE36-5002-4DC8-A470-A851B891F1F1}" destId="{598A4A43-2946-4A8F-A924-65461E744947}" srcOrd="5" destOrd="0" presId="urn:microsoft.com/office/officeart/2005/8/layout/hierarchy2"/>
    <dgm:cxn modelId="{34E9CFA2-1868-48D8-A699-97192A063E89}" type="presParOf" srcId="{598A4A43-2946-4A8F-A924-65461E744947}" destId="{0CECFB22-3B51-4527-A015-8C9EF845969D}" srcOrd="0" destOrd="0" presId="urn:microsoft.com/office/officeart/2005/8/layout/hierarchy2"/>
    <dgm:cxn modelId="{FC4F64BD-39DC-4647-9CD5-A79EBAED17CD}" type="presParOf" srcId="{598A4A43-2946-4A8F-A924-65461E744947}" destId="{DA7967E4-AF59-44F4-B2BD-5D8700C65CAE}" srcOrd="1" destOrd="0" presId="urn:microsoft.com/office/officeart/2005/8/layout/hierarchy2"/>
    <dgm:cxn modelId="{2D07CF9F-CFC7-4B3D-911D-634219B7561E}" type="presParOf" srcId="{9F57CE36-5002-4DC8-A470-A851B891F1F1}" destId="{783DEE70-8EB6-4A04-A09E-1F1AEBF63AFA}" srcOrd="6" destOrd="0" presId="urn:microsoft.com/office/officeart/2005/8/layout/hierarchy2"/>
    <dgm:cxn modelId="{BB5C95A4-94D1-4D73-99D3-B7C992B87078}" type="presParOf" srcId="{783DEE70-8EB6-4A04-A09E-1F1AEBF63AFA}" destId="{6402AE8D-D111-477E-8F2E-ACDF826805CE}" srcOrd="0" destOrd="0" presId="urn:microsoft.com/office/officeart/2005/8/layout/hierarchy2"/>
    <dgm:cxn modelId="{3138728A-CAC0-44D3-8A69-3BA39AEF4544}" type="presParOf" srcId="{9F57CE36-5002-4DC8-A470-A851B891F1F1}" destId="{808D600A-4F5C-4430-BFB3-104D6460DA88}" srcOrd="7" destOrd="0" presId="urn:microsoft.com/office/officeart/2005/8/layout/hierarchy2"/>
    <dgm:cxn modelId="{D5128562-005A-4762-85CA-9257758EF91A}" type="presParOf" srcId="{808D600A-4F5C-4430-BFB3-104D6460DA88}" destId="{5DD081EE-0A8C-4377-BDDC-28BDEAB5B2A3}" srcOrd="0" destOrd="0" presId="urn:microsoft.com/office/officeart/2005/8/layout/hierarchy2"/>
    <dgm:cxn modelId="{A0DF84DA-BAE4-4D33-8111-2D0E31124510}" type="presParOf" srcId="{808D600A-4F5C-4430-BFB3-104D6460DA88}" destId="{0B8FE93B-2175-4BD8-9D4C-375C123D9B5C}" srcOrd="1" destOrd="0" presId="urn:microsoft.com/office/officeart/2005/8/layout/hierarchy2"/>
    <dgm:cxn modelId="{508F400A-8754-4960-B478-58EC1F0FB138}" type="presParOf" srcId="{9F57CE36-5002-4DC8-A470-A851B891F1F1}" destId="{73F7E683-9849-4A2D-A8C2-4D236CCDB8B1}" srcOrd="8" destOrd="0" presId="urn:microsoft.com/office/officeart/2005/8/layout/hierarchy2"/>
    <dgm:cxn modelId="{01A585F5-DDD0-4603-91B6-AABF244AAFBA}" type="presParOf" srcId="{73F7E683-9849-4A2D-A8C2-4D236CCDB8B1}" destId="{18FDA5CD-FBB9-4A4B-A928-1DC0983AE332}" srcOrd="0" destOrd="0" presId="urn:microsoft.com/office/officeart/2005/8/layout/hierarchy2"/>
    <dgm:cxn modelId="{949D2F8D-FA7D-4294-9AF8-92FA52B1E935}" type="presParOf" srcId="{9F57CE36-5002-4DC8-A470-A851B891F1F1}" destId="{E9105802-457F-484C-A539-75AD6F3253B6}" srcOrd="9" destOrd="0" presId="urn:microsoft.com/office/officeart/2005/8/layout/hierarchy2"/>
    <dgm:cxn modelId="{DD742CE6-8A01-4180-A427-CF86CEB61CBF}" type="presParOf" srcId="{E9105802-457F-484C-A539-75AD6F3253B6}" destId="{791C115A-7A12-4AFA-9FDC-A004D796C3BC}" srcOrd="0" destOrd="0" presId="urn:microsoft.com/office/officeart/2005/8/layout/hierarchy2"/>
    <dgm:cxn modelId="{41224EBD-6F52-48E6-A0CA-3E7965A9CF64}" type="presParOf" srcId="{E9105802-457F-484C-A539-75AD6F3253B6}" destId="{632DD258-093B-4165-B4C2-334BC0A8B628}" srcOrd="1" destOrd="0" presId="urn:microsoft.com/office/officeart/2005/8/layout/hierarchy2"/>
    <dgm:cxn modelId="{B70CFD49-B187-4F52-9FE5-CFF2CA2D3472}" type="presParOf" srcId="{BC9AF454-CC4C-4609-9C61-22B27DBA880F}" destId="{22A43C78-6C74-46B6-B0B2-27FABFFA1872}" srcOrd="6" destOrd="0" presId="urn:microsoft.com/office/officeart/2005/8/layout/hierarchy2"/>
    <dgm:cxn modelId="{05A07EFC-5B86-4E5F-88C6-907FC810A93E}" type="presParOf" srcId="{22A43C78-6C74-46B6-B0B2-27FABFFA1872}" destId="{385F1E65-AAC4-4A40-BCF2-8B7E2EE118AE}" srcOrd="0" destOrd="0" presId="urn:microsoft.com/office/officeart/2005/8/layout/hierarchy2"/>
    <dgm:cxn modelId="{F1B49501-7B49-4879-995F-560147FBDBB2}" type="presParOf" srcId="{BC9AF454-CC4C-4609-9C61-22B27DBA880F}" destId="{07A338C1-B760-4A3D-A8B8-D24343B1EC43}" srcOrd="7" destOrd="0" presId="urn:microsoft.com/office/officeart/2005/8/layout/hierarchy2"/>
    <dgm:cxn modelId="{B8B2F048-78A4-4718-8318-4B464DB20EBE}" type="presParOf" srcId="{07A338C1-B760-4A3D-A8B8-D24343B1EC43}" destId="{B40A4B5D-5A7E-4DAB-9C44-2AB3D25B0D60}" srcOrd="0" destOrd="0" presId="urn:microsoft.com/office/officeart/2005/8/layout/hierarchy2"/>
    <dgm:cxn modelId="{61871C3C-149D-444B-9B34-2BA073DE85AC}" type="presParOf" srcId="{07A338C1-B760-4A3D-A8B8-D24343B1EC43}" destId="{CE340109-6DCC-46BE-A763-AA0E1B9DB2D7}" srcOrd="1" destOrd="0" presId="urn:microsoft.com/office/officeart/2005/8/layout/hierarchy2"/>
    <dgm:cxn modelId="{4AAA466C-BE60-4557-802D-9AA0A82B3704}" type="presParOf" srcId="{CE340109-6DCC-46BE-A763-AA0E1B9DB2D7}" destId="{825ECB4C-2237-4BC1-BE58-7A26EB34B540}" srcOrd="0" destOrd="0" presId="urn:microsoft.com/office/officeart/2005/8/layout/hierarchy2"/>
    <dgm:cxn modelId="{15FF2C53-D824-41EA-B978-FFC771528E22}" type="presParOf" srcId="{825ECB4C-2237-4BC1-BE58-7A26EB34B540}" destId="{F963BEDC-0002-4E42-8452-896192E276AE}" srcOrd="0" destOrd="0" presId="urn:microsoft.com/office/officeart/2005/8/layout/hierarchy2"/>
    <dgm:cxn modelId="{BF13A778-4FEE-47C2-BBB3-F071349B52E5}" type="presParOf" srcId="{CE340109-6DCC-46BE-A763-AA0E1B9DB2D7}" destId="{81D5E761-4824-4B84-BE4D-ECC42724EEEF}" srcOrd="1" destOrd="0" presId="urn:microsoft.com/office/officeart/2005/8/layout/hierarchy2"/>
    <dgm:cxn modelId="{6C089999-DE4F-405F-8857-D43B9CF2F9AC}" type="presParOf" srcId="{81D5E761-4824-4B84-BE4D-ECC42724EEEF}" destId="{63F422E6-32E9-4E2D-A9CF-D3DAED49ABCD}" srcOrd="0" destOrd="0" presId="urn:microsoft.com/office/officeart/2005/8/layout/hierarchy2"/>
    <dgm:cxn modelId="{5A740B38-A788-450C-A874-CB571F318E67}" type="presParOf" srcId="{81D5E761-4824-4B84-BE4D-ECC42724EEEF}" destId="{F06142C9-A573-4ABA-A2BB-73A08133BB3F}" srcOrd="1" destOrd="0" presId="urn:microsoft.com/office/officeart/2005/8/layout/hierarchy2"/>
    <dgm:cxn modelId="{F28E7FD1-EC1A-431C-8877-ACC0B4F84DA0}" type="presParOf" srcId="{CE340109-6DCC-46BE-A763-AA0E1B9DB2D7}" destId="{C94207E9-50B6-45F0-9578-88F70A5F5DA0}" srcOrd="2" destOrd="0" presId="urn:microsoft.com/office/officeart/2005/8/layout/hierarchy2"/>
    <dgm:cxn modelId="{C8F574FE-8C38-4B01-AE68-18E1EB416C03}" type="presParOf" srcId="{C94207E9-50B6-45F0-9578-88F70A5F5DA0}" destId="{DAEB8357-B5D5-42B3-8EB4-B7AFB4BEA0BE}" srcOrd="0" destOrd="0" presId="urn:microsoft.com/office/officeart/2005/8/layout/hierarchy2"/>
    <dgm:cxn modelId="{11BE053A-3A60-464F-AD0B-99B15A7C424E}" type="presParOf" srcId="{CE340109-6DCC-46BE-A763-AA0E1B9DB2D7}" destId="{DC3D9446-33BF-421D-9BDE-BF2D43C78073}" srcOrd="3" destOrd="0" presId="urn:microsoft.com/office/officeart/2005/8/layout/hierarchy2"/>
    <dgm:cxn modelId="{A763458A-AF88-4656-A767-5D270B2B2945}" type="presParOf" srcId="{DC3D9446-33BF-421D-9BDE-BF2D43C78073}" destId="{2663135B-8DAE-45DB-8549-91CE2CAF0C1C}" srcOrd="0" destOrd="0" presId="urn:microsoft.com/office/officeart/2005/8/layout/hierarchy2"/>
    <dgm:cxn modelId="{948FC21F-946F-4361-9E64-DFDD1088FFCD}" type="presParOf" srcId="{DC3D9446-33BF-421D-9BDE-BF2D43C78073}" destId="{876294B5-898C-4253-BDFB-F98036FB0C51}" srcOrd="1" destOrd="0" presId="urn:microsoft.com/office/officeart/2005/8/layout/hierarchy2"/>
    <dgm:cxn modelId="{83E472C8-F047-4991-B076-304E3824DD84}" type="presParOf" srcId="{CE340109-6DCC-46BE-A763-AA0E1B9DB2D7}" destId="{AF3A83BD-C14F-4AF2-87EA-56EC074A7C8C}" srcOrd="4" destOrd="0" presId="urn:microsoft.com/office/officeart/2005/8/layout/hierarchy2"/>
    <dgm:cxn modelId="{7FB60C7E-30F5-48D0-9F7A-9C2ED6CF7D15}" type="presParOf" srcId="{AF3A83BD-C14F-4AF2-87EA-56EC074A7C8C}" destId="{2BCDABF4-541E-4448-94A7-FCF17A071D55}" srcOrd="0" destOrd="0" presId="urn:microsoft.com/office/officeart/2005/8/layout/hierarchy2"/>
    <dgm:cxn modelId="{03781A68-1C5C-4FD2-AE90-78250AF3F3F8}" type="presParOf" srcId="{CE340109-6DCC-46BE-A763-AA0E1B9DB2D7}" destId="{4C45CDBA-5634-4FD8-92E0-BE30445EFF72}" srcOrd="5" destOrd="0" presId="urn:microsoft.com/office/officeart/2005/8/layout/hierarchy2"/>
    <dgm:cxn modelId="{EE8E9FF6-C95A-4AA5-A260-B3758E72D630}" type="presParOf" srcId="{4C45CDBA-5634-4FD8-92E0-BE30445EFF72}" destId="{5878BF54-3867-498A-A970-6B2FDB73CA0A}" srcOrd="0" destOrd="0" presId="urn:microsoft.com/office/officeart/2005/8/layout/hierarchy2"/>
    <dgm:cxn modelId="{4097A818-DF26-4BBF-8406-52028A18B3C5}" type="presParOf" srcId="{4C45CDBA-5634-4FD8-92E0-BE30445EFF72}" destId="{2BCE0263-E0B0-4A82-8C67-4DC0CDB4FE51}" srcOrd="1" destOrd="0" presId="urn:microsoft.com/office/officeart/2005/8/layout/hierarchy2"/>
    <dgm:cxn modelId="{3CE1975C-C74D-4BA6-B9DF-C2CEAD8F5436}" type="presParOf" srcId="{BC9AF454-CC4C-4609-9C61-22B27DBA880F}" destId="{97837ED8-F4B6-4061-9EC1-E50C0691DCB8}" srcOrd="8" destOrd="0" presId="urn:microsoft.com/office/officeart/2005/8/layout/hierarchy2"/>
    <dgm:cxn modelId="{D1768A85-15CA-4937-9145-3B806085EEEE}" type="presParOf" srcId="{97837ED8-F4B6-4061-9EC1-E50C0691DCB8}" destId="{0C322D9E-68B2-4DD1-8C81-A0F908602F9C}" srcOrd="0" destOrd="0" presId="urn:microsoft.com/office/officeart/2005/8/layout/hierarchy2"/>
    <dgm:cxn modelId="{C1CCE6B2-FB70-434E-B35A-BCD45D796CEB}" type="presParOf" srcId="{BC9AF454-CC4C-4609-9C61-22B27DBA880F}" destId="{D1958FF5-4943-4ECF-9DDF-229B43DE0FEA}" srcOrd="9" destOrd="0" presId="urn:microsoft.com/office/officeart/2005/8/layout/hierarchy2"/>
    <dgm:cxn modelId="{7641F76A-B499-4AF4-92EB-143DA2C1064B}" type="presParOf" srcId="{D1958FF5-4943-4ECF-9DDF-229B43DE0FEA}" destId="{7865D5FF-C12B-4144-9C95-B6F71EED7ADC}" srcOrd="0" destOrd="0" presId="urn:microsoft.com/office/officeart/2005/8/layout/hierarchy2"/>
    <dgm:cxn modelId="{92C0AD05-4B42-4210-86BB-971FBDE6DBB2}" type="presParOf" srcId="{D1958FF5-4943-4ECF-9DDF-229B43DE0FEA}" destId="{9E10C098-042A-48A6-A8F4-5268B315AE74}" srcOrd="1" destOrd="0" presId="urn:microsoft.com/office/officeart/2005/8/layout/hierarchy2"/>
    <dgm:cxn modelId="{734D6A42-DAB7-4932-AF40-94AD3E09CB2B}" type="presParOf" srcId="{9E10C098-042A-48A6-A8F4-5268B315AE74}" destId="{9ED27D40-4158-4460-923C-A8F0E1047855}" srcOrd="0" destOrd="0" presId="urn:microsoft.com/office/officeart/2005/8/layout/hierarchy2"/>
    <dgm:cxn modelId="{F4DAA969-887C-4D15-BB1A-89F6654A8A81}" type="presParOf" srcId="{9ED27D40-4158-4460-923C-A8F0E1047855}" destId="{EE6BD312-009A-45E7-9C32-30B05E778924}" srcOrd="0" destOrd="0" presId="urn:microsoft.com/office/officeart/2005/8/layout/hierarchy2"/>
    <dgm:cxn modelId="{BFEDA533-E56B-4A43-A4A8-CA42E6A97A9C}" type="presParOf" srcId="{9E10C098-042A-48A6-A8F4-5268B315AE74}" destId="{D5FE6E0C-3F06-45F7-9619-EE399D5D7A0E}" srcOrd="1" destOrd="0" presId="urn:microsoft.com/office/officeart/2005/8/layout/hierarchy2"/>
    <dgm:cxn modelId="{F2906B72-C189-4318-934E-A4FCA5FB7995}" type="presParOf" srcId="{D5FE6E0C-3F06-45F7-9619-EE399D5D7A0E}" destId="{E919D066-AE23-4D94-9CB6-22B64947C364}" srcOrd="0" destOrd="0" presId="urn:microsoft.com/office/officeart/2005/8/layout/hierarchy2"/>
    <dgm:cxn modelId="{78FFB52A-9432-41FD-8E1A-82B0635BE2A3}" type="presParOf" srcId="{D5FE6E0C-3F06-45F7-9619-EE399D5D7A0E}" destId="{54A20E6C-D896-47F8-A3BB-8ADA50F3464E}" srcOrd="1" destOrd="0" presId="urn:microsoft.com/office/officeart/2005/8/layout/hierarchy2"/>
    <dgm:cxn modelId="{FD6AC86F-49D6-4F9A-9B44-6843A39B3EFB}" type="presParOf" srcId="{9E10C098-042A-48A6-A8F4-5268B315AE74}" destId="{709B5269-4511-4ED3-8799-62152ACB0C5C}" srcOrd="2" destOrd="0" presId="urn:microsoft.com/office/officeart/2005/8/layout/hierarchy2"/>
    <dgm:cxn modelId="{B283D833-50F8-40A7-BA4F-7F50F9F676BB}" type="presParOf" srcId="{709B5269-4511-4ED3-8799-62152ACB0C5C}" destId="{C727556A-9C83-4FE2-9779-1DCDEAF2A5CA}" srcOrd="0" destOrd="0" presId="urn:microsoft.com/office/officeart/2005/8/layout/hierarchy2"/>
    <dgm:cxn modelId="{6608010E-CAC9-4BD2-9BBB-884F80F22922}" type="presParOf" srcId="{9E10C098-042A-48A6-A8F4-5268B315AE74}" destId="{6E13E722-BC15-4981-A3AC-3C51F36DF45A}" srcOrd="3" destOrd="0" presId="urn:microsoft.com/office/officeart/2005/8/layout/hierarchy2"/>
    <dgm:cxn modelId="{AB824371-3EC5-4583-B1BE-44B1F5C1500F}" type="presParOf" srcId="{6E13E722-BC15-4981-A3AC-3C51F36DF45A}" destId="{56F9B438-93AF-4212-9282-4736E0875794}" srcOrd="0" destOrd="0" presId="urn:microsoft.com/office/officeart/2005/8/layout/hierarchy2"/>
    <dgm:cxn modelId="{044CDCFA-6E95-479C-85E2-103D13C0A6C2}" type="presParOf" srcId="{6E13E722-BC15-4981-A3AC-3C51F36DF45A}" destId="{14043646-F92D-4C2E-AD81-CD73ADFF8F2F}" srcOrd="1" destOrd="0" presId="urn:microsoft.com/office/officeart/2005/8/layout/hierarchy2"/>
    <dgm:cxn modelId="{2693C2B8-1473-424D-A410-A0FFC0AE4437}" type="presParOf" srcId="{9E10C098-042A-48A6-A8F4-5268B315AE74}" destId="{202722D0-458B-44D0-BF29-05345C3947F0}" srcOrd="4" destOrd="0" presId="urn:microsoft.com/office/officeart/2005/8/layout/hierarchy2"/>
    <dgm:cxn modelId="{38C477DF-336D-4ACE-9D0E-68CA6289C5F4}" type="presParOf" srcId="{202722D0-458B-44D0-BF29-05345C3947F0}" destId="{8CDE0EEA-3A28-4D4F-8479-0E76626ABD7F}" srcOrd="0" destOrd="0" presId="urn:microsoft.com/office/officeart/2005/8/layout/hierarchy2"/>
    <dgm:cxn modelId="{66DB0377-8A6C-4E36-9120-D043125B38DA}" type="presParOf" srcId="{9E10C098-042A-48A6-A8F4-5268B315AE74}" destId="{E18FB3EE-AF86-4587-9508-F3E73ED84D0C}" srcOrd="5" destOrd="0" presId="urn:microsoft.com/office/officeart/2005/8/layout/hierarchy2"/>
    <dgm:cxn modelId="{73610F73-D107-410E-B78F-48CFCAEFB8C6}" type="presParOf" srcId="{E18FB3EE-AF86-4587-9508-F3E73ED84D0C}" destId="{4FC45175-3869-4F9C-B5F9-072F4A3265FF}" srcOrd="0" destOrd="0" presId="urn:microsoft.com/office/officeart/2005/8/layout/hierarchy2"/>
    <dgm:cxn modelId="{5F96540B-A3CD-4C86-9F97-9326B40F9A37}" type="presParOf" srcId="{E18FB3EE-AF86-4587-9508-F3E73ED84D0C}" destId="{B7463C5D-9F9C-445C-8C3D-5E5493457FD5}" srcOrd="1" destOrd="0" presId="urn:microsoft.com/office/officeart/2005/8/layout/hierarchy2"/>
    <dgm:cxn modelId="{748803D6-BDD9-433D-9DB3-D1ED9797ED6E}" type="presParOf" srcId="{9E10C098-042A-48A6-A8F4-5268B315AE74}" destId="{A61D885C-CFB1-4B0E-B189-B7E671E1B24C}" srcOrd="6" destOrd="0" presId="urn:microsoft.com/office/officeart/2005/8/layout/hierarchy2"/>
    <dgm:cxn modelId="{0200128C-E8B9-4BF6-9260-52ABDEBDCEAE}" type="presParOf" srcId="{A61D885C-CFB1-4B0E-B189-B7E671E1B24C}" destId="{C818FF2D-52A8-4E71-B7A2-7491AD7730D7}" srcOrd="0" destOrd="0" presId="urn:microsoft.com/office/officeart/2005/8/layout/hierarchy2"/>
    <dgm:cxn modelId="{50D55190-A0B1-4E08-8261-290C7C3930AE}" type="presParOf" srcId="{9E10C098-042A-48A6-A8F4-5268B315AE74}" destId="{E96E61C5-AAC6-4728-A19A-A0AF0AA17A23}" srcOrd="7" destOrd="0" presId="urn:microsoft.com/office/officeart/2005/8/layout/hierarchy2"/>
    <dgm:cxn modelId="{E3EF4471-98DE-4698-B950-DE87452AC029}" type="presParOf" srcId="{E96E61C5-AAC6-4728-A19A-A0AF0AA17A23}" destId="{96167752-B0AB-411E-90DD-795BCBC3DFED}" srcOrd="0" destOrd="0" presId="urn:microsoft.com/office/officeart/2005/8/layout/hierarchy2"/>
    <dgm:cxn modelId="{5C943906-6C11-4849-B3FA-2F880F456471}" type="presParOf" srcId="{E96E61C5-AAC6-4728-A19A-A0AF0AA17A23}" destId="{378A007B-C375-417B-B74C-96F4F5076807}" srcOrd="1" destOrd="0" presId="urn:microsoft.com/office/officeart/2005/8/layout/hierarchy2"/>
    <dgm:cxn modelId="{1E79F862-0A19-47E2-B617-C74D873D8669}" type="presParOf" srcId="{BC9AF454-CC4C-4609-9C61-22B27DBA880F}" destId="{F900E472-62DD-42FB-A008-6FA300F900E7}" srcOrd="10" destOrd="0" presId="urn:microsoft.com/office/officeart/2005/8/layout/hierarchy2"/>
    <dgm:cxn modelId="{0E11BB81-9EAE-4F81-A75D-2FFC3A0FDEAF}" type="presParOf" srcId="{F900E472-62DD-42FB-A008-6FA300F900E7}" destId="{6E390245-7A55-4A19-BBF7-95C0E7C92F0A}" srcOrd="0" destOrd="0" presId="urn:microsoft.com/office/officeart/2005/8/layout/hierarchy2"/>
    <dgm:cxn modelId="{9A3076E4-8EB3-4522-B675-13A63EC701AD}" type="presParOf" srcId="{BC9AF454-CC4C-4609-9C61-22B27DBA880F}" destId="{FD82022D-26FA-4322-B7B6-EDF8C84D3E95}" srcOrd="11" destOrd="0" presId="urn:microsoft.com/office/officeart/2005/8/layout/hierarchy2"/>
    <dgm:cxn modelId="{39C477D6-91FC-4435-BB1A-476BCCFD7DF9}" type="presParOf" srcId="{FD82022D-26FA-4322-B7B6-EDF8C84D3E95}" destId="{7A271ABE-AAB7-4EF1-B7E7-9A2FB4F64779}" srcOrd="0" destOrd="0" presId="urn:microsoft.com/office/officeart/2005/8/layout/hierarchy2"/>
    <dgm:cxn modelId="{51FA8161-5559-4F14-A9C8-B8DC38EAEE1F}" type="presParOf" srcId="{FD82022D-26FA-4322-B7B6-EDF8C84D3E95}" destId="{1D9255B7-47F3-452F-BDD9-E774A251D31C}" srcOrd="1" destOrd="0" presId="urn:microsoft.com/office/officeart/2005/8/layout/hierarchy2"/>
    <dgm:cxn modelId="{9E7417F7-19E7-4D95-82CA-C0F32A9AD544}" type="presParOf" srcId="{1D9255B7-47F3-452F-BDD9-E774A251D31C}" destId="{8169301C-B8D5-476D-AA95-7190993B6683}" srcOrd="0" destOrd="0" presId="urn:microsoft.com/office/officeart/2005/8/layout/hierarchy2"/>
    <dgm:cxn modelId="{C1BB72D5-6B44-4D84-8FFF-927F3A1A5A84}" type="presParOf" srcId="{8169301C-B8D5-476D-AA95-7190993B6683}" destId="{CC6B40C6-E431-4F0F-8B51-42BCF020A381}" srcOrd="0" destOrd="0" presId="urn:microsoft.com/office/officeart/2005/8/layout/hierarchy2"/>
    <dgm:cxn modelId="{B980C696-7649-485B-9058-CEDCC3761194}" type="presParOf" srcId="{1D9255B7-47F3-452F-BDD9-E774A251D31C}" destId="{9875E108-443A-4F66-9123-E2FC37C9B3C7}" srcOrd="1" destOrd="0" presId="urn:microsoft.com/office/officeart/2005/8/layout/hierarchy2"/>
    <dgm:cxn modelId="{B5F945BF-2A20-4649-9CED-5966BCED2C2F}" type="presParOf" srcId="{9875E108-443A-4F66-9123-E2FC37C9B3C7}" destId="{F8492E20-FCAE-4BFD-9390-E52BEA6A6A1D}" srcOrd="0" destOrd="0" presId="urn:microsoft.com/office/officeart/2005/8/layout/hierarchy2"/>
    <dgm:cxn modelId="{20A0976F-9D6E-41A5-8852-0887D7CF10FF}" type="presParOf" srcId="{9875E108-443A-4F66-9123-E2FC37C9B3C7}" destId="{DBD6CB6B-9A44-48FC-BE14-C6B75E5DCF19}" srcOrd="1" destOrd="0" presId="urn:microsoft.com/office/officeart/2005/8/layout/hierarchy2"/>
    <dgm:cxn modelId="{44CA9EEF-6BF1-42A1-9366-D5BF67CB8F95}" type="presParOf" srcId="{BC9AF454-CC4C-4609-9C61-22B27DBA880F}" destId="{969C7DDB-CF60-4FA9-ABD8-FF3C8899EE15}" srcOrd="12" destOrd="0" presId="urn:microsoft.com/office/officeart/2005/8/layout/hierarchy2"/>
    <dgm:cxn modelId="{159C6610-1EC3-48FA-9301-BB606503881B}" type="presParOf" srcId="{969C7DDB-CF60-4FA9-ABD8-FF3C8899EE15}" destId="{E03936E3-F752-44BD-823F-E17C6962B9BB}" srcOrd="0" destOrd="0" presId="urn:microsoft.com/office/officeart/2005/8/layout/hierarchy2"/>
    <dgm:cxn modelId="{D01EEDCB-CD00-476F-B285-62F0E66F9869}" type="presParOf" srcId="{BC9AF454-CC4C-4609-9C61-22B27DBA880F}" destId="{D013F955-BA90-4E0C-867B-F3150BFC45A6}" srcOrd="13" destOrd="0" presId="urn:microsoft.com/office/officeart/2005/8/layout/hierarchy2"/>
    <dgm:cxn modelId="{03508B96-1432-49EA-A67A-749F266CDB04}" type="presParOf" srcId="{D013F955-BA90-4E0C-867B-F3150BFC45A6}" destId="{EE1C4114-EFBB-47CF-B093-708AB5256C03}" srcOrd="0" destOrd="0" presId="urn:microsoft.com/office/officeart/2005/8/layout/hierarchy2"/>
    <dgm:cxn modelId="{E2C4759B-9151-48B5-8ADC-C6A1CB36C966}" type="presParOf" srcId="{D013F955-BA90-4E0C-867B-F3150BFC45A6}" destId="{ED4DF2A4-906D-4761-824A-EEBA1911B704}" srcOrd="1" destOrd="0" presId="urn:microsoft.com/office/officeart/2005/8/layout/hierarchy2"/>
    <dgm:cxn modelId="{C419D33F-2329-4F76-AA37-27C6200B42D7}" type="presParOf" srcId="{ED4DF2A4-906D-4761-824A-EEBA1911B704}" destId="{21740A0C-8DDE-4942-B88B-FD01AD2C0C6D}" srcOrd="0" destOrd="0" presId="urn:microsoft.com/office/officeart/2005/8/layout/hierarchy2"/>
    <dgm:cxn modelId="{9A3F140F-3C87-4E88-ABEC-5B436443E75D}" type="presParOf" srcId="{21740A0C-8DDE-4942-B88B-FD01AD2C0C6D}" destId="{7311F904-6909-4145-928C-9EDE3E94C494}" srcOrd="0" destOrd="0" presId="urn:microsoft.com/office/officeart/2005/8/layout/hierarchy2"/>
    <dgm:cxn modelId="{776117A3-DA2E-4BC2-B94A-26E45CEDF7D4}" type="presParOf" srcId="{ED4DF2A4-906D-4761-824A-EEBA1911B704}" destId="{D2330860-1F8E-48BA-B14B-5C33318ABAA7}" srcOrd="1" destOrd="0" presId="urn:microsoft.com/office/officeart/2005/8/layout/hierarchy2"/>
    <dgm:cxn modelId="{9B020EE1-6D67-4E0C-878A-966D4B6D25B2}" type="presParOf" srcId="{D2330860-1F8E-48BA-B14B-5C33318ABAA7}" destId="{BB755337-7D7C-4752-A35F-A10C40CCBD6E}" srcOrd="0" destOrd="0" presId="urn:microsoft.com/office/officeart/2005/8/layout/hierarchy2"/>
    <dgm:cxn modelId="{54E4D994-3B36-4E69-9C25-1ADB5E760B15}" type="presParOf" srcId="{D2330860-1F8E-48BA-B14B-5C33318ABAA7}" destId="{10E386B8-1563-48BF-B012-C10EAECAE738}" srcOrd="1" destOrd="0" presId="urn:microsoft.com/office/officeart/2005/8/layout/hierarchy2"/>
    <dgm:cxn modelId="{6367F42E-EBA8-4B62-9BBC-BB432CAEFF3C}" type="presParOf" srcId="{ED4DF2A4-906D-4761-824A-EEBA1911B704}" destId="{0B071087-11E2-49DF-B3BB-8877E6030A4D}" srcOrd="2" destOrd="0" presId="urn:microsoft.com/office/officeart/2005/8/layout/hierarchy2"/>
    <dgm:cxn modelId="{9B7A2FD3-3BAC-47AD-8051-2135E28462D8}" type="presParOf" srcId="{0B071087-11E2-49DF-B3BB-8877E6030A4D}" destId="{2A705119-C55D-4590-9E1C-A9C6F850A2DC}" srcOrd="0" destOrd="0" presId="urn:microsoft.com/office/officeart/2005/8/layout/hierarchy2"/>
    <dgm:cxn modelId="{5BDE3507-B53B-4AF4-95EC-1DD789AAC97F}" type="presParOf" srcId="{ED4DF2A4-906D-4761-824A-EEBA1911B704}" destId="{0D6E18C1-D1F7-4BE6-8225-EF328E888C5E}" srcOrd="3" destOrd="0" presId="urn:microsoft.com/office/officeart/2005/8/layout/hierarchy2"/>
    <dgm:cxn modelId="{2AFEDE76-908E-45E9-A438-48749BA7949E}" type="presParOf" srcId="{0D6E18C1-D1F7-4BE6-8225-EF328E888C5E}" destId="{F55118EE-7B05-4E51-90B1-81938B38D662}" srcOrd="0" destOrd="0" presId="urn:microsoft.com/office/officeart/2005/8/layout/hierarchy2"/>
    <dgm:cxn modelId="{F46DC911-93FE-4D33-B752-1CB507BB3810}" type="presParOf" srcId="{0D6E18C1-D1F7-4BE6-8225-EF328E888C5E}" destId="{DA081753-A90A-4087-842A-88E77D058F3C}" srcOrd="1" destOrd="0" presId="urn:microsoft.com/office/officeart/2005/8/layout/hierarchy2"/>
    <dgm:cxn modelId="{9F78B1E6-CD7F-4093-AB7C-6503546C5B77}" type="presParOf" srcId="{ED4DF2A4-906D-4761-824A-EEBA1911B704}" destId="{95F7E35E-1198-40B9-BB42-B49DC23CC0D9}" srcOrd="4" destOrd="0" presId="urn:microsoft.com/office/officeart/2005/8/layout/hierarchy2"/>
    <dgm:cxn modelId="{07EF7F39-602D-441F-A15D-7C682A163BAB}" type="presParOf" srcId="{95F7E35E-1198-40B9-BB42-B49DC23CC0D9}" destId="{8823BEDC-C0A7-427B-AC42-4DADF07AF411}" srcOrd="0" destOrd="0" presId="urn:microsoft.com/office/officeart/2005/8/layout/hierarchy2"/>
    <dgm:cxn modelId="{25D92BD6-5667-4DBC-9E68-046F5CC9117A}" type="presParOf" srcId="{ED4DF2A4-906D-4761-824A-EEBA1911B704}" destId="{5051A615-C941-4125-8309-C734B06A1C89}" srcOrd="5" destOrd="0" presId="urn:microsoft.com/office/officeart/2005/8/layout/hierarchy2"/>
    <dgm:cxn modelId="{056742CF-23BA-402B-BEC4-141E950AACB5}" type="presParOf" srcId="{5051A615-C941-4125-8309-C734B06A1C89}" destId="{B9C5A8FF-C13C-407F-83CF-EE8CAAD97126}" srcOrd="0" destOrd="0" presId="urn:microsoft.com/office/officeart/2005/8/layout/hierarchy2"/>
    <dgm:cxn modelId="{C33D1602-87BA-4119-9BAF-BEE34DA8A391}" type="presParOf" srcId="{5051A615-C941-4125-8309-C734B06A1C89}" destId="{8D2E8617-1FD3-4941-AE8E-AEE1582E9C2B}" srcOrd="1" destOrd="0" presId="urn:microsoft.com/office/officeart/2005/8/layout/hierarchy2"/>
    <dgm:cxn modelId="{DEF2247B-F9B1-48BD-BC74-B8D1B1593FF5}" type="presParOf" srcId="{ED4DF2A4-906D-4761-824A-EEBA1911B704}" destId="{C6ECD5E6-FADF-4643-AF9B-72189A72B667}" srcOrd="6" destOrd="0" presId="urn:microsoft.com/office/officeart/2005/8/layout/hierarchy2"/>
    <dgm:cxn modelId="{F1ABEE59-6B2B-4EA3-AA84-BD9C540D11ED}" type="presParOf" srcId="{C6ECD5E6-FADF-4643-AF9B-72189A72B667}" destId="{9F04961F-9250-4A42-AD86-4F0AA3426321}" srcOrd="0" destOrd="0" presId="urn:microsoft.com/office/officeart/2005/8/layout/hierarchy2"/>
    <dgm:cxn modelId="{2723F1D2-349C-43B6-A9A0-462629A5400C}" type="presParOf" srcId="{ED4DF2A4-906D-4761-824A-EEBA1911B704}" destId="{59D4D930-5AEA-46D8-9108-9B899DE56ED5}" srcOrd="7" destOrd="0" presId="urn:microsoft.com/office/officeart/2005/8/layout/hierarchy2"/>
    <dgm:cxn modelId="{C84CAA7F-2F70-4B92-BBE6-D4AE481765C3}" type="presParOf" srcId="{59D4D930-5AEA-46D8-9108-9B899DE56ED5}" destId="{4A8134A0-E66E-471A-9BC6-380896423556}" srcOrd="0" destOrd="0" presId="urn:microsoft.com/office/officeart/2005/8/layout/hierarchy2"/>
    <dgm:cxn modelId="{45415B5C-1FF7-4EB4-B581-54284AEBC6A3}" type="presParOf" srcId="{59D4D930-5AEA-46D8-9108-9B899DE56ED5}" destId="{569DF4E8-397E-49E3-81CF-1D7BBAEFCB46}" srcOrd="1" destOrd="0" presId="urn:microsoft.com/office/officeart/2005/8/layout/hierarchy2"/>
    <dgm:cxn modelId="{FC08CF10-CE74-4164-909A-A3C5EFEF3A6D}" type="presParOf" srcId="{ED4DF2A4-906D-4761-824A-EEBA1911B704}" destId="{ECB2CDAC-A04C-4CA8-BCAD-916B5E9A1E72}" srcOrd="8" destOrd="0" presId="urn:microsoft.com/office/officeart/2005/8/layout/hierarchy2"/>
    <dgm:cxn modelId="{9D9BB89C-A3D8-4344-9667-AA67B63DEB55}" type="presParOf" srcId="{ECB2CDAC-A04C-4CA8-BCAD-916B5E9A1E72}" destId="{F532E92E-4701-41F2-B8EF-9F1D020618B9}" srcOrd="0" destOrd="0" presId="urn:microsoft.com/office/officeart/2005/8/layout/hierarchy2"/>
    <dgm:cxn modelId="{6DFB4B73-3808-49B1-B992-A708590BD41F}" type="presParOf" srcId="{ED4DF2A4-906D-4761-824A-EEBA1911B704}" destId="{95A168F3-2749-4243-BB01-3D8ED6C0EC03}" srcOrd="9" destOrd="0" presId="urn:microsoft.com/office/officeart/2005/8/layout/hierarchy2"/>
    <dgm:cxn modelId="{5061ECFC-ADE6-42BA-8C19-BD1A6BF47C89}" type="presParOf" srcId="{95A168F3-2749-4243-BB01-3D8ED6C0EC03}" destId="{C00F11F7-3E73-48A7-AEF8-F7EA53850238}" srcOrd="0" destOrd="0" presId="urn:microsoft.com/office/officeart/2005/8/layout/hierarchy2"/>
    <dgm:cxn modelId="{C2CB84C7-C1C1-444B-8627-67AC42569F0D}" type="presParOf" srcId="{95A168F3-2749-4243-BB01-3D8ED6C0EC03}" destId="{8404CB99-17C6-414E-A879-63348598FAC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90001-EBC4-4715-B03D-4B4980B30E2E}">
      <dsp:nvSpPr>
        <dsp:cNvPr id="0" name=""/>
        <dsp:cNvSpPr/>
      </dsp:nvSpPr>
      <dsp:spPr>
        <a:xfrm>
          <a:off x="141535" y="2306619"/>
          <a:ext cx="766715" cy="37420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solidFill>
                <a:schemeClr val="tx1"/>
              </a:solidFill>
            </a:rPr>
            <a:t>ODEPA</a:t>
          </a:r>
          <a:endParaRPr lang="en-US" sz="1000" kern="1200" dirty="0">
            <a:solidFill>
              <a:schemeClr val="tx1"/>
            </a:solidFill>
          </a:endParaRPr>
        </a:p>
      </dsp:txBody>
      <dsp:txXfrm>
        <a:off x="152495" y="2317579"/>
        <a:ext cx="744795" cy="352281"/>
      </dsp:txXfrm>
    </dsp:sp>
    <dsp:sp modelId="{8DD51C3B-4A40-4227-9A89-786EA31B62AD}">
      <dsp:nvSpPr>
        <dsp:cNvPr id="0" name=""/>
        <dsp:cNvSpPr/>
      </dsp:nvSpPr>
      <dsp:spPr>
        <a:xfrm rot="16448931">
          <a:off x="-125243" y="1379106"/>
          <a:ext cx="2228195" cy="6870"/>
        </a:xfrm>
        <a:custGeom>
          <a:avLst/>
          <a:gdLst/>
          <a:ahLst/>
          <a:cxnLst/>
          <a:rect l="0" t="0" r="0" b="0"/>
          <a:pathLst>
            <a:path>
              <a:moveTo>
                <a:pt x="0" y="3435"/>
              </a:moveTo>
              <a:lnTo>
                <a:pt x="2228195"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33149" y="1326836"/>
        <a:ext cx="111409" cy="111409"/>
      </dsp:txXfrm>
    </dsp:sp>
    <dsp:sp modelId="{154CB941-2C9C-4675-936F-8E785E1F6AD8}">
      <dsp:nvSpPr>
        <dsp:cNvPr id="0" name=""/>
        <dsp:cNvSpPr/>
      </dsp:nvSpPr>
      <dsp:spPr>
        <a:xfrm>
          <a:off x="1069456" y="115288"/>
          <a:ext cx="1855241" cy="31214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Comercio exterior</a:t>
          </a:r>
          <a:endParaRPr lang="en-US" sz="1000" kern="1200" dirty="0"/>
        </a:p>
      </dsp:txBody>
      <dsp:txXfrm>
        <a:off x="1078599" y="124431"/>
        <a:ext cx="1836955" cy="293863"/>
      </dsp:txXfrm>
    </dsp:sp>
    <dsp:sp modelId="{26B69C67-584E-4A44-BC0B-147BA0E977D6}">
      <dsp:nvSpPr>
        <dsp:cNvPr id="0" name=""/>
        <dsp:cNvSpPr/>
      </dsp:nvSpPr>
      <dsp:spPr>
        <a:xfrm rot="18746242">
          <a:off x="2885850" y="179772"/>
          <a:ext cx="238898" cy="6870"/>
        </a:xfrm>
        <a:custGeom>
          <a:avLst/>
          <a:gdLst/>
          <a:ahLst/>
          <a:cxnLst/>
          <a:rect l="0" t="0" r="0" b="0"/>
          <a:pathLst>
            <a:path>
              <a:moveTo>
                <a:pt x="0" y="3435"/>
              </a:moveTo>
              <a:lnTo>
                <a:pt x="23889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327" y="177235"/>
        <a:ext cx="11944" cy="11944"/>
      </dsp:txXfrm>
    </dsp:sp>
    <dsp:sp modelId="{713E20B1-9711-40A0-B24E-46FC11B2FB70}">
      <dsp:nvSpPr>
        <dsp:cNvPr id="0" name=""/>
        <dsp:cNvSpPr/>
      </dsp:nvSpPr>
      <dsp:spPr>
        <a:xfrm>
          <a:off x="3085902" y="5248"/>
          <a:ext cx="2917558" cy="1796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Balanza comercial</a:t>
          </a:r>
          <a:endParaRPr lang="en-US" sz="800" kern="1200" dirty="0"/>
        </a:p>
      </dsp:txBody>
      <dsp:txXfrm>
        <a:off x="3091163" y="10509"/>
        <a:ext cx="2907036" cy="169086"/>
      </dsp:txXfrm>
    </dsp:sp>
    <dsp:sp modelId="{1702A661-738D-467B-B186-B4CE95F7A01E}">
      <dsp:nvSpPr>
        <dsp:cNvPr id="0" name=""/>
        <dsp:cNvSpPr/>
      </dsp:nvSpPr>
      <dsp:spPr>
        <a:xfrm rot="269994">
          <a:off x="2924448" y="274271"/>
          <a:ext cx="161703" cy="6870"/>
        </a:xfrm>
        <a:custGeom>
          <a:avLst/>
          <a:gdLst/>
          <a:ahLst/>
          <a:cxnLst/>
          <a:rect l="0" t="0" r="0" b="0"/>
          <a:pathLst>
            <a:path>
              <a:moveTo>
                <a:pt x="0" y="3435"/>
              </a:moveTo>
              <a:lnTo>
                <a:pt x="16170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01257" y="273664"/>
        <a:ext cx="8085" cy="8085"/>
      </dsp:txXfrm>
    </dsp:sp>
    <dsp:sp modelId="{1D4A6FCD-7309-4437-ADDF-DFCE9B33B7EF}">
      <dsp:nvSpPr>
        <dsp:cNvPr id="0" name=""/>
        <dsp:cNvSpPr/>
      </dsp:nvSpPr>
      <dsp:spPr>
        <a:xfrm>
          <a:off x="3085902" y="215082"/>
          <a:ext cx="2876789" cy="1379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Bases de datos</a:t>
          </a:r>
          <a:endParaRPr lang="en-US" sz="800" kern="1200" dirty="0"/>
        </a:p>
      </dsp:txBody>
      <dsp:txXfrm>
        <a:off x="3089942" y="219122"/>
        <a:ext cx="2868709" cy="129855"/>
      </dsp:txXfrm>
    </dsp:sp>
    <dsp:sp modelId="{4B6FA06E-84F2-4F82-979A-65EAA6271006}">
      <dsp:nvSpPr>
        <dsp:cNvPr id="0" name=""/>
        <dsp:cNvSpPr/>
      </dsp:nvSpPr>
      <dsp:spPr>
        <a:xfrm rot="2972255">
          <a:off x="2881095" y="362426"/>
          <a:ext cx="248409" cy="6870"/>
        </a:xfrm>
        <a:custGeom>
          <a:avLst/>
          <a:gdLst/>
          <a:ahLst/>
          <a:cxnLst/>
          <a:rect l="0" t="0" r="0" b="0"/>
          <a:pathLst>
            <a:path>
              <a:moveTo>
                <a:pt x="0" y="3435"/>
              </a:moveTo>
              <a:lnTo>
                <a:pt x="248409"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089" y="359652"/>
        <a:ext cx="12420" cy="12420"/>
      </dsp:txXfrm>
    </dsp:sp>
    <dsp:sp modelId="{E06365E1-3BDC-4248-B598-4DCD10D3C95E}">
      <dsp:nvSpPr>
        <dsp:cNvPr id="0" name=""/>
        <dsp:cNvSpPr/>
      </dsp:nvSpPr>
      <dsp:spPr>
        <a:xfrm>
          <a:off x="3085902" y="383243"/>
          <a:ext cx="2914423" cy="154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Por regiones y por producto (exportaciones e importaciones)</a:t>
          </a:r>
          <a:endParaRPr lang="en-US" sz="800" kern="1200" dirty="0"/>
        </a:p>
      </dsp:txBody>
      <dsp:txXfrm>
        <a:off x="3090419" y="387760"/>
        <a:ext cx="2905389" cy="145201"/>
      </dsp:txXfrm>
    </dsp:sp>
    <dsp:sp modelId="{01BE527E-78AF-439F-9153-D03F73268255}">
      <dsp:nvSpPr>
        <dsp:cNvPr id="0" name=""/>
        <dsp:cNvSpPr/>
      </dsp:nvSpPr>
      <dsp:spPr>
        <a:xfrm rot="16511917">
          <a:off x="99284" y="1604374"/>
          <a:ext cx="1779138" cy="6870"/>
        </a:xfrm>
        <a:custGeom>
          <a:avLst/>
          <a:gdLst/>
          <a:ahLst/>
          <a:cxnLst/>
          <a:rect l="0" t="0" r="0" b="0"/>
          <a:pathLst>
            <a:path>
              <a:moveTo>
                <a:pt x="0" y="3435"/>
              </a:moveTo>
              <a:lnTo>
                <a:pt x="1779138"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44375" y="1563331"/>
        <a:ext cx="88956" cy="88956"/>
      </dsp:txXfrm>
    </dsp:sp>
    <dsp:sp modelId="{085D7759-7ACA-463D-8AD5-C5367E0420A2}">
      <dsp:nvSpPr>
        <dsp:cNvPr id="0" name=""/>
        <dsp:cNvSpPr/>
      </dsp:nvSpPr>
      <dsp:spPr>
        <a:xfrm>
          <a:off x="1069456" y="537777"/>
          <a:ext cx="1888239" cy="36824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Ficha nacional y regional</a:t>
          </a:r>
          <a:endParaRPr lang="en-US" sz="1000" kern="1200" dirty="0"/>
        </a:p>
      </dsp:txBody>
      <dsp:txXfrm>
        <a:off x="1080241" y="548562"/>
        <a:ext cx="1866669" cy="346674"/>
      </dsp:txXfrm>
    </dsp:sp>
    <dsp:sp modelId="{3603C683-D197-42B9-89B0-27E698D72A90}">
      <dsp:nvSpPr>
        <dsp:cNvPr id="0" name=""/>
        <dsp:cNvSpPr/>
      </dsp:nvSpPr>
      <dsp:spPr>
        <a:xfrm>
          <a:off x="2957696" y="718464"/>
          <a:ext cx="161205" cy="6870"/>
        </a:xfrm>
        <a:custGeom>
          <a:avLst/>
          <a:gdLst/>
          <a:ahLst/>
          <a:cxnLst/>
          <a:rect l="0" t="0" r="0" b="0"/>
          <a:pathLst>
            <a:path>
              <a:moveTo>
                <a:pt x="0" y="3435"/>
              </a:moveTo>
              <a:lnTo>
                <a:pt x="161205"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34268" y="717869"/>
        <a:ext cx="8060" cy="8060"/>
      </dsp:txXfrm>
    </dsp:sp>
    <dsp:sp modelId="{BD35A618-0BAD-47E1-BA25-A65412D78E52}">
      <dsp:nvSpPr>
        <dsp:cNvPr id="0" name=""/>
        <dsp:cNvSpPr/>
      </dsp:nvSpPr>
      <dsp:spPr>
        <a:xfrm>
          <a:off x="3118901" y="567704"/>
          <a:ext cx="3175498" cy="308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Fichas por cada región: Economía regional, antecedentes sociales, antecedentes ambientales, mapa región en </a:t>
          </a:r>
          <a:r>
            <a:rPr lang="es-CL" sz="800" kern="1200" dirty="0" err="1"/>
            <a:t>pdf</a:t>
          </a:r>
          <a:r>
            <a:rPr lang="es-CL" sz="800" kern="1200" dirty="0"/>
            <a:t>,, exportaciones.</a:t>
          </a:r>
        </a:p>
      </dsp:txBody>
      <dsp:txXfrm>
        <a:off x="3127933" y="576736"/>
        <a:ext cx="3157434" cy="290325"/>
      </dsp:txXfrm>
    </dsp:sp>
    <dsp:sp modelId="{327AF38E-657A-4419-BB59-64565A1D7266}">
      <dsp:nvSpPr>
        <dsp:cNvPr id="0" name=""/>
        <dsp:cNvSpPr/>
      </dsp:nvSpPr>
      <dsp:spPr>
        <a:xfrm rot="16761870">
          <a:off x="493492" y="2001524"/>
          <a:ext cx="990722" cy="6870"/>
        </a:xfrm>
        <a:custGeom>
          <a:avLst/>
          <a:gdLst/>
          <a:ahLst/>
          <a:cxnLst/>
          <a:rect l="0" t="0" r="0" b="0"/>
          <a:pathLst>
            <a:path>
              <a:moveTo>
                <a:pt x="0" y="3435"/>
              </a:moveTo>
              <a:lnTo>
                <a:pt x="990722"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64085" y="1980192"/>
        <a:ext cx="49536" cy="49536"/>
      </dsp:txXfrm>
    </dsp:sp>
    <dsp:sp modelId="{F5B51114-1047-40E6-8CE8-8C4255B3D0E1}">
      <dsp:nvSpPr>
        <dsp:cNvPr id="0" name=""/>
        <dsp:cNvSpPr/>
      </dsp:nvSpPr>
      <dsp:spPr>
        <a:xfrm>
          <a:off x="1069456" y="1332012"/>
          <a:ext cx="1925324" cy="36837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Catastros frutícolas</a:t>
          </a:r>
          <a:endParaRPr lang="en-US" sz="1000" kern="1200" dirty="0"/>
        </a:p>
      </dsp:txBody>
      <dsp:txXfrm>
        <a:off x="1080245" y="1342801"/>
        <a:ext cx="1903746" cy="346797"/>
      </dsp:txXfrm>
    </dsp:sp>
    <dsp:sp modelId="{444F04D6-7E02-46B9-9F7F-0FC912B478D4}">
      <dsp:nvSpPr>
        <dsp:cNvPr id="0" name=""/>
        <dsp:cNvSpPr/>
      </dsp:nvSpPr>
      <dsp:spPr>
        <a:xfrm rot="17275131">
          <a:off x="2813406" y="1263495"/>
          <a:ext cx="523955" cy="6870"/>
        </a:xfrm>
        <a:custGeom>
          <a:avLst/>
          <a:gdLst/>
          <a:ahLst/>
          <a:cxnLst/>
          <a:rect l="0" t="0" r="0" b="0"/>
          <a:pathLst>
            <a:path>
              <a:moveTo>
                <a:pt x="0" y="3435"/>
              </a:moveTo>
              <a:lnTo>
                <a:pt x="523955"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2285" y="1253831"/>
        <a:ext cx="26197" cy="26197"/>
      </dsp:txXfrm>
    </dsp:sp>
    <dsp:sp modelId="{D5C1D72F-BD0C-4862-A5B9-CA2CBA74E2F7}">
      <dsp:nvSpPr>
        <dsp:cNvPr id="0" name=""/>
        <dsp:cNvSpPr/>
      </dsp:nvSpPr>
      <dsp:spPr>
        <a:xfrm>
          <a:off x="3155986" y="906320"/>
          <a:ext cx="2840820" cy="2226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Catastro </a:t>
          </a:r>
          <a:r>
            <a:rPr lang="es-CL" sz="800" kern="1200" dirty="0" err="1"/>
            <a:t>Cirén</a:t>
          </a:r>
          <a:r>
            <a:rPr lang="es-CL" sz="800" kern="1200" dirty="0"/>
            <a:t>-ODEPA</a:t>
          </a:r>
          <a:endParaRPr lang="en-US" sz="800" kern="1200" dirty="0"/>
        </a:p>
      </dsp:txBody>
      <dsp:txXfrm>
        <a:off x="3162508" y="912842"/>
        <a:ext cx="2827776" cy="209636"/>
      </dsp:txXfrm>
    </dsp:sp>
    <dsp:sp modelId="{C08EFF6C-286F-41E1-9AA1-F94766BD3221}">
      <dsp:nvSpPr>
        <dsp:cNvPr id="0" name=""/>
        <dsp:cNvSpPr/>
      </dsp:nvSpPr>
      <dsp:spPr>
        <a:xfrm rot="18082753">
          <a:off x="2920587" y="1380609"/>
          <a:ext cx="309593" cy="6870"/>
        </a:xfrm>
        <a:custGeom>
          <a:avLst/>
          <a:gdLst/>
          <a:ahLst/>
          <a:cxnLst/>
          <a:rect l="0" t="0" r="0" b="0"/>
          <a:pathLst>
            <a:path>
              <a:moveTo>
                <a:pt x="0" y="3435"/>
              </a:moveTo>
              <a:lnTo>
                <a:pt x="30959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7644" y="1376304"/>
        <a:ext cx="15479" cy="15479"/>
      </dsp:txXfrm>
    </dsp:sp>
    <dsp:sp modelId="{7E100F0F-E05F-4E4E-9907-C0D5A794E1F9}">
      <dsp:nvSpPr>
        <dsp:cNvPr id="0" name=""/>
        <dsp:cNvSpPr/>
      </dsp:nvSpPr>
      <dsp:spPr>
        <a:xfrm>
          <a:off x="3155986" y="1159226"/>
          <a:ext cx="2465059" cy="1853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err="1"/>
            <a:t>Catrastros</a:t>
          </a:r>
          <a:r>
            <a:rPr lang="es-CL" sz="800" kern="1200" dirty="0"/>
            <a:t> superficie agrícola regional</a:t>
          </a:r>
          <a:endParaRPr lang="en-US" sz="800" kern="1200" dirty="0"/>
        </a:p>
      </dsp:txBody>
      <dsp:txXfrm>
        <a:off x="3161414" y="1164654"/>
        <a:ext cx="2454203" cy="174467"/>
      </dsp:txXfrm>
    </dsp:sp>
    <dsp:sp modelId="{57B20E3C-A535-4AC1-9B91-07C045F72217}">
      <dsp:nvSpPr>
        <dsp:cNvPr id="0" name=""/>
        <dsp:cNvSpPr/>
      </dsp:nvSpPr>
      <dsp:spPr>
        <a:xfrm rot="21072237">
          <a:off x="2993822" y="1500292"/>
          <a:ext cx="163123" cy="6870"/>
        </a:xfrm>
        <a:custGeom>
          <a:avLst/>
          <a:gdLst/>
          <a:ahLst/>
          <a:cxnLst/>
          <a:rect l="0" t="0" r="0" b="0"/>
          <a:pathLst>
            <a:path>
              <a:moveTo>
                <a:pt x="0" y="3435"/>
              </a:moveTo>
              <a:lnTo>
                <a:pt x="16312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71306" y="1499650"/>
        <a:ext cx="8156" cy="8156"/>
      </dsp:txXfrm>
    </dsp:sp>
    <dsp:sp modelId="{0CECFB22-3B51-4527-A015-8C9EF845969D}">
      <dsp:nvSpPr>
        <dsp:cNvPr id="0" name=""/>
        <dsp:cNvSpPr/>
      </dsp:nvSpPr>
      <dsp:spPr>
        <a:xfrm>
          <a:off x="3155986" y="1374776"/>
          <a:ext cx="2497651" cy="232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Catastro vitícola nacional</a:t>
          </a:r>
          <a:endParaRPr lang="en-US" sz="800" kern="1200" dirty="0"/>
        </a:p>
      </dsp:txBody>
      <dsp:txXfrm>
        <a:off x="3162809" y="1381599"/>
        <a:ext cx="2484005" cy="219313"/>
      </dsp:txXfrm>
    </dsp:sp>
    <dsp:sp modelId="{783DEE70-8EB6-4A04-A09E-1F1AEBF63AFA}">
      <dsp:nvSpPr>
        <dsp:cNvPr id="0" name=""/>
        <dsp:cNvSpPr/>
      </dsp:nvSpPr>
      <dsp:spPr>
        <a:xfrm rot="3158421">
          <a:off x="2942555" y="1618342"/>
          <a:ext cx="265657" cy="6870"/>
        </a:xfrm>
        <a:custGeom>
          <a:avLst/>
          <a:gdLst/>
          <a:ahLst/>
          <a:cxnLst/>
          <a:rect l="0" t="0" r="0" b="0"/>
          <a:pathLst>
            <a:path>
              <a:moveTo>
                <a:pt x="0" y="3435"/>
              </a:moveTo>
              <a:lnTo>
                <a:pt x="265657"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8742" y="1615136"/>
        <a:ext cx="13282" cy="13282"/>
      </dsp:txXfrm>
    </dsp:sp>
    <dsp:sp modelId="{5DD081EE-0A8C-4377-BDDC-28BDEAB5B2A3}">
      <dsp:nvSpPr>
        <dsp:cNvPr id="0" name=""/>
        <dsp:cNvSpPr/>
      </dsp:nvSpPr>
      <dsp:spPr>
        <a:xfrm>
          <a:off x="3155986" y="1637961"/>
          <a:ext cx="2534837" cy="178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Distribución</a:t>
          </a:r>
          <a:r>
            <a:rPr lang="es-CL" sz="800" kern="1200" baseline="0" dirty="0"/>
            <a:t> de huerto frutales</a:t>
          </a:r>
          <a:endParaRPr lang="en-US" sz="800" kern="1200" dirty="0"/>
        </a:p>
      </dsp:txBody>
      <dsp:txXfrm>
        <a:off x="3161223" y="1643198"/>
        <a:ext cx="2524363" cy="168314"/>
      </dsp:txXfrm>
    </dsp:sp>
    <dsp:sp modelId="{73F7E683-9849-4A2D-A8C2-4D236CCDB8B1}">
      <dsp:nvSpPr>
        <dsp:cNvPr id="0" name=""/>
        <dsp:cNvSpPr/>
      </dsp:nvSpPr>
      <dsp:spPr>
        <a:xfrm rot="4264850">
          <a:off x="2826790" y="1747928"/>
          <a:ext cx="497187" cy="6870"/>
        </a:xfrm>
        <a:custGeom>
          <a:avLst/>
          <a:gdLst/>
          <a:ahLst/>
          <a:cxnLst/>
          <a:rect l="0" t="0" r="0" b="0"/>
          <a:pathLst>
            <a:path>
              <a:moveTo>
                <a:pt x="0" y="3435"/>
              </a:moveTo>
              <a:lnTo>
                <a:pt x="497187"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2954" y="1738934"/>
        <a:ext cx="24859" cy="24859"/>
      </dsp:txXfrm>
    </dsp:sp>
    <dsp:sp modelId="{791C115A-7A12-4AFA-9FDC-A004D796C3BC}">
      <dsp:nvSpPr>
        <dsp:cNvPr id="0" name=""/>
        <dsp:cNvSpPr/>
      </dsp:nvSpPr>
      <dsp:spPr>
        <a:xfrm>
          <a:off x="3155986" y="1846976"/>
          <a:ext cx="2498558" cy="2791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Directorio Agroindustria Hortofrutícola </a:t>
          </a:r>
          <a:r>
            <a:rPr lang="es-CL" sz="800" kern="1200" dirty="0" err="1"/>
            <a:t>Ciren</a:t>
          </a:r>
          <a:r>
            <a:rPr lang="es-CL" sz="800" kern="1200" dirty="0"/>
            <a:t> </a:t>
          </a:r>
          <a:r>
            <a:rPr lang="es-CL" sz="800" kern="1200" dirty="0" err="1"/>
            <a:t>Odepa</a:t>
          </a:r>
          <a:endParaRPr lang="en-US" sz="800" kern="1200" dirty="0"/>
        </a:p>
      </dsp:txBody>
      <dsp:txXfrm>
        <a:off x="3164161" y="1855151"/>
        <a:ext cx="2482208" cy="262754"/>
      </dsp:txXfrm>
    </dsp:sp>
    <dsp:sp modelId="{22A43C78-6C74-46B6-B0B2-27FABFFA1872}">
      <dsp:nvSpPr>
        <dsp:cNvPr id="0" name=""/>
        <dsp:cNvSpPr/>
      </dsp:nvSpPr>
      <dsp:spPr>
        <a:xfrm rot="21035014">
          <a:off x="907150" y="2476917"/>
          <a:ext cx="163406" cy="6870"/>
        </a:xfrm>
        <a:custGeom>
          <a:avLst/>
          <a:gdLst/>
          <a:ahLst/>
          <a:cxnLst/>
          <a:rect l="0" t="0" r="0" b="0"/>
          <a:pathLst>
            <a:path>
              <a:moveTo>
                <a:pt x="0" y="3435"/>
              </a:moveTo>
              <a:lnTo>
                <a:pt x="163406"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84768" y="2476267"/>
        <a:ext cx="8170" cy="8170"/>
      </dsp:txXfrm>
    </dsp:sp>
    <dsp:sp modelId="{B40A4B5D-5A7E-4DAB-9C44-2AB3D25B0D60}">
      <dsp:nvSpPr>
        <dsp:cNvPr id="0" name=""/>
        <dsp:cNvSpPr/>
      </dsp:nvSpPr>
      <dsp:spPr>
        <a:xfrm>
          <a:off x="1069456" y="2308049"/>
          <a:ext cx="1879248" cy="31787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Estadísticas productivas</a:t>
          </a:r>
          <a:endParaRPr lang="en-US" sz="1000" kern="1200" dirty="0"/>
        </a:p>
      </dsp:txBody>
      <dsp:txXfrm>
        <a:off x="1078766" y="2317359"/>
        <a:ext cx="1860628" cy="299250"/>
      </dsp:txXfrm>
    </dsp:sp>
    <dsp:sp modelId="{825ECB4C-2237-4BC1-BE58-7A26EB34B540}">
      <dsp:nvSpPr>
        <dsp:cNvPr id="0" name=""/>
        <dsp:cNvSpPr/>
      </dsp:nvSpPr>
      <dsp:spPr>
        <a:xfrm rot="18403678">
          <a:off x="2894524" y="2355523"/>
          <a:ext cx="269566" cy="6870"/>
        </a:xfrm>
        <a:custGeom>
          <a:avLst/>
          <a:gdLst/>
          <a:ahLst/>
          <a:cxnLst/>
          <a:rect l="0" t="0" r="0" b="0"/>
          <a:pathLst>
            <a:path>
              <a:moveTo>
                <a:pt x="0" y="3435"/>
              </a:moveTo>
              <a:lnTo>
                <a:pt x="269566"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2568" y="2352219"/>
        <a:ext cx="13478" cy="13478"/>
      </dsp:txXfrm>
    </dsp:sp>
    <dsp:sp modelId="{63F422E6-32E9-4E2D-A9CF-D3DAED49ABCD}">
      <dsp:nvSpPr>
        <dsp:cNvPr id="0" name=""/>
        <dsp:cNvSpPr/>
      </dsp:nvSpPr>
      <dsp:spPr>
        <a:xfrm>
          <a:off x="3109910" y="2156306"/>
          <a:ext cx="2636231" cy="1892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Agrícolas</a:t>
          </a:r>
          <a:endParaRPr lang="en-US" sz="800" kern="1200" dirty="0"/>
        </a:p>
      </dsp:txBody>
      <dsp:txXfrm>
        <a:off x="3115453" y="2161849"/>
        <a:ext cx="2625145" cy="178164"/>
      </dsp:txXfrm>
    </dsp:sp>
    <dsp:sp modelId="{C94207E9-50B6-45F0-9578-88F70A5F5DA0}">
      <dsp:nvSpPr>
        <dsp:cNvPr id="0" name=""/>
        <dsp:cNvSpPr/>
      </dsp:nvSpPr>
      <dsp:spPr>
        <a:xfrm rot="21397129">
          <a:off x="2948564" y="2458787"/>
          <a:ext cx="161486" cy="6870"/>
        </a:xfrm>
        <a:custGeom>
          <a:avLst/>
          <a:gdLst/>
          <a:ahLst/>
          <a:cxnLst/>
          <a:rect l="0" t="0" r="0" b="0"/>
          <a:pathLst>
            <a:path>
              <a:moveTo>
                <a:pt x="0" y="3435"/>
              </a:moveTo>
              <a:lnTo>
                <a:pt x="161486"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5270" y="2458185"/>
        <a:ext cx="8074" cy="8074"/>
      </dsp:txXfrm>
    </dsp:sp>
    <dsp:sp modelId="{2663135B-8DAE-45DB-8549-91CE2CAF0C1C}">
      <dsp:nvSpPr>
        <dsp:cNvPr id="0" name=""/>
        <dsp:cNvSpPr/>
      </dsp:nvSpPr>
      <dsp:spPr>
        <a:xfrm>
          <a:off x="3109910" y="2375783"/>
          <a:ext cx="2419567" cy="1633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Pecuarias</a:t>
          </a:r>
          <a:endParaRPr lang="en-US" sz="800" kern="1200" dirty="0"/>
        </a:p>
      </dsp:txBody>
      <dsp:txXfrm>
        <a:off x="3114695" y="2380568"/>
        <a:ext cx="2409997" cy="153785"/>
      </dsp:txXfrm>
    </dsp:sp>
    <dsp:sp modelId="{AF3A83BD-C14F-4AF2-87EA-56EC074A7C8C}">
      <dsp:nvSpPr>
        <dsp:cNvPr id="0" name=""/>
        <dsp:cNvSpPr/>
      </dsp:nvSpPr>
      <dsp:spPr>
        <a:xfrm rot="3121582">
          <a:off x="2898310" y="2566814"/>
          <a:ext cx="261994" cy="6870"/>
        </a:xfrm>
        <a:custGeom>
          <a:avLst/>
          <a:gdLst/>
          <a:ahLst/>
          <a:cxnLst/>
          <a:rect l="0" t="0" r="0" b="0"/>
          <a:pathLst>
            <a:path>
              <a:moveTo>
                <a:pt x="0" y="3435"/>
              </a:moveTo>
              <a:lnTo>
                <a:pt x="261994"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2757" y="2563699"/>
        <a:ext cx="13099" cy="13099"/>
      </dsp:txXfrm>
    </dsp:sp>
    <dsp:sp modelId="{5878BF54-3867-498A-A970-6B2FDB73CA0A}">
      <dsp:nvSpPr>
        <dsp:cNvPr id="0" name=""/>
        <dsp:cNvSpPr/>
      </dsp:nvSpPr>
      <dsp:spPr>
        <a:xfrm>
          <a:off x="3109910" y="2569364"/>
          <a:ext cx="2396676" cy="208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Forestales</a:t>
          </a:r>
          <a:endParaRPr lang="en-US" sz="800" kern="1200" dirty="0"/>
        </a:p>
      </dsp:txBody>
      <dsp:txXfrm>
        <a:off x="3116011" y="2575465"/>
        <a:ext cx="2384474" cy="196097"/>
      </dsp:txXfrm>
    </dsp:sp>
    <dsp:sp modelId="{97837ED8-F4B6-4061-9EC1-E50C0691DCB8}">
      <dsp:nvSpPr>
        <dsp:cNvPr id="0" name=""/>
        <dsp:cNvSpPr/>
      </dsp:nvSpPr>
      <dsp:spPr>
        <a:xfrm rot="4713991">
          <a:off x="582243" y="2888826"/>
          <a:ext cx="813221" cy="6870"/>
        </a:xfrm>
        <a:custGeom>
          <a:avLst/>
          <a:gdLst/>
          <a:ahLst/>
          <a:cxnLst/>
          <a:rect l="0" t="0" r="0" b="0"/>
          <a:pathLst>
            <a:path>
              <a:moveTo>
                <a:pt x="0" y="3435"/>
              </a:moveTo>
              <a:lnTo>
                <a:pt x="813221"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68523" y="2871931"/>
        <a:ext cx="40661" cy="40661"/>
      </dsp:txXfrm>
    </dsp:sp>
    <dsp:sp modelId="{7865D5FF-C12B-4144-9C95-B6F71EED7ADC}">
      <dsp:nvSpPr>
        <dsp:cNvPr id="0" name=""/>
        <dsp:cNvSpPr/>
      </dsp:nvSpPr>
      <dsp:spPr>
        <a:xfrm>
          <a:off x="1069456" y="3151195"/>
          <a:ext cx="1870124" cy="27921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Estadísticas económicas</a:t>
          </a:r>
          <a:endParaRPr lang="en-US" sz="1000" kern="1200" dirty="0"/>
        </a:p>
      </dsp:txBody>
      <dsp:txXfrm>
        <a:off x="1077634" y="3159373"/>
        <a:ext cx="1853768" cy="262859"/>
      </dsp:txXfrm>
    </dsp:sp>
    <dsp:sp modelId="{9ED27D40-4158-4460-923C-A8F0E1047855}">
      <dsp:nvSpPr>
        <dsp:cNvPr id="0" name=""/>
        <dsp:cNvSpPr/>
      </dsp:nvSpPr>
      <dsp:spPr>
        <a:xfrm rot="17622567">
          <a:off x="2819728" y="3103832"/>
          <a:ext cx="400909" cy="6870"/>
        </a:xfrm>
        <a:custGeom>
          <a:avLst/>
          <a:gdLst/>
          <a:ahLst/>
          <a:cxnLst/>
          <a:rect l="0" t="0" r="0" b="0"/>
          <a:pathLst>
            <a:path>
              <a:moveTo>
                <a:pt x="0" y="3435"/>
              </a:moveTo>
              <a:lnTo>
                <a:pt x="400909"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0160" y="3097245"/>
        <a:ext cx="20045" cy="20045"/>
      </dsp:txXfrm>
    </dsp:sp>
    <dsp:sp modelId="{E919D066-AE23-4D94-9CB6-22B64947C364}">
      <dsp:nvSpPr>
        <dsp:cNvPr id="0" name=""/>
        <dsp:cNvSpPr/>
      </dsp:nvSpPr>
      <dsp:spPr>
        <a:xfrm>
          <a:off x="3100785" y="2807889"/>
          <a:ext cx="2419531" cy="2316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Indicadores de costo de importación</a:t>
          </a:r>
          <a:endParaRPr lang="en-US" sz="800" kern="1200" dirty="0"/>
        </a:p>
      </dsp:txBody>
      <dsp:txXfrm>
        <a:off x="3107571" y="2814675"/>
        <a:ext cx="2405959" cy="218113"/>
      </dsp:txXfrm>
    </dsp:sp>
    <dsp:sp modelId="{709B5269-4511-4ED3-8799-62152ACB0C5C}">
      <dsp:nvSpPr>
        <dsp:cNvPr id="0" name=""/>
        <dsp:cNvSpPr/>
      </dsp:nvSpPr>
      <dsp:spPr>
        <a:xfrm rot="19664208">
          <a:off x="2924864" y="3236485"/>
          <a:ext cx="190638" cy="6870"/>
        </a:xfrm>
        <a:custGeom>
          <a:avLst/>
          <a:gdLst/>
          <a:ahLst/>
          <a:cxnLst/>
          <a:rect l="0" t="0" r="0" b="0"/>
          <a:pathLst>
            <a:path>
              <a:moveTo>
                <a:pt x="0" y="3435"/>
              </a:moveTo>
              <a:lnTo>
                <a:pt x="19063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5417" y="3235155"/>
        <a:ext cx="9531" cy="9531"/>
      </dsp:txXfrm>
    </dsp:sp>
    <dsp:sp modelId="{56F9B438-93AF-4212-9282-4736E0875794}">
      <dsp:nvSpPr>
        <dsp:cNvPr id="0" name=""/>
        <dsp:cNvSpPr/>
      </dsp:nvSpPr>
      <dsp:spPr>
        <a:xfrm>
          <a:off x="3100785" y="3069801"/>
          <a:ext cx="2426144" cy="238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Cifras económicas</a:t>
          </a:r>
          <a:endParaRPr lang="en-US" sz="800" kern="1200" dirty="0"/>
        </a:p>
      </dsp:txBody>
      <dsp:txXfrm>
        <a:off x="3107770" y="3076786"/>
        <a:ext cx="2412174" cy="224504"/>
      </dsp:txXfrm>
    </dsp:sp>
    <dsp:sp modelId="{202722D0-458B-44D0-BF29-05345C3947F0}">
      <dsp:nvSpPr>
        <dsp:cNvPr id="0" name=""/>
        <dsp:cNvSpPr/>
      </dsp:nvSpPr>
      <dsp:spPr>
        <a:xfrm rot="2667423">
          <a:off x="2907259" y="3366457"/>
          <a:ext cx="225848" cy="6870"/>
        </a:xfrm>
        <a:custGeom>
          <a:avLst/>
          <a:gdLst/>
          <a:ahLst/>
          <a:cxnLst/>
          <a:rect l="0" t="0" r="0" b="0"/>
          <a:pathLst>
            <a:path>
              <a:moveTo>
                <a:pt x="0" y="3435"/>
              </a:moveTo>
              <a:lnTo>
                <a:pt x="22584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4537" y="3364246"/>
        <a:ext cx="11292" cy="11292"/>
      </dsp:txXfrm>
    </dsp:sp>
    <dsp:sp modelId="{4FC45175-3869-4F9C-B5F9-072F4A3265FF}">
      <dsp:nvSpPr>
        <dsp:cNvPr id="0" name=""/>
        <dsp:cNvSpPr/>
      </dsp:nvSpPr>
      <dsp:spPr>
        <a:xfrm>
          <a:off x="3100785" y="3338502"/>
          <a:ext cx="2542152" cy="220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Empleos del sector</a:t>
          </a:r>
          <a:endParaRPr lang="en-US" sz="800" kern="1200" dirty="0"/>
        </a:p>
      </dsp:txBody>
      <dsp:txXfrm>
        <a:off x="3107257" y="3344974"/>
        <a:ext cx="2529208" cy="208015"/>
      </dsp:txXfrm>
    </dsp:sp>
    <dsp:sp modelId="{A61D885C-CFB1-4B0E-B189-B7E671E1B24C}">
      <dsp:nvSpPr>
        <dsp:cNvPr id="0" name=""/>
        <dsp:cNvSpPr/>
      </dsp:nvSpPr>
      <dsp:spPr>
        <a:xfrm rot="4055338">
          <a:off x="2808766" y="3482817"/>
          <a:ext cx="422834" cy="6870"/>
        </a:xfrm>
        <a:custGeom>
          <a:avLst/>
          <a:gdLst/>
          <a:ahLst/>
          <a:cxnLst/>
          <a:rect l="0" t="0" r="0" b="0"/>
          <a:pathLst>
            <a:path>
              <a:moveTo>
                <a:pt x="0" y="3435"/>
              </a:moveTo>
              <a:lnTo>
                <a:pt x="422834"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09612" y="3475682"/>
        <a:ext cx="21141" cy="21141"/>
      </dsp:txXfrm>
    </dsp:sp>
    <dsp:sp modelId="{96167752-B0AB-411E-90DD-795BCBC3DFED}">
      <dsp:nvSpPr>
        <dsp:cNvPr id="0" name=""/>
        <dsp:cNvSpPr/>
      </dsp:nvSpPr>
      <dsp:spPr>
        <a:xfrm>
          <a:off x="3100785" y="3589687"/>
          <a:ext cx="2534148" cy="18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PIB del sector</a:t>
          </a:r>
          <a:endParaRPr lang="en-US" sz="800" kern="1200" dirty="0"/>
        </a:p>
      </dsp:txBody>
      <dsp:txXfrm>
        <a:off x="3106175" y="3595077"/>
        <a:ext cx="2523368" cy="173249"/>
      </dsp:txXfrm>
    </dsp:sp>
    <dsp:sp modelId="{F900E472-62DD-42FB-A008-6FA300F900E7}">
      <dsp:nvSpPr>
        <dsp:cNvPr id="0" name=""/>
        <dsp:cNvSpPr/>
      </dsp:nvSpPr>
      <dsp:spPr>
        <a:xfrm rot="5021738">
          <a:off x="254837" y="3219862"/>
          <a:ext cx="1468033" cy="6870"/>
        </a:xfrm>
        <a:custGeom>
          <a:avLst/>
          <a:gdLst/>
          <a:ahLst/>
          <a:cxnLst/>
          <a:rect l="0" t="0" r="0" b="0"/>
          <a:pathLst>
            <a:path>
              <a:moveTo>
                <a:pt x="0" y="3435"/>
              </a:moveTo>
              <a:lnTo>
                <a:pt x="1468033"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52153" y="3186597"/>
        <a:ext cx="73401" cy="73401"/>
      </dsp:txXfrm>
    </dsp:sp>
    <dsp:sp modelId="{7A271ABE-AAB7-4EF1-B7E7-9A2FB4F64779}">
      <dsp:nvSpPr>
        <dsp:cNvPr id="0" name=""/>
        <dsp:cNvSpPr/>
      </dsp:nvSpPr>
      <dsp:spPr>
        <a:xfrm>
          <a:off x="1069456" y="3790093"/>
          <a:ext cx="1799786" cy="32556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Empleo agrícola</a:t>
          </a:r>
          <a:endParaRPr lang="en-US" sz="1000" kern="1200" dirty="0"/>
        </a:p>
      </dsp:txBody>
      <dsp:txXfrm>
        <a:off x="1078991" y="3799628"/>
        <a:ext cx="1780716" cy="306495"/>
      </dsp:txXfrm>
    </dsp:sp>
    <dsp:sp modelId="{8169301C-B8D5-476D-AA95-7190993B6683}">
      <dsp:nvSpPr>
        <dsp:cNvPr id="0" name=""/>
        <dsp:cNvSpPr/>
      </dsp:nvSpPr>
      <dsp:spPr>
        <a:xfrm>
          <a:off x="2869243" y="3949440"/>
          <a:ext cx="161205" cy="6870"/>
        </a:xfrm>
        <a:custGeom>
          <a:avLst/>
          <a:gdLst/>
          <a:ahLst/>
          <a:cxnLst/>
          <a:rect l="0" t="0" r="0" b="0"/>
          <a:pathLst>
            <a:path>
              <a:moveTo>
                <a:pt x="0" y="3435"/>
              </a:moveTo>
              <a:lnTo>
                <a:pt x="161205"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45815" y="3948845"/>
        <a:ext cx="8060" cy="8060"/>
      </dsp:txXfrm>
    </dsp:sp>
    <dsp:sp modelId="{F8492E20-FCAE-4BFD-9390-E52BEA6A6A1D}">
      <dsp:nvSpPr>
        <dsp:cNvPr id="0" name=""/>
        <dsp:cNvSpPr/>
      </dsp:nvSpPr>
      <dsp:spPr>
        <a:xfrm>
          <a:off x="3030448" y="3803943"/>
          <a:ext cx="2847176" cy="297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Series trimestrales empleo</a:t>
          </a:r>
          <a:endParaRPr lang="en-US" sz="800" kern="1200" dirty="0"/>
        </a:p>
      </dsp:txBody>
      <dsp:txXfrm>
        <a:off x="3039172" y="3812667"/>
        <a:ext cx="2829728" cy="280416"/>
      </dsp:txXfrm>
    </dsp:sp>
    <dsp:sp modelId="{969C7DDB-CF60-4FA9-ABD8-FF3C8899EE15}">
      <dsp:nvSpPr>
        <dsp:cNvPr id="0" name=""/>
        <dsp:cNvSpPr/>
      </dsp:nvSpPr>
      <dsp:spPr>
        <a:xfrm rot="5149594">
          <a:off x="-118690" y="3594892"/>
          <a:ext cx="2215089" cy="6870"/>
        </a:xfrm>
        <a:custGeom>
          <a:avLst/>
          <a:gdLst/>
          <a:ahLst/>
          <a:cxnLst/>
          <a:rect l="0" t="0" r="0" b="0"/>
          <a:pathLst>
            <a:path>
              <a:moveTo>
                <a:pt x="0" y="3435"/>
              </a:moveTo>
              <a:lnTo>
                <a:pt x="2215089"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33476" y="3542950"/>
        <a:ext cx="110754" cy="110754"/>
      </dsp:txXfrm>
    </dsp:sp>
    <dsp:sp modelId="{EE1C4114-EFBB-47CF-B093-708AB5256C03}">
      <dsp:nvSpPr>
        <dsp:cNvPr id="0" name=""/>
        <dsp:cNvSpPr/>
      </dsp:nvSpPr>
      <dsp:spPr>
        <a:xfrm>
          <a:off x="1069456" y="4533721"/>
          <a:ext cx="1912585" cy="33842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Información territorial</a:t>
          </a:r>
          <a:endParaRPr lang="en-US" sz="1000" kern="1200" dirty="0"/>
        </a:p>
      </dsp:txBody>
      <dsp:txXfrm>
        <a:off x="1079368" y="4543633"/>
        <a:ext cx="1892761" cy="318605"/>
      </dsp:txXfrm>
    </dsp:sp>
    <dsp:sp modelId="{21740A0C-8DDE-4942-B88B-FD01AD2C0C6D}">
      <dsp:nvSpPr>
        <dsp:cNvPr id="0" name=""/>
        <dsp:cNvSpPr/>
      </dsp:nvSpPr>
      <dsp:spPr>
        <a:xfrm rot="17272404">
          <a:off x="2800022" y="4449553"/>
          <a:ext cx="525243" cy="6870"/>
        </a:xfrm>
        <a:custGeom>
          <a:avLst/>
          <a:gdLst/>
          <a:ahLst/>
          <a:cxnLst/>
          <a:rect l="0" t="0" r="0" b="0"/>
          <a:pathLst>
            <a:path>
              <a:moveTo>
                <a:pt x="0" y="3435"/>
              </a:moveTo>
              <a:lnTo>
                <a:pt x="52524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49513" y="4439858"/>
        <a:ext cx="26262" cy="26262"/>
      </dsp:txXfrm>
    </dsp:sp>
    <dsp:sp modelId="{BB755337-7D7C-4752-A35F-A10C40CCBD6E}">
      <dsp:nvSpPr>
        <dsp:cNvPr id="0" name=""/>
        <dsp:cNvSpPr/>
      </dsp:nvSpPr>
      <dsp:spPr>
        <a:xfrm>
          <a:off x="3143247" y="4132034"/>
          <a:ext cx="2644650" cy="1420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Catastro frutícola</a:t>
          </a:r>
          <a:endParaRPr lang="en-US" sz="800" kern="1200" dirty="0"/>
        </a:p>
      </dsp:txBody>
      <dsp:txXfrm>
        <a:off x="3147406" y="4136193"/>
        <a:ext cx="2636332" cy="133697"/>
      </dsp:txXfrm>
    </dsp:sp>
    <dsp:sp modelId="{0B071087-11E2-49DF-B3BB-8877E6030A4D}">
      <dsp:nvSpPr>
        <dsp:cNvPr id="0" name=""/>
        <dsp:cNvSpPr/>
      </dsp:nvSpPr>
      <dsp:spPr>
        <a:xfrm rot="17996510">
          <a:off x="2901155" y="4559565"/>
          <a:ext cx="322978" cy="6870"/>
        </a:xfrm>
        <a:custGeom>
          <a:avLst/>
          <a:gdLst/>
          <a:ahLst/>
          <a:cxnLst/>
          <a:rect l="0" t="0" r="0" b="0"/>
          <a:pathLst>
            <a:path>
              <a:moveTo>
                <a:pt x="0" y="3435"/>
              </a:moveTo>
              <a:lnTo>
                <a:pt x="32297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4570" y="4554926"/>
        <a:ext cx="16148" cy="16148"/>
      </dsp:txXfrm>
    </dsp:sp>
    <dsp:sp modelId="{F55118EE-7B05-4E51-90B1-81938B38D662}">
      <dsp:nvSpPr>
        <dsp:cNvPr id="0" name=""/>
        <dsp:cNvSpPr/>
      </dsp:nvSpPr>
      <dsp:spPr>
        <a:xfrm>
          <a:off x="3143247" y="4304275"/>
          <a:ext cx="2724950" cy="2375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Catalogo de mapas</a:t>
          </a:r>
          <a:endParaRPr lang="en-US" sz="800" kern="1200" dirty="0"/>
        </a:p>
      </dsp:txBody>
      <dsp:txXfrm>
        <a:off x="3150205" y="4311233"/>
        <a:ext cx="2711034" cy="223662"/>
      </dsp:txXfrm>
    </dsp:sp>
    <dsp:sp modelId="{95F7E35E-1198-40B9-BB42-B49DC23CC0D9}">
      <dsp:nvSpPr>
        <dsp:cNvPr id="0" name=""/>
        <dsp:cNvSpPr/>
      </dsp:nvSpPr>
      <dsp:spPr>
        <a:xfrm rot="21176054">
          <a:off x="2981425" y="4689510"/>
          <a:ext cx="162438" cy="6870"/>
        </a:xfrm>
        <a:custGeom>
          <a:avLst/>
          <a:gdLst/>
          <a:ahLst/>
          <a:cxnLst/>
          <a:rect l="0" t="0" r="0" b="0"/>
          <a:pathLst>
            <a:path>
              <a:moveTo>
                <a:pt x="0" y="3435"/>
              </a:moveTo>
              <a:lnTo>
                <a:pt x="16243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8583" y="4688884"/>
        <a:ext cx="8121" cy="8121"/>
      </dsp:txXfrm>
    </dsp:sp>
    <dsp:sp modelId="{B9C5A8FF-C13C-407F-83CF-EE8CAAD97126}">
      <dsp:nvSpPr>
        <dsp:cNvPr id="0" name=""/>
        <dsp:cNvSpPr/>
      </dsp:nvSpPr>
      <dsp:spPr>
        <a:xfrm>
          <a:off x="3143247" y="4572079"/>
          <a:ext cx="2695450" cy="2217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Censos </a:t>
          </a:r>
          <a:r>
            <a:rPr lang="es-CL" sz="800" kern="1200" dirty="0" err="1"/>
            <a:t>agroecuarios</a:t>
          </a:r>
          <a:endParaRPr lang="en-US" sz="800" kern="1200" dirty="0"/>
        </a:p>
      </dsp:txBody>
      <dsp:txXfrm>
        <a:off x="3149742" y="4578574"/>
        <a:ext cx="2682460" cy="208759"/>
      </dsp:txXfrm>
    </dsp:sp>
    <dsp:sp modelId="{C6ECD5E6-FADF-4643-AF9B-72189A72B667}">
      <dsp:nvSpPr>
        <dsp:cNvPr id="0" name=""/>
        <dsp:cNvSpPr/>
      </dsp:nvSpPr>
      <dsp:spPr>
        <a:xfrm rot="3184434">
          <a:off x="2928482" y="4806751"/>
          <a:ext cx="268324" cy="6870"/>
        </a:xfrm>
        <a:custGeom>
          <a:avLst/>
          <a:gdLst/>
          <a:ahLst/>
          <a:cxnLst/>
          <a:rect l="0" t="0" r="0" b="0"/>
          <a:pathLst>
            <a:path>
              <a:moveTo>
                <a:pt x="0" y="3435"/>
              </a:moveTo>
              <a:lnTo>
                <a:pt x="268324"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5936" y="4803478"/>
        <a:ext cx="13416" cy="13416"/>
      </dsp:txXfrm>
    </dsp:sp>
    <dsp:sp modelId="{4A8134A0-E66E-471A-9BC6-380896423556}">
      <dsp:nvSpPr>
        <dsp:cNvPr id="0" name=""/>
        <dsp:cNvSpPr/>
      </dsp:nvSpPr>
      <dsp:spPr>
        <a:xfrm>
          <a:off x="3143247" y="4824055"/>
          <a:ext cx="2773908" cy="186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Otra información</a:t>
          </a:r>
          <a:endParaRPr lang="en-US" sz="800" kern="1200" dirty="0"/>
        </a:p>
      </dsp:txBody>
      <dsp:txXfrm>
        <a:off x="3148717" y="4829525"/>
        <a:ext cx="2762968" cy="175824"/>
      </dsp:txXfrm>
    </dsp:sp>
    <dsp:sp modelId="{ECB2CDAC-A04C-4CA8-BCAD-916B5E9A1E72}">
      <dsp:nvSpPr>
        <dsp:cNvPr id="0" name=""/>
        <dsp:cNvSpPr/>
      </dsp:nvSpPr>
      <dsp:spPr>
        <a:xfrm rot="4228278">
          <a:off x="2821521" y="4926753"/>
          <a:ext cx="482247" cy="6870"/>
        </a:xfrm>
        <a:custGeom>
          <a:avLst/>
          <a:gdLst/>
          <a:ahLst/>
          <a:cxnLst/>
          <a:rect l="0" t="0" r="0" b="0"/>
          <a:pathLst>
            <a:path>
              <a:moveTo>
                <a:pt x="0" y="3435"/>
              </a:moveTo>
              <a:lnTo>
                <a:pt x="482247"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0588" y="4918132"/>
        <a:ext cx="24112" cy="24112"/>
      </dsp:txXfrm>
    </dsp:sp>
    <dsp:sp modelId="{C00F11F7-3E73-48A7-AEF8-F7EA53850238}">
      <dsp:nvSpPr>
        <dsp:cNvPr id="0" name=""/>
        <dsp:cNvSpPr/>
      </dsp:nvSpPr>
      <dsp:spPr>
        <a:xfrm>
          <a:off x="3143247" y="5041045"/>
          <a:ext cx="2694664" cy="2327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Programa de encuestas  continuas</a:t>
          </a:r>
          <a:endParaRPr lang="en-US" sz="800" kern="1200" dirty="0"/>
        </a:p>
      </dsp:txBody>
      <dsp:txXfrm>
        <a:off x="3150065" y="5047863"/>
        <a:ext cx="2681028" cy="219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90001-EBC4-4715-B03D-4B4980B30E2E}">
      <dsp:nvSpPr>
        <dsp:cNvPr id="0" name=""/>
        <dsp:cNvSpPr/>
      </dsp:nvSpPr>
      <dsp:spPr>
        <a:xfrm>
          <a:off x="141535" y="2306619"/>
          <a:ext cx="766715" cy="37420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solidFill>
                <a:schemeClr val="tx1"/>
              </a:solidFill>
            </a:rPr>
            <a:t>ODEPA</a:t>
          </a:r>
          <a:endParaRPr lang="en-US" sz="1000" kern="1200" dirty="0">
            <a:solidFill>
              <a:schemeClr val="tx1"/>
            </a:solidFill>
          </a:endParaRPr>
        </a:p>
      </dsp:txBody>
      <dsp:txXfrm>
        <a:off x="152495" y="2317579"/>
        <a:ext cx="744795" cy="352281"/>
      </dsp:txXfrm>
    </dsp:sp>
    <dsp:sp modelId="{8DD51C3B-4A40-4227-9A89-786EA31B62AD}">
      <dsp:nvSpPr>
        <dsp:cNvPr id="0" name=""/>
        <dsp:cNvSpPr/>
      </dsp:nvSpPr>
      <dsp:spPr>
        <a:xfrm rot="16448931">
          <a:off x="-125243" y="1379106"/>
          <a:ext cx="2228195" cy="6870"/>
        </a:xfrm>
        <a:custGeom>
          <a:avLst/>
          <a:gdLst/>
          <a:ahLst/>
          <a:cxnLst/>
          <a:rect l="0" t="0" r="0" b="0"/>
          <a:pathLst>
            <a:path>
              <a:moveTo>
                <a:pt x="0" y="3435"/>
              </a:moveTo>
              <a:lnTo>
                <a:pt x="2228195"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33149" y="1326836"/>
        <a:ext cx="111409" cy="111409"/>
      </dsp:txXfrm>
    </dsp:sp>
    <dsp:sp modelId="{154CB941-2C9C-4675-936F-8E785E1F6AD8}">
      <dsp:nvSpPr>
        <dsp:cNvPr id="0" name=""/>
        <dsp:cNvSpPr/>
      </dsp:nvSpPr>
      <dsp:spPr>
        <a:xfrm>
          <a:off x="1069456" y="115288"/>
          <a:ext cx="1855241" cy="31214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Comercio exterior</a:t>
          </a:r>
          <a:endParaRPr lang="en-US" sz="1000" kern="1200" dirty="0"/>
        </a:p>
      </dsp:txBody>
      <dsp:txXfrm>
        <a:off x="1078599" y="124431"/>
        <a:ext cx="1836955" cy="293863"/>
      </dsp:txXfrm>
    </dsp:sp>
    <dsp:sp modelId="{26B69C67-584E-4A44-BC0B-147BA0E977D6}">
      <dsp:nvSpPr>
        <dsp:cNvPr id="0" name=""/>
        <dsp:cNvSpPr/>
      </dsp:nvSpPr>
      <dsp:spPr>
        <a:xfrm rot="18746242">
          <a:off x="2885850" y="179772"/>
          <a:ext cx="238898" cy="6870"/>
        </a:xfrm>
        <a:custGeom>
          <a:avLst/>
          <a:gdLst/>
          <a:ahLst/>
          <a:cxnLst/>
          <a:rect l="0" t="0" r="0" b="0"/>
          <a:pathLst>
            <a:path>
              <a:moveTo>
                <a:pt x="0" y="3435"/>
              </a:moveTo>
              <a:lnTo>
                <a:pt x="23889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327" y="177235"/>
        <a:ext cx="11944" cy="11944"/>
      </dsp:txXfrm>
    </dsp:sp>
    <dsp:sp modelId="{713E20B1-9711-40A0-B24E-46FC11B2FB70}">
      <dsp:nvSpPr>
        <dsp:cNvPr id="0" name=""/>
        <dsp:cNvSpPr/>
      </dsp:nvSpPr>
      <dsp:spPr>
        <a:xfrm>
          <a:off x="3085902" y="5248"/>
          <a:ext cx="2917558" cy="1796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Balanza comercial</a:t>
          </a:r>
          <a:endParaRPr lang="en-US" sz="800" kern="1200" dirty="0"/>
        </a:p>
      </dsp:txBody>
      <dsp:txXfrm>
        <a:off x="3091163" y="10509"/>
        <a:ext cx="2907036" cy="169086"/>
      </dsp:txXfrm>
    </dsp:sp>
    <dsp:sp modelId="{1702A661-738D-467B-B186-B4CE95F7A01E}">
      <dsp:nvSpPr>
        <dsp:cNvPr id="0" name=""/>
        <dsp:cNvSpPr/>
      </dsp:nvSpPr>
      <dsp:spPr>
        <a:xfrm rot="269994">
          <a:off x="2924448" y="274271"/>
          <a:ext cx="161703" cy="6870"/>
        </a:xfrm>
        <a:custGeom>
          <a:avLst/>
          <a:gdLst/>
          <a:ahLst/>
          <a:cxnLst/>
          <a:rect l="0" t="0" r="0" b="0"/>
          <a:pathLst>
            <a:path>
              <a:moveTo>
                <a:pt x="0" y="3435"/>
              </a:moveTo>
              <a:lnTo>
                <a:pt x="16170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01257" y="273664"/>
        <a:ext cx="8085" cy="8085"/>
      </dsp:txXfrm>
    </dsp:sp>
    <dsp:sp modelId="{1D4A6FCD-7309-4437-ADDF-DFCE9B33B7EF}">
      <dsp:nvSpPr>
        <dsp:cNvPr id="0" name=""/>
        <dsp:cNvSpPr/>
      </dsp:nvSpPr>
      <dsp:spPr>
        <a:xfrm>
          <a:off x="3085902" y="215082"/>
          <a:ext cx="2876789" cy="1379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Bases de datos</a:t>
          </a:r>
          <a:endParaRPr lang="en-US" sz="800" kern="1200" dirty="0"/>
        </a:p>
      </dsp:txBody>
      <dsp:txXfrm>
        <a:off x="3089942" y="219122"/>
        <a:ext cx="2868709" cy="129855"/>
      </dsp:txXfrm>
    </dsp:sp>
    <dsp:sp modelId="{4B6FA06E-84F2-4F82-979A-65EAA6271006}">
      <dsp:nvSpPr>
        <dsp:cNvPr id="0" name=""/>
        <dsp:cNvSpPr/>
      </dsp:nvSpPr>
      <dsp:spPr>
        <a:xfrm rot="2972255">
          <a:off x="2881095" y="362426"/>
          <a:ext cx="248409" cy="6870"/>
        </a:xfrm>
        <a:custGeom>
          <a:avLst/>
          <a:gdLst/>
          <a:ahLst/>
          <a:cxnLst/>
          <a:rect l="0" t="0" r="0" b="0"/>
          <a:pathLst>
            <a:path>
              <a:moveTo>
                <a:pt x="0" y="3435"/>
              </a:moveTo>
              <a:lnTo>
                <a:pt x="248409"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99089" y="359652"/>
        <a:ext cx="12420" cy="12420"/>
      </dsp:txXfrm>
    </dsp:sp>
    <dsp:sp modelId="{E06365E1-3BDC-4248-B598-4DCD10D3C95E}">
      <dsp:nvSpPr>
        <dsp:cNvPr id="0" name=""/>
        <dsp:cNvSpPr/>
      </dsp:nvSpPr>
      <dsp:spPr>
        <a:xfrm>
          <a:off x="3085902" y="383243"/>
          <a:ext cx="2914423" cy="154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Por regiones y por producto (exportaciones e importaciones)</a:t>
          </a:r>
          <a:endParaRPr lang="en-US" sz="800" kern="1200" dirty="0"/>
        </a:p>
      </dsp:txBody>
      <dsp:txXfrm>
        <a:off x="3090419" y="387760"/>
        <a:ext cx="2905389" cy="145201"/>
      </dsp:txXfrm>
    </dsp:sp>
    <dsp:sp modelId="{01BE527E-78AF-439F-9153-D03F73268255}">
      <dsp:nvSpPr>
        <dsp:cNvPr id="0" name=""/>
        <dsp:cNvSpPr/>
      </dsp:nvSpPr>
      <dsp:spPr>
        <a:xfrm rot="16511917">
          <a:off x="99284" y="1604374"/>
          <a:ext cx="1779138" cy="6870"/>
        </a:xfrm>
        <a:custGeom>
          <a:avLst/>
          <a:gdLst/>
          <a:ahLst/>
          <a:cxnLst/>
          <a:rect l="0" t="0" r="0" b="0"/>
          <a:pathLst>
            <a:path>
              <a:moveTo>
                <a:pt x="0" y="3435"/>
              </a:moveTo>
              <a:lnTo>
                <a:pt x="1779138"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44375" y="1563331"/>
        <a:ext cx="88956" cy="88956"/>
      </dsp:txXfrm>
    </dsp:sp>
    <dsp:sp modelId="{085D7759-7ACA-463D-8AD5-C5367E0420A2}">
      <dsp:nvSpPr>
        <dsp:cNvPr id="0" name=""/>
        <dsp:cNvSpPr/>
      </dsp:nvSpPr>
      <dsp:spPr>
        <a:xfrm>
          <a:off x="1069456" y="537777"/>
          <a:ext cx="1888239" cy="36824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Ficha nacional y regional</a:t>
          </a:r>
          <a:endParaRPr lang="en-US" sz="1000" kern="1200" dirty="0"/>
        </a:p>
      </dsp:txBody>
      <dsp:txXfrm>
        <a:off x="1080241" y="548562"/>
        <a:ext cx="1866669" cy="346674"/>
      </dsp:txXfrm>
    </dsp:sp>
    <dsp:sp modelId="{3603C683-D197-42B9-89B0-27E698D72A90}">
      <dsp:nvSpPr>
        <dsp:cNvPr id="0" name=""/>
        <dsp:cNvSpPr/>
      </dsp:nvSpPr>
      <dsp:spPr>
        <a:xfrm>
          <a:off x="2957696" y="718464"/>
          <a:ext cx="161205" cy="6870"/>
        </a:xfrm>
        <a:custGeom>
          <a:avLst/>
          <a:gdLst/>
          <a:ahLst/>
          <a:cxnLst/>
          <a:rect l="0" t="0" r="0" b="0"/>
          <a:pathLst>
            <a:path>
              <a:moveTo>
                <a:pt x="0" y="3435"/>
              </a:moveTo>
              <a:lnTo>
                <a:pt x="161205"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34268" y="717869"/>
        <a:ext cx="8060" cy="8060"/>
      </dsp:txXfrm>
    </dsp:sp>
    <dsp:sp modelId="{BD35A618-0BAD-47E1-BA25-A65412D78E52}">
      <dsp:nvSpPr>
        <dsp:cNvPr id="0" name=""/>
        <dsp:cNvSpPr/>
      </dsp:nvSpPr>
      <dsp:spPr>
        <a:xfrm>
          <a:off x="3118901" y="567704"/>
          <a:ext cx="3175498" cy="308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Fichas por cada región: Economía regional, antecedentes sociales, antecedentes ambientales, mapa región en </a:t>
          </a:r>
          <a:r>
            <a:rPr lang="es-CL" sz="800" kern="1200" dirty="0" err="1"/>
            <a:t>pdf</a:t>
          </a:r>
          <a:r>
            <a:rPr lang="es-CL" sz="800" kern="1200" dirty="0"/>
            <a:t>,, exportaciones.</a:t>
          </a:r>
        </a:p>
      </dsp:txBody>
      <dsp:txXfrm>
        <a:off x="3127933" y="576736"/>
        <a:ext cx="3157434" cy="290325"/>
      </dsp:txXfrm>
    </dsp:sp>
    <dsp:sp modelId="{327AF38E-657A-4419-BB59-64565A1D7266}">
      <dsp:nvSpPr>
        <dsp:cNvPr id="0" name=""/>
        <dsp:cNvSpPr/>
      </dsp:nvSpPr>
      <dsp:spPr>
        <a:xfrm rot="16761870">
          <a:off x="493492" y="2001524"/>
          <a:ext cx="990722" cy="6870"/>
        </a:xfrm>
        <a:custGeom>
          <a:avLst/>
          <a:gdLst/>
          <a:ahLst/>
          <a:cxnLst/>
          <a:rect l="0" t="0" r="0" b="0"/>
          <a:pathLst>
            <a:path>
              <a:moveTo>
                <a:pt x="0" y="3435"/>
              </a:moveTo>
              <a:lnTo>
                <a:pt x="990722"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64085" y="1980192"/>
        <a:ext cx="49536" cy="49536"/>
      </dsp:txXfrm>
    </dsp:sp>
    <dsp:sp modelId="{F5B51114-1047-40E6-8CE8-8C4255B3D0E1}">
      <dsp:nvSpPr>
        <dsp:cNvPr id="0" name=""/>
        <dsp:cNvSpPr/>
      </dsp:nvSpPr>
      <dsp:spPr>
        <a:xfrm>
          <a:off x="1069456" y="1332012"/>
          <a:ext cx="1925324" cy="36837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Catastros frutícolas</a:t>
          </a:r>
          <a:endParaRPr lang="en-US" sz="1000" kern="1200" dirty="0"/>
        </a:p>
      </dsp:txBody>
      <dsp:txXfrm>
        <a:off x="1080245" y="1342801"/>
        <a:ext cx="1903746" cy="346797"/>
      </dsp:txXfrm>
    </dsp:sp>
    <dsp:sp modelId="{444F04D6-7E02-46B9-9F7F-0FC912B478D4}">
      <dsp:nvSpPr>
        <dsp:cNvPr id="0" name=""/>
        <dsp:cNvSpPr/>
      </dsp:nvSpPr>
      <dsp:spPr>
        <a:xfrm rot="17275131">
          <a:off x="2813406" y="1263495"/>
          <a:ext cx="523955" cy="6870"/>
        </a:xfrm>
        <a:custGeom>
          <a:avLst/>
          <a:gdLst/>
          <a:ahLst/>
          <a:cxnLst/>
          <a:rect l="0" t="0" r="0" b="0"/>
          <a:pathLst>
            <a:path>
              <a:moveTo>
                <a:pt x="0" y="3435"/>
              </a:moveTo>
              <a:lnTo>
                <a:pt x="523955"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2285" y="1253831"/>
        <a:ext cx="26197" cy="26197"/>
      </dsp:txXfrm>
    </dsp:sp>
    <dsp:sp modelId="{D5C1D72F-BD0C-4862-A5B9-CA2CBA74E2F7}">
      <dsp:nvSpPr>
        <dsp:cNvPr id="0" name=""/>
        <dsp:cNvSpPr/>
      </dsp:nvSpPr>
      <dsp:spPr>
        <a:xfrm>
          <a:off x="3155986" y="906320"/>
          <a:ext cx="2840820" cy="2226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Catastro </a:t>
          </a:r>
          <a:r>
            <a:rPr lang="es-CL" sz="800" kern="1200" dirty="0" err="1"/>
            <a:t>Cirén</a:t>
          </a:r>
          <a:r>
            <a:rPr lang="es-CL" sz="800" kern="1200" dirty="0"/>
            <a:t>-ODEPA</a:t>
          </a:r>
          <a:endParaRPr lang="en-US" sz="800" kern="1200" dirty="0"/>
        </a:p>
      </dsp:txBody>
      <dsp:txXfrm>
        <a:off x="3162508" y="912842"/>
        <a:ext cx="2827776" cy="209636"/>
      </dsp:txXfrm>
    </dsp:sp>
    <dsp:sp modelId="{C08EFF6C-286F-41E1-9AA1-F94766BD3221}">
      <dsp:nvSpPr>
        <dsp:cNvPr id="0" name=""/>
        <dsp:cNvSpPr/>
      </dsp:nvSpPr>
      <dsp:spPr>
        <a:xfrm rot="18082753">
          <a:off x="2920587" y="1380609"/>
          <a:ext cx="309593" cy="6870"/>
        </a:xfrm>
        <a:custGeom>
          <a:avLst/>
          <a:gdLst/>
          <a:ahLst/>
          <a:cxnLst/>
          <a:rect l="0" t="0" r="0" b="0"/>
          <a:pathLst>
            <a:path>
              <a:moveTo>
                <a:pt x="0" y="3435"/>
              </a:moveTo>
              <a:lnTo>
                <a:pt x="30959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7644" y="1376304"/>
        <a:ext cx="15479" cy="15479"/>
      </dsp:txXfrm>
    </dsp:sp>
    <dsp:sp modelId="{7E100F0F-E05F-4E4E-9907-C0D5A794E1F9}">
      <dsp:nvSpPr>
        <dsp:cNvPr id="0" name=""/>
        <dsp:cNvSpPr/>
      </dsp:nvSpPr>
      <dsp:spPr>
        <a:xfrm>
          <a:off x="3155986" y="1159226"/>
          <a:ext cx="2465059" cy="1853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err="1"/>
            <a:t>Catrastros</a:t>
          </a:r>
          <a:r>
            <a:rPr lang="es-CL" sz="800" kern="1200" dirty="0"/>
            <a:t> superficie agrícola regional</a:t>
          </a:r>
          <a:endParaRPr lang="en-US" sz="800" kern="1200" dirty="0"/>
        </a:p>
      </dsp:txBody>
      <dsp:txXfrm>
        <a:off x="3161414" y="1164654"/>
        <a:ext cx="2454203" cy="174467"/>
      </dsp:txXfrm>
    </dsp:sp>
    <dsp:sp modelId="{57B20E3C-A535-4AC1-9B91-07C045F72217}">
      <dsp:nvSpPr>
        <dsp:cNvPr id="0" name=""/>
        <dsp:cNvSpPr/>
      </dsp:nvSpPr>
      <dsp:spPr>
        <a:xfrm rot="21072237">
          <a:off x="2993822" y="1500292"/>
          <a:ext cx="163123" cy="6870"/>
        </a:xfrm>
        <a:custGeom>
          <a:avLst/>
          <a:gdLst/>
          <a:ahLst/>
          <a:cxnLst/>
          <a:rect l="0" t="0" r="0" b="0"/>
          <a:pathLst>
            <a:path>
              <a:moveTo>
                <a:pt x="0" y="3435"/>
              </a:moveTo>
              <a:lnTo>
                <a:pt x="16312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71306" y="1499650"/>
        <a:ext cx="8156" cy="8156"/>
      </dsp:txXfrm>
    </dsp:sp>
    <dsp:sp modelId="{0CECFB22-3B51-4527-A015-8C9EF845969D}">
      <dsp:nvSpPr>
        <dsp:cNvPr id="0" name=""/>
        <dsp:cNvSpPr/>
      </dsp:nvSpPr>
      <dsp:spPr>
        <a:xfrm>
          <a:off x="3155986" y="1374776"/>
          <a:ext cx="2497651" cy="232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Catastro vitícola nacional</a:t>
          </a:r>
          <a:endParaRPr lang="en-US" sz="800" kern="1200" dirty="0"/>
        </a:p>
      </dsp:txBody>
      <dsp:txXfrm>
        <a:off x="3162809" y="1381599"/>
        <a:ext cx="2484005" cy="219313"/>
      </dsp:txXfrm>
    </dsp:sp>
    <dsp:sp modelId="{783DEE70-8EB6-4A04-A09E-1F1AEBF63AFA}">
      <dsp:nvSpPr>
        <dsp:cNvPr id="0" name=""/>
        <dsp:cNvSpPr/>
      </dsp:nvSpPr>
      <dsp:spPr>
        <a:xfrm rot="3158421">
          <a:off x="2942555" y="1618342"/>
          <a:ext cx="265657" cy="6870"/>
        </a:xfrm>
        <a:custGeom>
          <a:avLst/>
          <a:gdLst/>
          <a:ahLst/>
          <a:cxnLst/>
          <a:rect l="0" t="0" r="0" b="0"/>
          <a:pathLst>
            <a:path>
              <a:moveTo>
                <a:pt x="0" y="3435"/>
              </a:moveTo>
              <a:lnTo>
                <a:pt x="265657"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8742" y="1615136"/>
        <a:ext cx="13282" cy="13282"/>
      </dsp:txXfrm>
    </dsp:sp>
    <dsp:sp modelId="{5DD081EE-0A8C-4377-BDDC-28BDEAB5B2A3}">
      <dsp:nvSpPr>
        <dsp:cNvPr id="0" name=""/>
        <dsp:cNvSpPr/>
      </dsp:nvSpPr>
      <dsp:spPr>
        <a:xfrm>
          <a:off x="3155986" y="1637961"/>
          <a:ext cx="2534837" cy="178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Distribución</a:t>
          </a:r>
          <a:r>
            <a:rPr lang="es-CL" sz="800" kern="1200" baseline="0" dirty="0"/>
            <a:t> de huerto frutales</a:t>
          </a:r>
          <a:endParaRPr lang="en-US" sz="800" kern="1200" dirty="0"/>
        </a:p>
      </dsp:txBody>
      <dsp:txXfrm>
        <a:off x="3161223" y="1643198"/>
        <a:ext cx="2524363" cy="168314"/>
      </dsp:txXfrm>
    </dsp:sp>
    <dsp:sp modelId="{73F7E683-9849-4A2D-A8C2-4D236CCDB8B1}">
      <dsp:nvSpPr>
        <dsp:cNvPr id="0" name=""/>
        <dsp:cNvSpPr/>
      </dsp:nvSpPr>
      <dsp:spPr>
        <a:xfrm rot="4264850">
          <a:off x="2826790" y="1747928"/>
          <a:ext cx="497187" cy="6870"/>
        </a:xfrm>
        <a:custGeom>
          <a:avLst/>
          <a:gdLst/>
          <a:ahLst/>
          <a:cxnLst/>
          <a:rect l="0" t="0" r="0" b="0"/>
          <a:pathLst>
            <a:path>
              <a:moveTo>
                <a:pt x="0" y="3435"/>
              </a:moveTo>
              <a:lnTo>
                <a:pt x="497187"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62954" y="1738934"/>
        <a:ext cx="24859" cy="24859"/>
      </dsp:txXfrm>
    </dsp:sp>
    <dsp:sp modelId="{791C115A-7A12-4AFA-9FDC-A004D796C3BC}">
      <dsp:nvSpPr>
        <dsp:cNvPr id="0" name=""/>
        <dsp:cNvSpPr/>
      </dsp:nvSpPr>
      <dsp:spPr>
        <a:xfrm>
          <a:off x="3155986" y="1846976"/>
          <a:ext cx="2498558" cy="2791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Directorio Agroindustria Hortofrutícola </a:t>
          </a:r>
          <a:r>
            <a:rPr lang="es-CL" sz="800" kern="1200" dirty="0" err="1"/>
            <a:t>Ciren</a:t>
          </a:r>
          <a:r>
            <a:rPr lang="es-CL" sz="800" kern="1200" dirty="0"/>
            <a:t> </a:t>
          </a:r>
          <a:r>
            <a:rPr lang="es-CL" sz="800" kern="1200" dirty="0" err="1"/>
            <a:t>Odepa</a:t>
          </a:r>
          <a:endParaRPr lang="en-US" sz="800" kern="1200" dirty="0"/>
        </a:p>
      </dsp:txBody>
      <dsp:txXfrm>
        <a:off x="3164161" y="1855151"/>
        <a:ext cx="2482208" cy="262754"/>
      </dsp:txXfrm>
    </dsp:sp>
    <dsp:sp modelId="{22A43C78-6C74-46B6-B0B2-27FABFFA1872}">
      <dsp:nvSpPr>
        <dsp:cNvPr id="0" name=""/>
        <dsp:cNvSpPr/>
      </dsp:nvSpPr>
      <dsp:spPr>
        <a:xfrm rot="21035014">
          <a:off x="907150" y="2476917"/>
          <a:ext cx="163406" cy="6870"/>
        </a:xfrm>
        <a:custGeom>
          <a:avLst/>
          <a:gdLst/>
          <a:ahLst/>
          <a:cxnLst/>
          <a:rect l="0" t="0" r="0" b="0"/>
          <a:pathLst>
            <a:path>
              <a:moveTo>
                <a:pt x="0" y="3435"/>
              </a:moveTo>
              <a:lnTo>
                <a:pt x="163406"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84768" y="2476267"/>
        <a:ext cx="8170" cy="8170"/>
      </dsp:txXfrm>
    </dsp:sp>
    <dsp:sp modelId="{B40A4B5D-5A7E-4DAB-9C44-2AB3D25B0D60}">
      <dsp:nvSpPr>
        <dsp:cNvPr id="0" name=""/>
        <dsp:cNvSpPr/>
      </dsp:nvSpPr>
      <dsp:spPr>
        <a:xfrm>
          <a:off x="1069456" y="2308049"/>
          <a:ext cx="1879248" cy="31787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Estadísticas productivas</a:t>
          </a:r>
          <a:endParaRPr lang="en-US" sz="1000" kern="1200" dirty="0"/>
        </a:p>
      </dsp:txBody>
      <dsp:txXfrm>
        <a:off x="1078766" y="2317359"/>
        <a:ext cx="1860628" cy="299250"/>
      </dsp:txXfrm>
    </dsp:sp>
    <dsp:sp modelId="{825ECB4C-2237-4BC1-BE58-7A26EB34B540}">
      <dsp:nvSpPr>
        <dsp:cNvPr id="0" name=""/>
        <dsp:cNvSpPr/>
      </dsp:nvSpPr>
      <dsp:spPr>
        <a:xfrm rot="18403678">
          <a:off x="2894524" y="2355523"/>
          <a:ext cx="269566" cy="6870"/>
        </a:xfrm>
        <a:custGeom>
          <a:avLst/>
          <a:gdLst/>
          <a:ahLst/>
          <a:cxnLst/>
          <a:rect l="0" t="0" r="0" b="0"/>
          <a:pathLst>
            <a:path>
              <a:moveTo>
                <a:pt x="0" y="3435"/>
              </a:moveTo>
              <a:lnTo>
                <a:pt x="269566"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2568" y="2352219"/>
        <a:ext cx="13478" cy="13478"/>
      </dsp:txXfrm>
    </dsp:sp>
    <dsp:sp modelId="{63F422E6-32E9-4E2D-A9CF-D3DAED49ABCD}">
      <dsp:nvSpPr>
        <dsp:cNvPr id="0" name=""/>
        <dsp:cNvSpPr/>
      </dsp:nvSpPr>
      <dsp:spPr>
        <a:xfrm>
          <a:off x="3109910" y="2156306"/>
          <a:ext cx="2636231" cy="1892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Agrícolas</a:t>
          </a:r>
          <a:endParaRPr lang="en-US" sz="800" kern="1200" dirty="0"/>
        </a:p>
      </dsp:txBody>
      <dsp:txXfrm>
        <a:off x="3115453" y="2161849"/>
        <a:ext cx="2625145" cy="178164"/>
      </dsp:txXfrm>
    </dsp:sp>
    <dsp:sp modelId="{C94207E9-50B6-45F0-9578-88F70A5F5DA0}">
      <dsp:nvSpPr>
        <dsp:cNvPr id="0" name=""/>
        <dsp:cNvSpPr/>
      </dsp:nvSpPr>
      <dsp:spPr>
        <a:xfrm rot="21397129">
          <a:off x="2948564" y="2458787"/>
          <a:ext cx="161486" cy="6870"/>
        </a:xfrm>
        <a:custGeom>
          <a:avLst/>
          <a:gdLst/>
          <a:ahLst/>
          <a:cxnLst/>
          <a:rect l="0" t="0" r="0" b="0"/>
          <a:pathLst>
            <a:path>
              <a:moveTo>
                <a:pt x="0" y="3435"/>
              </a:moveTo>
              <a:lnTo>
                <a:pt x="161486"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5270" y="2458185"/>
        <a:ext cx="8074" cy="8074"/>
      </dsp:txXfrm>
    </dsp:sp>
    <dsp:sp modelId="{2663135B-8DAE-45DB-8549-91CE2CAF0C1C}">
      <dsp:nvSpPr>
        <dsp:cNvPr id="0" name=""/>
        <dsp:cNvSpPr/>
      </dsp:nvSpPr>
      <dsp:spPr>
        <a:xfrm>
          <a:off x="3109910" y="2375783"/>
          <a:ext cx="2419567" cy="1633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Pecuarias</a:t>
          </a:r>
          <a:endParaRPr lang="en-US" sz="800" kern="1200" dirty="0"/>
        </a:p>
      </dsp:txBody>
      <dsp:txXfrm>
        <a:off x="3114695" y="2380568"/>
        <a:ext cx="2409997" cy="153785"/>
      </dsp:txXfrm>
    </dsp:sp>
    <dsp:sp modelId="{AF3A83BD-C14F-4AF2-87EA-56EC074A7C8C}">
      <dsp:nvSpPr>
        <dsp:cNvPr id="0" name=""/>
        <dsp:cNvSpPr/>
      </dsp:nvSpPr>
      <dsp:spPr>
        <a:xfrm rot="3121582">
          <a:off x="2898310" y="2566814"/>
          <a:ext cx="261994" cy="6870"/>
        </a:xfrm>
        <a:custGeom>
          <a:avLst/>
          <a:gdLst/>
          <a:ahLst/>
          <a:cxnLst/>
          <a:rect l="0" t="0" r="0" b="0"/>
          <a:pathLst>
            <a:path>
              <a:moveTo>
                <a:pt x="0" y="3435"/>
              </a:moveTo>
              <a:lnTo>
                <a:pt x="261994"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2757" y="2563699"/>
        <a:ext cx="13099" cy="13099"/>
      </dsp:txXfrm>
    </dsp:sp>
    <dsp:sp modelId="{5878BF54-3867-498A-A970-6B2FDB73CA0A}">
      <dsp:nvSpPr>
        <dsp:cNvPr id="0" name=""/>
        <dsp:cNvSpPr/>
      </dsp:nvSpPr>
      <dsp:spPr>
        <a:xfrm>
          <a:off x="3109910" y="2569364"/>
          <a:ext cx="2396676" cy="2082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Forestales</a:t>
          </a:r>
          <a:endParaRPr lang="en-US" sz="800" kern="1200" dirty="0"/>
        </a:p>
      </dsp:txBody>
      <dsp:txXfrm>
        <a:off x="3116011" y="2575465"/>
        <a:ext cx="2384474" cy="196097"/>
      </dsp:txXfrm>
    </dsp:sp>
    <dsp:sp modelId="{97837ED8-F4B6-4061-9EC1-E50C0691DCB8}">
      <dsp:nvSpPr>
        <dsp:cNvPr id="0" name=""/>
        <dsp:cNvSpPr/>
      </dsp:nvSpPr>
      <dsp:spPr>
        <a:xfrm rot="4713991">
          <a:off x="582243" y="2888826"/>
          <a:ext cx="813221" cy="6870"/>
        </a:xfrm>
        <a:custGeom>
          <a:avLst/>
          <a:gdLst/>
          <a:ahLst/>
          <a:cxnLst/>
          <a:rect l="0" t="0" r="0" b="0"/>
          <a:pathLst>
            <a:path>
              <a:moveTo>
                <a:pt x="0" y="3435"/>
              </a:moveTo>
              <a:lnTo>
                <a:pt x="813221"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68523" y="2871931"/>
        <a:ext cx="40661" cy="40661"/>
      </dsp:txXfrm>
    </dsp:sp>
    <dsp:sp modelId="{7865D5FF-C12B-4144-9C95-B6F71EED7ADC}">
      <dsp:nvSpPr>
        <dsp:cNvPr id="0" name=""/>
        <dsp:cNvSpPr/>
      </dsp:nvSpPr>
      <dsp:spPr>
        <a:xfrm>
          <a:off x="1069456" y="3151195"/>
          <a:ext cx="1870124" cy="27921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Estadísticas económicas</a:t>
          </a:r>
          <a:endParaRPr lang="en-US" sz="1000" kern="1200" dirty="0"/>
        </a:p>
      </dsp:txBody>
      <dsp:txXfrm>
        <a:off x="1077634" y="3159373"/>
        <a:ext cx="1853768" cy="262859"/>
      </dsp:txXfrm>
    </dsp:sp>
    <dsp:sp modelId="{9ED27D40-4158-4460-923C-A8F0E1047855}">
      <dsp:nvSpPr>
        <dsp:cNvPr id="0" name=""/>
        <dsp:cNvSpPr/>
      </dsp:nvSpPr>
      <dsp:spPr>
        <a:xfrm rot="17622567">
          <a:off x="2819728" y="3103832"/>
          <a:ext cx="400909" cy="6870"/>
        </a:xfrm>
        <a:custGeom>
          <a:avLst/>
          <a:gdLst/>
          <a:ahLst/>
          <a:cxnLst/>
          <a:rect l="0" t="0" r="0" b="0"/>
          <a:pathLst>
            <a:path>
              <a:moveTo>
                <a:pt x="0" y="3435"/>
              </a:moveTo>
              <a:lnTo>
                <a:pt x="400909"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0160" y="3097245"/>
        <a:ext cx="20045" cy="20045"/>
      </dsp:txXfrm>
    </dsp:sp>
    <dsp:sp modelId="{E919D066-AE23-4D94-9CB6-22B64947C364}">
      <dsp:nvSpPr>
        <dsp:cNvPr id="0" name=""/>
        <dsp:cNvSpPr/>
      </dsp:nvSpPr>
      <dsp:spPr>
        <a:xfrm>
          <a:off x="3100785" y="2807889"/>
          <a:ext cx="2419531" cy="2316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Indicadores de costo de importación</a:t>
          </a:r>
          <a:endParaRPr lang="en-US" sz="800" kern="1200" dirty="0"/>
        </a:p>
      </dsp:txBody>
      <dsp:txXfrm>
        <a:off x="3107571" y="2814675"/>
        <a:ext cx="2405959" cy="218113"/>
      </dsp:txXfrm>
    </dsp:sp>
    <dsp:sp modelId="{709B5269-4511-4ED3-8799-62152ACB0C5C}">
      <dsp:nvSpPr>
        <dsp:cNvPr id="0" name=""/>
        <dsp:cNvSpPr/>
      </dsp:nvSpPr>
      <dsp:spPr>
        <a:xfrm rot="19664208">
          <a:off x="2924864" y="3236485"/>
          <a:ext cx="190638" cy="6870"/>
        </a:xfrm>
        <a:custGeom>
          <a:avLst/>
          <a:gdLst/>
          <a:ahLst/>
          <a:cxnLst/>
          <a:rect l="0" t="0" r="0" b="0"/>
          <a:pathLst>
            <a:path>
              <a:moveTo>
                <a:pt x="0" y="3435"/>
              </a:moveTo>
              <a:lnTo>
                <a:pt x="19063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5417" y="3235155"/>
        <a:ext cx="9531" cy="9531"/>
      </dsp:txXfrm>
    </dsp:sp>
    <dsp:sp modelId="{56F9B438-93AF-4212-9282-4736E0875794}">
      <dsp:nvSpPr>
        <dsp:cNvPr id="0" name=""/>
        <dsp:cNvSpPr/>
      </dsp:nvSpPr>
      <dsp:spPr>
        <a:xfrm>
          <a:off x="3100785" y="3069801"/>
          <a:ext cx="2426144" cy="2384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Cifras económicas</a:t>
          </a:r>
          <a:endParaRPr lang="en-US" sz="800" kern="1200" dirty="0"/>
        </a:p>
      </dsp:txBody>
      <dsp:txXfrm>
        <a:off x="3107770" y="3076786"/>
        <a:ext cx="2412174" cy="224504"/>
      </dsp:txXfrm>
    </dsp:sp>
    <dsp:sp modelId="{202722D0-458B-44D0-BF29-05345C3947F0}">
      <dsp:nvSpPr>
        <dsp:cNvPr id="0" name=""/>
        <dsp:cNvSpPr/>
      </dsp:nvSpPr>
      <dsp:spPr>
        <a:xfrm rot="2667423">
          <a:off x="2907259" y="3366457"/>
          <a:ext cx="225848" cy="6870"/>
        </a:xfrm>
        <a:custGeom>
          <a:avLst/>
          <a:gdLst/>
          <a:ahLst/>
          <a:cxnLst/>
          <a:rect l="0" t="0" r="0" b="0"/>
          <a:pathLst>
            <a:path>
              <a:moveTo>
                <a:pt x="0" y="3435"/>
              </a:moveTo>
              <a:lnTo>
                <a:pt x="22584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14537" y="3364246"/>
        <a:ext cx="11292" cy="11292"/>
      </dsp:txXfrm>
    </dsp:sp>
    <dsp:sp modelId="{4FC45175-3869-4F9C-B5F9-072F4A3265FF}">
      <dsp:nvSpPr>
        <dsp:cNvPr id="0" name=""/>
        <dsp:cNvSpPr/>
      </dsp:nvSpPr>
      <dsp:spPr>
        <a:xfrm>
          <a:off x="3100785" y="3338502"/>
          <a:ext cx="2542152" cy="220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Empleos del sector</a:t>
          </a:r>
          <a:endParaRPr lang="en-US" sz="800" kern="1200" dirty="0"/>
        </a:p>
      </dsp:txBody>
      <dsp:txXfrm>
        <a:off x="3107257" y="3344974"/>
        <a:ext cx="2529208" cy="208015"/>
      </dsp:txXfrm>
    </dsp:sp>
    <dsp:sp modelId="{A61D885C-CFB1-4B0E-B189-B7E671E1B24C}">
      <dsp:nvSpPr>
        <dsp:cNvPr id="0" name=""/>
        <dsp:cNvSpPr/>
      </dsp:nvSpPr>
      <dsp:spPr>
        <a:xfrm rot="4055338">
          <a:off x="2808766" y="3482817"/>
          <a:ext cx="422834" cy="6870"/>
        </a:xfrm>
        <a:custGeom>
          <a:avLst/>
          <a:gdLst/>
          <a:ahLst/>
          <a:cxnLst/>
          <a:rect l="0" t="0" r="0" b="0"/>
          <a:pathLst>
            <a:path>
              <a:moveTo>
                <a:pt x="0" y="3435"/>
              </a:moveTo>
              <a:lnTo>
                <a:pt x="422834"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09612" y="3475682"/>
        <a:ext cx="21141" cy="21141"/>
      </dsp:txXfrm>
    </dsp:sp>
    <dsp:sp modelId="{96167752-B0AB-411E-90DD-795BCBC3DFED}">
      <dsp:nvSpPr>
        <dsp:cNvPr id="0" name=""/>
        <dsp:cNvSpPr/>
      </dsp:nvSpPr>
      <dsp:spPr>
        <a:xfrm>
          <a:off x="3100785" y="3589687"/>
          <a:ext cx="2534148" cy="18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PIB del sector</a:t>
          </a:r>
          <a:endParaRPr lang="en-US" sz="800" kern="1200" dirty="0"/>
        </a:p>
      </dsp:txBody>
      <dsp:txXfrm>
        <a:off x="3106175" y="3595077"/>
        <a:ext cx="2523368" cy="173249"/>
      </dsp:txXfrm>
    </dsp:sp>
    <dsp:sp modelId="{F900E472-62DD-42FB-A008-6FA300F900E7}">
      <dsp:nvSpPr>
        <dsp:cNvPr id="0" name=""/>
        <dsp:cNvSpPr/>
      </dsp:nvSpPr>
      <dsp:spPr>
        <a:xfrm rot="5021738">
          <a:off x="254837" y="3219862"/>
          <a:ext cx="1468033" cy="6870"/>
        </a:xfrm>
        <a:custGeom>
          <a:avLst/>
          <a:gdLst/>
          <a:ahLst/>
          <a:cxnLst/>
          <a:rect l="0" t="0" r="0" b="0"/>
          <a:pathLst>
            <a:path>
              <a:moveTo>
                <a:pt x="0" y="3435"/>
              </a:moveTo>
              <a:lnTo>
                <a:pt x="1468033"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52153" y="3186597"/>
        <a:ext cx="73401" cy="73401"/>
      </dsp:txXfrm>
    </dsp:sp>
    <dsp:sp modelId="{7A271ABE-AAB7-4EF1-B7E7-9A2FB4F64779}">
      <dsp:nvSpPr>
        <dsp:cNvPr id="0" name=""/>
        <dsp:cNvSpPr/>
      </dsp:nvSpPr>
      <dsp:spPr>
        <a:xfrm>
          <a:off x="1069456" y="3790093"/>
          <a:ext cx="1799786" cy="32556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Empleo agrícola</a:t>
          </a:r>
          <a:endParaRPr lang="en-US" sz="1000" kern="1200" dirty="0"/>
        </a:p>
      </dsp:txBody>
      <dsp:txXfrm>
        <a:off x="1078991" y="3799628"/>
        <a:ext cx="1780716" cy="306495"/>
      </dsp:txXfrm>
    </dsp:sp>
    <dsp:sp modelId="{8169301C-B8D5-476D-AA95-7190993B6683}">
      <dsp:nvSpPr>
        <dsp:cNvPr id="0" name=""/>
        <dsp:cNvSpPr/>
      </dsp:nvSpPr>
      <dsp:spPr>
        <a:xfrm>
          <a:off x="2869243" y="3949440"/>
          <a:ext cx="161205" cy="6870"/>
        </a:xfrm>
        <a:custGeom>
          <a:avLst/>
          <a:gdLst/>
          <a:ahLst/>
          <a:cxnLst/>
          <a:rect l="0" t="0" r="0" b="0"/>
          <a:pathLst>
            <a:path>
              <a:moveTo>
                <a:pt x="0" y="3435"/>
              </a:moveTo>
              <a:lnTo>
                <a:pt x="161205"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45815" y="3948845"/>
        <a:ext cx="8060" cy="8060"/>
      </dsp:txXfrm>
    </dsp:sp>
    <dsp:sp modelId="{F8492E20-FCAE-4BFD-9390-E52BEA6A6A1D}">
      <dsp:nvSpPr>
        <dsp:cNvPr id="0" name=""/>
        <dsp:cNvSpPr/>
      </dsp:nvSpPr>
      <dsp:spPr>
        <a:xfrm>
          <a:off x="3030448" y="3803943"/>
          <a:ext cx="2847176" cy="2978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Series trimestrales empleo</a:t>
          </a:r>
          <a:endParaRPr lang="en-US" sz="800" kern="1200" dirty="0"/>
        </a:p>
      </dsp:txBody>
      <dsp:txXfrm>
        <a:off x="3039172" y="3812667"/>
        <a:ext cx="2829728" cy="280416"/>
      </dsp:txXfrm>
    </dsp:sp>
    <dsp:sp modelId="{969C7DDB-CF60-4FA9-ABD8-FF3C8899EE15}">
      <dsp:nvSpPr>
        <dsp:cNvPr id="0" name=""/>
        <dsp:cNvSpPr/>
      </dsp:nvSpPr>
      <dsp:spPr>
        <a:xfrm rot="5149594">
          <a:off x="-118690" y="3594892"/>
          <a:ext cx="2215089" cy="6870"/>
        </a:xfrm>
        <a:custGeom>
          <a:avLst/>
          <a:gdLst/>
          <a:ahLst/>
          <a:cxnLst/>
          <a:rect l="0" t="0" r="0" b="0"/>
          <a:pathLst>
            <a:path>
              <a:moveTo>
                <a:pt x="0" y="3435"/>
              </a:moveTo>
              <a:lnTo>
                <a:pt x="2215089" y="343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933476" y="3542950"/>
        <a:ext cx="110754" cy="110754"/>
      </dsp:txXfrm>
    </dsp:sp>
    <dsp:sp modelId="{EE1C4114-EFBB-47CF-B093-708AB5256C03}">
      <dsp:nvSpPr>
        <dsp:cNvPr id="0" name=""/>
        <dsp:cNvSpPr/>
      </dsp:nvSpPr>
      <dsp:spPr>
        <a:xfrm>
          <a:off x="1069456" y="4533721"/>
          <a:ext cx="1912585" cy="33842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kern="1200" dirty="0"/>
            <a:t>Información territorial</a:t>
          </a:r>
          <a:endParaRPr lang="en-US" sz="1000" kern="1200" dirty="0"/>
        </a:p>
      </dsp:txBody>
      <dsp:txXfrm>
        <a:off x="1079368" y="4543633"/>
        <a:ext cx="1892761" cy="318605"/>
      </dsp:txXfrm>
    </dsp:sp>
    <dsp:sp modelId="{21740A0C-8DDE-4942-B88B-FD01AD2C0C6D}">
      <dsp:nvSpPr>
        <dsp:cNvPr id="0" name=""/>
        <dsp:cNvSpPr/>
      </dsp:nvSpPr>
      <dsp:spPr>
        <a:xfrm rot="17272404">
          <a:off x="2800022" y="4449553"/>
          <a:ext cx="525243" cy="6870"/>
        </a:xfrm>
        <a:custGeom>
          <a:avLst/>
          <a:gdLst/>
          <a:ahLst/>
          <a:cxnLst/>
          <a:rect l="0" t="0" r="0" b="0"/>
          <a:pathLst>
            <a:path>
              <a:moveTo>
                <a:pt x="0" y="3435"/>
              </a:moveTo>
              <a:lnTo>
                <a:pt x="525243"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49513" y="4439858"/>
        <a:ext cx="26262" cy="26262"/>
      </dsp:txXfrm>
    </dsp:sp>
    <dsp:sp modelId="{BB755337-7D7C-4752-A35F-A10C40CCBD6E}">
      <dsp:nvSpPr>
        <dsp:cNvPr id="0" name=""/>
        <dsp:cNvSpPr/>
      </dsp:nvSpPr>
      <dsp:spPr>
        <a:xfrm>
          <a:off x="3143247" y="4132034"/>
          <a:ext cx="2644650" cy="1420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Catastro frutícola</a:t>
          </a:r>
          <a:endParaRPr lang="en-US" sz="800" kern="1200" dirty="0"/>
        </a:p>
      </dsp:txBody>
      <dsp:txXfrm>
        <a:off x="3147406" y="4136193"/>
        <a:ext cx="2636332" cy="133697"/>
      </dsp:txXfrm>
    </dsp:sp>
    <dsp:sp modelId="{0B071087-11E2-49DF-B3BB-8877E6030A4D}">
      <dsp:nvSpPr>
        <dsp:cNvPr id="0" name=""/>
        <dsp:cNvSpPr/>
      </dsp:nvSpPr>
      <dsp:spPr>
        <a:xfrm rot="17996510">
          <a:off x="2901155" y="4559565"/>
          <a:ext cx="322978" cy="6870"/>
        </a:xfrm>
        <a:custGeom>
          <a:avLst/>
          <a:gdLst/>
          <a:ahLst/>
          <a:cxnLst/>
          <a:rect l="0" t="0" r="0" b="0"/>
          <a:pathLst>
            <a:path>
              <a:moveTo>
                <a:pt x="0" y="3435"/>
              </a:moveTo>
              <a:lnTo>
                <a:pt x="32297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4570" y="4554926"/>
        <a:ext cx="16148" cy="16148"/>
      </dsp:txXfrm>
    </dsp:sp>
    <dsp:sp modelId="{F55118EE-7B05-4E51-90B1-81938B38D662}">
      <dsp:nvSpPr>
        <dsp:cNvPr id="0" name=""/>
        <dsp:cNvSpPr/>
      </dsp:nvSpPr>
      <dsp:spPr>
        <a:xfrm>
          <a:off x="3143247" y="4304275"/>
          <a:ext cx="2724950" cy="2375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Catalogo de mapas</a:t>
          </a:r>
          <a:endParaRPr lang="en-US" sz="800" kern="1200" dirty="0"/>
        </a:p>
      </dsp:txBody>
      <dsp:txXfrm>
        <a:off x="3150205" y="4311233"/>
        <a:ext cx="2711034" cy="223662"/>
      </dsp:txXfrm>
    </dsp:sp>
    <dsp:sp modelId="{95F7E35E-1198-40B9-BB42-B49DC23CC0D9}">
      <dsp:nvSpPr>
        <dsp:cNvPr id="0" name=""/>
        <dsp:cNvSpPr/>
      </dsp:nvSpPr>
      <dsp:spPr>
        <a:xfrm rot="21176054">
          <a:off x="2981425" y="4689510"/>
          <a:ext cx="162438" cy="6870"/>
        </a:xfrm>
        <a:custGeom>
          <a:avLst/>
          <a:gdLst/>
          <a:ahLst/>
          <a:cxnLst/>
          <a:rect l="0" t="0" r="0" b="0"/>
          <a:pathLst>
            <a:path>
              <a:moveTo>
                <a:pt x="0" y="3435"/>
              </a:moveTo>
              <a:lnTo>
                <a:pt x="162438"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8583" y="4688884"/>
        <a:ext cx="8121" cy="8121"/>
      </dsp:txXfrm>
    </dsp:sp>
    <dsp:sp modelId="{B9C5A8FF-C13C-407F-83CF-EE8CAAD97126}">
      <dsp:nvSpPr>
        <dsp:cNvPr id="0" name=""/>
        <dsp:cNvSpPr/>
      </dsp:nvSpPr>
      <dsp:spPr>
        <a:xfrm>
          <a:off x="3143247" y="4572079"/>
          <a:ext cx="2695450" cy="2217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Censos agropecuarios</a:t>
          </a:r>
          <a:endParaRPr lang="en-US" sz="800" kern="1200" dirty="0"/>
        </a:p>
      </dsp:txBody>
      <dsp:txXfrm>
        <a:off x="3149742" y="4578574"/>
        <a:ext cx="2682460" cy="208759"/>
      </dsp:txXfrm>
    </dsp:sp>
    <dsp:sp modelId="{C6ECD5E6-FADF-4643-AF9B-72189A72B667}">
      <dsp:nvSpPr>
        <dsp:cNvPr id="0" name=""/>
        <dsp:cNvSpPr/>
      </dsp:nvSpPr>
      <dsp:spPr>
        <a:xfrm rot="3184434">
          <a:off x="2928482" y="4806751"/>
          <a:ext cx="268324" cy="6870"/>
        </a:xfrm>
        <a:custGeom>
          <a:avLst/>
          <a:gdLst/>
          <a:ahLst/>
          <a:cxnLst/>
          <a:rect l="0" t="0" r="0" b="0"/>
          <a:pathLst>
            <a:path>
              <a:moveTo>
                <a:pt x="0" y="3435"/>
              </a:moveTo>
              <a:lnTo>
                <a:pt x="268324"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5936" y="4803478"/>
        <a:ext cx="13416" cy="13416"/>
      </dsp:txXfrm>
    </dsp:sp>
    <dsp:sp modelId="{4A8134A0-E66E-471A-9BC6-380896423556}">
      <dsp:nvSpPr>
        <dsp:cNvPr id="0" name=""/>
        <dsp:cNvSpPr/>
      </dsp:nvSpPr>
      <dsp:spPr>
        <a:xfrm>
          <a:off x="3143247" y="4824055"/>
          <a:ext cx="2773908" cy="1867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Otra información</a:t>
          </a:r>
          <a:endParaRPr lang="en-US" sz="800" kern="1200" dirty="0"/>
        </a:p>
      </dsp:txBody>
      <dsp:txXfrm>
        <a:off x="3148717" y="4829525"/>
        <a:ext cx="2762968" cy="175824"/>
      </dsp:txXfrm>
    </dsp:sp>
    <dsp:sp modelId="{ECB2CDAC-A04C-4CA8-BCAD-916B5E9A1E72}">
      <dsp:nvSpPr>
        <dsp:cNvPr id="0" name=""/>
        <dsp:cNvSpPr/>
      </dsp:nvSpPr>
      <dsp:spPr>
        <a:xfrm rot="4228278">
          <a:off x="2821521" y="4926753"/>
          <a:ext cx="482247" cy="6870"/>
        </a:xfrm>
        <a:custGeom>
          <a:avLst/>
          <a:gdLst/>
          <a:ahLst/>
          <a:cxnLst/>
          <a:rect l="0" t="0" r="0" b="0"/>
          <a:pathLst>
            <a:path>
              <a:moveTo>
                <a:pt x="0" y="3435"/>
              </a:moveTo>
              <a:lnTo>
                <a:pt x="482247" y="343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50588" y="4918132"/>
        <a:ext cx="24112" cy="24112"/>
      </dsp:txXfrm>
    </dsp:sp>
    <dsp:sp modelId="{C00F11F7-3E73-48A7-AEF8-F7EA53850238}">
      <dsp:nvSpPr>
        <dsp:cNvPr id="0" name=""/>
        <dsp:cNvSpPr/>
      </dsp:nvSpPr>
      <dsp:spPr>
        <a:xfrm>
          <a:off x="3143247" y="5041045"/>
          <a:ext cx="2694664" cy="2327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CL" sz="800" kern="1200" dirty="0"/>
            <a:t>Programa de encuestas  continuas</a:t>
          </a:r>
          <a:endParaRPr lang="en-US" sz="800" kern="1200" dirty="0"/>
        </a:p>
      </dsp:txBody>
      <dsp:txXfrm>
        <a:off x="3150065" y="5047863"/>
        <a:ext cx="2681028" cy="219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90001-EBC4-4715-B03D-4B4980B30E2E}">
      <dsp:nvSpPr>
        <dsp:cNvPr id="0" name=""/>
        <dsp:cNvSpPr/>
      </dsp:nvSpPr>
      <dsp:spPr>
        <a:xfrm>
          <a:off x="2254" y="1526640"/>
          <a:ext cx="383529" cy="18718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solidFill>
                <a:schemeClr val="tx1"/>
              </a:solidFill>
            </a:rPr>
            <a:t>ODEPA</a:t>
          </a:r>
          <a:endParaRPr lang="en-US" sz="500" kern="1200" dirty="0">
            <a:solidFill>
              <a:schemeClr val="tx1"/>
            </a:solidFill>
          </a:endParaRPr>
        </a:p>
      </dsp:txBody>
      <dsp:txXfrm>
        <a:off x="7736" y="1532122"/>
        <a:ext cx="372565" cy="176220"/>
      </dsp:txXfrm>
    </dsp:sp>
    <dsp:sp modelId="{8DD51C3B-4A40-4227-9A89-786EA31B62AD}">
      <dsp:nvSpPr>
        <dsp:cNvPr id="0" name=""/>
        <dsp:cNvSpPr/>
      </dsp:nvSpPr>
      <dsp:spPr>
        <a:xfrm rot="16419891">
          <a:off x="-204674" y="987944"/>
          <a:ext cx="1261554" cy="5603"/>
        </a:xfrm>
        <a:custGeom>
          <a:avLst/>
          <a:gdLst/>
          <a:ahLst/>
          <a:cxnLst/>
          <a:rect l="0" t="0" r="0" b="0"/>
          <a:pathLst>
            <a:path>
              <a:moveTo>
                <a:pt x="0" y="2801"/>
              </a:moveTo>
              <a:lnTo>
                <a:pt x="1261554"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563" y="959206"/>
        <a:ext cx="63077" cy="63077"/>
      </dsp:txXfrm>
    </dsp:sp>
    <dsp:sp modelId="{154CB941-2C9C-4675-936F-8E785E1F6AD8}">
      <dsp:nvSpPr>
        <dsp:cNvPr id="0" name=""/>
        <dsp:cNvSpPr/>
      </dsp:nvSpPr>
      <dsp:spPr>
        <a:xfrm>
          <a:off x="466421" y="283186"/>
          <a:ext cx="928034" cy="15614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Comercio exterior</a:t>
          </a:r>
          <a:endParaRPr lang="en-US" sz="500" kern="1200" dirty="0"/>
        </a:p>
      </dsp:txBody>
      <dsp:txXfrm>
        <a:off x="470994" y="287759"/>
        <a:ext cx="918888" cy="146998"/>
      </dsp:txXfrm>
    </dsp:sp>
    <dsp:sp modelId="{26B69C67-584E-4A44-BC0B-147BA0E977D6}">
      <dsp:nvSpPr>
        <dsp:cNvPr id="0" name=""/>
        <dsp:cNvSpPr/>
      </dsp:nvSpPr>
      <dsp:spPr>
        <a:xfrm rot="17716826">
          <a:off x="1340362" y="273085"/>
          <a:ext cx="188827" cy="5603"/>
        </a:xfrm>
        <a:custGeom>
          <a:avLst/>
          <a:gdLst/>
          <a:ahLst/>
          <a:cxnLst/>
          <a:rect l="0" t="0" r="0" b="0"/>
          <a:pathLst>
            <a:path>
              <a:moveTo>
                <a:pt x="0" y="2801"/>
              </a:moveTo>
              <a:lnTo>
                <a:pt x="188827"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055" y="271166"/>
        <a:ext cx="9441" cy="9441"/>
      </dsp:txXfrm>
    </dsp:sp>
    <dsp:sp modelId="{713E20B1-9711-40A0-B24E-46FC11B2FB70}">
      <dsp:nvSpPr>
        <dsp:cNvPr id="0" name=""/>
        <dsp:cNvSpPr/>
      </dsp:nvSpPr>
      <dsp:spPr>
        <a:xfrm>
          <a:off x="1475095" y="79969"/>
          <a:ext cx="1459430" cy="2210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Balanza comercial</a:t>
          </a:r>
          <a:endParaRPr lang="en-US" sz="500" kern="1200" dirty="0"/>
        </a:p>
      </dsp:txBody>
      <dsp:txXfrm>
        <a:off x="1481571" y="86445"/>
        <a:ext cx="1446478" cy="208140"/>
      </dsp:txXfrm>
    </dsp:sp>
    <dsp:sp modelId="{1702A661-738D-467B-B186-B4CE95F7A01E}">
      <dsp:nvSpPr>
        <dsp:cNvPr id="0" name=""/>
        <dsp:cNvSpPr/>
      </dsp:nvSpPr>
      <dsp:spPr>
        <a:xfrm rot="868775">
          <a:off x="1393134" y="368869"/>
          <a:ext cx="83283" cy="5603"/>
        </a:xfrm>
        <a:custGeom>
          <a:avLst/>
          <a:gdLst/>
          <a:ahLst/>
          <a:cxnLst/>
          <a:rect l="0" t="0" r="0" b="0"/>
          <a:pathLst>
            <a:path>
              <a:moveTo>
                <a:pt x="0" y="2801"/>
              </a:moveTo>
              <a:lnTo>
                <a:pt x="83283"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2693" y="369588"/>
        <a:ext cx="4164" cy="4164"/>
      </dsp:txXfrm>
    </dsp:sp>
    <dsp:sp modelId="{1D4A6FCD-7309-4437-ADDF-DFCE9B33B7EF}">
      <dsp:nvSpPr>
        <dsp:cNvPr id="0" name=""/>
        <dsp:cNvSpPr/>
      </dsp:nvSpPr>
      <dsp:spPr>
        <a:xfrm>
          <a:off x="1475095" y="316181"/>
          <a:ext cx="1439037" cy="131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Bases de datos</a:t>
          </a:r>
          <a:endParaRPr lang="en-US" sz="500" kern="1200" dirty="0"/>
        </a:p>
      </dsp:txBody>
      <dsp:txXfrm>
        <a:off x="1478955" y="320041"/>
        <a:ext cx="1431317" cy="124081"/>
      </dsp:txXfrm>
    </dsp:sp>
    <dsp:sp modelId="{4B6FA06E-84F2-4F82-979A-65EAA6271006}">
      <dsp:nvSpPr>
        <dsp:cNvPr id="0" name=""/>
        <dsp:cNvSpPr/>
      </dsp:nvSpPr>
      <dsp:spPr>
        <a:xfrm rot="4030304">
          <a:off x="1330852" y="454240"/>
          <a:ext cx="207847" cy="5603"/>
        </a:xfrm>
        <a:custGeom>
          <a:avLst/>
          <a:gdLst/>
          <a:ahLst/>
          <a:cxnLst/>
          <a:rect l="0" t="0" r="0" b="0"/>
          <a:pathLst>
            <a:path>
              <a:moveTo>
                <a:pt x="0" y="2801"/>
              </a:moveTo>
              <a:lnTo>
                <a:pt x="207847"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9579" y="451845"/>
        <a:ext cx="10392" cy="10392"/>
      </dsp:txXfrm>
    </dsp:sp>
    <dsp:sp modelId="{E06365E1-3BDC-4248-B598-4DCD10D3C95E}">
      <dsp:nvSpPr>
        <dsp:cNvPr id="0" name=""/>
        <dsp:cNvSpPr/>
      </dsp:nvSpPr>
      <dsp:spPr>
        <a:xfrm>
          <a:off x="1475095" y="463103"/>
          <a:ext cx="1457862" cy="1794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Por regiones y por producto (exportaciones e importaciones)</a:t>
          </a:r>
          <a:endParaRPr lang="en-US" sz="500" kern="1200" dirty="0"/>
        </a:p>
      </dsp:txBody>
      <dsp:txXfrm>
        <a:off x="1480351" y="468359"/>
        <a:ext cx="1447350" cy="168932"/>
      </dsp:txXfrm>
    </dsp:sp>
    <dsp:sp modelId="{01BE527E-78AF-439F-9153-D03F73268255}">
      <dsp:nvSpPr>
        <dsp:cNvPr id="0" name=""/>
        <dsp:cNvSpPr/>
      </dsp:nvSpPr>
      <dsp:spPr>
        <a:xfrm rot="16540191">
          <a:off x="17996" y="1211321"/>
          <a:ext cx="816212" cy="5603"/>
        </a:xfrm>
        <a:custGeom>
          <a:avLst/>
          <a:gdLst/>
          <a:ahLst/>
          <a:cxnLst/>
          <a:rect l="0" t="0" r="0" b="0"/>
          <a:pathLst>
            <a:path>
              <a:moveTo>
                <a:pt x="0" y="2801"/>
              </a:moveTo>
              <a:lnTo>
                <a:pt x="816212"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97" y="1193717"/>
        <a:ext cx="40810" cy="40810"/>
      </dsp:txXfrm>
    </dsp:sp>
    <dsp:sp modelId="{085D7759-7ACA-463D-8AD5-C5367E0420A2}">
      <dsp:nvSpPr>
        <dsp:cNvPr id="0" name=""/>
        <dsp:cNvSpPr/>
      </dsp:nvSpPr>
      <dsp:spPr>
        <a:xfrm>
          <a:off x="466421" y="715910"/>
          <a:ext cx="944541" cy="18420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Ficha nacional y regional</a:t>
          </a:r>
          <a:endParaRPr lang="en-US" sz="500" kern="1200" dirty="0"/>
        </a:p>
      </dsp:txBody>
      <dsp:txXfrm>
        <a:off x="471816" y="721305"/>
        <a:ext cx="933751" cy="173414"/>
      </dsp:txXfrm>
    </dsp:sp>
    <dsp:sp modelId="{3603C683-D197-42B9-89B0-27E698D72A90}">
      <dsp:nvSpPr>
        <dsp:cNvPr id="0" name=""/>
        <dsp:cNvSpPr/>
      </dsp:nvSpPr>
      <dsp:spPr>
        <a:xfrm>
          <a:off x="1410963" y="805211"/>
          <a:ext cx="80638" cy="5603"/>
        </a:xfrm>
        <a:custGeom>
          <a:avLst/>
          <a:gdLst/>
          <a:ahLst/>
          <a:cxnLst/>
          <a:rect l="0" t="0" r="0" b="0"/>
          <a:pathLst>
            <a:path>
              <a:moveTo>
                <a:pt x="0" y="2801"/>
              </a:moveTo>
              <a:lnTo>
                <a:pt x="80638"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9266" y="805997"/>
        <a:ext cx="4031" cy="4031"/>
      </dsp:txXfrm>
    </dsp:sp>
    <dsp:sp modelId="{BD35A618-0BAD-47E1-BA25-A65412D78E52}">
      <dsp:nvSpPr>
        <dsp:cNvPr id="0" name=""/>
        <dsp:cNvSpPr/>
      </dsp:nvSpPr>
      <dsp:spPr>
        <a:xfrm>
          <a:off x="1491602" y="657667"/>
          <a:ext cx="1588458" cy="3006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Fichas por cada región: Economía regional, antecedentes sociales, antecedentes ambientales, mapa región en </a:t>
          </a:r>
          <a:r>
            <a:rPr lang="es-CL" sz="500" kern="1200" dirty="0" err="1"/>
            <a:t>pdf</a:t>
          </a:r>
          <a:r>
            <a:rPr lang="es-CL" sz="500" kern="1200" dirty="0"/>
            <a:t>,, exportaciones.</a:t>
          </a:r>
        </a:p>
      </dsp:txBody>
      <dsp:txXfrm>
        <a:off x="1500409" y="666474"/>
        <a:ext cx="1570844" cy="283077"/>
      </dsp:txXfrm>
    </dsp:sp>
    <dsp:sp modelId="{327AF38E-657A-4419-BB59-64565A1D7266}">
      <dsp:nvSpPr>
        <dsp:cNvPr id="0" name=""/>
        <dsp:cNvSpPr/>
      </dsp:nvSpPr>
      <dsp:spPr>
        <a:xfrm rot="16996754">
          <a:off x="250570" y="1446592"/>
          <a:ext cx="351064" cy="5603"/>
        </a:xfrm>
        <a:custGeom>
          <a:avLst/>
          <a:gdLst/>
          <a:ahLst/>
          <a:cxnLst/>
          <a:rect l="0" t="0" r="0" b="0"/>
          <a:pathLst>
            <a:path>
              <a:moveTo>
                <a:pt x="0" y="2801"/>
              </a:moveTo>
              <a:lnTo>
                <a:pt x="351064"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7326" y="1440617"/>
        <a:ext cx="17553" cy="17553"/>
      </dsp:txXfrm>
    </dsp:sp>
    <dsp:sp modelId="{F5B51114-1047-40E6-8CE8-8C4255B3D0E1}">
      <dsp:nvSpPr>
        <dsp:cNvPr id="0" name=""/>
        <dsp:cNvSpPr/>
      </dsp:nvSpPr>
      <dsp:spPr>
        <a:xfrm>
          <a:off x="466421" y="1186419"/>
          <a:ext cx="963092" cy="18427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Catastros frutícolas</a:t>
          </a:r>
          <a:endParaRPr lang="en-US" sz="500" kern="1200" dirty="0"/>
        </a:p>
      </dsp:txBody>
      <dsp:txXfrm>
        <a:off x="471818" y="1191816"/>
        <a:ext cx="952298" cy="173476"/>
      </dsp:txXfrm>
    </dsp:sp>
    <dsp:sp modelId="{444F04D6-7E02-46B9-9F7F-0FC912B478D4}">
      <dsp:nvSpPr>
        <dsp:cNvPr id="0" name=""/>
        <dsp:cNvSpPr/>
      </dsp:nvSpPr>
      <dsp:spPr>
        <a:xfrm rot="17275131">
          <a:off x="1338786" y="1151062"/>
          <a:ext cx="262094" cy="5603"/>
        </a:xfrm>
        <a:custGeom>
          <a:avLst/>
          <a:gdLst/>
          <a:ahLst/>
          <a:cxnLst/>
          <a:rect l="0" t="0" r="0" b="0"/>
          <a:pathLst>
            <a:path>
              <a:moveTo>
                <a:pt x="0" y="2801"/>
              </a:moveTo>
              <a:lnTo>
                <a:pt x="262094"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3281" y="1147311"/>
        <a:ext cx="13104" cy="13104"/>
      </dsp:txXfrm>
    </dsp:sp>
    <dsp:sp modelId="{D5C1D72F-BD0C-4862-A5B9-CA2CBA74E2F7}">
      <dsp:nvSpPr>
        <dsp:cNvPr id="0" name=""/>
        <dsp:cNvSpPr/>
      </dsp:nvSpPr>
      <dsp:spPr>
        <a:xfrm>
          <a:off x="1510152" y="973478"/>
          <a:ext cx="1421044" cy="1113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Catastro </a:t>
          </a:r>
          <a:r>
            <a:rPr lang="es-CL" sz="500" kern="1200" dirty="0" err="1"/>
            <a:t>Cirén</a:t>
          </a:r>
          <a:r>
            <a:rPr lang="es-CL" sz="500" kern="1200" dirty="0"/>
            <a:t>-ODEPA</a:t>
          </a:r>
          <a:endParaRPr lang="en-US" sz="500" kern="1200" dirty="0"/>
        </a:p>
      </dsp:txBody>
      <dsp:txXfrm>
        <a:off x="1513415" y="976741"/>
        <a:ext cx="1414518" cy="104864"/>
      </dsp:txXfrm>
    </dsp:sp>
    <dsp:sp modelId="{C08EFF6C-286F-41E1-9AA1-F94766BD3221}">
      <dsp:nvSpPr>
        <dsp:cNvPr id="0" name=""/>
        <dsp:cNvSpPr/>
      </dsp:nvSpPr>
      <dsp:spPr>
        <a:xfrm rot="18082753">
          <a:off x="1392400" y="1209645"/>
          <a:ext cx="154865" cy="5603"/>
        </a:xfrm>
        <a:custGeom>
          <a:avLst/>
          <a:gdLst/>
          <a:ahLst/>
          <a:cxnLst/>
          <a:rect l="0" t="0" r="0" b="0"/>
          <a:pathLst>
            <a:path>
              <a:moveTo>
                <a:pt x="0" y="2801"/>
              </a:moveTo>
              <a:lnTo>
                <a:pt x="154865"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5962" y="1208575"/>
        <a:ext cx="7743" cy="7743"/>
      </dsp:txXfrm>
    </dsp:sp>
    <dsp:sp modelId="{7E100F0F-E05F-4E4E-9907-C0D5A794E1F9}">
      <dsp:nvSpPr>
        <dsp:cNvPr id="0" name=""/>
        <dsp:cNvSpPr/>
      </dsp:nvSpPr>
      <dsp:spPr>
        <a:xfrm>
          <a:off x="1510152" y="1099988"/>
          <a:ext cx="1233080" cy="927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err="1"/>
            <a:t>Catrastros</a:t>
          </a:r>
          <a:r>
            <a:rPr lang="es-CL" sz="500" kern="1200" dirty="0"/>
            <a:t> superficie agrícola regional</a:t>
          </a:r>
          <a:endParaRPr lang="en-US" sz="500" kern="1200" dirty="0"/>
        </a:p>
      </dsp:txBody>
      <dsp:txXfrm>
        <a:off x="1512867" y="1102703"/>
        <a:ext cx="1227650" cy="87273"/>
      </dsp:txXfrm>
    </dsp:sp>
    <dsp:sp modelId="{57B20E3C-A535-4AC1-9B91-07C045F72217}">
      <dsp:nvSpPr>
        <dsp:cNvPr id="0" name=""/>
        <dsp:cNvSpPr/>
      </dsp:nvSpPr>
      <dsp:spPr>
        <a:xfrm rot="21072237">
          <a:off x="1429034" y="1269514"/>
          <a:ext cx="81598" cy="5603"/>
        </a:xfrm>
        <a:custGeom>
          <a:avLst/>
          <a:gdLst/>
          <a:ahLst/>
          <a:cxnLst/>
          <a:rect l="0" t="0" r="0" b="0"/>
          <a:pathLst>
            <a:path>
              <a:moveTo>
                <a:pt x="0" y="2801"/>
              </a:moveTo>
              <a:lnTo>
                <a:pt x="81598"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7793" y="1270276"/>
        <a:ext cx="4079" cy="4079"/>
      </dsp:txXfrm>
    </dsp:sp>
    <dsp:sp modelId="{0CECFB22-3B51-4527-A015-8C9EF845969D}">
      <dsp:nvSpPr>
        <dsp:cNvPr id="0" name=""/>
        <dsp:cNvSpPr/>
      </dsp:nvSpPr>
      <dsp:spPr>
        <a:xfrm>
          <a:off x="1510152" y="1207811"/>
          <a:ext cx="1249383" cy="1165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Catastro vitícola nacional</a:t>
          </a:r>
          <a:endParaRPr lang="en-US" sz="500" kern="1200" dirty="0"/>
        </a:p>
      </dsp:txBody>
      <dsp:txXfrm>
        <a:off x="1513565" y="1211224"/>
        <a:ext cx="1242557" cy="109705"/>
      </dsp:txXfrm>
    </dsp:sp>
    <dsp:sp modelId="{783DEE70-8EB6-4A04-A09E-1F1AEBF63AFA}">
      <dsp:nvSpPr>
        <dsp:cNvPr id="0" name=""/>
        <dsp:cNvSpPr/>
      </dsp:nvSpPr>
      <dsp:spPr>
        <a:xfrm rot="3158421">
          <a:off x="1403389" y="1328565"/>
          <a:ext cx="132887" cy="5603"/>
        </a:xfrm>
        <a:custGeom>
          <a:avLst/>
          <a:gdLst/>
          <a:ahLst/>
          <a:cxnLst/>
          <a:rect l="0" t="0" r="0" b="0"/>
          <a:pathLst>
            <a:path>
              <a:moveTo>
                <a:pt x="0" y="2801"/>
              </a:moveTo>
              <a:lnTo>
                <a:pt x="132887"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6511" y="1328045"/>
        <a:ext cx="6644" cy="6644"/>
      </dsp:txXfrm>
    </dsp:sp>
    <dsp:sp modelId="{5DD081EE-0A8C-4377-BDDC-28BDEAB5B2A3}">
      <dsp:nvSpPr>
        <dsp:cNvPr id="0" name=""/>
        <dsp:cNvSpPr/>
      </dsp:nvSpPr>
      <dsp:spPr>
        <a:xfrm>
          <a:off x="1510152" y="1339462"/>
          <a:ext cx="1267984" cy="894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Distribución</a:t>
          </a:r>
          <a:r>
            <a:rPr lang="es-CL" sz="500" kern="1200" baseline="0" dirty="0"/>
            <a:t> de huerto frutales</a:t>
          </a:r>
          <a:endParaRPr lang="en-US" sz="500" kern="1200" dirty="0"/>
        </a:p>
      </dsp:txBody>
      <dsp:txXfrm>
        <a:off x="1512771" y="1342081"/>
        <a:ext cx="1262746" cy="84196"/>
      </dsp:txXfrm>
    </dsp:sp>
    <dsp:sp modelId="{73F7E683-9849-4A2D-A8C2-4D236CCDB8B1}">
      <dsp:nvSpPr>
        <dsp:cNvPr id="0" name=""/>
        <dsp:cNvSpPr/>
      </dsp:nvSpPr>
      <dsp:spPr>
        <a:xfrm rot="4264850">
          <a:off x="1345481" y="1393387"/>
          <a:ext cx="248704" cy="5603"/>
        </a:xfrm>
        <a:custGeom>
          <a:avLst/>
          <a:gdLst/>
          <a:ahLst/>
          <a:cxnLst/>
          <a:rect l="0" t="0" r="0" b="0"/>
          <a:pathLst>
            <a:path>
              <a:moveTo>
                <a:pt x="0" y="2801"/>
              </a:moveTo>
              <a:lnTo>
                <a:pt x="248704"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3616" y="1389971"/>
        <a:ext cx="12435" cy="12435"/>
      </dsp:txXfrm>
    </dsp:sp>
    <dsp:sp modelId="{791C115A-7A12-4AFA-9FDC-A004D796C3BC}">
      <dsp:nvSpPr>
        <dsp:cNvPr id="0" name=""/>
        <dsp:cNvSpPr/>
      </dsp:nvSpPr>
      <dsp:spPr>
        <a:xfrm>
          <a:off x="1510152" y="1444016"/>
          <a:ext cx="1249837" cy="1396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Directorio Agroindustria Hortofrutícola </a:t>
          </a:r>
          <a:r>
            <a:rPr lang="es-CL" sz="500" kern="1200" dirty="0" err="1"/>
            <a:t>Ciren</a:t>
          </a:r>
          <a:r>
            <a:rPr lang="es-CL" sz="500" kern="1200" dirty="0"/>
            <a:t> </a:t>
          </a:r>
          <a:r>
            <a:rPr lang="es-CL" sz="500" kern="1200" dirty="0" err="1"/>
            <a:t>Odepa</a:t>
          </a:r>
          <a:endParaRPr lang="en-US" sz="500" kern="1200" dirty="0"/>
        </a:p>
      </dsp:txBody>
      <dsp:txXfrm>
        <a:off x="1514241" y="1448105"/>
        <a:ext cx="1241659" cy="131436"/>
      </dsp:txXfrm>
    </dsp:sp>
    <dsp:sp modelId="{22A43C78-6C74-46B6-B0B2-27FABFFA1872}">
      <dsp:nvSpPr>
        <dsp:cNvPr id="0" name=""/>
        <dsp:cNvSpPr/>
      </dsp:nvSpPr>
      <dsp:spPr>
        <a:xfrm rot="3536845">
          <a:off x="347937" y="1684394"/>
          <a:ext cx="156329" cy="5603"/>
        </a:xfrm>
        <a:custGeom>
          <a:avLst/>
          <a:gdLst/>
          <a:ahLst/>
          <a:cxnLst/>
          <a:rect l="0" t="0" r="0" b="0"/>
          <a:pathLst>
            <a:path>
              <a:moveTo>
                <a:pt x="0" y="2801"/>
              </a:moveTo>
              <a:lnTo>
                <a:pt x="156329"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2194" y="1683288"/>
        <a:ext cx="7816" cy="7816"/>
      </dsp:txXfrm>
    </dsp:sp>
    <dsp:sp modelId="{B40A4B5D-5A7E-4DAB-9C44-2AB3D25B0D60}">
      <dsp:nvSpPr>
        <dsp:cNvPr id="0" name=""/>
        <dsp:cNvSpPr/>
      </dsp:nvSpPr>
      <dsp:spPr>
        <a:xfrm>
          <a:off x="466421" y="1674656"/>
          <a:ext cx="940043" cy="1590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Estadísticas productivas</a:t>
          </a:r>
          <a:endParaRPr lang="en-US" sz="500" kern="1200" dirty="0"/>
        </a:p>
      </dsp:txBody>
      <dsp:txXfrm>
        <a:off x="471078" y="1679313"/>
        <a:ext cx="930729" cy="149692"/>
      </dsp:txXfrm>
    </dsp:sp>
    <dsp:sp modelId="{825ECB4C-2237-4BC1-BE58-7A26EB34B540}">
      <dsp:nvSpPr>
        <dsp:cNvPr id="0" name=""/>
        <dsp:cNvSpPr/>
      </dsp:nvSpPr>
      <dsp:spPr>
        <a:xfrm rot="18403678">
          <a:off x="1379363" y="1697320"/>
          <a:ext cx="134843" cy="5603"/>
        </a:xfrm>
        <a:custGeom>
          <a:avLst/>
          <a:gdLst/>
          <a:ahLst/>
          <a:cxnLst/>
          <a:rect l="0" t="0" r="0" b="0"/>
          <a:pathLst>
            <a:path>
              <a:moveTo>
                <a:pt x="0" y="2801"/>
              </a:moveTo>
              <a:lnTo>
                <a:pt x="134843"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414" y="1696751"/>
        <a:ext cx="6742" cy="6742"/>
      </dsp:txXfrm>
    </dsp:sp>
    <dsp:sp modelId="{63F422E6-32E9-4E2D-A9CF-D3DAED49ABCD}">
      <dsp:nvSpPr>
        <dsp:cNvPr id="0" name=""/>
        <dsp:cNvSpPr/>
      </dsp:nvSpPr>
      <dsp:spPr>
        <a:xfrm>
          <a:off x="1487104" y="1598750"/>
          <a:ext cx="1318704" cy="94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Agrícolas</a:t>
          </a:r>
          <a:endParaRPr lang="en-US" sz="500" kern="1200" dirty="0"/>
        </a:p>
      </dsp:txBody>
      <dsp:txXfrm>
        <a:off x="1489877" y="1601523"/>
        <a:ext cx="1313158" cy="89121"/>
      </dsp:txXfrm>
    </dsp:sp>
    <dsp:sp modelId="{C94207E9-50B6-45F0-9578-88F70A5F5DA0}">
      <dsp:nvSpPr>
        <dsp:cNvPr id="0" name=""/>
        <dsp:cNvSpPr/>
      </dsp:nvSpPr>
      <dsp:spPr>
        <a:xfrm rot="21397129">
          <a:off x="1406395" y="1748975"/>
          <a:ext cx="80779" cy="5603"/>
        </a:xfrm>
        <a:custGeom>
          <a:avLst/>
          <a:gdLst/>
          <a:ahLst/>
          <a:cxnLst/>
          <a:rect l="0" t="0" r="0" b="0"/>
          <a:pathLst>
            <a:path>
              <a:moveTo>
                <a:pt x="0" y="2801"/>
              </a:moveTo>
              <a:lnTo>
                <a:pt x="80779"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4765" y="1749757"/>
        <a:ext cx="4038" cy="4038"/>
      </dsp:txXfrm>
    </dsp:sp>
    <dsp:sp modelId="{2663135B-8DAE-45DB-8549-91CE2CAF0C1C}">
      <dsp:nvSpPr>
        <dsp:cNvPr id="0" name=""/>
        <dsp:cNvSpPr/>
      </dsp:nvSpPr>
      <dsp:spPr>
        <a:xfrm>
          <a:off x="1487104" y="1708538"/>
          <a:ext cx="1210324" cy="817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Pecuarias</a:t>
          </a:r>
          <a:endParaRPr lang="en-US" sz="500" kern="1200" dirty="0"/>
        </a:p>
      </dsp:txBody>
      <dsp:txXfrm>
        <a:off x="1489497" y="1710931"/>
        <a:ext cx="1205538" cy="76928"/>
      </dsp:txXfrm>
    </dsp:sp>
    <dsp:sp modelId="{AF3A83BD-C14F-4AF2-87EA-56EC074A7C8C}">
      <dsp:nvSpPr>
        <dsp:cNvPr id="0" name=""/>
        <dsp:cNvSpPr/>
      </dsp:nvSpPr>
      <dsp:spPr>
        <a:xfrm rot="3121582">
          <a:off x="1381257" y="1803013"/>
          <a:ext cx="131055" cy="5603"/>
        </a:xfrm>
        <a:custGeom>
          <a:avLst/>
          <a:gdLst/>
          <a:ahLst/>
          <a:cxnLst/>
          <a:rect l="0" t="0" r="0" b="0"/>
          <a:pathLst>
            <a:path>
              <a:moveTo>
                <a:pt x="0" y="2801"/>
              </a:moveTo>
              <a:lnTo>
                <a:pt x="131055"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508" y="1802538"/>
        <a:ext cx="6552" cy="6552"/>
      </dsp:txXfrm>
    </dsp:sp>
    <dsp:sp modelId="{5878BF54-3867-498A-A970-6B2FDB73CA0A}">
      <dsp:nvSpPr>
        <dsp:cNvPr id="0" name=""/>
        <dsp:cNvSpPr/>
      </dsp:nvSpPr>
      <dsp:spPr>
        <a:xfrm>
          <a:off x="1487104" y="1805372"/>
          <a:ext cx="1198873" cy="104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Forestales</a:t>
          </a:r>
          <a:endParaRPr lang="en-US" sz="500" kern="1200" dirty="0"/>
        </a:p>
      </dsp:txBody>
      <dsp:txXfrm>
        <a:off x="1490156" y="1808424"/>
        <a:ext cx="1192769" cy="98092"/>
      </dsp:txXfrm>
    </dsp:sp>
    <dsp:sp modelId="{97837ED8-F4B6-4061-9EC1-E50C0691DCB8}">
      <dsp:nvSpPr>
        <dsp:cNvPr id="0" name=""/>
        <dsp:cNvSpPr/>
      </dsp:nvSpPr>
      <dsp:spPr>
        <a:xfrm rot="4895942">
          <a:off x="150131" y="1890441"/>
          <a:ext cx="551942" cy="5603"/>
        </a:xfrm>
        <a:custGeom>
          <a:avLst/>
          <a:gdLst/>
          <a:ahLst/>
          <a:cxnLst/>
          <a:rect l="0" t="0" r="0" b="0"/>
          <a:pathLst>
            <a:path>
              <a:moveTo>
                <a:pt x="0" y="2801"/>
              </a:moveTo>
              <a:lnTo>
                <a:pt x="551942"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304" y="1879444"/>
        <a:ext cx="27597" cy="27597"/>
      </dsp:txXfrm>
    </dsp:sp>
    <dsp:sp modelId="{7865D5FF-C12B-4144-9C95-B6F71EED7ADC}">
      <dsp:nvSpPr>
        <dsp:cNvPr id="0" name=""/>
        <dsp:cNvSpPr/>
      </dsp:nvSpPr>
      <dsp:spPr>
        <a:xfrm>
          <a:off x="466421" y="2096417"/>
          <a:ext cx="935479" cy="13967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Estadísticas económicas</a:t>
          </a:r>
          <a:endParaRPr lang="en-US" sz="500" kern="1200" dirty="0"/>
        </a:p>
      </dsp:txBody>
      <dsp:txXfrm>
        <a:off x="470512" y="2100508"/>
        <a:ext cx="927297" cy="131488"/>
      </dsp:txXfrm>
    </dsp:sp>
    <dsp:sp modelId="{9ED27D40-4158-4460-923C-A8F0E1047855}">
      <dsp:nvSpPr>
        <dsp:cNvPr id="0" name=""/>
        <dsp:cNvSpPr/>
      </dsp:nvSpPr>
      <dsp:spPr>
        <a:xfrm rot="17622567">
          <a:off x="1341948" y="2071642"/>
          <a:ext cx="200544" cy="5603"/>
        </a:xfrm>
        <a:custGeom>
          <a:avLst/>
          <a:gdLst/>
          <a:ahLst/>
          <a:cxnLst/>
          <a:rect l="0" t="0" r="0" b="0"/>
          <a:pathLst>
            <a:path>
              <a:moveTo>
                <a:pt x="0" y="2801"/>
              </a:moveTo>
              <a:lnTo>
                <a:pt x="200544"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7207" y="2069430"/>
        <a:ext cx="10027" cy="10027"/>
      </dsp:txXfrm>
    </dsp:sp>
    <dsp:sp modelId="{E919D066-AE23-4D94-9CB6-22B64947C364}">
      <dsp:nvSpPr>
        <dsp:cNvPr id="0" name=""/>
        <dsp:cNvSpPr/>
      </dsp:nvSpPr>
      <dsp:spPr>
        <a:xfrm>
          <a:off x="1482540" y="1924687"/>
          <a:ext cx="1210306" cy="1158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Indicadores de costo de importación</a:t>
          </a:r>
          <a:endParaRPr lang="en-US" sz="500" kern="1200" dirty="0"/>
        </a:p>
      </dsp:txBody>
      <dsp:txXfrm>
        <a:off x="1485934" y="1928081"/>
        <a:ext cx="1203518" cy="109106"/>
      </dsp:txXfrm>
    </dsp:sp>
    <dsp:sp modelId="{709B5269-4511-4ED3-8799-62152ACB0C5C}">
      <dsp:nvSpPr>
        <dsp:cNvPr id="0" name=""/>
        <dsp:cNvSpPr/>
      </dsp:nvSpPr>
      <dsp:spPr>
        <a:xfrm rot="19664208">
          <a:off x="1394540" y="2137998"/>
          <a:ext cx="95361" cy="5603"/>
        </a:xfrm>
        <a:custGeom>
          <a:avLst/>
          <a:gdLst/>
          <a:ahLst/>
          <a:cxnLst/>
          <a:rect l="0" t="0" r="0" b="0"/>
          <a:pathLst>
            <a:path>
              <a:moveTo>
                <a:pt x="0" y="2801"/>
              </a:moveTo>
              <a:lnTo>
                <a:pt x="95361"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9837" y="2138416"/>
        <a:ext cx="4768" cy="4768"/>
      </dsp:txXfrm>
    </dsp:sp>
    <dsp:sp modelId="{56F9B438-93AF-4212-9282-4736E0875794}">
      <dsp:nvSpPr>
        <dsp:cNvPr id="0" name=""/>
        <dsp:cNvSpPr/>
      </dsp:nvSpPr>
      <dsp:spPr>
        <a:xfrm>
          <a:off x="1482540" y="2055702"/>
          <a:ext cx="1213614" cy="1192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Cifras económicas</a:t>
          </a:r>
          <a:endParaRPr lang="en-US" sz="500" kern="1200" dirty="0"/>
        </a:p>
      </dsp:txBody>
      <dsp:txXfrm>
        <a:off x="1486034" y="2059196"/>
        <a:ext cx="1206626" cy="112302"/>
      </dsp:txXfrm>
    </dsp:sp>
    <dsp:sp modelId="{202722D0-458B-44D0-BF29-05345C3947F0}">
      <dsp:nvSpPr>
        <dsp:cNvPr id="0" name=""/>
        <dsp:cNvSpPr/>
      </dsp:nvSpPr>
      <dsp:spPr>
        <a:xfrm rot="2667423">
          <a:off x="1385733" y="2203013"/>
          <a:ext cx="112974" cy="5603"/>
        </a:xfrm>
        <a:custGeom>
          <a:avLst/>
          <a:gdLst/>
          <a:ahLst/>
          <a:cxnLst/>
          <a:rect l="0" t="0" r="0" b="0"/>
          <a:pathLst>
            <a:path>
              <a:moveTo>
                <a:pt x="0" y="2801"/>
              </a:moveTo>
              <a:lnTo>
                <a:pt x="112974"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9396" y="2202990"/>
        <a:ext cx="5648" cy="5648"/>
      </dsp:txXfrm>
    </dsp:sp>
    <dsp:sp modelId="{4FC45175-3869-4F9C-B5F9-072F4A3265FF}">
      <dsp:nvSpPr>
        <dsp:cNvPr id="0" name=""/>
        <dsp:cNvSpPr/>
      </dsp:nvSpPr>
      <dsp:spPr>
        <a:xfrm>
          <a:off x="1482540" y="2190112"/>
          <a:ext cx="1271643" cy="1105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Empleos del sector</a:t>
          </a:r>
          <a:endParaRPr lang="en-US" sz="500" kern="1200" dirty="0"/>
        </a:p>
      </dsp:txBody>
      <dsp:txXfrm>
        <a:off x="1485777" y="2193349"/>
        <a:ext cx="1265169" cy="104055"/>
      </dsp:txXfrm>
    </dsp:sp>
    <dsp:sp modelId="{A61D885C-CFB1-4B0E-B189-B7E671E1B24C}">
      <dsp:nvSpPr>
        <dsp:cNvPr id="0" name=""/>
        <dsp:cNvSpPr/>
      </dsp:nvSpPr>
      <dsp:spPr>
        <a:xfrm rot="4055338">
          <a:off x="1336465" y="2261219"/>
          <a:ext cx="211511" cy="5603"/>
        </a:xfrm>
        <a:custGeom>
          <a:avLst/>
          <a:gdLst/>
          <a:ahLst/>
          <a:cxnLst/>
          <a:rect l="0" t="0" r="0" b="0"/>
          <a:pathLst>
            <a:path>
              <a:moveTo>
                <a:pt x="0" y="2801"/>
              </a:moveTo>
              <a:lnTo>
                <a:pt x="211511"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933" y="2258733"/>
        <a:ext cx="10575" cy="10575"/>
      </dsp:txXfrm>
    </dsp:sp>
    <dsp:sp modelId="{96167752-B0AB-411E-90DD-795BCBC3DFED}">
      <dsp:nvSpPr>
        <dsp:cNvPr id="0" name=""/>
        <dsp:cNvSpPr/>
      </dsp:nvSpPr>
      <dsp:spPr>
        <a:xfrm>
          <a:off x="1482540" y="2315761"/>
          <a:ext cx="1267640" cy="920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PIB del sector</a:t>
          </a:r>
          <a:endParaRPr lang="en-US" sz="500" kern="1200" dirty="0"/>
        </a:p>
      </dsp:txBody>
      <dsp:txXfrm>
        <a:off x="1485236" y="2318457"/>
        <a:ext cx="1262248" cy="86663"/>
      </dsp:txXfrm>
    </dsp:sp>
    <dsp:sp modelId="{F900E472-62DD-42FB-A008-6FA300F900E7}">
      <dsp:nvSpPr>
        <dsp:cNvPr id="0" name=""/>
        <dsp:cNvSpPr/>
      </dsp:nvSpPr>
      <dsp:spPr>
        <a:xfrm rot="5084865">
          <a:off x="-14348" y="2056033"/>
          <a:ext cx="880902" cy="5603"/>
        </a:xfrm>
        <a:custGeom>
          <a:avLst/>
          <a:gdLst/>
          <a:ahLst/>
          <a:cxnLst/>
          <a:rect l="0" t="0" r="0" b="0"/>
          <a:pathLst>
            <a:path>
              <a:moveTo>
                <a:pt x="0" y="2801"/>
              </a:moveTo>
              <a:lnTo>
                <a:pt x="880902"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080" y="2036812"/>
        <a:ext cx="44045" cy="44045"/>
      </dsp:txXfrm>
    </dsp:sp>
    <dsp:sp modelId="{7A271ABE-AAB7-4EF1-B7E7-9A2FB4F64779}">
      <dsp:nvSpPr>
        <dsp:cNvPr id="0" name=""/>
        <dsp:cNvSpPr/>
      </dsp:nvSpPr>
      <dsp:spPr>
        <a:xfrm>
          <a:off x="466421" y="2416009"/>
          <a:ext cx="900295" cy="16285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Empleo agrícola</a:t>
          </a:r>
          <a:endParaRPr lang="en-US" sz="500" kern="1200" dirty="0"/>
        </a:p>
      </dsp:txBody>
      <dsp:txXfrm>
        <a:off x="471191" y="2420779"/>
        <a:ext cx="890755" cy="153315"/>
      </dsp:txXfrm>
    </dsp:sp>
    <dsp:sp modelId="{8169301C-B8D5-476D-AA95-7190993B6683}">
      <dsp:nvSpPr>
        <dsp:cNvPr id="0" name=""/>
        <dsp:cNvSpPr/>
      </dsp:nvSpPr>
      <dsp:spPr>
        <a:xfrm>
          <a:off x="1366717" y="2494635"/>
          <a:ext cx="80638" cy="5603"/>
        </a:xfrm>
        <a:custGeom>
          <a:avLst/>
          <a:gdLst/>
          <a:ahLst/>
          <a:cxnLst/>
          <a:rect l="0" t="0" r="0" b="0"/>
          <a:pathLst>
            <a:path>
              <a:moveTo>
                <a:pt x="0" y="2801"/>
              </a:moveTo>
              <a:lnTo>
                <a:pt x="80638"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5020" y="2495420"/>
        <a:ext cx="4031" cy="4031"/>
      </dsp:txXfrm>
    </dsp:sp>
    <dsp:sp modelId="{F8492E20-FCAE-4BFD-9390-E52BEA6A6A1D}">
      <dsp:nvSpPr>
        <dsp:cNvPr id="0" name=""/>
        <dsp:cNvSpPr/>
      </dsp:nvSpPr>
      <dsp:spPr>
        <a:xfrm>
          <a:off x="1447355" y="2422937"/>
          <a:ext cx="1424224" cy="1489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Series trimestrales empleo</a:t>
          </a:r>
          <a:endParaRPr lang="en-US" sz="500" kern="1200" dirty="0"/>
        </a:p>
      </dsp:txBody>
      <dsp:txXfrm>
        <a:off x="1451719" y="2427301"/>
        <a:ext cx="1415496" cy="140270"/>
      </dsp:txXfrm>
    </dsp:sp>
    <dsp:sp modelId="{969C7DDB-CF60-4FA9-ABD8-FF3C8899EE15}">
      <dsp:nvSpPr>
        <dsp:cNvPr id="0" name=""/>
        <dsp:cNvSpPr/>
      </dsp:nvSpPr>
      <dsp:spPr>
        <a:xfrm rot="5178958">
          <a:off x="-201394" y="2243632"/>
          <a:ext cx="1254994" cy="5603"/>
        </a:xfrm>
        <a:custGeom>
          <a:avLst/>
          <a:gdLst/>
          <a:ahLst/>
          <a:cxnLst/>
          <a:rect l="0" t="0" r="0" b="0"/>
          <a:pathLst>
            <a:path>
              <a:moveTo>
                <a:pt x="0" y="2801"/>
              </a:moveTo>
              <a:lnTo>
                <a:pt x="1254994" y="280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727" y="2215058"/>
        <a:ext cx="62749" cy="62749"/>
      </dsp:txXfrm>
    </dsp:sp>
    <dsp:sp modelId="{EE1C4114-EFBB-47CF-B093-708AB5256C03}">
      <dsp:nvSpPr>
        <dsp:cNvPr id="0" name=""/>
        <dsp:cNvSpPr/>
      </dsp:nvSpPr>
      <dsp:spPr>
        <a:xfrm>
          <a:off x="466421" y="2787989"/>
          <a:ext cx="956719" cy="16929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Información territorial</a:t>
          </a:r>
          <a:endParaRPr lang="en-US" sz="500" kern="1200" dirty="0"/>
        </a:p>
      </dsp:txBody>
      <dsp:txXfrm>
        <a:off x="471379" y="2792947"/>
        <a:ext cx="946803" cy="159374"/>
      </dsp:txXfrm>
    </dsp:sp>
    <dsp:sp modelId="{21740A0C-8DDE-4942-B88B-FD01AD2C0C6D}">
      <dsp:nvSpPr>
        <dsp:cNvPr id="0" name=""/>
        <dsp:cNvSpPr/>
      </dsp:nvSpPr>
      <dsp:spPr>
        <a:xfrm rot="17272404">
          <a:off x="1332091" y="2744803"/>
          <a:ext cx="262739" cy="5603"/>
        </a:xfrm>
        <a:custGeom>
          <a:avLst/>
          <a:gdLst/>
          <a:ahLst/>
          <a:cxnLst/>
          <a:rect l="0" t="0" r="0" b="0"/>
          <a:pathLst>
            <a:path>
              <a:moveTo>
                <a:pt x="0" y="2801"/>
              </a:moveTo>
              <a:lnTo>
                <a:pt x="262739"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56892" y="2741036"/>
        <a:ext cx="13136" cy="13136"/>
      </dsp:txXfrm>
    </dsp:sp>
    <dsp:sp modelId="{BB755337-7D7C-4752-A35F-A10C40CCBD6E}">
      <dsp:nvSpPr>
        <dsp:cNvPr id="0" name=""/>
        <dsp:cNvSpPr/>
      </dsp:nvSpPr>
      <dsp:spPr>
        <a:xfrm>
          <a:off x="1503780" y="2587056"/>
          <a:ext cx="1322915" cy="710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Catastro frutícola</a:t>
          </a:r>
          <a:endParaRPr lang="en-US" sz="500" kern="1200" dirty="0"/>
        </a:p>
      </dsp:txBody>
      <dsp:txXfrm>
        <a:off x="1505861" y="2589137"/>
        <a:ext cx="1318753" cy="66877"/>
      </dsp:txXfrm>
    </dsp:sp>
    <dsp:sp modelId="{0B071087-11E2-49DF-B3BB-8877E6030A4D}">
      <dsp:nvSpPr>
        <dsp:cNvPr id="0" name=""/>
        <dsp:cNvSpPr/>
      </dsp:nvSpPr>
      <dsp:spPr>
        <a:xfrm rot="17996510">
          <a:off x="1382680" y="2799833"/>
          <a:ext cx="161561" cy="5603"/>
        </a:xfrm>
        <a:custGeom>
          <a:avLst/>
          <a:gdLst/>
          <a:ahLst/>
          <a:cxnLst/>
          <a:rect l="0" t="0" r="0" b="0"/>
          <a:pathLst>
            <a:path>
              <a:moveTo>
                <a:pt x="0" y="2801"/>
              </a:moveTo>
              <a:lnTo>
                <a:pt x="161561"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59422" y="2798596"/>
        <a:ext cx="8078" cy="8078"/>
      </dsp:txXfrm>
    </dsp:sp>
    <dsp:sp modelId="{F55118EE-7B05-4E51-90B1-81938B38D662}">
      <dsp:nvSpPr>
        <dsp:cNvPr id="0" name=""/>
        <dsp:cNvSpPr/>
      </dsp:nvSpPr>
      <dsp:spPr>
        <a:xfrm>
          <a:off x="1503780" y="2673215"/>
          <a:ext cx="1363083" cy="1188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Catalogo de mapas</a:t>
          </a:r>
          <a:endParaRPr lang="en-US" sz="500" kern="1200" dirty="0"/>
        </a:p>
      </dsp:txBody>
      <dsp:txXfrm>
        <a:off x="1507261" y="2676696"/>
        <a:ext cx="1356121" cy="111880"/>
      </dsp:txXfrm>
    </dsp:sp>
    <dsp:sp modelId="{95F7E35E-1198-40B9-BB42-B49DC23CC0D9}">
      <dsp:nvSpPr>
        <dsp:cNvPr id="0" name=""/>
        <dsp:cNvSpPr/>
      </dsp:nvSpPr>
      <dsp:spPr>
        <a:xfrm rot="21176054">
          <a:off x="1422833" y="2864835"/>
          <a:ext cx="81255" cy="5603"/>
        </a:xfrm>
        <a:custGeom>
          <a:avLst/>
          <a:gdLst/>
          <a:ahLst/>
          <a:cxnLst/>
          <a:rect l="0" t="0" r="0" b="0"/>
          <a:pathLst>
            <a:path>
              <a:moveTo>
                <a:pt x="0" y="2801"/>
              </a:moveTo>
              <a:lnTo>
                <a:pt x="81255"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1429" y="2865605"/>
        <a:ext cx="4062" cy="4062"/>
      </dsp:txXfrm>
    </dsp:sp>
    <dsp:sp modelId="{B9C5A8FF-C13C-407F-83CF-EE8CAAD97126}">
      <dsp:nvSpPr>
        <dsp:cNvPr id="0" name=""/>
        <dsp:cNvSpPr/>
      </dsp:nvSpPr>
      <dsp:spPr>
        <a:xfrm>
          <a:off x="1503780" y="2807177"/>
          <a:ext cx="1348327" cy="1109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Censos agropecuarios</a:t>
          </a:r>
          <a:endParaRPr lang="en-US" sz="500" kern="1200" dirty="0"/>
        </a:p>
      </dsp:txBody>
      <dsp:txXfrm>
        <a:off x="1507029" y="2810426"/>
        <a:ext cx="1341829" cy="104426"/>
      </dsp:txXfrm>
    </dsp:sp>
    <dsp:sp modelId="{C6ECD5E6-FADF-4643-AF9B-72189A72B667}">
      <dsp:nvSpPr>
        <dsp:cNvPr id="0" name=""/>
        <dsp:cNvSpPr/>
      </dsp:nvSpPr>
      <dsp:spPr>
        <a:xfrm rot="3184434">
          <a:off x="1396350" y="2923482"/>
          <a:ext cx="134222" cy="5603"/>
        </a:xfrm>
        <a:custGeom>
          <a:avLst/>
          <a:gdLst/>
          <a:ahLst/>
          <a:cxnLst/>
          <a:rect l="0" t="0" r="0" b="0"/>
          <a:pathLst>
            <a:path>
              <a:moveTo>
                <a:pt x="0" y="2801"/>
              </a:moveTo>
              <a:lnTo>
                <a:pt x="134222"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0105" y="2922928"/>
        <a:ext cx="6711" cy="6711"/>
      </dsp:txXfrm>
    </dsp:sp>
    <dsp:sp modelId="{4A8134A0-E66E-471A-9BC6-380896423556}">
      <dsp:nvSpPr>
        <dsp:cNvPr id="0" name=""/>
        <dsp:cNvSpPr/>
      </dsp:nvSpPr>
      <dsp:spPr>
        <a:xfrm>
          <a:off x="1503780" y="2933221"/>
          <a:ext cx="1387573" cy="934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Otra información</a:t>
          </a:r>
          <a:endParaRPr lang="en-US" sz="500" kern="1200" dirty="0"/>
        </a:p>
      </dsp:txBody>
      <dsp:txXfrm>
        <a:off x="1506516" y="2935957"/>
        <a:ext cx="1382101" cy="87951"/>
      </dsp:txXfrm>
    </dsp:sp>
    <dsp:sp modelId="{ECB2CDAC-A04C-4CA8-BCAD-916B5E9A1E72}">
      <dsp:nvSpPr>
        <dsp:cNvPr id="0" name=""/>
        <dsp:cNvSpPr/>
      </dsp:nvSpPr>
      <dsp:spPr>
        <a:xfrm rot="4228278">
          <a:off x="1342845" y="2983510"/>
          <a:ext cx="241231" cy="5603"/>
        </a:xfrm>
        <a:custGeom>
          <a:avLst/>
          <a:gdLst/>
          <a:ahLst/>
          <a:cxnLst/>
          <a:rect l="0" t="0" r="0" b="0"/>
          <a:pathLst>
            <a:path>
              <a:moveTo>
                <a:pt x="0" y="2801"/>
              </a:moveTo>
              <a:lnTo>
                <a:pt x="241231" y="280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57430" y="2980280"/>
        <a:ext cx="12061" cy="12061"/>
      </dsp:txXfrm>
    </dsp:sp>
    <dsp:sp modelId="{C00F11F7-3E73-48A7-AEF8-F7EA53850238}">
      <dsp:nvSpPr>
        <dsp:cNvPr id="0" name=""/>
        <dsp:cNvSpPr/>
      </dsp:nvSpPr>
      <dsp:spPr>
        <a:xfrm>
          <a:off x="1503780" y="3041764"/>
          <a:ext cx="1347933" cy="1164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CL" sz="500" kern="1200" dirty="0"/>
            <a:t>Programa de encuestas  continuas</a:t>
          </a:r>
          <a:endParaRPr lang="en-US" sz="500" kern="1200" dirty="0"/>
        </a:p>
      </dsp:txBody>
      <dsp:txXfrm>
        <a:off x="1507191" y="3045175"/>
        <a:ext cx="1341111" cy="1096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23/09/2020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6.xml"/><Relationship Id="rId3" Type="http://schemas.openxmlformats.org/officeDocument/2006/relationships/slide" Target="slide5.xml"/><Relationship Id="rId21" Type="http://schemas.openxmlformats.org/officeDocument/2006/relationships/slide" Target="slide10.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5.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8.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13.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9.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climatologia.meteochile.gob.cl/application/index/menuTematicoAgro" TargetMode="External"/><Relationship Id="rId13" Type="http://schemas.openxmlformats.org/officeDocument/2006/relationships/hyperlink" Target="http://www.ide.cl/index.php/flora-y-fauna/item/1513-catastros-de-uso-de-suelo-y-vegetacion" TargetMode="External"/><Relationship Id="rId3" Type="http://schemas.openxmlformats.org/officeDocument/2006/relationships/hyperlink" Target="https://earthmap.org/login" TargetMode="External"/><Relationship Id="rId7" Type="http://schemas.openxmlformats.org/officeDocument/2006/relationships/hyperlink" Target="http://www.meteochile.gob.cl/PortalDMC-web/index.xhtml" TargetMode="External"/><Relationship Id="rId12" Type="http://schemas.openxmlformats.org/officeDocument/2006/relationships/hyperlink" Target="http://www.ide.cl/index.php/clima-y-atmosfera/item/1536-distritos-agroclimaticos" TargetMode="External"/><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hyperlink" Target="https://agrometeorologia.cl/" TargetMode="External"/><Relationship Id="rId11" Type="http://schemas.openxmlformats.org/officeDocument/2006/relationships/hyperlink" Target="http://sit.conaf.cl/" TargetMode="External"/><Relationship Id="rId5" Type="http://schemas.openxmlformats.org/officeDocument/2006/relationships/hyperlink" Target="http://explorador.cr2.cl/" TargetMode="External"/><Relationship Id="rId10" Type="http://schemas.openxmlformats.org/officeDocument/2006/relationships/hyperlink" Target="https://icet.odepa.gob.cl/" TargetMode="External"/><Relationship Id="rId4" Type="http://schemas.openxmlformats.org/officeDocument/2006/relationships/hyperlink" Target="https://www.worldclim.org/data/index.html" TargetMode="External"/><Relationship Id="rId9" Type="http://schemas.openxmlformats.org/officeDocument/2006/relationships/hyperlink" Target="https://climatologia.meteochile.gob.cl/application/index/procesaFormularioFechaReg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9.png"/><Relationship Id="rId7" Type="http://schemas.openxmlformats.org/officeDocument/2006/relationships/diagramColors" Target="../diagrams/colors1.xml"/><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74955" y="1368279"/>
            <a:ext cx="3005863" cy="574644"/>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AGROSTAT Chile</a:t>
            </a:r>
          </a:p>
          <a:p>
            <a:pPr defTabSz="1219017">
              <a:spcBef>
                <a:spcPts val="601"/>
              </a:spcBef>
              <a:spcAft>
                <a:spcPts val="601"/>
              </a:spcAft>
            </a:pPr>
            <a:endParaRPr lang="es-ES" sz="1067" dirty="0">
              <a:solidFill>
                <a:srgbClr val="575756"/>
              </a:solidFill>
              <a:latin typeface="Chevin Pro DemiBold"/>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2292008165"/>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l"/>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564787"/>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Presentar estadísticas agropecuarias del INE de manera gráfica y analística.</a:t>
            </a:r>
          </a:p>
          <a:p>
            <a:pPr defTabSz="1219017">
              <a:spcBef>
                <a:spcPts val="601"/>
              </a:spcBef>
              <a:spcAft>
                <a:spcPts val="601"/>
              </a:spcAft>
            </a:pPr>
            <a:r>
              <a:rPr lang="es-ES" sz="1067" dirty="0">
                <a:solidFill>
                  <a:srgbClr val="575756"/>
                </a:solidFill>
                <a:latin typeface="Chevin Pro DemiBold"/>
              </a:rPr>
              <a:t>Integrar análisis estadísticos de datos agropecuarios.</a:t>
            </a:r>
          </a:p>
          <a:p>
            <a:pPr defTabSz="1219017">
              <a:spcBef>
                <a:spcPts val="601"/>
              </a:spcBef>
              <a:spcAft>
                <a:spcPts val="601"/>
              </a:spcAft>
            </a:pPr>
            <a:r>
              <a:rPr lang="es-CL" sz="1067" dirty="0">
                <a:solidFill>
                  <a:srgbClr val="575756"/>
                </a:solidFill>
                <a:latin typeface="Chevin Pro DemiBold"/>
              </a:rPr>
              <a:t>Capturar datos e imágenes del suelo, sensores remotos para medir la variabilidad del agua, </a:t>
            </a:r>
            <a:r>
              <a:rPr lang="es-CL" sz="1067" dirty="0" err="1">
                <a:solidFill>
                  <a:srgbClr val="575756"/>
                </a:solidFill>
                <a:latin typeface="Chevin Pro DemiBold"/>
              </a:rPr>
              <a:t>big</a:t>
            </a:r>
            <a:r>
              <a:rPr lang="es-CL" sz="1067" dirty="0">
                <a:solidFill>
                  <a:srgbClr val="575756"/>
                </a:solidFill>
                <a:latin typeface="Chevin Pro DemiBold"/>
              </a:rPr>
              <a:t> data.</a:t>
            </a:r>
            <a:endParaRPr lang="es-ES" sz="1067" dirty="0">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99652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a:t>
            </a:r>
            <a:r>
              <a:rPr lang="es-ES" sz="1067" dirty="0" err="1">
                <a:solidFill>
                  <a:srgbClr val="575756"/>
                </a:solidFill>
                <a:latin typeface="Chevin Pro DemiBold"/>
              </a:rPr>
              <a:t>etc</a:t>
            </a:r>
            <a:r>
              <a:rPr lang="es-ES" sz="1067" dirty="0">
                <a:solidFill>
                  <a:srgbClr val="575756"/>
                </a:solidFill>
                <a:latin typeface="Chevin Pro DemiBold"/>
              </a:rPr>
              <a:t>; debiese tener una línea corporativa, que evoque transparencia, seguridad y seriedad”  </a:t>
            </a:r>
          </a:p>
          <a:p>
            <a:pPr defTabSz="1219017">
              <a:spcBef>
                <a:spcPts val="601"/>
              </a:spcBef>
              <a:spcAft>
                <a:spcPts val="601"/>
              </a:spcAft>
            </a:pPr>
            <a:r>
              <a:rPr lang="es-ES" sz="1067" dirty="0">
                <a:solidFill>
                  <a:srgbClr val="575756"/>
                </a:solidFill>
                <a:latin typeface="Chevin Pro DemiBold"/>
              </a:rPr>
              <a:t>Se sugiere complementar lo siguiente: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¿Cuál es el look and </a:t>
            </a:r>
            <a:r>
              <a:rPr lang="es-ES" sz="1067" dirty="0" err="1">
                <a:solidFill>
                  <a:srgbClr val="575756"/>
                </a:solidFill>
                <a:latin typeface="Chevin Pro DemiBold"/>
              </a:rPr>
              <a:t>feel</a:t>
            </a:r>
            <a:r>
              <a:rPr lang="es-ES" sz="1067" dirty="0">
                <a:solidFill>
                  <a:srgbClr val="575756"/>
                </a:solidFill>
                <a:latin typeface="Chevin Pro DemiBold"/>
              </a:rPr>
              <a:t> del producto? [Por ejemplo; corporativo, alta tecnología, seguridad privacidad, </a:t>
            </a:r>
            <a:r>
              <a:rPr lang="es-ES" sz="1067" dirty="0" err="1">
                <a:solidFill>
                  <a:srgbClr val="575756"/>
                </a:solidFill>
                <a:latin typeface="Chevin Pro DemiBold"/>
              </a:rPr>
              <a:t>etc</a:t>
            </a:r>
            <a:r>
              <a:rPr lang="es-ES" sz="1067" dirty="0">
                <a:solidFill>
                  <a:srgbClr val="575756"/>
                </a:solidFill>
                <a:latin typeface="Chevin Pro DemiBold"/>
              </a:rPr>
              <a:t>- aspecto/estilo y percepción/sentimiento]</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tipo de estilo visual debería tener?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elementos conceptuales están asociados al producto?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referentes visuales asocias a este producto?</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5" name="TextBox 139">
            <a:extLst>
              <a:ext uri="{FF2B5EF4-FFF2-40B4-BE49-F238E27FC236}">
                <a16:creationId xmlns:a16="http://schemas.microsoft.com/office/drawing/2014/main" id="{5F714737-8C46-4D19-AC51-36D0A5010DC1}"/>
              </a:ext>
            </a:extLst>
          </p:cNvPr>
          <p:cNvSpPr txBox="1"/>
          <p:nvPr/>
        </p:nvSpPr>
        <p:spPr>
          <a:xfrm>
            <a:off x="6294301" y="1864955"/>
            <a:ext cx="4498492" cy="4207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SIMAGA: corporativo (similar al SNICC). Visualmente debería ser similar debido a que son los colores de las instituciones del gobierno.</a:t>
            </a:r>
          </a:p>
        </p:txBody>
      </p:sp>
      <p:pic>
        <p:nvPicPr>
          <p:cNvPr id="2" name="Imagen 1">
            <a:extLst>
              <a:ext uri="{FF2B5EF4-FFF2-40B4-BE49-F238E27FC236}">
                <a16:creationId xmlns:a16="http://schemas.microsoft.com/office/drawing/2014/main" id="{0583CE87-2083-404C-8729-FEEA8C7BF5AD}"/>
              </a:ext>
            </a:extLst>
          </p:cNvPr>
          <p:cNvPicPr>
            <a:picLocks noChangeAspect="1"/>
          </p:cNvPicPr>
          <p:nvPr/>
        </p:nvPicPr>
        <p:blipFill>
          <a:blip r:embed="rId3"/>
          <a:stretch>
            <a:fillRect/>
          </a:stretch>
        </p:blipFill>
        <p:spPr>
          <a:xfrm>
            <a:off x="6134993" y="2483234"/>
            <a:ext cx="6057007" cy="2603650"/>
          </a:xfrm>
          <a:prstGeom prst="rect">
            <a:avLst/>
          </a:prstGeom>
        </p:spPr>
      </p:pic>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299652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a:t>
            </a:r>
            <a:r>
              <a:rPr lang="es-ES" sz="1067" dirty="0" err="1">
                <a:solidFill>
                  <a:srgbClr val="575756"/>
                </a:solidFill>
                <a:latin typeface="Chevin Pro DemiBold"/>
              </a:rPr>
              <a:t>etc</a:t>
            </a:r>
            <a:r>
              <a:rPr lang="es-ES" sz="1067" dirty="0">
                <a:solidFill>
                  <a:srgbClr val="575756"/>
                </a:solidFill>
                <a:latin typeface="Chevin Pro DemiBold"/>
              </a:rPr>
              <a:t>; debiese tener una línea corporativa, que evoque transparencia, seguridad y seriedad”  </a:t>
            </a:r>
          </a:p>
          <a:p>
            <a:pPr defTabSz="1219017">
              <a:spcBef>
                <a:spcPts val="601"/>
              </a:spcBef>
              <a:spcAft>
                <a:spcPts val="601"/>
              </a:spcAft>
            </a:pPr>
            <a:r>
              <a:rPr lang="es-ES" sz="1067" dirty="0">
                <a:solidFill>
                  <a:srgbClr val="575756"/>
                </a:solidFill>
                <a:latin typeface="Chevin Pro DemiBold"/>
              </a:rPr>
              <a:t>Se sugiere complementar lo siguiente: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¿Cuál es el look and </a:t>
            </a:r>
            <a:r>
              <a:rPr lang="es-ES" sz="1067" dirty="0" err="1">
                <a:solidFill>
                  <a:srgbClr val="575756"/>
                </a:solidFill>
                <a:latin typeface="Chevin Pro DemiBold"/>
              </a:rPr>
              <a:t>feel</a:t>
            </a:r>
            <a:r>
              <a:rPr lang="es-ES" sz="1067" dirty="0">
                <a:solidFill>
                  <a:srgbClr val="575756"/>
                </a:solidFill>
                <a:latin typeface="Chevin Pro DemiBold"/>
              </a:rPr>
              <a:t> del producto? [Por ejemplo; corporativo, alta tecnología, seguridad privacidad, </a:t>
            </a:r>
            <a:r>
              <a:rPr lang="es-ES" sz="1067" dirty="0" err="1">
                <a:solidFill>
                  <a:srgbClr val="575756"/>
                </a:solidFill>
                <a:latin typeface="Chevin Pro DemiBold"/>
              </a:rPr>
              <a:t>etc</a:t>
            </a:r>
            <a:r>
              <a:rPr lang="es-ES" sz="1067" dirty="0">
                <a:solidFill>
                  <a:srgbClr val="575756"/>
                </a:solidFill>
                <a:latin typeface="Chevin Pro DemiBold"/>
              </a:rPr>
              <a:t>- aspecto/estilo y percepción/sentimiento]</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tipo de estilo visual debería tener?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elementos conceptuales están asociados al producto? </a:t>
            </a:r>
          </a:p>
          <a:p>
            <a:pPr marL="228600" indent="-228600" defTabSz="1219017">
              <a:spcBef>
                <a:spcPts val="601"/>
              </a:spcBef>
              <a:spcAft>
                <a:spcPts val="601"/>
              </a:spcAft>
              <a:buFont typeface="+mj-lt"/>
              <a:buAutoNum type="arabicPeriod"/>
            </a:pPr>
            <a:r>
              <a:rPr lang="es-ES" sz="1067" dirty="0">
                <a:solidFill>
                  <a:srgbClr val="575756"/>
                </a:solidFill>
                <a:latin typeface="Chevin Pro DemiBold"/>
              </a:rPr>
              <a:t>¿Qué referentes visuales asocias a este producto?</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5" name="TextBox 139">
            <a:extLst>
              <a:ext uri="{FF2B5EF4-FFF2-40B4-BE49-F238E27FC236}">
                <a16:creationId xmlns:a16="http://schemas.microsoft.com/office/drawing/2014/main" id="{5F714737-8C46-4D19-AC51-36D0A5010DC1}"/>
              </a:ext>
            </a:extLst>
          </p:cNvPr>
          <p:cNvSpPr txBox="1"/>
          <p:nvPr/>
        </p:nvSpPr>
        <p:spPr>
          <a:xfrm>
            <a:off x="6294301" y="1864955"/>
            <a:ext cx="5297622"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Estadísticas </a:t>
            </a:r>
            <a:r>
              <a:rPr lang="es-ES" sz="1067" dirty="0" err="1">
                <a:solidFill>
                  <a:srgbClr val="575756"/>
                </a:solidFill>
                <a:latin typeface="Chevin Pro DemiBold"/>
              </a:rPr>
              <a:t>AgroChile</a:t>
            </a:r>
            <a:r>
              <a:rPr lang="es-ES" sz="1067" dirty="0">
                <a:solidFill>
                  <a:srgbClr val="575756"/>
                </a:solidFill>
                <a:latin typeface="Chevin Pro DemiBold"/>
              </a:rPr>
              <a:t>: Similar a </a:t>
            </a:r>
            <a:r>
              <a:rPr lang="es-ES" sz="1067" dirty="0" err="1">
                <a:solidFill>
                  <a:srgbClr val="575756"/>
                </a:solidFill>
                <a:latin typeface="Chevin Pro DemiBold"/>
              </a:rPr>
              <a:t>Odepa</a:t>
            </a:r>
            <a:r>
              <a:rPr lang="es-ES" sz="1067" dirty="0">
                <a:solidFill>
                  <a:srgbClr val="575756"/>
                </a:solidFill>
                <a:latin typeface="Chevin Pro DemiBold"/>
              </a:rPr>
              <a:t>, (que se ve de alta tecnología, gráficos </a:t>
            </a:r>
            <a:r>
              <a:rPr lang="es-ES" sz="1067" dirty="0" err="1">
                <a:solidFill>
                  <a:srgbClr val="575756"/>
                </a:solidFill>
                <a:latin typeface="Chevin Pro DemiBold"/>
              </a:rPr>
              <a:t>flourish</a:t>
            </a:r>
            <a:r>
              <a:rPr lang="es-ES" sz="1067" dirty="0">
                <a:solidFill>
                  <a:srgbClr val="575756"/>
                </a:solidFill>
                <a:latin typeface="Chevin Pro DemiBold"/>
              </a:rPr>
              <a:t>) pero en lugar de presentar link a archivos Excel permitir la visualización y comparación de los Datos (que integre análisis estadísticos).</a:t>
            </a:r>
          </a:p>
        </p:txBody>
      </p:sp>
      <p:pic>
        <p:nvPicPr>
          <p:cNvPr id="3" name="Imagen 2">
            <a:extLst>
              <a:ext uri="{FF2B5EF4-FFF2-40B4-BE49-F238E27FC236}">
                <a16:creationId xmlns:a16="http://schemas.microsoft.com/office/drawing/2014/main" id="{863A35F2-3461-4147-A9AA-DA0DBCCFFA08}"/>
              </a:ext>
            </a:extLst>
          </p:cNvPr>
          <p:cNvPicPr>
            <a:picLocks noChangeAspect="1"/>
          </p:cNvPicPr>
          <p:nvPr/>
        </p:nvPicPr>
        <p:blipFill>
          <a:blip r:embed="rId3"/>
          <a:stretch>
            <a:fillRect/>
          </a:stretch>
        </p:blipFill>
        <p:spPr>
          <a:xfrm>
            <a:off x="6277172" y="2786040"/>
            <a:ext cx="5514382" cy="2628171"/>
          </a:xfrm>
          <a:prstGeom prst="rect">
            <a:avLst/>
          </a:prstGeom>
        </p:spPr>
      </p:pic>
    </p:spTree>
    <p:extLst>
      <p:ext uri="{BB962C8B-B14F-4D97-AF65-F5344CB8AC3E}">
        <p14:creationId xmlns:p14="http://schemas.microsoft.com/office/powerpoint/2010/main" val="38398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Riego inteligente Guatemala</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155083" y="1819792"/>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Qué variables deberían estar “Sí o Sí” en el producto?</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2933306123"/>
              </p:ext>
            </p:extLst>
          </p:nvPr>
        </p:nvGraphicFramePr>
        <p:xfrm>
          <a:off x="1590540" y="1819792"/>
          <a:ext cx="4313341" cy="4569124"/>
        </p:xfrm>
        <a:graphic>
          <a:graphicData uri="http://schemas.openxmlformats.org/drawingml/2006/table">
            <a:tbl>
              <a:tblPr firstRow="1" bandRow="1">
                <a:tableStyleId>{5C22544A-7EE6-4342-B048-85BDC9FD1C3A}</a:tableStyleId>
              </a:tblPr>
              <a:tblGrid>
                <a:gridCol w="1276964">
                  <a:extLst>
                    <a:ext uri="{9D8B030D-6E8A-4147-A177-3AD203B41FA5}">
                      <a16:colId xmlns:a16="http://schemas.microsoft.com/office/drawing/2014/main" val="2103009954"/>
                    </a:ext>
                  </a:extLst>
                </a:gridCol>
                <a:gridCol w="3036377">
                  <a:extLst>
                    <a:ext uri="{9D8B030D-6E8A-4147-A177-3AD203B41FA5}">
                      <a16:colId xmlns:a16="http://schemas.microsoft.com/office/drawing/2014/main" val="1925803471"/>
                    </a:ext>
                  </a:extLst>
                </a:gridCol>
              </a:tblGrid>
              <a:tr h="326366">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err="1">
                          <a:solidFill>
                            <a:schemeClr val="bg1"/>
                          </a:solidFill>
                          <a:latin typeface="+mn-lt"/>
                          <a:ea typeface="+mn-ea"/>
                          <a:cs typeface="+mn-cs"/>
                        </a:rPr>
                        <a:t>Earth</a:t>
                      </a:r>
                      <a:r>
                        <a:rPr lang="es-ES" sz="800" b="1" kern="1200" dirty="0">
                          <a:solidFill>
                            <a:schemeClr val="bg1"/>
                          </a:solidFill>
                          <a:latin typeface="+mn-lt"/>
                          <a:ea typeface="+mn-ea"/>
                          <a:cs typeface="+mn-cs"/>
                        </a:rPr>
                        <a:t> </a:t>
                      </a:r>
                      <a:r>
                        <a:rPr lang="es-ES" sz="800" b="1" kern="1200" dirty="0" err="1">
                          <a:solidFill>
                            <a:schemeClr val="bg1"/>
                          </a:solidFill>
                          <a:latin typeface="+mn-lt"/>
                          <a:ea typeface="+mn-ea"/>
                          <a:cs typeface="+mn-cs"/>
                        </a:rPr>
                        <a:t>map</a:t>
                      </a:r>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3"/>
                        </a:rPr>
                        <a:t>https://earthmap.org/login</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err="1">
                          <a:solidFill>
                            <a:schemeClr val="bg1"/>
                          </a:solidFill>
                          <a:latin typeface="+mn-lt"/>
                          <a:ea typeface="+mn-ea"/>
                          <a:cs typeface="+mn-cs"/>
                        </a:rPr>
                        <a:t>Worldclim</a:t>
                      </a:r>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4"/>
                        </a:rPr>
                        <a:t>https://www.worldclim.org/data/index.html</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326366">
                <a:tc rowSpan="2">
                  <a:txBody>
                    <a:bodyPr/>
                    <a:lstStyle/>
                    <a:p>
                      <a:pPr marL="0" algn="ctr" defTabSz="1219017" rtl="0" eaLnBrk="1" latinLnBrk="0" hangingPunct="1"/>
                      <a:r>
                        <a:rPr lang="es-ES" sz="800" b="1" kern="1200" dirty="0">
                          <a:solidFill>
                            <a:schemeClr val="bg1"/>
                          </a:solidFill>
                          <a:latin typeface="+mn-lt"/>
                          <a:ea typeface="+mn-ea"/>
                          <a:cs typeface="+mn-cs"/>
                        </a:rPr>
                        <a:t>CR2</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Precipitación, T. media, extremas y caudales</a:t>
                      </a: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5"/>
                        </a:rPr>
                        <a:t>http://explorador.cr2.cl/</a:t>
                      </a:r>
                      <a:r>
                        <a:rPr lang="es-ES" sz="800" b="1" kern="1200" dirty="0">
                          <a:solidFill>
                            <a:schemeClr val="tx1"/>
                          </a:solidFill>
                          <a:latin typeface="+mn-lt"/>
                          <a:ea typeface="+mn-ea"/>
                          <a:cs typeface="+mn-cs"/>
                        </a:rPr>
                        <a:t> </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1476306459"/>
                  </a:ext>
                </a:extLst>
              </a:tr>
              <a:tr h="326366">
                <a:tc>
                  <a:txBody>
                    <a:bodyPr/>
                    <a:lstStyle/>
                    <a:p>
                      <a:pPr marL="0" algn="ctr" defTabSz="1219017" rtl="0" eaLnBrk="1" latinLnBrk="0" hangingPunct="1"/>
                      <a:r>
                        <a:rPr lang="es-ES" sz="800" b="1" kern="1200" dirty="0" err="1">
                          <a:solidFill>
                            <a:schemeClr val="bg1"/>
                          </a:solidFill>
                          <a:latin typeface="+mn-lt"/>
                          <a:ea typeface="+mn-ea"/>
                          <a:cs typeface="+mn-cs"/>
                        </a:rPr>
                        <a:t>Agromet</a:t>
                      </a:r>
                      <a:r>
                        <a:rPr lang="es-ES" sz="800" b="1" kern="1200" dirty="0">
                          <a:solidFill>
                            <a:schemeClr val="bg1"/>
                          </a:solidFill>
                          <a:latin typeface="+mn-lt"/>
                          <a:ea typeface="+mn-ea"/>
                          <a:cs typeface="+mn-cs"/>
                        </a:rPr>
                        <a:t> INIA</a:t>
                      </a:r>
                    </a:p>
                  </a:txBody>
                  <a:tcPr marL="0" marR="0" marT="0" marB="0" anchor="ctr">
                    <a:solidFill>
                      <a:schemeClr val="accent1">
                        <a:lumMod val="75000"/>
                      </a:schemeClr>
                    </a:solidFill>
                  </a:tcPr>
                </a:tc>
                <a:tc>
                  <a:txBody>
                    <a:bodyPr/>
                    <a:lstStyle/>
                    <a:p>
                      <a:pPr marL="0" algn="ctr" defTabSz="1219017" rtl="0" eaLnBrk="1" latinLnBrk="0" hangingPunct="1"/>
                      <a:r>
                        <a:rPr lang="en-US" sz="800" dirty="0">
                          <a:hlinkClick r:id="rId6"/>
                        </a:rPr>
                        <a:t>https://agrometeorologia.cl/</a:t>
                      </a:r>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134171448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Dirección meteorológica de Chile</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7"/>
                        </a:rPr>
                        <a:t>http://www.meteochile.gob.cl/PortalDMC-web/index.xhtml</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04142188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Descarga de datos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8"/>
                        </a:rPr>
                        <a:t>https://climatologia.meteochile.gob.cl/application/index/menuTematicoAgro</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1940589071"/>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Por región da informe de las estaciones.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9"/>
                        </a:rPr>
                        <a:t>https://climatologia.meteochile.gob.cl/application/index/procesaFormularioFechaRegion</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440624353"/>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ICET de ODEPA</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10"/>
                        </a:rPr>
                        <a:t>https://icet.odepa.gob.cl/</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256730055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CIREN</a:t>
                      </a: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2220461193"/>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SIT CONAF</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11"/>
                        </a:rPr>
                        <a:t>http://sit.conaf.cl/</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40065073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IDE- Distritos agroclimáticos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12"/>
                        </a:rPr>
                        <a:t>http://www.ide.cl/index.php/clima-y-atmosfera/item/1536-distritos-agroclimaticos</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159555804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IDE  suelos y </a:t>
                      </a:r>
                      <a:r>
                        <a:rPr lang="es-ES" sz="800" b="1" kern="1200">
                          <a:solidFill>
                            <a:schemeClr val="bg1"/>
                          </a:solidFill>
                          <a:latin typeface="+mn-lt"/>
                          <a:ea typeface="+mn-ea"/>
                          <a:cs typeface="+mn-cs"/>
                        </a:rPr>
                        <a:t>vegatación</a:t>
                      </a:r>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hlinkClick r:id="rId13"/>
                        </a:rPr>
                        <a:t>http://www.ide.cl/index.php/flora-y-fauna/item/1513-catastros-de-uso-de-suelo-y-vegetacion</a:t>
                      </a:r>
                      <a:r>
                        <a:rPr lang="es-ES" sz="800" b="1" kern="1200" dirty="0">
                          <a:solidFill>
                            <a:schemeClr val="tx1"/>
                          </a:solidFill>
                          <a:latin typeface="+mn-lt"/>
                          <a:ea typeface="+mn-ea"/>
                          <a:cs typeface="+mn-cs"/>
                        </a:rPr>
                        <a:t> </a:t>
                      </a:r>
                    </a:p>
                  </a:txBody>
                  <a:tcPr marL="0" marR="0" marT="0" marB="0" anchor="ctr">
                    <a:solidFill>
                      <a:schemeClr val="accent2">
                        <a:lumMod val="20000"/>
                        <a:lumOff val="80000"/>
                      </a:schemeClr>
                    </a:solidFill>
                  </a:tcPr>
                </a:tc>
                <a:extLst>
                  <a:ext uri="{0D108BD9-81ED-4DB2-BD59-A6C34878D82A}">
                    <a16:rowId xmlns:a16="http://schemas.microsoft.com/office/drawing/2014/main" val="326581823"/>
                  </a:ext>
                </a:extLst>
              </a:tr>
            </a:tbl>
          </a:graphicData>
        </a:graphic>
      </p:graphicFrame>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3928864725"/>
              </p:ext>
            </p:extLst>
          </p:nvPr>
        </p:nvGraphicFramePr>
        <p:xfrm>
          <a:off x="6320131" y="2167189"/>
          <a:ext cx="4963062" cy="4242758"/>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Temperatura del aire</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Mínima, media y </a:t>
                      </a:r>
                      <a:r>
                        <a:rPr lang="es-ES" sz="800" b="1" kern="1200" dirty="0" err="1">
                          <a:solidFill>
                            <a:schemeClr val="tx1"/>
                          </a:solidFill>
                          <a:latin typeface="+mn-lt"/>
                          <a:ea typeface="+mn-ea"/>
                          <a:cs typeface="+mn-cs"/>
                        </a:rPr>
                        <a:t>maxima</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Humedad (%)</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Radiación media (W/m2</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Velocidad del viento (m/s)</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Horas de sol</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de humedad</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Evaluación condiciones campo</a:t>
                      </a: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de stress (infrarrojo)</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Evaluación condiciones campo</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 índice de vegetación</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Evaluación condiciones campo</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dirty="0" err="1">
                          <a:solidFill>
                            <a:schemeClr val="bg1"/>
                          </a:solidFill>
                          <a:latin typeface="+mn-lt"/>
                          <a:ea typeface="+mn-ea"/>
                          <a:cs typeface="+mn-cs"/>
                        </a:rPr>
                        <a:t>Dap</a:t>
                      </a:r>
                      <a:r>
                        <a:rPr lang="es-ES" sz="800" b="1" kern="1200" dirty="0">
                          <a:solidFill>
                            <a:schemeClr val="bg1"/>
                          </a:solidFill>
                          <a:latin typeface="+mn-lt"/>
                          <a:ea typeface="+mn-ea"/>
                          <a:cs typeface="+mn-cs"/>
                        </a:rPr>
                        <a:t> suelo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Densidad aparente</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63988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Riego inteligente Guatemala</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155083" y="1819792"/>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Qué variables deberían estar “Sí o Sí” en el producto?</a:t>
            </a:r>
            <a:endParaRPr lang="en-US" sz="1067" dirty="0">
              <a:solidFill>
                <a:srgbClr val="575756"/>
              </a:solidFill>
              <a:latin typeface="Chevin Pro DemiBold"/>
            </a:endParaRPr>
          </a:p>
        </p:txBody>
      </p:sp>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4283571870"/>
              </p:ext>
            </p:extLst>
          </p:nvPr>
        </p:nvGraphicFramePr>
        <p:xfrm>
          <a:off x="6320131" y="2167189"/>
          <a:ext cx="4963062" cy="4356924"/>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Temperatura del aire</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Mínima, media y </a:t>
                      </a:r>
                      <a:r>
                        <a:rPr lang="es-ES" sz="800" b="1" kern="1200" dirty="0" err="1">
                          <a:solidFill>
                            <a:schemeClr val="tx1"/>
                          </a:solidFill>
                          <a:latin typeface="+mn-lt"/>
                          <a:ea typeface="+mn-ea"/>
                          <a:cs typeface="+mn-cs"/>
                        </a:rPr>
                        <a:t>maxima</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Humedad (%)</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Radiación media (W/m2</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Velocidad del viento (m/s)</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Horas de sol</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de humedad</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Evaluación condiciones campo</a:t>
                      </a: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de stress (infrarrojo)</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Evaluación condiciones campo</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 índice de vegetación</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Evaluación condiciones campo</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440532">
                <a:tc>
                  <a:txBody>
                    <a:bodyPr/>
                    <a:lstStyle/>
                    <a:p>
                      <a:pPr marL="0" algn="ctr" defTabSz="1219017" rtl="0" eaLnBrk="1" latinLnBrk="0" hangingPunct="1"/>
                      <a:r>
                        <a:rPr lang="es-ES" sz="800" b="1" kern="1200" dirty="0">
                          <a:solidFill>
                            <a:schemeClr val="bg1"/>
                          </a:solidFill>
                          <a:latin typeface="+mn-lt"/>
                          <a:ea typeface="+mn-ea"/>
                          <a:cs typeface="+mn-cs"/>
                        </a:rPr>
                        <a:t>cultivo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Datos ingresados por usuario</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NDVI</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Para cálculo del </a:t>
                      </a:r>
                      <a:r>
                        <a:rPr lang="es-ES" sz="800" b="1" kern="1200" dirty="0" err="1">
                          <a:solidFill>
                            <a:schemeClr val="tx1"/>
                          </a:solidFill>
                          <a:latin typeface="+mn-lt"/>
                          <a:ea typeface="+mn-ea"/>
                          <a:cs typeface="+mn-cs"/>
                        </a:rPr>
                        <a:t>Kcb</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ks</a:t>
                      </a: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pic>
        <p:nvPicPr>
          <p:cNvPr id="13" name="Imagen 12">
            <a:extLst>
              <a:ext uri="{FF2B5EF4-FFF2-40B4-BE49-F238E27FC236}">
                <a16:creationId xmlns:a16="http://schemas.microsoft.com/office/drawing/2014/main" id="{CB9FBA63-1702-4809-A02F-DD7E8428DCA5}"/>
              </a:ext>
            </a:extLst>
          </p:cNvPr>
          <p:cNvPicPr>
            <a:picLocks noChangeAspect="1"/>
          </p:cNvPicPr>
          <p:nvPr/>
        </p:nvPicPr>
        <p:blipFill>
          <a:blip r:embed="rId3"/>
          <a:stretch>
            <a:fillRect/>
          </a:stretch>
        </p:blipFill>
        <p:spPr>
          <a:xfrm>
            <a:off x="452731" y="1898316"/>
            <a:ext cx="5867400" cy="1876425"/>
          </a:xfrm>
          <a:prstGeom prst="rect">
            <a:avLst/>
          </a:prstGeom>
        </p:spPr>
      </p:pic>
      <p:pic>
        <p:nvPicPr>
          <p:cNvPr id="15" name="Imagen 14">
            <a:extLst>
              <a:ext uri="{FF2B5EF4-FFF2-40B4-BE49-F238E27FC236}">
                <a16:creationId xmlns:a16="http://schemas.microsoft.com/office/drawing/2014/main" id="{D2D4BC04-8F3E-47F4-A53E-A42F95DDE97F}"/>
              </a:ext>
            </a:extLst>
          </p:cNvPr>
          <p:cNvPicPr>
            <a:picLocks noChangeAspect="1"/>
          </p:cNvPicPr>
          <p:nvPr/>
        </p:nvPicPr>
        <p:blipFill>
          <a:blip r:embed="rId4"/>
          <a:stretch>
            <a:fillRect/>
          </a:stretch>
        </p:blipFill>
        <p:spPr>
          <a:xfrm>
            <a:off x="452731" y="3852130"/>
            <a:ext cx="5192496" cy="1908126"/>
          </a:xfrm>
          <a:prstGeom prst="rect">
            <a:avLst/>
          </a:prstGeom>
        </p:spPr>
      </p:pic>
      <p:pic>
        <p:nvPicPr>
          <p:cNvPr id="16" name="Imagen 15">
            <a:extLst>
              <a:ext uri="{FF2B5EF4-FFF2-40B4-BE49-F238E27FC236}">
                <a16:creationId xmlns:a16="http://schemas.microsoft.com/office/drawing/2014/main" id="{7037B086-7F8B-4338-8528-254EABF2DBA2}"/>
              </a:ext>
            </a:extLst>
          </p:cNvPr>
          <p:cNvPicPr>
            <a:picLocks noChangeAspect="1"/>
          </p:cNvPicPr>
          <p:nvPr/>
        </p:nvPicPr>
        <p:blipFill>
          <a:blip r:embed="rId5"/>
          <a:stretch>
            <a:fillRect/>
          </a:stretch>
        </p:blipFill>
        <p:spPr>
          <a:xfrm>
            <a:off x="402004" y="6180605"/>
            <a:ext cx="5601459" cy="445245"/>
          </a:xfrm>
          <a:prstGeom prst="rect">
            <a:avLst/>
          </a:prstGeom>
        </p:spPr>
      </p:pic>
    </p:spTree>
    <p:extLst>
      <p:ext uri="{BB962C8B-B14F-4D97-AF65-F5344CB8AC3E}">
        <p14:creationId xmlns:p14="http://schemas.microsoft.com/office/powerpoint/2010/main" val="72058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Riego inteligente Guatemala</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155083" y="1819792"/>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3" y="1794597"/>
            <a:ext cx="5359963" cy="256545"/>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Qué variables deberían estar “Sí o Sí” en el producto?</a:t>
            </a:r>
            <a:endParaRPr lang="en-US" sz="1067" dirty="0">
              <a:solidFill>
                <a:srgbClr val="575756"/>
              </a:solidFill>
              <a:latin typeface="Chevin Pro DemiBold"/>
            </a:endParaRPr>
          </a:p>
        </p:txBody>
      </p:sp>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nvGraphicFramePr>
        <p:xfrm>
          <a:off x="6320131" y="2167189"/>
          <a:ext cx="4963062" cy="4356924"/>
        </p:xfrm>
        <a:graphic>
          <a:graphicData uri="http://schemas.openxmlformats.org/drawingml/2006/table">
            <a:tbl>
              <a:tblPr firstRow="1" bandRow="1">
                <a:tableStyleId>{5C22544A-7EE6-4342-B048-85BDC9FD1C3A}</a:tableStyleId>
              </a:tblPr>
              <a:tblGrid>
                <a:gridCol w="1246739">
                  <a:extLst>
                    <a:ext uri="{9D8B030D-6E8A-4147-A177-3AD203B41FA5}">
                      <a16:colId xmlns:a16="http://schemas.microsoft.com/office/drawing/2014/main" val="2103009954"/>
                    </a:ext>
                  </a:extLst>
                </a:gridCol>
                <a:gridCol w="3716323">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 (breve también)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Temperatura del aire</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Mínima, media y </a:t>
                      </a:r>
                      <a:r>
                        <a:rPr lang="es-ES" sz="800" b="1" kern="1200" dirty="0" err="1">
                          <a:solidFill>
                            <a:schemeClr val="tx1"/>
                          </a:solidFill>
                          <a:latin typeface="+mn-lt"/>
                          <a:ea typeface="+mn-ea"/>
                          <a:cs typeface="+mn-cs"/>
                        </a:rPr>
                        <a:t>maxima</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Humedad (%)</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Radiación media (W/m2</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Velocidad del viento (m/s)</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Horas de sol</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Para cálculo de la </a:t>
                      </a:r>
                      <a:r>
                        <a:rPr lang="es-ES" sz="800" b="1" kern="1200" dirty="0" err="1">
                          <a:solidFill>
                            <a:schemeClr val="tx1"/>
                          </a:solidFill>
                          <a:latin typeface="+mn-lt"/>
                          <a:ea typeface="+mn-ea"/>
                          <a:cs typeface="+mn-cs"/>
                        </a:rPr>
                        <a:t>Eto</a:t>
                      </a:r>
                      <a:endParaRPr lang="es-ES" sz="800" b="1" kern="1200" dirty="0">
                        <a:solidFill>
                          <a:schemeClr val="tx1"/>
                        </a:solidFill>
                        <a:latin typeface="+mn-lt"/>
                        <a:ea typeface="+mn-ea"/>
                        <a:cs typeface="+mn-cs"/>
                      </a:endParaRP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de humedad</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Evaluación condiciones campo</a:t>
                      </a: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Mapas de stress (infrarrojo)</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Evaluación condiciones campo</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Mapa índice de vegetación</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Evaluación condiciones campo</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440532">
                <a:tc>
                  <a:txBody>
                    <a:bodyPr/>
                    <a:lstStyle/>
                    <a:p>
                      <a:pPr marL="0" algn="ctr" defTabSz="1219017" rtl="0" eaLnBrk="1" latinLnBrk="0" hangingPunct="1"/>
                      <a:r>
                        <a:rPr lang="es-ES" sz="800" b="1" kern="1200" dirty="0">
                          <a:solidFill>
                            <a:schemeClr val="bg1"/>
                          </a:solidFill>
                          <a:latin typeface="+mn-lt"/>
                          <a:ea typeface="+mn-ea"/>
                          <a:cs typeface="+mn-cs"/>
                        </a:rPr>
                        <a:t>cultivo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Datos ingresados por usuario</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NDVI</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Para cálculo del </a:t>
                      </a:r>
                      <a:r>
                        <a:rPr lang="es-ES" sz="800" b="1" kern="1200" dirty="0" err="1">
                          <a:solidFill>
                            <a:schemeClr val="tx1"/>
                          </a:solidFill>
                          <a:latin typeface="+mn-lt"/>
                          <a:ea typeface="+mn-ea"/>
                          <a:cs typeface="+mn-cs"/>
                        </a:rPr>
                        <a:t>Kcb</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ks</a:t>
                      </a: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pic>
        <p:nvPicPr>
          <p:cNvPr id="5" name="Imagen 4">
            <a:extLst>
              <a:ext uri="{FF2B5EF4-FFF2-40B4-BE49-F238E27FC236}">
                <a16:creationId xmlns:a16="http://schemas.microsoft.com/office/drawing/2014/main" id="{2A58C892-244C-4BB2-AB96-9EC32DFCFD87}"/>
              </a:ext>
            </a:extLst>
          </p:cNvPr>
          <p:cNvPicPr>
            <a:picLocks noChangeAspect="1"/>
          </p:cNvPicPr>
          <p:nvPr/>
        </p:nvPicPr>
        <p:blipFill>
          <a:blip r:embed="rId3"/>
          <a:stretch>
            <a:fillRect/>
          </a:stretch>
        </p:blipFill>
        <p:spPr>
          <a:xfrm>
            <a:off x="234462" y="2167189"/>
            <a:ext cx="5593395" cy="2554956"/>
          </a:xfrm>
          <a:prstGeom prst="rect">
            <a:avLst/>
          </a:prstGeom>
        </p:spPr>
      </p:pic>
      <p:pic>
        <p:nvPicPr>
          <p:cNvPr id="7" name="Imagen 6">
            <a:extLst>
              <a:ext uri="{FF2B5EF4-FFF2-40B4-BE49-F238E27FC236}">
                <a16:creationId xmlns:a16="http://schemas.microsoft.com/office/drawing/2014/main" id="{BDEF9033-163F-4C66-ACDE-13C9BDCEF4C7}"/>
              </a:ext>
            </a:extLst>
          </p:cNvPr>
          <p:cNvPicPr>
            <a:picLocks noChangeAspect="1"/>
          </p:cNvPicPr>
          <p:nvPr/>
        </p:nvPicPr>
        <p:blipFill rotWithShape="1">
          <a:blip r:embed="rId4"/>
          <a:srcRect t="15929" b="9248"/>
          <a:stretch/>
        </p:blipFill>
        <p:spPr>
          <a:xfrm>
            <a:off x="239596" y="4285321"/>
            <a:ext cx="5751874" cy="2419664"/>
          </a:xfrm>
          <a:prstGeom prst="rect">
            <a:avLst/>
          </a:prstGeom>
        </p:spPr>
      </p:pic>
      <p:pic>
        <p:nvPicPr>
          <p:cNvPr id="11" name="Imagen 10">
            <a:extLst>
              <a:ext uri="{FF2B5EF4-FFF2-40B4-BE49-F238E27FC236}">
                <a16:creationId xmlns:a16="http://schemas.microsoft.com/office/drawing/2014/main" id="{9327683E-C424-4DCF-B5D5-9087B83163E4}"/>
              </a:ext>
            </a:extLst>
          </p:cNvPr>
          <p:cNvPicPr>
            <a:picLocks noChangeAspect="1"/>
          </p:cNvPicPr>
          <p:nvPr/>
        </p:nvPicPr>
        <p:blipFill>
          <a:blip r:embed="rId5"/>
          <a:stretch>
            <a:fillRect/>
          </a:stretch>
        </p:blipFill>
        <p:spPr>
          <a:xfrm>
            <a:off x="276570" y="2449701"/>
            <a:ext cx="3881923" cy="2334256"/>
          </a:xfrm>
          <a:prstGeom prst="rect">
            <a:avLst/>
          </a:prstGeom>
        </p:spPr>
      </p:pic>
      <p:pic>
        <p:nvPicPr>
          <p:cNvPr id="9" name="Imagen 8">
            <a:extLst>
              <a:ext uri="{FF2B5EF4-FFF2-40B4-BE49-F238E27FC236}">
                <a16:creationId xmlns:a16="http://schemas.microsoft.com/office/drawing/2014/main" id="{92EB6A1D-065F-4583-85D5-3F7036C4FEB7}"/>
              </a:ext>
            </a:extLst>
          </p:cNvPr>
          <p:cNvPicPr>
            <a:picLocks noChangeAspect="1"/>
          </p:cNvPicPr>
          <p:nvPr/>
        </p:nvPicPr>
        <p:blipFill>
          <a:blip r:embed="rId6"/>
          <a:stretch>
            <a:fillRect/>
          </a:stretch>
        </p:blipFill>
        <p:spPr>
          <a:xfrm>
            <a:off x="225192" y="2432645"/>
            <a:ext cx="5286120" cy="1654072"/>
          </a:xfrm>
          <a:prstGeom prst="rect">
            <a:avLst/>
          </a:prstGeom>
        </p:spPr>
      </p:pic>
      <p:pic>
        <p:nvPicPr>
          <p:cNvPr id="8" name="Imagen 7">
            <a:extLst>
              <a:ext uri="{FF2B5EF4-FFF2-40B4-BE49-F238E27FC236}">
                <a16:creationId xmlns:a16="http://schemas.microsoft.com/office/drawing/2014/main" id="{67F6F1A9-3DA4-445F-90EC-D1746AEECFC2}"/>
              </a:ext>
            </a:extLst>
          </p:cNvPr>
          <p:cNvPicPr>
            <a:picLocks noChangeAspect="1"/>
          </p:cNvPicPr>
          <p:nvPr/>
        </p:nvPicPr>
        <p:blipFill>
          <a:blip r:embed="rId7"/>
          <a:stretch>
            <a:fillRect/>
          </a:stretch>
        </p:blipFill>
        <p:spPr>
          <a:xfrm>
            <a:off x="181501" y="1891220"/>
            <a:ext cx="5913840" cy="2735546"/>
          </a:xfrm>
          <a:prstGeom prst="rect">
            <a:avLst/>
          </a:prstGeom>
        </p:spPr>
      </p:pic>
      <p:pic>
        <p:nvPicPr>
          <p:cNvPr id="12" name="Imagen 11">
            <a:extLst>
              <a:ext uri="{FF2B5EF4-FFF2-40B4-BE49-F238E27FC236}">
                <a16:creationId xmlns:a16="http://schemas.microsoft.com/office/drawing/2014/main" id="{A61A7F56-A82E-433F-8858-FE1068A792CE}"/>
              </a:ext>
            </a:extLst>
          </p:cNvPr>
          <p:cNvPicPr>
            <a:picLocks noChangeAspect="1"/>
          </p:cNvPicPr>
          <p:nvPr/>
        </p:nvPicPr>
        <p:blipFill>
          <a:blip r:embed="rId8"/>
          <a:stretch>
            <a:fillRect/>
          </a:stretch>
        </p:blipFill>
        <p:spPr>
          <a:xfrm>
            <a:off x="175316" y="1873308"/>
            <a:ext cx="6144816" cy="2361307"/>
          </a:xfrm>
          <a:prstGeom prst="rect">
            <a:avLst/>
          </a:prstGeom>
        </p:spPr>
      </p:pic>
    </p:spTree>
    <p:extLst>
      <p:ext uri="{BB962C8B-B14F-4D97-AF65-F5344CB8AC3E}">
        <p14:creationId xmlns:p14="http://schemas.microsoft.com/office/powerpoint/2010/main" val="91476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3700715" y="309297"/>
            <a:ext cx="6080848"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l" defTabSz="1219017" rtl="0" eaLnBrk="1" fontAlgn="auto" latinLnBrk="0" hangingPunct="1">
              <a:lnSpc>
                <a:spcPct val="100000"/>
              </a:lnSpc>
              <a:spcBef>
                <a:spcPct val="0"/>
              </a:spcBef>
              <a:spcAft>
                <a:spcPts val="0"/>
              </a:spcAft>
              <a:buClrTx/>
              <a:buSzTx/>
              <a:buFontTx/>
              <a:buNone/>
              <a:tabLst/>
              <a:defRPr/>
            </a:pPr>
            <a:r>
              <a:rPr kumimoji="0" lang="es-ES" sz="1400" b="0" i="0" u="none" strike="noStrike" kern="1200" cap="none" spc="0" normalizeH="0" baseline="0" noProof="0" dirty="0">
                <a:ln>
                  <a:noFill/>
                </a:ln>
                <a:solidFill>
                  <a:srgbClr val="575756"/>
                </a:solidFill>
                <a:effectLst/>
                <a:uLnTx/>
                <a:uFillTx/>
                <a:latin typeface="inherit"/>
                <a:ea typeface="+mj-ea"/>
                <a:cs typeface="+mj-cs"/>
              </a:rPr>
              <a:t> </a:t>
            </a:r>
            <a:r>
              <a:rPr lang="es-ES" sz="1400" dirty="0">
                <a:solidFill>
                  <a:schemeClr val="tx1"/>
                </a:solidFill>
                <a:latin typeface="inherit"/>
              </a:rPr>
              <a:t>Señalar qué nombre previo ya tiene el producto o si te gustaría recomendar otro.</a:t>
            </a: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DATANNNN</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Teniendo como base las variables definidas en el paso anterior, con qué otras variables generales se podrían cruzar para enriquecer el análisis o interpretación posterior</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1516803338"/>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Condicional </a:t>
                      </a:r>
                      <a:r>
                        <a:rPr lang="es-ES" sz="800" b="1" kern="1200" dirty="0" err="1">
                          <a:solidFill>
                            <a:schemeClr val="bg1"/>
                          </a:solidFill>
                          <a:latin typeface="+mn-lt"/>
                          <a:ea typeface="+mn-ea"/>
                          <a:cs typeface="+mn-cs"/>
                        </a:rPr>
                        <a:t>Agrolimáticas</a:t>
                      </a:r>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Rendimientos</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Sequía</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Pobreza</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8326073" cy="510887"/>
          </a:xfrm>
          <a:prstGeom prst="rect">
            <a:avLst/>
          </a:prstGeom>
        </p:spPr>
        <p:txBody>
          <a:bodyPr anchor="ct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marL="0" marR="0" lvl="0" indent="0" algn="r" defTabSz="1219017" rtl="0" eaLnBrk="1" fontAlgn="auto" latinLnBrk="0" hangingPunct="1">
              <a:lnSpc>
                <a:spcPct val="100000"/>
              </a:lnSpc>
              <a:spcBef>
                <a:spcPct val="0"/>
              </a:spcBef>
              <a:spcAft>
                <a:spcPts val="0"/>
              </a:spcAft>
              <a:buClrTx/>
              <a:buSzTx/>
              <a:buFontTx/>
              <a:buNone/>
              <a:tabLst/>
              <a:defRPr/>
            </a:pPr>
            <a:r>
              <a:rPr kumimoji="0" lang="es-ES" sz="1400" b="0" i="0" u="none" strike="noStrike" kern="1200" cap="none" spc="0" normalizeH="0" baseline="0" noProof="0" dirty="0">
                <a:ln>
                  <a:noFill/>
                </a:ln>
                <a:solidFill>
                  <a:srgbClr val="575756"/>
                </a:solidFill>
                <a:effectLst/>
                <a:uLnTx/>
                <a:uFillTx/>
                <a:latin typeface="inherit"/>
                <a:ea typeface="+mj-ea"/>
                <a:cs typeface="+mj-cs"/>
              </a:rPr>
              <a:t> </a:t>
            </a:r>
            <a:r>
              <a:rPr lang="es-ES" sz="1400" dirty="0">
                <a:solidFill>
                  <a:schemeClr val="tx1"/>
                </a:solidFill>
                <a:latin typeface="inherit"/>
              </a:rPr>
              <a:t>Señalar qué nombre previo ya tiene el producto o si te gustaría recomendar otro.</a:t>
            </a:r>
            <a:endParaRPr kumimoji="0" lang="ru-RU" sz="1400" b="0" i="0" u="none" strike="noStrike" kern="1200" cap="none" spc="0" normalizeH="0" baseline="0" noProof="0" dirty="0">
              <a:ln>
                <a:noFill/>
              </a:ln>
              <a:solidFill>
                <a:srgbClr val="5C5C5C"/>
              </a:solidFill>
              <a:effectLst/>
              <a:uLnTx/>
              <a:uFillTx/>
              <a:ea typeface="+mj-ea"/>
              <a:cs typeface="+mj-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DATANNNN</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Los datos vinculados a las variables de interés estarán definidos por algunos atributos que son específicos para cada conjunto de datos.</a:t>
            </a:r>
          </a:p>
          <a:p>
            <a:pPr defTabSz="1219017">
              <a:spcBef>
                <a:spcPts val="601"/>
              </a:spcBef>
              <a:spcAft>
                <a:spcPts val="601"/>
              </a:spcAft>
            </a:pPr>
            <a:r>
              <a:rPr lang="es-ES" sz="1067" dirty="0">
                <a:solidFill>
                  <a:srgbClr val="575756"/>
                </a:solidFill>
                <a:latin typeface="Chevin Pro DemiBold"/>
              </a:rPr>
              <a:t>En la siguiente tabla se puede sistematizar esta información y la del siguiente punto.</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106728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Necesitamos tener una noción respecto de la periodicidad de actualización que requerirían los datos. Podría ser continua, diaria, semanal, mensual, etc.</a:t>
            </a:r>
          </a:p>
          <a:p>
            <a:pPr defTabSz="1219017">
              <a:spcBef>
                <a:spcPts val="601"/>
              </a:spcBef>
              <a:spcAft>
                <a:spcPts val="601"/>
              </a:spcAft>
            </a:pPr>
            <a:r>
              <a:rPr lang="es-ES" sz="1067" dirty="0">
                <a:solidFill>
                  <a:srgbClr val="575756"/>
                </a:solidFill>
                <a:latin typeface="Chevin Pro DemiBold"/>
              </a:rPr>
              <a:t>Además, si es posible identificar el o los métodos de actualización que se visualicen para los datos, sería de gran ayuda para evaluar el esfuerzo que eso requeriría.</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938114817"/>
              </p:ext>
            </p:extLst>
          </p:nvPr>
        </p:nvGraphicFramePr>
        <p:xfrm>
          <a:off x="1483756" y="3082295"/>
          <a:ext cx="9462133" cy="3348774"/>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Actual?</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Pasado?</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bl>
          </a:graphicData>
        </a:graphic>
      </p:graphicFrame>
    </p:spTree>
    <p:extLst>
      <p:ext uri="{BB962C8B-B14F-4D97-AF65-F5344CB8AC3E}">
        <p14:creationId xmlns:p14="http://schemas.microsoft.com/office/powerpoint/2010/main" val="304941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8" name="Заголовок 10">
            <a:extLst>
              <a:ext uri="{FF2B5EF4-FFF2-40B4-BE49-F238E27FC236}">
                <a16:creationId xmlns:a16="http://schemas.microsoft.com/office/drawing/2014/main" id="{95BFFB14-7980-453C-B1C8-08B281C5EB29}"/>
              </a:ext>
            </a:extLst>
          </p:cNvPr>
          <p:cNvSpPr txBox="1">
            <a:spLocks/>
          </p:cNvSpPr>
          <p:nvPr/>
        </p:nvSpPr>
        <p:spPr>
          <a:xfrm>
            <a:off x="1321243" y="309297"/>
            <a:ext cx="9471550" cy="510887"/>
          </a:xfrm>
          <a:prstGeom prst="rect">
            <a:avLst/>
          </a:prstGeom>
        </p:spPr>
        <p:txBody>
          <a:bodyPr>
            <a:normAutofit fontScale="97500"/>
          </a:bodyPr>
          <a:lstStyle>
            <a:lvl1pPr marL="0" marR="0" indent="0" algn="ctr" defTabSz="1219017" rtl="0" eaLnBrk="1" fontAlgn="auto" latinLnBrk="0" hangingPunct="1">
              <a:lnSpc>
                <a:spcPct val="100000"/>
              </a:lnSpc>
              <a:spcBef>
                <a:spcPct val="0"/>
              </a:spcBef>
              <a:spcAft>
                <a:spcPts val="0"/>
              </a:spcAft>
              <a:buClrTx/>
              <a:buSzTx/>
              <a:buFontTx/>
              <a:buNone/>
              <a:tabLst/>
              <a:defRPr sz="2699" kern="1200" baseline="0">
                <a:solidFill>
                  <a:srgbClr val="5C5C5C"/>
                </a:solidFill>
                <a:latin typeface="Chevin Pro Light" pitchFamily="34" charset="0"/>
                <a:ea typeface="+mj-ea"/>
                <a:cs typeface="+mj-cs"/>
              </a:defRPr>
            </a:lvl1pPr>
          </a:lstStyle>
          <a:p>
            <a:pPr lvl="0" algn="l">
              <a:defRPr/>
            </a:pPr>
            <a:r>
              <a:rPr lang="es-ES" sz="1600" dirty="0">
                <a:solidFill>
                  <a:schemeClr val="tx1"/>
                </a:solidFill>
                <a:latin typeface="inherit"/>
              </a:rPr>
              <a:t>. </a:t>
            </a:r>
            <a:endParaRPr kumimoji="0" lang="ru-RU" sz="2000" b="0" i="0" u="none" strike="noStrike" kern="1200" cap="none" spc="0" normalizeH="0" baseline="0" noProof="0" dirty="0">
              <a:ln>
                <a:noFill/>
              </a:ln>
              <a:solidFill>
                <a:schemeClr val="tx1"/>
              </a:solidFill>
              <a:effectLst/>
              <a:uLnTx/>
              <a:uFillTx/>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s-CL" sz="1400" b="1" kern="0" dirty="0" err="1">
                <a:solidFill>
                  <a:srgbClr val="FFFFFF"/>
                </a:solidFill>
                <a:latin typeface="Chevin Pro DemiBold" pitchFamily="34" charset="0"/>
                <a:cs typeface="Calibri"/>
              </a:rPr>
              <a:t>Agrostat</a:t>
            </a:r>
            <a:r>
              <a:rPr lang="es-CL" sz="1400" b="1" kern="0" dirty="0">
                <a:solidFill>
                  <a:srgbClr val="FFFFFF"/>
                </a:solidFill>
                <a:latin typeface="Chevin Pro DemiBold" pitchFamily="34" charset="0"/>
                <a:cs typeface="Calibri"/>
              </a:rPr>
              <a:t> Chile</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323"/>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r>
              <a:rPr lang="es-CL" sz="1200" kern="0" dirty="0">
                <a:solidFill>
                  <a:srgbClr val="FFFFFF"/>
                </a:solidFill>
                <a:latin typeface="Calibri"/>
              </a:rPr>
              <a:t>PLATAFORMA WEB </a:t>
            </a:r>
            <a:endParaRPr kumimoji="0" lang="ru-RU" sz="12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a:t>
            </a:r>
            <a:r>
              <a:rPr lang="es-ES" sz="1067" dirty="0" err="1">
                <a:solidFill>
                  <a:srgbClr val="575756"/>
                </a:solidFill>
                <a:latin typeface="Chevin Pro DemiBold"/>
              </a:rPr>
              <a:t>Agrostast</a:t>
            </a:r>
            <a:r>
              <a:rPr lang="es-ES" sz="1067" dirty="0">
                <a:solidFill>
                  <a:srgbClr val="575756"/>
                </a:solidFill>
                <a:latin typeface="Chevin Pro DemiBold"/>
              </a:rPr>
              <a:t> Chile busca principalmente presentar  de forma visual y gráfica las principales estadísticas de Chile. Asimismo, integra el cruce de diversas variables con los datos del sector agrícola.</a:t>
            </a: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6392413" y="1804400"/>
            <a:ext cx="5099977" cy="256545"/>
          </a:xfrm>
          <a:prstGeom prst="rect">
            <a:avLst/>
          </a:prstGeom>
          <a:noFill/>
        </p:spPr>
        <p:txBody>
          <a:bodyPr wrap="square" rtlCol="0">
            <a:spAutoFit/>
          </a:bodyPr>
          <a:lstStyle/>
          <a:p>
            <a:pPr defTabSz="1219017">
              <a:spcBef>
                <a:spcPts val="601"/>
              </a:spcBef>
              <a:spcAft>
                <a:spcPts val="601"/>
              </a:spcAft>
            </a:pPr>
            <a:endParaRPr lang="es-ES" sz="1067"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 name="TextBox 139">
            <a:extLst>
              <a:ext uri="{FF2B5EF4-FFF2-40B4-BE49-F238E27FC236}">
                <a16:creationId xmlns:a16="http://schemas.microsoft.com/office/drawing/2014/main" id="{9CF6083C-FE54-4208-A8DD-2983A3581E68}"/>
              </a:ext>
            </a:extLst>
          </p:cNvPr>
          <p:cNvSpPr txBox="1"/>
          <p:nvPr/>
        </p:nvSpPr>
        <p:spPr>
          <a:xfrm>
            <a:off x="6353420" y="1916228"/>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una primera etapa consiste una Plataforma WEB que reúne las principales estadísticas del sector agropecuario de Chile (con base principalmente de estadística de ODEPA e INE).</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kumimoji="0" lang="es-CL" sz="1400" b="1" i="0" u="none" strike="noStrike" kern="0" cap="none" spc="0" normalizeH="0" baseline="0" noProof="0" dirty="0">
                <a:ln>
                  <a:noFill/>
                </a:ln>
                <a:solidFill>
                  <a:srgbClr val="FFFFFF"/>
                </a:solidFill>
                <a:effectLst/>
                <a:uLnTx/>
                <a:uFillTx/>
                <a:latin typeface="Chevin Pro DemiBold" pitchFamily="34" charset="0"/>
                <a:cs typeface="Calibri"/>
              </a:rPr>
              <a:t>A</a:t>
            </a:r>
            <a:r>
              <a:rPr kumimoji="0" lang="en-US" sz="1400" b="1" i="0" u="none" strike="noStrike" kern="0" cap="none" spc="0" normalizeH="0" baseline="0" noProof="0" dirty="0" err="1">
                <a:ln>
                  <a:noFill/>
                </a:ln>
                <a:solidFill>
                  <a:srgbClr val="FFFFFF"/>
                </a:solidFill>
                <a:effectLst/>
                <a:uLnTx/>
                <a:uFillTx/>
                <a:latin typeface="Chevin Pro DemiBold" pitchFamily="34" charset="0"/>
                <a:cs typeface="Calibri"/>
              </a:rPr>
              <a:t>grostat</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169828"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38343" y="856006"/>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r>
              <a:rPr kumimoji="0" lang="es-CL" sz="1400" b="0" i="0" u="none" strike="noStrike" kern="0" cap="none" spc="0" normalizeH="0" baseline="0" noProof="0" dirty="0">
                <a:ln>
                  <a:noFill/>
                </a:ln>
                <a:solidFill>
                  <a:srgbClr val="FFFFFF"/>
                </a:solidFill>
                <a:effectLst/>
                <a:uLnTx/>
                <a:uFillTx/>
                <a:latin typeface="Calibri"/>
                <a:ea typeface="+mn-ea"/>
                <a:cs typeface="+mn-cs"/>
              </a:rPr>
              <a:t>PLATAFORMA WEB </a:t>
            </a: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endParaRPr lang="es-ES" sz="1000" dirty="0">
              <a:solidFill>
                <a:srgbClr val="FFFFFF"/>
              </a:solidFill>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Ministerios de Agricultura de Chile y Guatemala.</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Productor agropecuario comercial.</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Ministerios y/o instituciones públicas (SAG, INDAP).</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Asociaciones o cooperativas agropecuarias.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Banca privada para análisis de riesgos créditos agropecuarios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486866" y="3764720"/>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764720"/>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764720"/>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764720"/>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764720"/>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764720"/>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764720"/>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595456" y="3499624"/>
            <a:ext cx="180000" cy="180000"/>
          </a:xfrm>
          <a:prstGeom prst="ellipse">
            <a:avLst/>
          </a:prstGeom>
          <a:solidFill>
            <a:srgbClr val="B80F00"/>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6" name="Oval 133">
            <a:extLst>
              <a:ext uri="{FF2B5EF4-FFF2-40B4-BE49-F238E27FC236}">
                <a16:creationId xmlns:a16="http://schemas.microsoft.com/office/drawing/2014/main" id="{6781009F-C851-4CBA-AFE9-C74E5E27B781}"/>
              </a:ext>
            </a:extLst>
          </p:cNvPr>
          <p:cNvSpPr/>
          <p:nvPr/>
        </p:nvSpPr>
        <p:spPr>
          <a:xfrm>
            <a:off x="774420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3499624"/>
            <a:ext cx="180000" cy="180000"/>
          </a:xfrm>
          <a:prstGeom prst="ellipse">
            <a:avLst/>
          </a:prstGeom>
          <a:solidFill>
            <a:srgbClr val="B80F00"/>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 en cuál(es) país(es) serían los prioritarios para la implementación del producto.</a:t>
            </a: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Agrostat</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28415" y="876608"/>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917410"/>
            <a:ext cx="7590945" cy="308929"/>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defTabSz="1219017">
              <a:buClr>
                <a:srgbClr val="E20613"/>
              </a:buClr>
              <a:buSzPct val="250000"/>
              <a:buNone/>
              <a:defRPr/>
            </a:pPr>
            <a:r>
              <a:rPr lang="es-CL" sz="1200" kern="0" dirty="0">
                <a:solidFill>
                  <a:srgbClr val="FFFFFF"/>
                </a:solidFill>
                <a:latin typeface="Calibri"/>
                <a:cs typeface="+mn-cs"/>
              </a:rPr>
              <a:t>PLATAFORMA WEB </a:t>
            </a:r>
            <a:endParaRPr lang="es-ES" sz="12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806877"/>
            <a:ext cx="3481633" cy="1549591"/>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de la competencia debes señalar cuáles serían los productos que competirían con el nuestro, con el fin de potenciar la propuesta de mercado. </a:t>
            </a:r>
          </a:p>
          <a:p>
            <a:pPr defTabSz="1219017">
              <a:spcBef>
                <a:spcPts val="601"/>
              </a:spcBef>
              <a:spcAft>
                <a:spcPts val="601"/>
              </a:spcAft>
            </a:pPr>
            <a:r>
              <a:rPr lang="es-ES" sz="1067" dirty="0">
                <a:solidFill>
                  <a:srgbClr val="575756"/>
                </a:solidFill>
                <a:latin typeface="Chevin Pro DemiBold"/>
              </a:rPr>
              <a:t>La principal competencia para Chile sería ODEPA y el mismo INE (fuente de los datos). </a:t>
            </a:r>
          </a:p>
          <a:p>
            <a:pPr defTabSz="1219017">
              <a:spcBef>
                <a:spcPts val="601"/>
              </a:spcBef>
              <a:spcAft>
                <a:spcPts val="601"/>
              </a:spcAft>
            </a:pPr>
            <a:r>
              <a:rPr lang="es-ES" sz="1067" dirty="0">
                <a:solidFill>
                  <a:srgbClr val="575756"/>
                </a:solidFill>
                <a:latin typeface="Chevin Pro DemiBold"/>
              </a:rPr>
              <a:t>ODEPA integra el cruce con variables socio-económicas (economía y agricultura,, empleos, </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7727856" y="1778611"/>
            <a:ext cx="3838919" cy="1693156"/>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 La plataformas actuales que contienes estos datos no se presentan las tendencias de manera gráfica (visual).</a:t>
            </a: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n-US" sz="1067" dirty="0">
              <a:solidFill>
                <a:srgbClr val="575756"/>
              </a:solidFill>
              <a:latin typeface="Chevin Pro DemiBold"/>
            </a:endParaRPr>
          </a:p>
        </p:txBody>
      </p:sp>
      <p:sp>
        <p:nvSpPr>
          <p:cNvPr id="2" name="Rectángulo 1">
            <a:extLst>
              <a:ext uri="{FF2B5EF4-FFF2-40B4-BE49-F238E27FC236}">
                <a16:creationId xmlns:a16="http://schemas.microsoft.com/office/drawing/2014/main" id="{B87AAC0D-F7E1-4617-A963-3BEA5411BEDB}"/>
              </a:ext>
            </a:extLst>
          </p:cNvPr>
          <p:cNvSpPr/>
          <p:nvPr/>
        </p:nvSpPr>
        <p:spPr>
          <a:xfrm>
            <a:off x="7807284" y="146968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9FC3FB53-75A3-437C-97DA-2B92D90C63DC}"/>
              </a:ext>
            </a:extLst>
          </p:cNvPr>
          <p:cNvPicPr>
            <a:picLocks noChangeAspect="1"/>
          </p:cNvPicPr>
          <p:nvPr/>
        </p:nvPicPr>
        <p:blipFill>
          <a:blip r:embed="rId3"/>
          <a:stretch>
            <a:fillRect/>
          </a:stretch>
        </p:blipFill>
        <p:spPr>
          <a:xfrm>
            <a:off x="265175" y="4236550"/>
            <a:ext cx="2586682" cy="2175164"/>
          </a:xfrm>
          <a:prstGeom prst="rect">
            <a:avLst/>
          </a:prstGeom>
        </p:spPr>
      </p:pic>
      <p:pic>
        <p:nvPicPr>
          <p:cNvPr id="4" name="Imagen 3">
            <a:extLst>
              <a:ext uri="{FF2B5EF4-FFF2-40B4-BE49-F238E27FC236}">
                <a16:creationId xmlns:a16="http://schemas.microsoft.com/office/drawing/2014/main" id="{3D98A432-EB7F-484F-BE78-78191E63351F}"/>
              </a:ext>
            </a:extLst>
          </p:cNvPr>
          <p:cNvPicPr>
            <a:picLocks noChangeAspect="1"/>
          </p:cNvPicPr>
          <p:nvPr/>
        </p:nvPicPr>
        <p:blipFill rotWithShape="1">
          <a:blip r:embed="rId4"/>
          <a:srcRect r="24130"/>
          <a:stretch/>
        </p:blipFill>
        <p:spPr>
          <a:xfrm>
            <a:off x="2230470" y="4138698"/>
            <a:ext cx="3193579" cy="2287903"/>
          </a:xfrm>
          <a:prstGeom prst="rect">
            <a:avLst/>
          </a:prstGeom>
        </p:spPr>
      </p:pic>
      <p:pic>
        <p:nvPicPr>
          <p:cNvPr id="5" name="Imagen 4">
            <a:extLst>
              <a:ext uri="{FF2B5EF4-FFF2-40B4-BE49-F238E27FC236}">
                <a16:creationId xmlns:a16="http://schemas.microsoft.com/office/drawing/2014/main" id="{185D923F-D16E-4203-8DD4-91E8B3ACC1E0}"/>
              </a:ext>
            </a:extLst>
          </p:cNvPr>
          <p:cNvPicPr>
            <a:picLocks noChangeAspect="1"/>
          </p:cNvPicPr>
          <p:nvPr/>
        </p:nvPicPr>
        <p:blipFill rotWithShape="1">
          <a:blip r:embed="rId5"/>
          <a:srcRect l="6525" t="8147"/>
          <a:stretch/>
        </p:blipFill>
        <p:spPr>
          <a:xfrm>
            <a:off x="4162307" y="4024039"/>
            <a:ext cx="7574444" cy="2477081"/>
          </a:xfrm>
          <a:prstGeom prst="rect">
            <a:avLst/>
          </a:prstGeom>
        </p:spPr>
      </p:pic>
    </p:spTree>
    <p:extLst>
      <p:ext uri="{BB962C8B-B14F-4D97-AF65-F5344CB8AC3E}">
        <p14:creationId xmlns:p14="http://schemas.microsoft.com/office/powerpoint/2010/main" val="415046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958794"/>
            <a:ext cx="7590945" cy="405832"/>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defTabSz="1219017">
              <a:buClr>
                <a:srgbClr val="E20613"/>
              </a:buClr>
              <a:buSzPct val="250000"/>
              <a:buNone/>
              <a:defRPr/>
            </a:pPr>
            <a:r>
              <a:rPr lang="es-CL" sz="1000" kern="0" dirty="0">
                <a:solidFill>
                  <a:srgbClr val="FFFFFF"/>
                </a:solidFill>
                <a:latin typeface="Calibri"/>
                <a:cs typeface="+mn-cs"/>
              </a:rPr>
              <a:t>PLATAFORMA WEB (SIMAGA) Y APLICACIONES MÓVILESP</a:t>
            </a:r>
            <a:endParaRPr kumimoji="0" lang="es-CL" sz="1000" b="0" i="0" u="none" strike="noStrike" kern="0" cap="none" spc="0" normalizeH="0" baseline="0" noProof="0" dirty="0">
              <a:ln>
                <a:noFill/>
              </a:ln>
              <a:solidFill>
                <a:srgbClr val="FFFFFF"/>
              </a:solidFill>
              <a:effectLst/>
              <a:uLnTx/>
              <a:uFillTx/>
              <a:latin typeface="Calibri"/>
              <a:ea typeface="+mn-ea"/>
              <a:cs typeface="+mn-cs"/>
            </a:endParaRPr>
          </a:p>
          <a:p>
            <a:pPr marL="0" lvl="0" indent="0" algn="just" defTabSz="1219017">
              <a:buClr>
                <a:srgbClr val="E20613"/>
              </a:buClr>
              <a:buSzPct val="250000"/>
              <a:buNone/>
              <a:defRPr/>
            </a:pPr>
            <a:endParaRPr lang="es-ES" sz="1000" dirty="0">
              <a:solidFill>
                <a:srgbClr val="FFFFFF"/>
              </a:solidFill>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806877"/>
            <a:ext cx="3998222" cy="74917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la caracterización de la competencia debes señalar cuáles serían los productos que competirían con el nuestro, con el fin de potenciar la propuesta de mercado. La principal competencia para Chile sería ODEPA y el mismo INE (fuente de los datos). </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7788015" y="1778611"/>
            <a:ext cx="3838919" cy="1528945"/>
          </a:xfrm>
          <a:prstGeom prst="rect">
            <a:avLst/>
          </a:prstGeom>
          <a:noFill/>
        </p:spPr>
        <p:txBody>
          <a:bodyPr wrap="square" rtlCol="0">
            <a:spAutoFit/>
          </a:bodyPr>
          <a:lstStyle/>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n-US" sz="1067" dirty="0">
              <a:solidFill>
                <a:srgbClr val="575756"/>
              </a:solidFill>
              <a:latin typeface="Chevin Pro DemiBold"/>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6" name="Imagen 5">
            <a:extLst>
              <a:ext uri="{FF2B5EF4-FFF2-40B4-BE49-F238E27FC236}">
                <a16:creationId xmlns:a16="http://schemas.microsoft.com/office/drawing/2014/main" id="{27ACD079-D191-4724-AFB0-6FE128B24FBB}"/>
              </a:ext>
            </a:extLst>
          </p:cNvPr>
          <p:cNvPicPr>
            <a:picLocks noChangeAspect="1"/>
          </p:cNvPicPr>
          <p:nvPr/>
        </p:nvPicPr>
        <p:blipFill>
          <a:blip r:embed="rId3"/>
          <a:stretch>
            <a:fillRect/>
          </a:stretch>
        </p:blipFill>
        <p:spPr>
          <a:xfrm>
            <a:off x="113775" y="2543083"/>
            <a:ext cx="5342793" cy="3810126"/>
          </a:xfrm>
          <a:prstGeom prst="rect">
            <a:avLst/>
          </a:prstGeom>
        </p:spPr>
      </p:pic>
      <p:graphicFrame>
        <p:nvGraphicFramePr>
          <p:cNvPr id="7" name="Diagrama 6">
            <a:extLst>
              <a:ext uri="{FF2B5EF4-FFF2-40B4-BE49-F238E27FC236}">
                <a16:creationId xmlns:a16="http://schemas.microsoft.com/office/drawing/2014/main" id="{674A5A47-CA4E-43E7-B1DA-7CB228850839}"/>
              </a:ext>
            </a:extLst>
          </p:cNvPr>
          <p:cNvGraphicFramePr/>
          <p:nvPr>
            <p:extLst>
              <p:ext uri="{D42A27DB-BD31-4B8C-83A1-F6EECF244321}">
                <p14:modId xmlns:p14="http://schemas.microsoft.com/office/powerpoint/2010/main" val="1950794711"/>
              </p:ext>
            </p:extLst>
          </p:nvPr>
        </p:nvGraphicFramePr>
        <p:xfrm>
          <a:off x="5556738" y="1421856"/>
          <a:ext cx="6435936" cy="5279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4589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958794"/>
            <a:ext cx="7590945" cy="405832"/>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defTabSz="1219017">
              <a:buClr>
                <a:srgbClr val="E20613"/>
              </a:buClr>
              <a:buSzPct val="250000"/>
              <a:buNone/>
              <a:defRPr/>
            </a:pPr>
            <a:r>
              <a:rPr lang="es-CL" sz="1000" kern="0" dirty="0">
                <a:solidFill>
                  <a:srgbClr val="FFFFFF"/>
                </a:solidFill>
                <a:latin typeface="Calibri"/>
                <a:cs typeface="+mn-cs"/>
              </a:rPr>
              <a:t>PLATAFORMA WEB (SIMAGA) Y APLICACIONES MÓVILESP</a:t>
            </a:r>
            <a:endParaRPr kumimoji="0" lang="es-CL" sz="1000" b="0" i="0" u="none" strike="noStrike" kern="0" cap="none" spc="0" normalizeH="0" baseline="0" noProof="0" dirty="0">
              <a:ln>
                <a:noFill/>
              </a:ln>
              <a:solidFill>
                <a:srgbClr val="FFFFFF"/>
              </a:solidFill>
              <a:effectLst/>
              <a:uLnTx/>
              <a:uFillTx/>
              <a:latin typeface="Calibri"/>
              <a:ea typeface="+mn-ea"/>
              <a:cs typeface="+mn-cs"/>
            </a:endParaRPr>
          </a:p>
          <a:p>
            <a:pPr marL="0" lvl="0" indent="0" algn="just" defTabSz="1219017">
              <a:buClr>
                <a:srgbClr val="E20613"/>
              </a:buClr>
              <a:buSzPct val="250000"/>
              <a:buNone/>
              <a:defRPr/>
            </a:pPr>
            <a:endParaRPr lang="es-ES" sz="1000" dirty="0">
              <a:solidFill>
                <a:srgbClr val="FFFFFF"/>
              </a:solidFill>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788015" y="1778611"/>
            <a:ext cx="3838919" cy="1528945"/>
          </a:xfrm>
          <a:prstGeom prst="rect">
            <a:avLst/>
          </a:prstGeom>
          <a:noFill/>
        </p:spPr>
        <p:txBody>
          <a:bodyPr wrap="square" rtlCol="0">
            <a:spAutoFit/>
          </a:bodyPr>
          <a:lstStyle/>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s-CL" sz="1067" dirty="0">
              <a:solidFill>
                <a:srgbClr val="575756"/>
              </a:solidFill>
              <a:latin typeface="Chevin Pro DemiBold"/>
            </a:endParaRPr>
          </a:p>
          <a:p>
            <a:pPr defTabSz="1219017">
              <a:spcBef>
                <a:spcPts val="601"/>
              </a:spcBef>
              <a:spcAft>
                <a:spcPts val="601"/>
              </a:spcAft>
            </a:pPr>
            <a:endParaRPr lang="en-US" sz="1067" dirty="0">
              <a:solidFill>
                <a:srgbClr val="575756"/>
              </a:solidFill>
              <a:latin typeface="Chevin Pro DemiBold"/>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7" name="Diagrama 6">
            <a:extLst>
              <a:ext uri="{FF2B5EF4-FFF2-40B4-BE49-F238E27FC236}">
                <a16:creationId xmlns:a16="http://schemas.microsoft.com/office/drawing/2014/main" id="{674A5A47-CA4E-43E7-B1DA-7CB228850839}"/>
              </a:ext>
            </a:extLst>
          </p:cNvPr>
          <p:cNvGraphicFramePr/>
          <p:nvPr>
            <p:extLst>
              <p:ext uri="{D42A27DB-BD31-4B8C-83A1-F6EECF244321}">
                <p14:modId xmlns:p14="http://schemas.microsoft.com/office/powerpoint/2010/main" val="939029312"/>
              </p:ext>
            </p:extLst>
          </p:nvPr>
        </p:nvGraphicFramePr>
        <p:xfrm>
          <a:off x="1321243" y="1469682"/>
          <a:ext cx="6435936" cy="5279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07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D7D0A35-24EB-4D1F-998D-665F6096C74D}"/>
              </a:ext>
            </a:extLst>
          </p:cNvPr>
          <p:cNvSpPr>
            <a:spLocks noGrp="1"/>
          </p:cNvSpPr>
          <p:nvPr>
            <p:ph type="sldNum" sz="quarter" idx="12"/>
          </p:nvPr>
        </p:nvSpPr>
        <p:spPr/>
        <p:txBody>
          <a:bodyPr/>
          <a:lstStyle/>
          <a:p>
            <a:fld id="{FE3BCD07-55E6-4EE7-B1F7-D06AEEB9E6D1}" type="slidenum">
              <a:rPr lang="es-ES" smtClean="0"/>
              <a:t>7</a:t>
            </a:fld>
            <a:endParaRPr lang="es-ES"/>
          </a:p>
        </p:txBody>
      </p:sp>
      <p:sp>
        <p:nvSpPr>
          <p:cNvPr id="5" name="CuadroTexto 4">
            <a:extLst>
              <a:ext uri="{FF2B5EF4-FFF2-40B4-BE49-F238E27FC236}">
                <a16:creationId xmlns:a16="http://schemas.microsoft.com/office/drawing/2014/main" id="{AD703F8D-46C2-4D97-9DC7-A2ABC982F118}"/>
              </a:ext>
            </a:extLst>
          </p:cNvPr>
          <p:cNvSpPr txBox="1"/>
          <p:nvPr/>
        </p:nvSpPr>
        <p:spPr>
          <a:xfrm>
            <a:off x="1524000" y="625642"/>
            <a:ext cx="2145632" cy="369332"/>
          </a:xfrm>
          <a:prstGeom prst="rect">
            <a:avLst/>
          </a:prstGeom>
          <a:noFill/>
        </p:spPr>
        <p:txBody>
          <a:bodyPr wrap="square" rtlCol="0">
            <a:spAutoFit/>
          </a:bodyPr>
          <a:lstStyle/>
          <a:p>
            <a:r>
              <a:rPr lang="es-CL" dirty="0"/>
              <a:t>Agro-estadísticas</a:t>
            </a:r>
            <a:endParaRPr lang="en-US" dirty="0"/>
          </a:p>
        </p:txBody>
      </p:sp>
      <p:sp>
        <p:nvSpPr>
          <p:cNvPr id="7" name="CuadroTexto 6">
            <a:extLst>
              <a:ext uri="{FF2B5EF4-FFF2-40B4-BE49-F238E27FC236}">
                <a16:creationId xmlns:a16="http://schemas.microsoft.com/office/drawing/2014/main" id="{8551238E-7978-4453-AABE-A75661540C34}"/>
              </a:ext>
            </a:extLst>
          </p:cNvPr>
          <p:cNvSpPr txBox="1"/>
          <p:nvPr/>
        </p:nvSpPr>
        <p:spPr>
          <a:xfrm>
            <a:off x="5574631" y="579475"/>
            <a:ext cx="1676400" cy="369332"/>
          </a:xfrm>
          <a:prstGeom prst="rect">
            <a:avLst/>
          </a:prstGeom>
          <a:noFill/>
        </p:spPr>
        <p:txBody>
          <a:bodyPr wrap="square" rtlCol="0">
            <a:spAutoFit/>
          </a:bodyPr>
          <a:lstStyle/>
          <a:p>
            <a:r>
              <a:rPr lang="es-CL" dirty="0"/>
              <a:t>Agro-clima</a:t>
            </a:r>
            <a:endParaRPr lang="en-US" dirty="0"/>
          </a:p>
        </p:txBody>
      </p:sp>
      <p:sp>
        <p:nvSpPr>
          <p:cNvPr id="9" name="CuadroTexto 8">
            <a:extLst>
              <a:ext uri="{FF2B5EF4-FFF2-40B4-BE49-F238E27FC236}">
                <a16:creationId xmlns:a16="http://schemas.microsoft.com/office/drawing/2014/main" id="{5A903CEE-B8BF-4928-9777-EA52661553BC}"/>
              </a:ext>
            </a:extLst>
          </p:cNvPr>
          <p:cNvSpPr txBox="1"/>
          <p:nvPr/>
        </p:nvSpPr>
        <p:spPr>
          <a:xfrm>
            <a:off x="9076695" y="602689"/>
            <a:ext cx="1676400" cy="369332"/>
          </a:xfrm>
          <a:prstGeom prst="rect">
            <a:avLst/>
          </a:prstGeom>
          <a:noFill/>
        </p:spPr>
        <p:txBody>
          <a:bodyPr wrap="square" rtlCol="0">
            <a:spAutoFit/>
          </a:bodyPr>
          <a:lstStyle/>
          <a:p>
            <a:r>
              <a:rPr lang="es-CL" dirty="0"/>
              <a:t>Agro-manejo</a:t>
            </a:r>
            <a:endParaRPr lang="en-US" dirty="0"/>
          </a:p>
        </p:txBody>
      </p:sp>
      <p:graphicFrame>
        <p:nvGraphicFramePr>
          <p:cNvPr id="11" name="Diagrama 10">
            <a:extLst>
              <a:ext uri="{FF2B5EF4-FFF2-40B4-BE49-F238E27FC236}">
                <a16:creationId xmlns:a16="http://schemas.microsoft.com/office/drawing/2014/main" id="{265BF5FF-211D-4DB5-9C68-62545935FDE6}"/>
              </a:ext>
            </a:extLst>
          </p:cNvPr>
          <p:cNvGraphicFramePr/>
          <p:nvPr>
            <p:extLst>
              <p:ext uri="{D42A27DB-BD31-4B8C-83A1-F6EECF244321}">
                <p14:modId xmlns:p14="http://schemas.microsoft.com/office/powerpoint/2010/main" val="490768143"/>
              </p:ext>
            </p:extLst>
          </p:nvPr>
        </p:nvGraphicFramePr>
        <p:xfrm>
          <a:off x="871298" y="948808"/>
          <a:ext cx="3082315" cy="3238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uadroTexto 11">
            <a:extLst>
              <a:ext uri="{FF2B5EF4-FFF2-40B4-BE49-F238E27FC236}">
                <a16:creationId xmlns:a16="http://schemas.microsoft.com/office/drawing/2014/main" id="{12C40A94-4090-4595-8CAA-E50D0964B0D2}"/>
              </a:ext>
            </a:extLst>
          </p:cNvPr>
          <p:cNvSpPr txBox="1"/>
          <p:nvPr/>
        </p:nvSpPr>
        <p:spPr>
          <a:xfrm>
            <a:off x="2293873" y="4074882"/>
            <a:ext cx="1375759" cy="646331"/>
          </a:xfrm>
          <a:prstGeom prst="rect">
            <a:avLst/>
          </a:prstGeom>
          <a:noFill/>
        </p:spPr>
        <p:txBody>
          <a:bodyPr wrap="square" rtlCol="0">
            <a:spAutoFit/>
          </a:bodyPr>
          <a:lstStyle/>
          <a:p>
            <a:pPr marL="171450" indent="-171450">
              <a:buFont typeface="Arial" panose="020B0604020202020204" pitchFamily="34" charset="0"/>
              <a:buChar char="•"/>
            </a:pPr>
            <a:r>
              <a:rPr lang="es-CL" sz="1200" dirty="0">
                <a:solidFill>
                  <a:srgbClr val="2081B2"/>
                </a:solidFill>
              </a:rPr>
              <a:t>Producción</a:t>
            </a:r>
          </a:p>
          <a:p>
            <a:pPr marL="171450" indent="-171450">
              <a:buFont typeface="Arial" panose="020B0604020202020204" pitchFamily="34" charset="0"/>
              <a:buChar char="•"/>
            </a:pPr>
            <a:r>
              <a:rPr lang="es-CL" sz="1200" dirty="0">
                <a:solidFill>
                  <a:srgbClr val="B80F00"/>
                </a:solidFill>
              </a:rPr>
              <a:t>Comercio</a:t>
            </a:r>
          </a:p>
          <a:p>
            <a:pPr marL="171450" indent="-171450">
              <a:buFont typeface="Arial" panose="020B0604020202020204" pitchFamily="34" charset="0"/>
              <a:buChar char="•"/>
            </a:pPr>
            <a:r>
              <a:rPr lang="es-CL" sz="1200" dirty="0"/>
              <a:t>Fichas cultivos </a:t>
            </a:r>
            <a:endParaRPr lang="en-US" sz="1200" dirty="0"/>
          </a:p>
        </p:txBody>
      </p:sp>
      <p:sp>
        <p:nvSpPr>
          <p:cNvPr id="14" name="CuadroTexto 13">
            <a:extLst>
              <a:ext uri="{FF2B5EF4-FFF2-40B4-BE49-F238E27FC236}">
                <a16:creationId xmlns:a16="http://schemas.microsoft.com/office/drawing/2014/main" id="{0801013C-5C74-4DD2-8503-6787F784BE13}"/>
              </a:ext>
            </a:extLst>
          </p:cNvPr>
          <p:cNvSpPr txBox="1"/>
          <p:nvPr/>
        </p:nvSpPr>
        <p:spPr>
          <a:xfrm>
            <a:off x="5393652" y="1249869"/>
            <a:ext cx="2550694" cy="2492990"/>
          </a:xfrm>
          <a:prstGeom prst="rect">
            <a:avLst/>
          </a:prstGeom>
          <a:noFill/>
        </p:spPr>
        <p:txBody>
          <a:bodyPr wrap="square" rtlCol="0">
            <a:spAutoFit/>
          </a:bodyPr>
          <a:lstStyle/>
          <a:p>
            <a:pPr marL="171450" indent="-171450">
              <a:buFont typeface="Wingdings" panose="05000000000000000000" pitchFamily="2" charset="2"/>
              <a:buChar char="§"/>
            </a:pPr>
            <a:r>
              <a:rPr lang="es-CL" sz="1200" dirty="0"/>
              <a:t>Viento (velocidad m/s).</a:t>
            </a:r>
          </a:p>
          <a:p>
            <a:pPr marL="171450" indent="-171450">
              <a:buFont typeface="Wingdings" panose="05000000000000000000" pitchFamily="2" charset="2"/>
              <a:buChar char="§"/>
            </a:pPr>
            <a:r>
              <a:rPr lang="es-CL" sz="1200" dirty="0"/>
              <a:t>Humedad atmosférica. </a:t>
            </a:r>
          </a:p>
          <a:p>
            <a:pPr marL="171450" indent="-171450">
              <a:buFont typeface="Wingdings" panose="05000000000000000000" pitchFamily="2" charset="2"/>
              <a:buChar char="§"/>
            </a:pPr>
            <a:r>
              <a:rPr lang="es-CL" sz="1200" dirty="0">
                <a:highlight>
                  <a:srgbClr val="FFFF00"/>
                </a:highlight>
              </a:rPr>
              <a:t>Humedad del suelo (índices de humedad del suelo):NDWI, NDWI2, MNDWI, NDPI, NDTI)</a:t>
            </a:r>
          </a:p>
          <a:p>
            <a:pPr marL="171450" indent="-171450">
              <a:buFont typeface="Wingdings" panose="05000000000000000000" pitchFamily="2" charset="2"/>
              <a:buChar char="§"/>
            </a:pPr>
            <a:r>
              <a:rPr lang="es-CL" sz="1200" dirty="0"/>
              <a:t>Precipitación Diaria.</a:t>
            </a:r>
          </a:p>
          <a:p>
            <a:pPr marL="171450" indent="-171450">
              <a:buFont typeface="Wingdings" panose="05000000000000000000" pitchFamily="2" charset="2"/>
              <a:buChar char="§"/>
            </a:pPr>
            <a:r>
              <a:rPr lang="es-CL" sz="1200" dirty="0"/>
              <a:t>Lluvia acumulada.</a:t>
            </a:r>
          </a:p>
          <a:p>
            <a:pPr marL="171450" indent="-171450">
              <a:buFont typeface="Wingdings" panose="05000000000000000000" pitchFamily="2" charset="2"/>
              <a:buChar char="§"/>
            </a:pPr>
            <a:r>
              <a:rPr lang="es-CL" sz="1200" dirty="0"/>
              <a:t>Temperatura Media, mínima y máxima.</a:t>
            </a:r>
          </a:p>
          <a:p>
            <a:pPr marL="171450" indent="-171450">
              <a:buFont typeface="Wingdings" panose="05000000000000000000" pitchFamily="2" charset="2"/>
              <a:buChar char="§"/>
            </a:pPr>
            <a:r>
              <a:rPr lang="es-CL" sz="1200" dirty="0" err="1">
                <a:highlight>
                  <a:srgbClr val="FFFF00"/>
                </a:highlight>
              </a:rPr>
              <a:t>Indice</a:t>
            </a:r>
            <a:r>
              <a:rPr lang="es-CL" sz="1200" dirty="0">
                <a:highlight>
                  <a:srgbClr val="FFFF00"/>
                </a:highlight>
              </a:rPr>
              <a:t> de vegetación: NDVI, TNDVI, RVI, SAVI, TSAVI , MSAVI, MSAVI2, GEMI, IPVI</a:t>
            </a:r>
          </a:p>
          <a:p>
            <a:pPr marL="171450" indent="-171450">
              <a:buFont typeface="Wingdings" panose="05000000000000000000" pitchFamily="2" charset="2"/>
              <a:buChar char="§"/>
            </a:pPr>
            <a:r>
              <a:rPr lang="es-CL" sz="1200" dirty="0"/>
              <a:t>Índices de suelo: RI, CI, BI, BI2</a:t>
            </a:r>
            <a:endParaRPr lang="en-US" sz="1200" dirty="0"/>
          </a:p>
        </p:txBody>
      </p:sp>
      <p:sp>
        <p:nvSpPr>
          <p:cNvPr id="16" name="CuadroTexto 15">
            <a:extLst>
              <a:ext uri="{FF2B5EF4-FFF2-40B4-BE49-F238E27FC236}">
                <a16:creationId xmlns:a16="http://schemas.microsoft.com/office/drawing/2014/main" id="{BE2FC789-5CCE-4C81-A12F-68E3ED721DC9}"/>
              </a:ext>
            </a:extLst>
          </p:cNvPr>
          <p:cNvSpPr txBox="1"/>
          <p:nvPr/>
        </p:nvSpPr>
        <p:spPr>
          <a:xfrm>
            <a:off x="3897279" y="3453704"/>
            <a:ext cx="1179308" cy="646331"/>
          </a:xfrm>
          <a:prstGeom prst="rect">
            <a:avLst/>
          </a:prstGeom>
          <a:noFill/>
        </p:spPr>
        <p:txBody>
          <a:bodyPr wrap="square" rtlCol="0">
            <a:spAutoFit/>
          </a:bodyPr>
          <a:lstStyle/>
          <a:p>
            <a:pPr marL="171450" indent="-171450">
              <a:buFont typeface="Arial" panose="020B0604020202020204" pitchFamily="34" charset="0"/>
              <a:buChar char="•"/>
            </a:pPr>
            <a:r>
              <a:rPr lang="es-CL" sz="1200" dirty="0">
                <a:solidFill>
                  <a:srgbClr val="2081B2"/>
                </a:solidFill>
              </a:rPr>
              <a:t>Superficie</a:t>
            </a:r>
          </a:p>
          <a:p>
            <a:pPr marL="171450" indent="-171450">
              <a:buFont typeface="Arial" panose="020B0604020202020204" pitchFamily="34" charset="0"/>
              <a:buChar char="•"/>
            </a:pPr>
            <a:r>
              <a:rPr lang="es-CL" sz="1200" dirty="0">
                <a:solidFill>
                  <a:srgbClr val="2081B2"/>
                </a:solidFill>
              </a:rPr>
              <a:t>Rendimiento</a:t>
            </a:r>
          </a:p>
          <a:p>
            <a:pPr marL="171450" indent="-171450">
              <a:buFont typeface="Arial" panose="020B0604020202020204" pitchFamily="34" charset="0"/>
              <a:buChar char="•"/>
            </a:pPr>
            <a:r>
              <a:rPr lang="es-CL" sz="1200" dirty="0">
                <a:solidFill>
                  <a:srgbClr val="2081B2"/>
                </a:solidFill>
              </a:rPr>
              <a:t>Cultivos </a:t>
            </a:r>
            <a:endParaRPr lang="en-US" sz="1200" dirty="0">
              <a:solidFill>
                <a:srgbClr val="2081B2"/>
              </a:solidFill>
            </a:endParaRPr>
          </a:p>
        </p:txBody>
      </p:sp>
      <p:sp>
        <p:nvSpPr>
          <p:cNvPr id="18" name="CuadroTexto 17">
            <a:extLst>
              <a:ext uri="{FF2B5EF4-FFF2-40B4-BE49-F238E27FC236}">
                <a16:creationId xmlns:a16="http://schemas.microsoft.com/office/drawing/2014/main" id="{F7C9371F-04E3-4380-8440-83EA5923AD4C}"/>
              </a:ext>
            </a:extLst>
          </p:cNvPr>
          <p:cNvSpPr txBox="1"/>
          <p:nvPr/>
        </p:nvSpPr>
        <p:spPr>
          <a:xfrm>
            <a:off x="9076695" y="1249869"/>
            <a:ext cx="1945369" cy="1015663"/>
          </a:xfrm>
          <a:prstGeom prst="rect">
            <a:avLst/>
          </a:prstGeom>
          <a:noFill/>
        </p:spPr>
        <p:txBody>
          <a:bodyPr wrap="square" rtlCol="0">
            <a:spAutoFit/>
          </a:bodyPr>
          <a:lstStyle/>
          <a:p>
            <a:pPr marL="171450" indent="-171450">
              <a:buFont typeface="Arial" panose="020B0604020202020204" pitchFamily="34" charset="0"/>
              <a:buChar char="•"/>
            </a:pPr>
            <a:r>
              <a:rPr lang="es-CL" sz="1200" dirty="0"/>
              <a:t>Base de Datos con documento investigación por cultivo.</a:t>
            </a:r>
          </a:p>
          <a:p>
            <a:pPr marL="171450" indent="-171450">
              <a:buFont typeface="Arial" panose="020B0604020202020204" pitchFamily="34" charset="0"/>
              <a:buChar char="•"/>
            </a:pPr>
            <a:r>
              <a:rPr lang="es-CL" sz="1200" dirty="0"/>
              <a:t>Ficha de manejo por cultivo.</a:t>
            </a:r>
            <a:endParaRPr lang="en-US" sz="1200" dirty="0"/>
          </a:p>
        </p:txBody>
      </p:sp>
      <p:sp>
        <p:nvSpPr>
          <p:cNvPr id="20" name="CuadroTexto 19">
            <a:extLst>
              <a:ext uri="{FF2B5EF4-FFF2-40B4-BE49-F238E27FC236}">
                <a16:creationId xmlns:a16="http://schemas.microsoft.com/office/drawing/2014/main" id="{37A0D3FB-6B5F-4CE0-AEF5-3E96A389F9B6}"/>
              </a:ext>
            </a:extLst>
          </p:cNvPr>
          <p:cNvSpPr txBox="1"/>
          <p:nvPr/>
        </p:nvSpPr>
        <p:spPr>
          <a:xfrm>
            <a:off x="3897279" y="4164886"/>
            <a:ext cx="1608902" cy="646331"/>
          </a:xfrm>
          <a:prstGeom prst="rect">
            <a:avLst/>
          </a:prstGeom>
          <a:noFill/>
        </p:spPr>
        <p:txBody>
          <a:bodyPr wrap="square" rtlCol="0">
            <a:spAutoFit/>
          </a:bodyPr>
          <a:lstStyle/>
          <a:p>
            <a:pPr marL="171450" indent="-171450">
              <a:buFont typeface="Arial" panose="020B0604020202020204" pitchFamily="34" charset="0"/>
              <a:buChar char="•"/>
            </a:pPr>
            <a:r>
              <a:rPr lang="es-CL" sz="1200" dirty="0">
                <a:solidFill>
                  <a:srgbClr val="B80F00"/>
                </a:solidFill>
              </a:rPr>
              <a:t>Directorio agroindustrial</a:t>
            </a:r>
          </a:p>
          <a:p>
            <a:pPr marL="171450" indent="-171450">
              <a:buFont typeface="Arial" panose="020B0604020202020204" pitchFamily="34" charset="0"/>
              <a:buChar char="•"/>
            </a:pPr>
            <a:r>
              <a:rPr lang="es-CL" sz="1200" dirty="0">
                <a:solidFill>
                  <a:srgbClr val="B80F00"/>
                </a:solidFill>
              </a:rPr>
              <a:t>Precios.</a:t>
            </a:r>
          </a:p>
        </p:txBody>
      </p:sp>
      <p:sp>
        <p:nvSpPr>
          <p:cNvPr id="22" name="CuadroTexto 21">
            <a:extLst>
              <a:ext uri="{FF2B5EF4-FFF2-40B4-BE49-F238E27FC236}">
                <a16:creationId xmlns:a16="http://schemas.microsoft.com/office/drawing/2014/main" id="{24F2D703-A97F-421D-BD76-E4EDA8E99030}"/>
              </a:ext>
            </a:extLst>
          </p:cNvPr>
          <p:cNvSpPr txBox="1"/>
          <p:nvPr/>
        </p:nvSpPr>
        <p:spPr>
          <a:xfrm>
            <a:off x="3897279" y="4811217"/>
            <a:ext cx="1179308" cy="276999"/>
          </a:xfrm>
          <a:prstGeom prst="rect">
            <a:avLst/>
          </a:prstGeom>
          <a:noFill/>
        </p:spPr>
        <p:txBody>
          <a:bodyPr wrap="square" rtlCol="0">
            <a:spAutoFit/>
          </a:bodyPr>
          <a:lstStyle/>
          <a:p>
            <a:pPr marL="171450" indent="-171450">
              <a:buFont typeface="Arial" panose="020B0604020202020204" pitchFamily="34" charset="0"/>
              <a:buChar char="•"/>
            </a:pPr>
            <a:r>
              <a:rPr lang="es-CL" sz="1200" dirty="0" err="1"/>
              <a:t>xx</a:t>
            </a:r>
            <a:endParaRPr lang="en-US" sz="1200" dirty="0"/>
          </a:p>
        </p:txBody>
      </p:sp>
      <p:sp>
        <p:nvSpPr>
          <p:cNvPr id="23" name="CuadroTexto 22">
            <a:extLst>
              <a:ext uri="{FF2B5EF4-FFF2-40B4-BE49-F238E27FC236}">
                <a16:creationId xmlns:a16="http://schemas.microsoft.com/office/drawing/2014/main" id="{2F204820-A970-4597-A735-D9007AB1E310}"/>
              </a:ext>
            </a:extLst>
          </p:cNvPr>
          <p:cNvSpPr txBox="1"/>
          <p:nvPr/>
        </p:nvSpPr>
        <p:spPr>
          <a:xfrm>
            <a:off x="5982346" y="4943959"/>
            <a:ext cx="3642101" cy="1200329"/>
          </a:xfrm>
          <a:prstGeom prst="rect">
            <a:avLst/>
          </a:prstGeom>
          <a:noFill/>
        </p:spPr>
        <p:txBody>
          <a:bodyPr wrap="square" rtlCol="0">
            <a:spAutoFit/>
          </a:bodyPr>
          <a:lstStyle/>
          <a:p>
            <a:r>
              <a:rPr lang="es-CL" dirty="0"/>
              <a:t>Para comercio utilizan sistemas de matriz con  FILTROS  para selección de período, cultivos  y otros parámetros.</a:t>
            </a:r>
            <a:endParaRPr lang="en-US" dirty="0"/>
          </a:p>
        </p:txBody>
      </p:sp>
    </p:spTree>
    <p:extLst>
      <p:ext uri="{BB962C8B-B14F-4D97-AF65-F5344CB8AC3E}">
        <p14:creationId xmlns:p14="http://schemas.microsoft.com/office/powerpoint/2010/main" val="32150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esquinas superiores redondeadas 19">
            <a:extLst>
              <a:ext uri="{FF2B5EF4-FFF2-40B4-BE49-F238E27FC236}">
                <a16:creationId xmlns:a16="http://schemas.microsoft.com/office/drawing/2014/main" id="{67783F89-6C15-4EC6-9A76-4F92CCBACAA0}"/>
              </a:ext>
            </a:extLst>
          </p:cNvPr>
          <p:cNvSpPr/>
          <p:nvPr/>
        </p:nvSpPr>
        <p:spPr>
          <a:xfrm>
            <a:off x="418015" y="1952626"/>
            <a:ext cx="11773986" cy="530714"/>
          </a:xfrm>
          <a:prstGeom prst="round2Same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s-CL" sz="1400" b="1" kern="0" dirty="0">
                <a:solidFill>
                  <a:prstClr val="white"/>
                </a:solidFill>
              </a:rPr>
              <a:t>DATA AGRO</a:t>
            </a:r>
            <a:endParaRPr kumimoji="0" lang="en-US" sz="1400" b="1" i="0" u="none" strike="noStrike" kern="0" cap="none" spc="0" normalizeH="0" baseline="0" noProof="0" dirty="0">
              <a:ln>
                <a:noFill/>
              </a:ln>
              <a:solidFill>
                <a:prstClr val="white"/>
              </a:solidFill>
              <a:effectLst/>
              <a:uLnTx/>
              <a:uFillTx/>
              <a:ea typeface="+mn-ea"/>
              <a:cs typeface="+mn-cs"/>
            </a:endParaRPr>
          </a:p>
        </p:txBody>
      </p:sp>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581707" y="7078459"/>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8</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err="1">
                <a:solidFill>
                  <a:srgbClr val="FFFFFF"/>
                </a:solidFill>
                <a:latin typeface="Chevin Pro DemiBold" pitchFamily="34" charset="0"/>
                <a:cs typeface="Calibri"/>
              </a:rPr>
              <a:t>DATAgro</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
                <a:srgbClr val="E20613"/>
              </a:buClr>
              <a:buSzPct val="250000"/>
              <a:buFontTx/>
              <a:buNone/>
              <a:tabLst/>
              <a:defRPr/>
            </a:pPr>
            <a:r>
              <a:rPr kumimoji="0" lang="es-CL" sz="1000" b="0" i="0" u="none" strike="noStrike" kern="0" cap="none" spc="0" normalizeH="0" baseline="0" noProof="0" dirty="0">
                <a:ln>
                  <a:noFill/>
                </a:ln>
                <a:solidFill>
                  <a:srgbClr val="FFFFFF"/>
                </a:solidFill>
                <a:effectLst/>
                <a:uLnTx/>
                <a:uFillTx/>
                <a:latin typeface="Calibri"/>
                <a:ea typeface="+mn-ea"/>
                <a:cs typeface="+mn-cs"/>
              </a:rPr>
              <a:t>PLATAFORMA WEB (SIMAGA) Y APLICACIONES MÓVILES</a:t>
            </a:r>
          </a:p>
        </p:txBody>
      </p:sp>
      <p:sp>
        <p:nvSpPr>
          <p:cNvPr id="3" name="Rectángulo 2">
            <a:extLst>
              <a:ext uri="{FF2B5EF4-FFF2-40B4-BE49-F238E27FC236}">
                <a16:creationId xmlns:a16="http://schemas.microsoft.com/office/drawing/2014/main" id="{A630F5D0-3788-451B-9D55-899F07FF1DAD}"/>
              </a:ext>
            </a:extLst>
          </p:cNvPr>
          <p:cNvSpPr/>
          <p:nvPr/>
        </p:nvSpPr>
        <p:spPr>
          <a:xfrm>
            <a:off x="1548353" y="1594322"/>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cxnSp>
        <p:nvCxnSpPr>
          <p:cNvPr id="14" name="Conector recto 13">
            <a:extLst>
              <a:ext uri="{FF2B5EF4-FFF2-40B4-BE49-F238E27FC236}">
                <a16:creationId xmlns:a16="http://schemas.microsoft.com/office/drawing/2014/main" id="{15399E7C-6E9F-458B-B151-510DCF3E69A2}"/>
              </a:ext>
            </a:extLst>
          </p:cNvPr>
          <p:cNvCxnSpPr>
            <a:cxnSpLocks/>
            <a:stCxn id="58" idx="1"/>
          </p:cNvCxnSpPr>
          <p:nvPr/>
        </p:nvCxnSpPr>
        <p:spPr>
          <a:xfrm>
            <a:off x="999465" y="3841375"/>
            <a:ext cx="11557" cy="1456566"/>
          </a:xfrm>
          <a:prstGeom prst="line">
            <a:avLst/>
          </a:prstGeom>
          <a:noFill/>
          <a:ln w="6350" cap="flat" cmpd="sng" algn="ctr">
            <a:solidFill>
              <a:srgbClr val="4472C4"/>
            </a:solidFill>
            <a:prstDash val="solid"/>
            <a:miter lim="800000"/>
          </a:ln>
          <a:effectLst/>
        </p:spPr>
      </p:cxnSp>
      <p:cxnSp>
        <p:nvCxnSpPr>
          <p:cNvPr id="15" name="Conector recto 14">
            <a:extLst>
              <a:ext uri="{FF2B5EF4-FFF2-40B4-BE49-F238E27FC236}">
                <a16:creationId xmlns:a16="http://schemas.microsoft.com/office/drawing/2014/main" id="{BBE001A6-308B-417B-AD88-D357F236CBD9}"/>
              </a:ext>
            </a:extLst>
          </p:cNvPr>
          <p:cNvCxnSpPr>
            <a:cxnSpLocks/>
            <a:stCxn id="27" idx="1"/>
            <a:endCxn id="60" idx="0"/>
          </p:cNvCxnSpPr>
          <p:nvPr/>
        </p:nvCxnSpPr>
        <p:spPr>
          <a:xfrm>
            <a:off x="12097893" y="4076137"/>
            <a:ext cx="26644" cy="2291436"/>
          </a:xfrm>
          <a:prstGeom prst="line">
            <a:avLst/>
          </a:prstGeom>
          <a:noFill/>
          <a:ln w="6350" cap="flat" cmpd="sng" algn="ctr">
            <a:solidFill>
              <a:srgbClr val="4472C4"/>
            </a:solidFill>
            <a:prstDash val="solid"/>
            <a:miter lim="800000"/>
          </a:ln>
          <a:effectLst/>
        </p:spPr>
      </p:cxnSp>
      <p:cxnSp>
        <p:nvCxnSpPr>
          <p:cNvPr id="16" name="Conector recto 15">
            <a:extLst>
              <a:ext uri="{FF2B5EF4-FFF2-40B4-BE49-F238E27FC236}">
                <a16:creationId xmlns:a16="http://schemas.microsoft.com/office/drawing/2014/main" id="{BE8DE45F-E1C9-4D26-B4D0-6ABA3E99512F}"/>
              </a:ext>
            </a:extLst>
          </p:cNvPr>
          <p:cNvCxnSpPr>
            <a:cxnSpLocks/>
            <a:stCxn id="26" idx="1"/>
            <a:endCxn id="62" idx="0"/>
          </p:cNvCxnSpPr>
          <p:nvPr/>
        </p:nvCxnSpPr>
        <p:spPr>
          <a:xfrm>
            <a:off x="10344856" y="4077392"/>
            <a:ext cx="6351" cy="2673446"/>
          </a:xfrm>
          <a:prstGeom prst="line">
            <a:avLst/>
          </a:prstGeom>
          <a:noFill/>
          <a:ln w="6350" cap="flat" cmpd="sng" algn="ctr">
            <a:solidFill>
              <a:srgbClr val="4472C4"/>
            </a:solidFill>
            <a:prstDash val="solid"/>
            <a:miter lim="800000"/>
          </a:ln>
          <a:effectLst/>
        </p:spPr>
      </p:cxnSp>
      <p:cxnSp>
        <p:nvCxnSpPr>
          <p:cNvPr id="17" name="Conector recto 16">
            <a:extLst>
              <a:ext uri="{FF2B5EF4-FFF2-40B4-BE49-F238E27FC236}">
                <a16:creationId xmlns:a16="http://schemas.microsoft.com/office/drawing/2014/main" id="{3A14CAEB-62E3-4A44-BDF0-5E6CDE33467F}"/>
              </a:ext>
            </a:extLst>
          </p:cNvPr>
          <p:cNvCxnSpPr>
            <a:cxnSpLocks/>
            <a:stCxn id="25" idx="1"/>
            <a:endCxn id="48" idx="0"/>
          </p:cNvCxnSpPr>
          <p:nvPr/>
        </p:nvCxnSpPr>
        <p:spPr>
          <a:xfrm>
            <a:off x="8591820" y="4076137"/>
            <a:ext cx="6351" cy="1921149"/>
          </a:xfrm>
          <a:prstGeom prst="line">
            <a:avLst/>
          </a:prstGeom>
          <a:noFill/>
          <a:ln w="6350" cap="flat" cmpd="sng" algn="ctr">
            <a:solidFill>
              <a:srgbClr val="4472C4"/>
            </a:solidFill>
            <a:prstDash val="solid"/>
            <a:miter lim="800000"/>
          </a:ln>
          <a:effectLst/>
        </p:spPr>
      </p:cxnSp>
      <p:cxnSp>
        <p:nvCxnSpPr>
          <p:cNvPr id="18" name="Conector recto 17">
            <a:extLst>
              <a:ext uri="{FF2B5EF4-FFF2-40B4-BE49-F238E27FC236}">
                <a16:creationId xmlns:a16="http://schemas.microsoft.com/office/drawing/2014/main" id="{5FD7AFA8-D687-4EA8-BDA6-9CCE99A3DEF1}"/>
              </a:ext>
            </a:extLst>
          </p:cNvPr>
          <p:cNvCxnSpPr>
            <a:cxnSpLocks/>
            <a:stCxn id="24" idx="1"/>
            <a:endCxn id="61" idx="0"/>
          </p:cNvCxnSpPr>
          <p:nvPr/>
        </p:nvCxnSpPr>
        <p:spPr>
          <a:xfrm flipH="1">
            <a:off x="2889542" y="3826481"/>
            <a:ext cx="6351" cy="996989"/>
          </a:xfrm>
          <a:prstGeom prst="line">
            <a:avLst/>
          </a:prstGeom>
          <a:noFill/>
          <a:ln w="6350" cap="flat" cmpd="sng" algn="ctr">
            <a:solidFill>
              <a:srgbClr val="4472C4"/>
            </a:solidFill>
            <a:prstDash val="solid"/>
            <a:miter lim="800000"/>
          </a:ln>
          <a:effectLst/>
        </p:spPr>
      </p:cxnSp>
      <p:cxnSp>
        <p:nvCxnSpPr>
          <p:cNvPr id="19" name="Conector recto 18">
            <a:extLst>
              <a:ext uri="{FF2B5EF4-FFF2-40B4-BE49-F238E27FC236}">
                <a16:creationId xmlns:a16="http://schemas.microsoft.com/office/drawing/2014/main" id="{0662BBB8-F06D-4328-8BDB-4C6F8FACF593}"/>
              </a:ext>
            </a:extLst>
          </p:cNvPr>
          <p:cNvCxnSpPr>
            <a:cxnSpLocks/>
          </p:cNvCxnSpPr>
          <p:nvPr/>
        </p:nvCxnSpPr>
        <p:spPr>
          <a:xfrm>
            <a:off x="6623073" y="3613309"/>
            <a:ext cx="6349" cy="2158749"/>
          </a:xfrm>
          <a:prstGeom prst="line">
            <a:avLst/>
          </a:prstGeom>
          <a:noFill/>
          <a:ln w="6350" cap="flat" cmpd="sng" algn="ctr">
            <a:solidFill>
              <a:srgbClr val="4472C4"/>
            </a:solidFill>
            <a:prstDash val="solid"/>
            <a:miter lim="800000"/>
          </a:ln>
          <a:effectLst/>
        </p:spPr>
      </p:cxnSp>
      <p:sp>
        <p:nvSpPr>
          <p:cNvPr id="21" name="CuadroTexto 20">
            <a:extLst>
              <a:ext uri="{FF2B5EF4-FFF2-40B4-BE49-F238E27FC236}">
                <a16:creationId xmlns:a16="http://schemas.microsoft.com/office/drawing/2014/main" id="{7CED0440-5891-4999-95DC-A8345A18C604}"/>
              </a:ext>
            </a:extLst>
          </p:cNvPr>
          <p:cNvSpPr txBox="1"/>
          <p:nvPr/>
        </p:nvSpPr>
        <p:spPr>
          <a:xfrm>
            <a:off x="4181170" y="4034003"/>
            <a:ext cx="1596943" cy="246221"/>
          </a:xfrm>
          <a:prstGeom prst="rect">
            <a:avLst/>
          </a:prstGeom>
          <a:solidFill>
            <a:srgbClr val="4472C4">
              <a:lumMod val="20000"/>
              <a:lumOff val="80000"/>
            </a:srgbClr>
          </a:solidFill>
        </p:spPr>
        <p:txBody>
          <a:bodyPr wrap="square" rtlCol="0">
            <a:spAutoFit/>
          </a:bodyPr>
          <a:lstStyle>
            <a:defPPr>
              <a:defRPr lang="en-US"/>
            </a:defPPr>
            <a:lvl1pPr algn="ctr">
              <a:defRPr b="1"/>
            </a:lvl1p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Humedad suelo</a:t>
            </a:r>
          </a:p>
        </p:txBody>
      </p:sp>
      <p:sp>
        <p:nvSpPr>
          <p:cNvPr id="22" name="Rectángulo: esquinas superiores redondeadas 21">
            <a:extLst>
              <a:ext uri="{FF2B5EF4-FFF2-40B4-BE49-F238E27FC236}">
                <a16:creationId xmlns:a16="http://schemas.microsoft.com/office/drawing/2014/main" id="{5C08080C-BE53-459E-88AE-7C079BD6856A}"/>
              </a:ext>
            </a:extLst>
          </p:cNvPr>
          <p:cNvSpPr/>
          <p:nvPr/>
        </p:nvSpPr>
        <p:spPr>
          <a:xfrm>
            <a:off x="4176734" y="3429000"/>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white"/>
                </a:solidFill>
                <a:effectLst/>
                <a:uLnTx/>
                <a:uFillTx/>
                <a:ea typeface="+mn-ea"/>
                <a:cs typeface="+mn-cs"/>
              </a:rPr>
              <a:t>Mapas </a:t>
            </a:r>
          </a:p>
        </p:txBody>
      </p:sp>
      <p:sp>
        <p:nvSpPr>
          <p:cNvPr id="24" name="Rectángulo: esquinas superiores redondeadas 23">
            <a:extLst>
              <a:ext uri="{FF2B5EF4-FFF2-40B4-BE49-F238E27FC236}">
                <a16:creationId xmlns:a16="http://schemas.microsoft.com/office/drawing/2014/main" id="{EDF4B10B-7A1F-40D0-9E3F-05C4C3B04BBC}"/>
              </a:ext>
            </a:extLst>
          </p:cNvPr>
          <p:cNvSpPr/>
          <p:nvPr/>
        </p:nvSpPr>
        <p:spPr>
          <a:xfrm>
            <a:off x="2091070" y="3489772"/>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s-CL" sz="1000" b="1" kern="0" dirty="0">
                <a:solidFill>
                  <a:prstClr val="white"/>
                </a:solidFill>
              </a:rPr>
              <a:t>Comercio </a:t>
            </a:r>
            <a:r>
              <a:rPr kumimoji="0" lang="es-CL" sz="1000" b="1" i="0" u="none" strike="noStrike" kern="0" cap="none" spc="0" normalizeH="0" baseline="0" noProof="0" dirty="0">
                <a:ln>
                  <a:noFill/>
                </a:ln>
                <a:solidFill>
                  <a:prstClr val="white"/>
                </a:solidFill>
                <a:effectLst/>
                <a:uLnTx/>
                <a:uFillTx/>
                <a:ea typeface="+mn-ea"/>
                <a:cs typeface="+mn-cs"/>
              </a:rPr>
              <a:t> </a:t>
            </a:r>
          </a:p>
        </p:txBody>
      </p:sp>
      <p:sp>
        <p:nvSpPr>
          <p:cNvPr id="25" name="Rectángulo: esquinas superiores redondeadas 24">
            <a:extLst>
              <a:ext uri="{FF2B5EF4-FFF2-40B4-BE49-F238E27FC236}">
                <a16:creationId xmlns:a16="http://schemas.microsoft.com/office/drawing/2014/main" id="{2C1ABC96-4F07-4ED8-B4B4-B49FD18AFC96}"/>
              </a:ext>
            </a:extLst>
          </p:cNvPr>
          <p:cNvSpPr/>
          <p:nvPr/>
        </p:nvSpPr>
        <p:spPr>
          <a:xfrm>
            <a:off x="7786997" y="3739428"/>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white"/>
                </a:solidFill>
                <a:effectLst/>
                <a:uLnTx/>
                <a:uFillTx/>
                <a:ea typeface="+mn-ea"/>
                <a:cs typeface="+mn-cs"/>
              </a:rPr>
              <a:t>Gobernanza </a:t>
            </a:r>
          </a:p>
        </p:txBody>
      </p:sp>
      <p:sp>
        <p:nvSpPr>
          <p:cNvPr id="26" name="Rectángulo: esquinas superiores redondeadas 25">
            <a:extLst>
              <a:ext uri="{FF2B5EF4-FFF2-40B4-BE49-F238E27FC236}">
                <a16:creationId xmlns:a16="http://schemas.microsoft.com/office/drawing/2014/main" id="{2F21B426-7162-44DE-85CE-E39FF48D8164}"/>
              </a:ext>
            </a:extLst>
          </p:cNvPr>
          <p:cNvSpPr/>
          <p:nvPr/>
        </p:nvSpPr>
        <p:spPr>
          <a:xfrm>
            <a:off x="9540033" y="3740683"/>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white"/>
                </a:solidFill>
                <a:effectLst/>
                <a:uLnTx/>
                <a:uFillTx/>
                <a:ea typeface="+mn-ea"/>
                <a:cs typeface="+mn-cs"/>
              </a:rPr>
              <a:t>Manejo</a:t>
            </a:r>
          </a:p>
        </p:txBody>
      </p:sp>
      <p:sp>
        <p:nvSpPr>
          <p:cNvPr id="27" name="Rectángulo: esquinas superiores redondeadas 26">
            <a:extLst>
              <a:ext uri="{FF2B5EF4-FFF2-40B4-BE49-F238E27FC236}">
                <a16:creationId xmlns:a16="http://schemas.microsoft.com/office/drawing/2014/main" id="{2524EBDF-0D63-4F7E-A2C7-166D9327A668}"/>
              </a:ext>
            </a:extLst>
          </p:cNvPr>
          <p:cNvSpPr/>
          <p:nvPr/>
        </p:nvSpPr>
        <p:spPr>
          <a:xfrm>
            <a:off x="11293070" y="3739428"/>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white"/>
                </a:solidFill>
                <a:effectLst/>
                <a:uLnTx/>
                <a:uFillTx/>
                <a:ea typeface="+mn-ea"/>
                <a:cs typeface="+mn-cs"/>
              </a:rPr>
              <a:t>Socioeconómico</a:t>
            </a:r>
          </a:p>
        </p:txBody>
      </p:sp>
      <p:sp>
        <p:nvSpPr>
          <p:cNvPr id="28" name="CuadroTexto 27">
            <a:extLst>
              <a:ext uri="{FF2B5EF4-FFF2-40B4-BE49-F238E27FC236}">
                <a16:creationId xmlns:a16="http://schemas.microsoft.com/office/drawing/2014/main" id="{71595C7B-69BF-45AD-8889-9DD1A4E62BC9}"/>
              </a:ext>
            </a:extLst>
          </p:cNvPr>
          <p:cNvSpPr txBox="1"/>
          <p:nvPr/>
        </p:nvSpPr>
        <p:spPr>
          <a:xfrm>
            <a:off x="4189434" y="4378312"/>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lang="es-CL" sz="1000" kern="0" dirty="0" err="1">
                <a:solidFill>
                  <a:prstClr val="black"/>
                </a:solidFill>
              </a:rPr>
              <a:t>Indice</a:t>
            </a:r>
            <a:r>
              <a:rPr lang="es-CL" sz="1000" kern="0" dirty="0">
                <a:solidFill>
                  <a:prstClr val="black"/>
                </a:solidFill>
              </a:rPr>
              <a:t> de vegetación</a:t>
            </a:r>
            <a:endParaRPr kumimoji="0" lang="es-CL" sz="1000" b="1" i="0" u="none" strike="noStrike" kern="0" cap="none" spc="0" normalizeH="0" baseline="0" noProof="0" dirty="0">
              <a:ln>
                <a:noFill/>
              </a:ln>
              <a:solidFill>
                <a:prstClr val="black"/>
              </a:solidFill>
              <a:effectLst/>
              <a:uLnTx/>
              <a:uFillTx/>
            </a:endParaRPr>
          </a:p>
        </p:txBody>
      </p:sp>
      <p:sp>
        <p:nvSpPr>
          <p:cNvPr id="29" name="CuadroTexto 28">
            <a:extLst>
              <a:ext uri="{FF2B5EF4-FFF2-40B4-BE49-F238E27FC236}">
                <a16:creationId xmlns:a16="http://schemas.microsoft.com/office/drawing/2014/main" id="{5B5A6541-A3CC-4139-8524-6AEFCD3E3813}"/>
              </a:ext>
            </a:extLst>
          </p:cNvPr>
          <p:cNvSpPr txBox="1"/>
          <p:nvPr/>
        </p:nvSpPr>
        <p:spPr>
          <a:xfrm>
            <a:off x="4183084" y="4730442"/>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err="1">
                <a:ln>
                  <a:noFill/>
                </a:ln>
                <a:solidFill>
                  <a:prstClr val="black"/>
                </a:solidFill>
                <a:effectLst/>
                <a:uLnTx/>
                <a:uFillTx/>
              </a:rPr>
              <a:t>Eto</a:t>
            </a:r>
            <a:endParaRPr kumimoji="0" lang="es-CL" sz="1000" b="1" i="0" u="none" strike="noStrike" kern="0" cap="none" spc="0" normalizeH="0" baseline="0" noProof="0" dirty="0">
              <a:ln>
                <a:noFill/>
              </a:ln>
              <a:solidFill>
                <a:prstClr val="black"/>
              </a:solidFill>
              <a:effectLst/>
              <a:uLnTx/>
              <a:uFillTx/>
            </a:endParaRPr>
          </a:p>
        </p:txBody>
      </p:sp>
      <p:sp>
        <p:nvSpPr>
          <p:cNvPr id="30" name="CuadroTexto 29">
            <a:extLst>
              <a:ext uri="{FF2B5EF4-FFF2-40B4-BE49-F238E27FC236}">
                <a16:creationId xmlns:a16="http://schemas.microsoft.com/office/drawing/2014/main" id="{3FEEBEC3-0E45-46E1-B051-9C3AF174C5AF}"/>
              </a:ext>
            </a:extLst>
          </p:cNvPr>
          <p:cNvSpPr txBox="1"/>
          <p:nvPr/>
        </p:nvSpPr>
        <p:spPr>
          <a:xfrm>
            <a:off x="4171526" y="507475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Índice de suelos</a:t>
            </a:r>
          </a:p>
        </p:txBody>
      </p:sp>
      <p:sp>
        <p:nvSpPr>
          <p:cNvPr id="34" name="CuadroTexto 33">
            <a:extLst>
              <a:ext uri="{FF2B5EF4-FFF2-40B4-BE49-F238E27FC236}">
                <a16:creationId xmlns:a16="http://schemas.microsoft.com/office/drawing/2014/main" id="{AE72CC1B-9211-4304-96EE-568F7B4C227D}"/>
              </a:ext>
            </a:extLst>
          </p:cNvPr>
          <p:cNvSpPr txBox="1"/>
          <p:nvPr/>
        </p:nvSpPr>
        <p:spPr>
          <a:xfrm>
            <a:off x="2083447" y="5150417"/>
            <a:ext cx="1596943" cy="400110"/>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Directorio empresas agroindustriales</a:t>
            </a:r>
          </a:p>
        </p:txBody>
      </p:sp>
      <p:sp>
        <p:nvSpPr>
          <p:cNvPr id="35" name="CuadroTexto 34">
            <a:extLst>
              <a:ext uri="{FF2B5EF4-FFF2-40B4-BE49-F238E27FC236}">
                <a16:creationId xmlns:a16="http://schemas.microsoft.com/office/drawing/2014/main" id="{A002C28B-CC58-4846-9953-F2E5756DD0D4}"/>
              </a:ext>
            </a:extLst>
          </p:cNvPr>
          <p:cNvSpPr txBox="1"/>
          <p:nvPr/>
        </p:nvSpPr>
        <p:spPr>
          <a:xfrm>
            <a:off x="2100471" y="444391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exportaciones</a:t>
            </a:r>
          </a:p>
        </p:txBody>
      </p:sp>
      <p:sp>
        <p:nvSpPr>
          <p:cNvPr id="37" name="CuadroTexto 36">
            <a:extLst>
              <a:ext uri="{FF2B5EF4-FFF2-40B4-BE49-F238E27FC236}">
                <a16:creationId xmlns:a16="http://schemas.microsoft.com/office/drawing/2014/main" id="{AA4C9D1D-1EF5-4720-9D0A-00F26A7DD143}"/>
              </a:ext>
            </a:extLst>
          </p:cNvPr>
          <p:cNvSpPr txBox="1"/>
          <p:nvPr/>
        </p:nvSpPr>
        <p:spPr>
          <a:xfrm>
            <a:off x="9544470" y="434510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Fertilización</a:t>
            </a:r>
            <a:endParaRPr kumimoji="0" lang="es-CL" sz="1000" b="1" i="0" u="none" strike="noStrike" kern="0" cap="none" spc="0" normalizeH="0" baseline="0" noProof="0" dirty="0">
              <a:ln>
                <a:noFill/>
              </a:ln>
              <a:solidFill>
                <a:prstClr val="black"/>
              </a:solidFill>
              <a:effectLst/>
              <a:uLnTx/>
              <a:uFillTx/>
            </a:endParaRPr>
          </a:p>
        </p:txBody>
      </p:sp>
      <p:sp>
        <p:nvSpPr>
          <p:cNvPr id="38" name="CuadroTexto 37">
            <a:extLst>
              <a:ext uri="{FF2B5EF4-FFF2-40B4-BE49-F238E27FC236}">
                <a16:creationId xmlns:a16="http://schemas.microsoft.com/office/drawing/2014/main" id="{D4CC1E33-690C-42FA-BA2E-790FD201E2BB}"/>
              </a:ext>
            </a:extLst>
          </p:cNvPr>
          <p:cNvSpPr txBox="1"/>
          <p:nvPr/>
        </p:nvSpPr>
        <p:spPr>
          <a:xfrm>
            <a:off x="9552735" y="4689410"/>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Riego</a:t>
            </a:r>
            <a:endParaRPr kumimoji="0" lang="es-CL" sz="1000" b="1" i="0" u="none" strike="noStrike" kern="0" cap="none" spc="0" normalizeH="0" baseline="0" noProof="0" dirty="0">
              <a:ln>
                <a:noFill/>
              </a:ln>
              <a:solidFill>
                <a:prstClr val="black"/>
              </a:solidFill>
              <a:effectLst/>
              <a:uLnTx/>
              <a:uFillTx/>
            </a:endParaRPr>
          </a:p>
        </p:txBody>
      </p:sp>
      <p:sp>
        <p:nvSpPr>
          <p:cNvPr id="39" name="CuadroTexto 38">
            <a:extLst>
              <a:ext uri="{FF2B5EF4-FFF2-40B4-BE49-F238E27FC236}">
                <a16:creationId xmlns:a16="http://schemas.microsoft.com/office/drawing/2014/main" id="{FB48DAC3-9969-44D8-BD7C-715C3E47A04D}"/>
              </a:ext>
            </a:extLst>
          </p:cNvPr>
          <p:cNvSpPr txBox="1"/>
          <p:nvPr/>
        </p:nvSpPr>
        <p:spPr>
          <a:xfrm>
            <a:off x="9540033" y="5033720"/>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Sistema </a:t>
            </a:r>
            <a:r>
              <a:rPr kumimoji="0" lang="es-CL" sz="1000" b="1" i="0" u="none" strike="noStrike" kern="0" cap="none" spc="0" normalizeH="0" baseline="0" noProof="0">
                <a:ln>
                  <a:noFill/>
                </a:ln>
                <a:solidFill>
                  <a:prstClr val="black"/>
                </a:solidFill>
                <a:effectLst/>
                <a:uLnTx/>
                <a:uFillTx/>
              </a:rPr>
              <a:t>de producción</a:t>
            </a:r>
            <a:endParaRPr kumimoji="0" lang="es-CL" sz="1000" b="1" i="0" u="none" strike="noStrike" kern="0" cap="none" spc="0" normalizeH="0" baseline="0" noProof="0" dirty="0">
              <a:ln>
                <a:noFill/>
              </a:ln>
              <a:solidFill>
                <a:prstClr val="black"/>
              </a:solidFill>
              <a:effectLst/>
              <a:uLnTx/>
              <a:uFillTx/>
            </a:endParaRPr>
          </a:p>
        </p:txBody>
      </p:sp>
      <p:sp>
        <p:nvSpPr>
          <p:cNvPr id="40" name="CuadroTexto 39">
            <a:extLst>
              <a:ext uri="{FF2B5EF4-FFF2-40B4-BE49-F238E27FC236}">
                <a16:creationId xmlns:a16="http://schemas.microsoft.com/office/drawing/2014/main" id="{0F35A17E-C192-4766-BC4A-DD0D84728F6D}"/>
              </a:ext>
            </a:extLst>
          </p:cNvPr>
          <p:cNvSpPr txBox="1"/>
          <p:nvPr/>
        </p:nvSpPr>
        <p:spPr>
          <a:xfrm>
            <a:off x="11297506" y="435446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Agricultura subsistencia</a:t>
            </a:r>
            <a:endParaRPr kumimoji="0" lang="es-CL" sz="1000" b="1" i="0" u="none" strike="noStrike" kern="0" cap="none" spc="0" normalizeH="0" baseline="0" noProof="0" dirty="0">
              <a:ln>
                <a:noFill/>
              </a:ln>
              <a:solidFill>
                <a:prstClr val="black"/>
              </a:solidFill>
              <a:effectLst/>
              <a:uLnTx/>
              <a:uFillTx/>
            </a:endParaRPr>
          </a:p>
        </p:txBody>
      </p:sp>
      <p:sp>
        <p:nvSpPr>
          <p:cNvPr id="41" name="CuadroTexto 40">
            <a:extLst>
              <a:ext uri="{FF2B5EF4-FFF2-40B4-BE49-F238E27FC236}">
                <a16:creationId xmlns:a16="http://schemas.microsoft.com/office/drawing/2014/main" id="{B2BA1ED0-18E8-4F83-A45A-B7593C2F1066}"/>
              </a:ext>
            </a:extLst>
          </p:cNvPr>
          <p:cNvSpPr txBox="1"/>
          <p:nvPr/>
        </p:nvSpPr>
        <p:spPr>
          <a:xfrm>
            <a:off x="11326067" y="4689410"/>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Agricultura excedentaria</a:t>
            </a:r>
          </a:p>
        </p:txBody>
      </p:sp>
      <p:sp>
        <p:nvSpPr>
          <p:cNvPr id="42" name="CuadroTexto 41">
            <a:extLst>
              <a:ext uri="{FF2B5EF4-FFF2-40B4-BE49-F238E27FC236}">
                <a16:creationId xmlns:a16="http://schemas.microsoft.com/office/drawing/2014/main" id="{5FB55087-7772-4907-B1CA-27ED741E6002}"/>
              </a:ext>
            </a:extLst>
          </p:cNvPr>
          <p:cNvSpPr txBox="1"/>
          <p:nvPr/>
        </p:nvSpPr>
        <p:spPr>
          <a:xfrm>
            <a:off x="11326066" y="5023798"/>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Agricultura comercial</a:t>
            </a:r>
          </a:p>
        </p:txBody>
      </p:sp>
      <p:sp>
        <p:nvSpPr>
          <p:cNvPr id="44" name="CuadroTexto 43">
            <a:extLst>
              <a:ext uri="{FF2B5EF4-FFF2-40B4-BE49-F238E27FC236}">
                <a16:creationId xmlns:a16="http://schemas.microsoft.com/office/drawing/2014/main" id="{2D1AB581-DCE3-4A7B-BFB4-47F3D918F239}"/>
              </a:ext>
            </a:extLst>
          </p:cNvPr>
          <p:cNvSpPr txBox="1"/>
          <p:nvPr/>
        </p:nvSpPr>
        <p:spPr>
          <a:xfrm>
            <a:off x="9552735" y="5378029"/>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Manejo residuos</a:t>
            </a:r>
            <a:endParaRPr kumimoji="0" lang="es-CL" sz="1000" b="1" i="0" u="none" strike="noStrike" kern="0" cap="none" spc="0" normalizeH="0" baseline="0" noProof="0" dirty="0">
              <a:ln>
                <a:noFill/>
              </a:ln>
              <a:solidFill>
                <a:prstClr val="black"/>
              </a:solidFill>
              <a:effectLst/>
              <a:uLnTx/>
              <a:uFillTx/>
            </a:endParaRPr>
          </a:p>
        </p:txBody>
      </p:sp>
      <p:sp>
        <p:nvSpPr>
          <p:cNvPr id="45" name="CuadroTexto 44">
            <a:extLst>
              <a:ext uri="{FF2B5EF4-FFF2-40B4-BE49-F238E27FC236}">
                <a16:creationId xmlns:a16="http://schemas.microsoft.com/office/drawing/2014/main" id="{DC8A3965-0DA5-4E29-B0E0-1D60C0B2F4BE}"/>
              </a:ext>
            </a:extLst>
          </p:cNvPr>
          <p:cNvSpPr txBox="1"/>
          <p:nvPr/>
        </p:nvSpPr>
        <p:spPr>
          <a:xfrm>
            <a:off x="7794814" y="435446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Extensión rural</a:t>
            </a:r>
            <a:endParaRPr kumimoji="0" lang="es-CL" sz="1000" b="1" i="0" u="none" strike="noStrike" kern="0" cap="none" spc="0" normalizeH="0" baseline="0" noProof="0" dirty="0">
              <a:ln>
                <a:noFill/>
              </a:ln>
              <a:solidFill>
                <a:prstClr val="black"/>
              </a:solidFill>
              <a:effectLst/>
              <a:uLnTx/>
              <a:uFillTx/>
            </a:endParaRPr>
          </a:p>
        </p:txBody>
      </p:sp>
      <p:sp>
        <p:nvSpPr>
          <p:cNvPr id="47" name="CuadroTexto 46">
            <a:extLst>
              <a:ext uri="{FF2B5EF4-FFF2-40B4-BE49-F238E27FC236}">
                <a16:creationId xmlns:a16="http://schemas.microsoft.com/office/drawing/2014/main" id="{9A3A2475-48B9-4100-9887-768DA016C0E1}"/>
              </a:ext>
            </a:extLst>
          </p:cNvPr>
          <p:cNvSpPr txBox="1"/>
          <p:nvPr/>
        </p:nvSpPr>
        <p:spPr>
          <a:xfrm>
            <a:off x="7799699" y="4691814"/>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Desarrollo Agrícola</a:t>
            </a:r>
            <a:endParaRPr kumimoji="0" lang="es-CL" sz="1000" b="1" i="0" u="none" strike="noStrike" kern="0" cap="none" spc="0" normalizeH="0" baseline="0" noProof="0" dirty="0">
              <a:ln>
                <a:noFill/>
              </a:ln>
              <a:solidFill>
                <a:prstClr val="black"/>
              </a:solidFill>
              <a:effectLst/>
              <a:uLnTx/>
              <a:uFillTx/>
            </a:endParaRPr>
          </a:p>
        </p:txBody>
      </p:sp>
      <p:sp>
        <p:nvSpPr>
          <p:cNvPr id="48" name="CuadroTexto 47">
            <a:extLst>
              <a:ext uri="{FF2B5EF4-FFF2-40B4-BE49-F238E27FC236}">
                <a16:creationId xmlns:a16="http://schemas.microsoft.com/office/drawing/2014/main" id="{0E1E026A-8D2E-42C9-ADFC-94016EDAE200}"/>
              </a:ext>
            </a:extLst>
          </p:cNvPr>
          <p:cNvSpPr txBox="1"/>
          <p:nvPr/>
        </p:nvSpPr>
        <p:spPr>
          <a:xfrm>
            <a:off x="7799699" y="5043179"/>
            <a:ext cx="1596943" cy="553998"/>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Socios estratégicos </a:t>
            </a:r>
            <a:r>
              <a:rPr kumimoji="0" lang="es-CL" sz="1000" b="1" i="0" u="none" strike="noStrike" kern="0" cap="none" spc="0" normalizeH="0" baseline="0" noProof="0" dirty="0">
                <a:ln>
                  <a:noFill/>
                </a:ln>
                <a:solidFill>
                  <a:prstClr val="black"/>
                </a:solidFill>
                <a:effectLst/>
                <a:uLnTx/>
                <a:uFillTx/>
              </a:rPr>
              <a:t>(</a:t>
            </a:r>
            <a:r>
              <a:rPr kumimoji="0" lang="es-CL" sz="1000" b="1" i="0" u="none" strike="noStrike" kern="0" cap="none" spc="0" normalizeH="0" baseline="0" noProof="0">
                <a:ln>
                  <a:noFill/>
                </a:ln>
                <a:solidFill>
                  <a:prstClr val="black"/>
                </a:solidFill>
                <a:effectLst/>
                <a:uLnTx/>
                <a:uFillTx/>
              </a:rPr>
              <a:t>ganaderos, caficultores, etc)</a:t>
            </a:r>
            <a:endParaRPr kumimoji="0" lang="es-CL" sz="1000" b="1" i="0" u="none" strike="noStrike" kern="0" cap="none" spc="0" normalizeH="0" baseline="0" noProof="0" dirty="0">
              <a:ln>
                <a:noFill/>
              </a:ln>
              <a:solidFill>
                <a:prstClr val="black"/>
              </a:solidFill>
              <a:effectLst/>
              <a:uLnTx/>
              <a:uFillTx/>
            </a:endParaRPr>
          </a:p>
        </p:txBody>
      </p:sp>
      <p:sp>
        <p:nvSpPr>
          <p:cNvPr id="49" name="CuadroTexto 48">
            <a:extLst>
              <a:ext uri="{FF2B5EF4-FFF2-40B4-BE49-F238E27FC236}">
                <a16:creationId xmlns:a16="http://schemas.microsoft.com/office/drawing/2014/main" id="{3C9CF310-C454-4A44-BCAE-2913079B375D}"/>
              </a:ext>
            </a:extLst>
          </p:cNvPr>
          <p:cNvSpPr txBox="1"/>
          <p:nvPr/>
        </p:nvSpPr>
        <p:spPr>
          <a:xfrm>
            <a:off x="4189434" y="5432016"/>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lang="es-CL" sz="1000" kern="0" dirty="0">
                <a:solidFill>
                  <a:prstClr val="black"/>
                </a:solidFill>
              </a:rPr>
              <a:t>Capacidad de Uso</a:t>
            </a:r>
            <a:endParaRPr kumimoji="0" lang="es-CL" sz="1000" b="1" i="0" u="none" strike="noStrike" kern="0" cap="none" spc="0" normalizeH="0" baseline="0" noProof="0" dirty="0">
              <a:ln>
                <a:noFill/>
              </a:ln>
              <a:solidFill>
                <a:prstClr val="black"/>
              </a:solidFill>
              <a:effectLst/>
              <a:uLnTx/>
              <a:uFillTx/>
            </a:endParaRPr>
          </a:p>
        </p:txBody>
      </p:sp>
      <p:sp>
        <p:nvSpPr>
          <p:cNvPr id="50" name="CuadroTexto 49">
            <a:extLst>
              <a:ext uri="{FF2B5EF4-FFF2-40B4-BE49-F238E27FC236}">
                <a16:creationId xmlns:a16="http://schemas.microsoft.com/office/drawing/2014/main" id="{25E6CDDE-46D7-41B9-BB30-C6FDEB1C22BC}"/>
              </a:ext>
            </a:extLst>
          </p:cNvPr>
          <p:cNvSpPr txBox="1"/>
          <p:nvPr/>
        </p:nvSpPr>
        <p:spPr>
          <a:xfrm>
            <a:off x="2099334" y="4092347"/>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Precios</a:t>
            </a:r>
          </a:p>
        </p:txBody>
      </p:sp>
      <p:sp>
        <p:nvSpPr>
          <p:cNvPr id="51" name="CuadroTexto 50">
            <a:extLst>
              <a:ext uri="{FF2B5EF4-FFF2-40B4-BE49-F238E27FC236}">
                <a16:creationId xmlns:a16="http://schemas.microsoft.com/office/drawing/2014/main" id="{1CD8B857-A900-4A1B-9C34-B32FF49592A8}"/>
              </a:ext>
            </a:extLst>
          </p:cNvPr>
          <p:cNvSpPr txBox="1"/>
          <p:nvPr/>
        </p:nvSpPr>
        <p:spPr>
          <a:xfrm>
            <a:off x="9552735" y="5741051"/>
            <a:ext cx="1596943" cy="400110"/>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Capacidad de uso de la tierra</a:t>
            </a:r>
          </a:p>
        </p:txBody>
      </p:sp>
      <p:sp>
        <p:nvSpPr>
          <p:cNvPr id="52" name="CuadroTexto 51">
            <a:extLst>
              <a:ext uri="{FF2B5EF4-FFF2-40B4-BE49-F238E27FC236}">
                <a16:creationId xmlns:a16="http://schemas.microsoft.com/office/drawing/2014/main" id="{6212AB07-EAE3-4991-8F51-4BD3A7488EDA}"/>
              </a:ext>
            </a:extLst>
          </p:cNvPr>
          <p:cNvSpPr txBox="1"/>
          <p:nvPr/>
        </p:nvSpPr>
        <p:spPr>
          <a:xfrm>
            <a:off x="11326065" y="5367947"/>
            <a:ext cx="1596943" cy="400110"/>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Población </a:t>
            </a:r>
            <a:r>
              <a:rPr kumimoji="0" lang="es-CL" sz="1000" b="1" i="0" u="none" strike="noStrike" kern="0" cap="none" spc="0" normalizeH="0" baseline="0" noProof="0">
                <a:ln>
                  <a:noFill/>
                </a:ln>
                <a:solidFill>
                  <a:prstClr val="black"/>
                </a:solidFill>
                <a:effectLst/>
                <a:uLnTx/>
                <a:uFillTx/>
              </a:rPr>
              <a:t>económicamente activa</a:t>
            </a:r>
            <a:endParaRPr kumimoji="0" lang="es-CL" sz="1000" b="1" i="0" u="none" strike="noStrike" kern="0" cap="none" spc="0" normalizeH="0" baseline="0" noProof="0" dirty="0">
              <a:ln>
                <a:noFill/>
              </a:ln>
              <a:solidFill>
                <a:prstClr val="black"/>
              </a:solidFill>
              <a:effectLst/>
              <a:uLnTx/>
              <a:uFillTx/>
            </a:endParaRPr>
          </a:p>
        </p:txBody>
      </p:sp>
      <p:sp>
        <p:nvSpPr>
          <p:cNvPr id="53" name="CuadroTexto 52">
            <a:extLst>
              <a:ext uri="{FF2B5EF4-FFF2-40B4-BE49-F238E27FC236}">
                <a16:creationId xmlns:a16="http://schemas.microsoft.com/office/drawing/2014/main" id="{67D04AE7-CC69-43F1-B2D5-6D3F53931027}"/>
              </a:ext>
            </a:extLst>
          </p:cNvPr>
          <p:cNvSpPr txBox="1"/>
          <p:nvPr/>
        </p:nvSpPr>
        <p:spPr>
          <a:xfrm>
            <a:off x="212552" y="4249373"/>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Frutales</a:t>
            </a:r>
            <a:endParaRPr kumimoji="0" lang="es-CL" sz="1000" b="1" i="0" u="none" strike="noStrike" kern="0" cap="none" spc="0" normalizeH="0" baseline="0" noProof="0" dirty="0">
              <a:ln>
                <a:noFill/>
              </a:ln>
              <a:solidFill>
                <a:prstClr val="black"/>
              </a:solidFill>
              <a:effectLst/>
              <a:uLnTx/>
              <a:uFillTx/>
            </a:endParaRPr>
          </a:p>
        </p:txBody>
      </p:sp>
      <p:sp>
        <p:nvSpPr>
          <p:cNvPr id="54" name="CuadroTexto 53">
            <a:extLst>
              <a:ext uri="{FF2B5EF4-FFF2-40B4-BE49-F238E27FC236}">
                <a16:creationId xmlns:a16="http://schemas.microsoft.com/office/drawing/2014/main" id="{02B2C5BA-9438-424E-A71A-2389BE0488E4}"/>
              </a:ext>
            </a:extLst>
          </p:cNvPr>
          <p:cNvSpPr txBox="1"/>
          <p:nvPr/>
        </p:nvSpPr>
        <p:spPr>
          <a:xfrm>
            <a:off x="212551" y="4593683"/>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Hortalizas</a:t>
            </a:r>
            <a:endParaRPr kumimoji="0" lang="es-CL" sz="1000" b="1" i="0" u="none" strike="noStrike" kern="0" cap="none" spc="0" normalizeH="0" baseline="0" noProof="0" dirty="0">
              <a:ln>
                <a:noFill/>
              </a:ln>
              <a:solidFill>
                <a:prstClr val="black"/>
              </a:solidFill>
              <a:effectLst/>
              <a:uLnTx/>
              <a:uFillTx/>
            </a:endParaRPr>
          </a:p>
        </p:txBody>
      </p:sp>
      <p:sp>
        <p:nvSpPr>
          <p:cNvPr id="55" name="CuadroTexto 54">
            <a:extLst>
              <a:ext uri="{FF2B5EF4-FFF2-40B4-BE49-F238E27FC236}">
                <a16:creationId xmlns:a16="http://schemas.microsoft.com/office/drawing/2014/main" id="{52DEE9F6-4DE7-4C96-BB15-8C3598F3B334}"/>
              </a:ext>
            </a:extLst>
          </p:cNvPr>
          <p:cNvSpPr txBox="1"/>
          <p:nvPr/>
        </p:nvSpPr>
        <p:spPr>
          <a:xfrm>
            <a:off x="212551" y="4945812"/>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Pecuarios</a:t>
            </a:r>
            <a:endParaRPr kumimoji="0" lang="es-CL" sz="1000" b="1" i="0" u="none" strike="noStrike" kern="0" cap="none" spc="0" normalizeH="0" baseline="0" noProof="0" dirty="0">
              <a:ln>
                <a:noFill/>
              </a:ln>
              <a:solidFill>
                <a:prstClr val="black"/>
              </a:solidFill>
              <a:effectLst/>
              <a:uLnTx/>
              <a:uFillTx/>
            </a:endParaRPr>
          </a:p>
        </p:txBody>
      </p:sp>
      <p:sp>
        <p:nvSpPr>
          <p:cNvPr id="56" name="CuadroTexto 55">
            <a:extLst>
              <a:ext uri="{FF2B5EF4-FFF2-40B4-BE49-F238E27FC236}">
                <a16:creationId xmlns:a16="http://schemas.microsoft.com/office/drawing/2014/main" id="{2349D7CC-0EC7-4387-BD27-524E513A3FA8}"/>
              </a:ext>
            </a:extLst>
          </p:cNvPr>
          <p:cNvSpPr txBox="1"/>
          <p:nvPr/>
        </p:nvSpPr>
        <p:spPr>
          <a:xfrm>
            <a:off x="212550" y="3920537"/>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Granos básicos</a:t>
            </a:r>
            <a:endParaRPr kumimoji="0" lang="es-CL" sz="1000" b="1" i="0" u="none" strike="noStrike" kern="0" cap="none" spc="0" normalizeH="0" baseline="0" noProof="0" dirty="0">
              <a:ln>
                <a:noFill/>
              </a:ln>
              <a:solidFill>
                <a:prstClr val="black"/>
              </a:solidFill>
              <a:effectLst/>
              <a:uLnTx/>
              <a:uFillTx/>
            </a:endParaRPr>
          </a:p>
        </p:txBody>
      </p:sp>
      <p:sp>
        <p:nvSpPr>
          <p:cNvPr id="58" name="Rectángulo: esquinas superiores redondeadas 57">
            <a:extLst>
              <a:ext uri="{FF2B5EF4-FFF2-40B4-BE49-F238E27FC236}">
                <a16:creationId xmlns:a16="http://schemas.microsoft.com/office/drawing/2014/main" id="{CFD72DF3-B303-4724-BD15-D2D304C4C9C4}"/>
              </a:ext>
            </a:extLst>
          </p:cNvPr>
          <p:cNvSpPr/>
          <p:nvPr/>
        </p:nvSpPr>
        <p:spPr>
          <a:xfrm>
            <a:off x="194642" y="3504666"/>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white"/>
                </a:solidFill>
                <a:effectLst/>
                <a:uLnTx/>
                <a:uFillTx/>
                <a:ea typeface="+mn-ea"/>
                <a:cs typeface="+mn-cs"/>
              </a:rPr>
              <a:t>Producción</a:t>
            </a:r>
          </a:p>
        </p:txBody>
      </p:sp>
      <p:sp>
        <p:nvSpPr>
          <p:cNvPr id="60" name="CuadroTexto 59">
            <a:extLst>
              <a:ext uri="{FF2B5EF4-FFF2-40B4-BE49-F238E27FC236}">
                <a16:creationId xmlns:a16="http://schemas.microsoft.com/office/drawing/2014/main" id="{13CD8247-2052-49A9-B97A-227128FDEE3E}"/>
              </a:ext>
            </a:extLst>
          </p:cNvPr>
          <p:cNvSpPr txBox="1"/>
          <p:nvPr/>
        </p:nvSpPr>
        <p:spPr>
          <a:xfrm>
            <a:off x="11326065" y="587513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Empleo directo en campo</a:t>
            </a:r>
          </a:p>
        </p:txBody>
      </p:sp>
      <p:sp>
        <p:nvSpPr>
          <p:cNvPr id="61" name="CuadroTexto 60">
            <a:extLst>
              <a:ext uri="{FF2B5EF4-FFF2-40B4-BE49-F238E27FC236}">
                <a16:creationId xmlns:a16="http://schemas.microsoft.com/office/drawing/2014/main" id="{1C15826F-C963-4D0F-BD80-C65EC76540AF}"/>
              </a:ext>
            </a:extLst>
          </p:cNvPr>
          <p:cNvSpPr txBox="1"/>
          <p:nvPr/>
        </p:nvSpPr>
        <p:spPr>
          <a:xfrm>
            <a:off x="2091070" y="4823470"/>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lang="es-CL" sz="1000" kern="0" dirty="0">
                <a:solidFill>
                  <a:prstClr val="black"/>
                </a:solidFill>
              </a:rPr>
              <a:t>i</a:t>
            </a:r>
            <a:r>
              <a:rPr kumimoji="0" lang="es-CL" sz="1000" b="1" i="0" u="none" strike="noStrike" kern="0" cap="none" spc="0" normalizeH="0" baseline="0" noProof="0" dirty="0" err="1">
                <a:ln>
                  <a:noFill/>
                </a:ln>
                <a:solidFill>
                  <a:prstClr val="black"/>
                </a:solidFill>
                <a:effectLst/>
                <a:uLnTx/>
                <a:uFillTx/>
              </a:rPr>
              <a:t>mportaciones</a:t>
            </a:r>
            <a:endParaRPr kumimoji="0" lang="es-CL" sz="1000" b="1" i="0" u="none" strike="noStrike" kern="0" cap="none" spc="0" normalizeH="0" baseline="0" noProof="0" dirty="0">
              <a:ln>
                <a:noFill/>
              </a:ln>
              <a:solidFill>
                <a:prstClr val="black"/>
              </a:solidFill>
              <a:effectLst/>
              <a:uLnTx/>
              <a:uFillTx/>
            </a:endParaRPr>
          </a:p>
        </p:txBody>
      </p:sp>
      <p:sp>
        <p:nvSpPr>
          <p:cNvPr id="62" name="CuadroTexto 61">
            <a:extLst>
              <a:ext uri="{FF2B5EF4-FFF2-40B4-BE49-F238E27FC236}">
                <a16:creationId xmlns:a16="http://schemas.microsoft.com/office/drawing/2014/main" id="{BCEE3B39-B9DA-48DA-8827-B49114A9294E}"/>
              </a:ext>
            </a:extLst>
          </p:cNvPr>
          <p:cNvSpPr txBox="1"/>
          <p:nvPr/>
        </p:nvSpPr>
        <p:spPr>
          <a:xfrm>
            <a:off x="9552735" y="6258396"/>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Cambio de uso de la tierra</a:t>
            </a:r>
          </a:p>
        </p:txBody>
      </p:sp>
      <p:sp>
        <p:nvSpPr>
          <p:cNvPr id="84" name="Rectángulo: esquinas superiores redondeadas 83">
            <a:extLst>
              <a:ext uri="{FF2B5EF4-FFF2-40B4-BE49-F238E27FC236}">
                <a16:creationId xmlns:a16="http://schemas.microsoft.com/office/drawing/2014/main" id="{08E83076-71A8-4894-A1A6-8F7C9E28BE5F}"/>
              </a:ext>
            </a:extLst>
          </p:cNvPr>
          <p:cNvSpPr/>
          <p:nvPr/>
        </p:nvSpPr>
        <p:spPr>
          <a:xfrm>
            <a:off x="892433" y="2626303"/>
            <a:ext cx="1955090" cy="631105"/>
          </a:xfrm>
          <a:prstGeom prst="round2SameRect">
            <a:avLst/>
          </a:prstGeom>
          <a:solidFill>
            <a:schemeClr val="accent5">
              <a:lumMod val="50000"/>
              <a:alpha val="75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s-CL" sz="1000" b="1" kern="0" dirty="0">
                <a:solidFill>
                  <a:prstClr val="white"/>
                </a:solidFill>
              </a:rPr>
              <a:t>AGRO-ESTADÍSTICA</a:t>
            </a:r>
            <a:endParaRPr kumimoji="0" lang="es-CL" sz="1000" b="1" i="0" u="none" strike="noStrike" kern="0" cap="none" spc="0" normalizeH="0" baseline="0" noProof="0" dirty="0">
              <a:ln>
                <a:noFill/>
              </a:ln>
              <a:solidFill>
                <a:prstClr val="white"/>
              </a:solidFill>
              <a:effectLst/>
              <a:uLnTx/>
              <a:uFillTx/>
              <a:ea typeface="+mn-ea"/>
              <a:cs typeface="+mn-cs"/>
            </a:endParaRPr>
          </a:p>
        </p:txBody>
      </p:sp>
      <p:sp>
        <p:nvSpPr>
          <p:cNvPr id="85" name="Rectángulo: esquinas superiores redondeadas 84">
            <a:extLst>
              <a:ext uri="{FF2B5EF4-FFF2-40B4-BE49-F238E27FC236}">
                <a16:creationId xmlns:a16="http://schemas.microsoft.com/office/drawing/2014/main" id="{85F67D0C-ECE7-4E58-97F3-C95897CD2B28}"/>
              </a:ext>
            </a:extLst>
          </p:cNvPr>
          <p:cNvSpPr/>
          <p:nvPr/>
        </p:nvSpPr>
        <p:spPr>
          <a:xfrm>
            <a:off x="4780430" y="2574696"/>
            <a:ext cx="1955090" cy="631105"/>
          </a:xfrm>
          <a:prstGeom prst="round2SameRect">
            <a:avLst/>
          </a:prstGeom>
          <a:solidFill>
            <a:schemeClr val="accent5">
              <a:lumMod val="50000"/>
              <a:alpha val="75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s-CL" sz="1000" b="1" kern="0" dirty="0">
                <a:solidFill>
                  <a:prstClr val="white"/>
                </a:solidFill>
              </a:rPr>
              <a:t>AGRO-CLIMA</a:t>
            </a:r>
            <a:endParaRPr kumimoji="0" lang="es-CL" sz="1000" b="1" i="0" u="none" strike="noStrike" kern="0" cap="none" spc="0" normalizeH="0" baseline="0" noProof="0" dirty="0">
              <a:ln>
                <a:noFill/>
              </a:ln>
              <a:solidFill>
                <a:prstClr val="white"/>
              </a:solidFill>
              <a:effectLst/>
              <a:uLnTx/>
              <a:uFillTx/>
              <a:ea typeface="+mn-ea"/>
              <a:cs typeface="+mn-cs"/>
            </a:endParaRPr>
          </a:p>
        </p:txBody>
      </p:sp>
      <p:sp>
        <p:nvSpPr>
          <p:cNvPr id="86" name="Rectángulo: esquinas superiores redondeadas 85">
            <a:extLst>
              <a:ext uri="{FF2B5EF4-FFF2-40B4-BE49-F238E27FC236}">
                <a16:creationId xmlns:a16="http://schemas.microsoft.com/office/drawing/2014/main" id="{AC25B2EA-1241-47C5-AC1E-372C876D2406}"/>
              </a:ext>
            </a:extLst>
          </p:cNvPr>
          <p:cNvSpPr/>
          <p:nvPr/>
        </p:nvSpPr>
        <p:spPr>
          <a:xfrm>
            <a:off x="8669771" y="2776915"/>
            <a:ext cx="1955090" cy="631105"/>
          </a:xfrm>
          <a:prstGeom prst="round2SameRect">
            <a:avLst/>
          </a:prstGeom>
          <a:solidFill>
            <a:schemeClr val="accent5">
              <a:lumMod val="50000"/>
              <a:alpha val="75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s-CL" sz="1000" b="1" kern="0" dirty="0">
                <a:solidFill>
                  <a:prstClr val="white"/>
                </a:solidFill>
              </a:rPr>
              <a:t>AGRO-GESTIÓN</a:t>
            </a:r>
            <a:endParaRPr kumimoji="0" lang="es-CL" sz="1000" b="1" i="0" u="none" strike="noStrike" kern="0" cap="none" spc="0" normalizeH="0" baseline="0" noProof="0" dirty="0">
              <a:ln>
                <a:noFill/>
              </a:ln>
              <a:solidFill>
                <a:prstClr val="white"/>
              </a:solidFill>
              <a:effectLst/>
              <a:uLnTx/>
              <a:uFillTx/>
              <a:ea typeface="+mn-ea"/>
              <a:cs typeface="+mn-cs"/>
            </a:endParaRPr>
          </a:p>
        </p:txBody>
      </p:sp>
      <p:sp>
        <p:nvSpPr>
          <p:cNvPr id="88" name="CuadroTexto 87">
            <a:extLst>
              <a:ext uri="{FF2B5EF4-FFF2-40B4-BE49-F238E27FC236}">
                <a16:creationId xmlns:a16="http://schemas.microsoft.com/office/drawing/2014/main" id="{529911B5-6530-444B-A911-66995CD68A2C}"/>
              </a:ext>
            </a:extLst>
          </p:cNvPr>
          <p:cNvSpPr txBox="1"/>
          <p:nvPr/>
        </p:nvSpPr>
        <p:spPr>
          <a:xfrm>
            <a:off x="206232" y="5428609"/>
            <a:ext cx="1201239" cy="646331"/>
          </a:xfrm>
          <a:prstGeom prst="rect">
            <a:avLst/>
          </a:prstGeom>
          <a:noFill/>
        </p:spPr>
        <p:txBody>
          <a:bodyPr wrap="square" rtlCol="0">
            <a:spAutoFit/>
          </a:bodyPr>
          <a:lstStyle/>
          <a:p>
            <a:pPr marL="171450" indent="-171450">
              <a:buFont typeface="Arial" panose="020B0604020202020204" pitchFamily="34" charset="0"/>
              <a:buChar char="•"/>
            </a:pPr>
            <a:r>
              <a:rPr lang="es-CL" sz="1200" dirty="0"/>
              <a:t>Superficie</a:t>
            </a:r>
          </a:p>
          <a:p>
            <a:pPr marL="171450" indent="-171450">
              <a:buFont typeface="Arial" panose="020B0604020202020204" pitchFamily="34" charset="0"/>
              <a:buChar char="•"/>
            </a:pPr>
            <a:r>
              <a:rPr lang="es-CL" sz="1200" dirty="0"/>
              <a:t>Rendimiento</a:t>
            </a:r>
          </a:p>
          <a:p>
            <a:pPr marL="171450" indent="-171450">
              <a:buFont typeface="Arial" panose="020B0604020202020204" pitchFamily="34" charset="0"/>
              <a:buChar char="•"/>
            </a:pPr>
            <a:r>
              <a:rPr lang="es-CL" sz="1200" dirty="0"/>
              <a:t>variedades</a:t>
            </a:r>
            <a:endParaRPr lang="en-US" sz="1200" dirty="0"/>
          </a:p>
        </p:txBody>
      </p:sp>
      <p:sp>
        <p:nvSpPr>
          <p:cNvPr id="96" name="CuadroTexto 95">
            <a:extLst>
              <a:ext uri="{FF2B5EF4-FFF2-40B4-BE49-F238E27FC236}">
                <a16:creationId xmlns:a16="http://schemas.microsoft.com/office/drawing/2014/main" id="{1018D7A1-30BE-4253-A03F-949EA2F2A8AD}"/>
              </a:ext>
            </a:extLst>
          </p:cNvPr>
          <p:cNvSpPr txBox="1"/>
          <p:nvPr/>
        </p:nvSpPr>
        <p:spPr>
          <a:xfrm>
            <a:off x="5975086" y="4034003"/>
            <a:ext cx="1596943" cy="246221"/>
          </a:xfrm>
          <a:prstGeom prst="rect">
            <a:avLst/>
          </a:prstGeom>
          <a:solidFill>
            <a:srgbClr val="4472C4">
              <a:lumMod val="20000"/>
              <a:lumOff val="80000"/>
            </a:srgbClr>
          </a:solidFill>
        </p:spPr>
        <p:txBody>
          <a:bodyPr wrap="square" rtlCol="0">
            <a:spAutoFit/>
          </a:bodyPr>
          <a:lstStyle>
            <a:defPPr>
              <a:defRPr lang="en-US"/>
            </a:defPPr>
            <a:lvl1pPr algn="ctr">
              <a:defRPr b="1"/>
            </a:lvl1pPr>
          </a:lstStyle>
          <a:p>
            <a:pPr marL="0" marR="0" lvl="0" indent="0" algn="l"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Precipitación</a:t>
            </a:r>
          </a:p>
        </p:txBody>
      </p:sp>
      <p:sp>
        <p:nvSpPr>
          <p:cNvPr id="97" name="Rectángulo: esquinas superiores redondeadas 96">
            <a:extLst>
              <a:ext uri="{FF2B5EF4-FFF2-40B4-BE49-F238E27FC236}">
                <a16:creationId xmlns:a16="http://schemas.microsoft.com/office/drawing/2014/main" id="{0F6B52E3-65E9-4801-ADAF-6D590C7ACC2B}"/>
              </a:ext>
            </a:extLst>
          </p:cNvPr>
          <p:cNvSpPr/>
          <p:nvPr/>
        </p:nvSpPr>
        <p:spPr>
          <a:xfrm>
            <a:off x="5970650" y="3429000"/>
            <a:ext cx="1609645" cy="336709"/>
          </a:xfrm>
          <a:prstGeom prst="round2SameRect">
            <a:avLst/>
          </a:prstGeom>
          <a:solidFill>
            <a:srgbClr val="4472C4">
              <a:alpha val="7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err="1">
                <a:ln>
                  <a:noFill/>
                </a:ln>
                <a:solidFill>
                  <a:prstClr val="white"/>
                </a:solidFill>
                <a:effectLst/>
                <a:uLnTx/>
                <a:uFillTx/>
                <a:ea typeface="+mn-ea"/>
                <a:cs typeface="+mn-cs"/>
              </a:rPr>
              <a:t>Boletitnes</a:t>
            </a:r>
            <a:endParaRPr kumimoji="0" lang="es-CL" sz="1000" b="1" i="0" u="none" strike="noStrike" kern="0" cap="none" spc="0" normalizeH="0" baseline="0" noProof="0" dirty="0">
              <a:ln>
                <a:noFill/>
              </a:ln>
              <a:solidFill>
                <a:prstClr val="white"/>
              </a:solidFill>
              <a:effectLst/>
              <a:uLnTx/>
              <a:uFillTx/>
              <a:ea typeface="+mn-ea"/>
              <a:cs typeface="+mn-cs"/>
            </a:endParaRPr>
          </a:p>
        </p:txBody>
      </p:sp>
      <p:sp>
        <p:nvSpPr>
          <p:cNvPr id="98" name="CuadroTexto 97">
            <a:extLst>
              <a:ext uri="{FF2B5EF4-FFF2-40B4-BE49-F238E27FC236}">
                <a16:creationId xmlns:a16="http://schemas.microsoft.com/office/drawing/2014/main" id="{C4847369-91F0-4B2B-A9B0-7EAFCDE4FD8E}"/>
              </a:ext>
            </a:extLst>
          </p:cNvPr>
          <p:cNvSpPr txBox="1"/>
          <p:nvPr/>
        </p:nvSpPr>
        <p:spPr>
          <a:xfrm>
            <a:off x="5983350" y="4378312"/>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Temperatura</a:t>
            </a:r>
            <a:endParaRPr kumimoji="0" lang="es-CL" sz="1000" b="1" i="0" u="none" strike="noStrike" kern="0" cap="none" spc="0" normalizeH="0" baseline="0" noProof="0" dirty="0">
              <a:ln>
                <a:noFill/>
              </a:ln>
              <a:solidFill>
                <a:prstClr val="black"/>
              </a:solidFill>
              <a:effectLst/>
              <a:uLnTx/>
              <a:uFillTx/>
            </a:endParaRPr>
          </a:p>
        </p:txBody>
      </p:sp>
      <p:sp>
        <p:nvSpPr>
          <p:cNvPr id="99" name="CuadroTexto 98">
            <a:extLst>
              <a:ext uri="{FF2B5EF4-FFF2-40B4-BE49-F238E27FC236}">
                <a16:creationId xmlns:a16="http://schemas.microsoft.com/office/drawing/2014/main" id="{ADCEE8B4-0DFD-4E39-85FE-284070C57B5B}"/>
              </a:ext>
            </a:extLst>
          </p:cNvPr>
          <p:cNvSpPr txBox="1"/>
          <p:nvPr/>
        </p:nvSpPr>
        <p:spPr>
          <a:xfrm>
            <a:off x="5977000" y="4730442"/>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Oferta hídrica</a:t>
            </a:r>
            <a:endParaRPr kumimoji="0" lang="es-CL" sz="1000" b="1" i="0" u="none" strike="noStrike" kern="0" cap="none" spc="0" normalizeH="0" baseline="0" noProof="0" dirty="0">
              <a:ln>
                <a:noFill/>
              </a:ln>
              <a:solidFill>
                <a:prstClr val="black"/>
              </a:solidFill>
              <a:effectLst/>
              <a:uLnTx/>
              <a:uFillTx/>
            </a:endParaRPr>
          </a:p>
        </p:txBody>
      </p:sp>
      <p:sp>
        <p:nvSpPr>
          <p:cNvPr id="100" name="CuadroTexto 99">
            <a:extLst>
              <a:ext uri="{FF2B5EF4-FFF2-40B4-BE49-F238E27FC236}">
                <a16:creationId xmlns:a16="http://schemas.microsoft.com/office/drawing/2014/main" id="{5AF5B4B6-0E6B-464A-AEDB-B57E09FD03DB}"/>
              </a:ext>
            </a:extLst>
          </p:cNvPr>
          <p:cNvSpPr txBox="1"/>
          <p:nvPr/>
        </p:nvSpPr>
        <p:spPr>
          <a:xfrm>
            <a:off x="5965442" y="5074751"/>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a:ln>
                  <a:noFill/>
                </a:ln>
                <a:solidFill>
                  <a:prstClr val="black"/>
                </a:solidFill>
                <a:effectLst/>
                <a:uLnTx/>
                <a:uFillTx/>
              </a:rPr>
              <a:t>Sequía meteorológica</a:t>
            </a:r>
            <a:endParaRPr kumimoji="0" lang="es-CL" sz="1000" b="1" i="0" u="none" strike="noStrike" kern="0" cap="none" spc="0" normalizeH="0" baseline="0" noProof="0" dirty="0">
              <a:ln>
                <a:noFill/>
              </a:ln>
              <a:solidFill>
                <a:prstClr val="black"/>
              </a:solidFill>
              <a:effectLst/>
              <a:uLnTx/>
              <a:uFillTx/>
            </a:endParaRPr>
          </a:p>
        </p:txBody>
      </p:sp>
      <p:sp>
        <p:nvSpPr>
          <p:cNvPr id="101" name="CuadroTexto 100">
            <a:extLst>
              <a:ext uri="{FF2B5EF4-FFF2-40B4-BE49-F238E27FC236}">
                <a16:creationId xmlns:a16="http://schemas.microsoft.com/office/drawing/2014/main" id="{F9E90805-077A-452D-9F02-65DF433A9D9D}"/>
              </a:ext>
            </a:extLst>
          </p:cNvPr>
          <p:cNvSpPr txBox="1"/>
          <p:nvPr/>
        </p:nvSpPr>
        <p:spPr>
          <a:xfrm>
            <a:off x="5983350" y="5432016"/>
            <a:ext cx="1596943" cy="246221"/>
          </a:xfrm>
          <a:prstGeom prst="rect">
            <a:avLst/>
          </a:prstGeom>
          <a:solidFill>
            <a:srgbClr val="4472C4">
              <a:lumMod val="20000"/>
              <a:lumOff val="80000"/>
            </a:srgbClr>
          </a:solidFill>
        </p:spPr>
        <p:txBody>
          <a:bodyPr wrap="square" rtlCol="0">
            <a:spAutoFit/>
          </a:bodyPr>
          <a:lstStyle>
            <a:defPPr>
              <a:defRPr lang="en-US"/>
            </a:defPPr>
            <a:lvl1pPr>
              <a:defRPr sz="1100" b="1"/>
            </a:lvl1pPr>
          </a:lstStyle>
          <a:p>
            <a:pPr marL="0" marR="0" lvl="0" indent="0" defTabSz="457200" eaLnBrk="1" fontAlgn="auto" latinLnBrk="0" hangingPunct="1">
              <a:lnSpc>
                <a:spcPct val="100000"/>
              </a:lnSpc>
              <a:spcBef>
                <a:spcPts val="0"/>
              </a:spcBef>
              <a:spcAft>
                <a:spcPts val="0"/>
              </a:spcAft>
              <a:buClrTx/>
              <a:buSzTx/>
              <a:buFontTx/>
              <a:buNone/>
              <a:tabLst/>
              <a:defRPr/>
            </a:pPr>
            <a:r>
              <a:rPr kumimoji="0" lang="es-CL" sz="1000" b="1" i="0" u="none" strike="noStrike" kern="0" cap="none" spc="0" normalizeH="0" baseline="0" noProof="0" dirty="0">
                <a:ln>
                  <a:noFill/>
                </a:ln>
                <a:solidFill>
                  <a:prstClr val="black"/>
                </a:solidFill>
                <a:effectLst/>
                <a:uLnTx/>
                <a:uFillTx/>
              </a:rPr>
              <a:t>GEI </a:t>
            </a:r>
            <a:r>
              <a:rPr kumimoji="0" lang="es-CL" sz="1000" b="1" i="0" u="none" strike="noStrike" kern="0" cap="none" spc="0" normalizeH="0" baseline="0" noProof="0">
                <a:ln>
                  <a:noFill/>
                </a:ln>
                <a:solidFill>
                  <a:prstClr val="black"/>
                </a:solidFill>
                <a:effectLst/>
                <a:uLnTx/>
                <a:uFillTx/>
              </a:rPr>
              <a:t>- AFOLU</a:t>
            </a:r>
            <a:endParaRPr kumimoji="0" lang="es-CL" sz="1000" b="1"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3063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9</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3700715" y="261015"/>
            <a:ext cx="5476841" cy="791562"/>
          </a:xfrm>
        </p:spPr>
        <p:txBody>
          <a:bodyPr>
            <a:noAutofit/>
          </a:bodyPr>
          <a:lstStyle/>
          <a:p>
            <a:pPr algn="l"/>
            <a:r>
              <a:rPr lang="es-ES" sz="1400" dirty="0">
                <a:solidFill>
                  <a:schemeClr val="tx1"/>
                </a:solidFill>
                <a:latin typeface="inherit"/>
              </a:rPr>
              <a:t> </a:t>
            </a:r>
            <a:r>
              <a:rPr lang="es-ES" sz="1600" dirty="0">
                <a:solidFill>
                  <a:schemeClr val="tx1"/>
                </a:solidFill>
                <a:latin typeface="inherit"/>
              </a:rPr>
              <a:t>Señalar qué nombre previo ya tiene el producto o si te gustaría recomendar otro.</a:t>
            </a:r>
            <a:endParaRPr lang="ru-RU" sz="1400" dirty="0"/>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DATANNNN</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2</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490846303"/>
              </p:ext>
            </p:extLst>
          </p:nvPr>
        </p:nvGraphicFramePr>
        <p:xfrm>
          <a:off x="480025" y="1097424"/>
          <a:ext cx="10987072" cy="5261250"/>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Alerta temprana</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Plataforma</a:t>
                      </a:r>
                    </a:p>
                  </a:txBody>
                  <a:tcPr marL="45720" marR="45720" anchor="ctr">
                    <a:solidFill>
                      <a:schemeClr val="accent2">
                        <a:lumMod val="75000"/>
                      </a:schemeClr>
                    </a:solidFill>
                  </a:tcPr>
                </a:tc>
                <a:tc>
                  <a:txBody>
                    <a:bodyPr/>
                    <a:lstStyle/>
                    <a:p>
                      <a:pPr algn="ctr"/>
                      <a:r>
                        <a:rPr lang="es-ES" sz="800" b="1" dirty="0">
                          <a:solidFill>
                            <a:srgbClr val="000000"/>
                          </a:solidFill>
                        </a:rPr>
                        <a:t>Variables climáticas</a:t>
                      </a:r>
                    </a:p>
                  </a:txBody>
                  <a:tcPr marL="0" marR="0" marT="0" marB="0" anchor="ctr"/>
                </a:tc>
                <a:tc>
                  <a:txBody>
                    <a:bodyPr/>
                    <a:lstStyle/>
                    <a:p>
                      <a:pPr algn="ctr"/>
                      <a:r>
                        <a:rPr lang="es-ES" sz="800" b="1" dirty="0">
                          <a:solidFill>
                            <a:srgbClr val="000000"/>
                          </a:solidFill>
                        </a:rPr>
                        <a:t>Alerta de plagas y enfermedades</a:t>
                      </a:r>
                    </a:p>
                  </a:txBody>
                  <a:tcPr marL="0" marR="0" marT="0" marB="0" anchor="ctr"/>
                </a:tc>
                <a:tc>
                  <a:txBody>
                    <a:bodyPr/>
                    <a:lstStyle/>
                    <a:p>
                      <a:pPr algn="ctr"/>
                      <a:r>
                        <a:rPr lang="es-ES" sz="800" b="1" dirty="0">
                          <a:solidFill>
                            <a:srgbClr val="000000"/>
                          </a:solidFill>
                        </a:rPr>
                        <a:t>Sequía </a:t>
                      </a:r>
                      <a:r>
                        <a:rPr lang="es-ES" sz="800" b="1" dirty="0" err="1">
                          <a:solidFill>
                            <a:srgbClr val="000000"/>
                          </a:solidFill>
                        </a:rPr>
                        <a:t>metereológica</a:t>
                      </a:r>
                      <a:endParaRPr lang="es-ES" sz="800" b="1" dirty="0">
                        <a:solidFill>
                          <a:srgbClr val="000000"/>
                        </a:solidFill>
                      </a:endParaRPr>
                    </a:p>
                  </a:txBody>
                  <a:tcPr marL="0" marR="0" marT="0" marB="0" anchor="ctr"/>
                </a:tc>
                <a:tc>
                  <a:txBody>
                    <a:bodyPr/>
                    <a:lstStyle/>
                    <a:p>
                      <a:pPr algn="ctr"/>
                      <a:r>
                        <a:rPr lang="es-ES" sz="800" b="1" dirty="0">
                          <a:solidFill>
                            <a:srgbClr val="000000"/>
                          </a:solidFill>
                        </a:rPr>
                        <a:t>Oferta hídrica</a:t>
                      </a:r>
                    </a:p>
                  </a:txBody>
                  <a:tcPr marL="0" marR="0" marT="0" marB="0" anchor="ctr"/>
                </a:tc>
                <a:tc>
                  <a:txBody>
                    <a:bodyPr/>
                    <a:lstStyle/>
                    <a:p>
                      <a:pPr algn="ctr"/>
                      <a:r>
                        <a:rPr lang="es-ES" sz="800" b="1" dirty="0">
                          <a:solidFill>
                            <a:srgbClr val="000000"/>
                          </a:solidFill>
                        </a:rPr>
                        <a:t>GEI</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Aplicación </a:t>
                      </a:r>
                      <a:r>
                        <a:rPr lang="es-ES" sz="900" b="1" kern="1200" dirty="0" err="1">
                          <a:solidFill>
                            <a:schemeClr val="bg1"/>
                          </a:solidFill>
                          <a:latin typeface="+mn-lt"/>
                          <a:ea typeface="+mn-ea"/>
                          <a:cs typeface="+mn-cs"/>
                        </a:rPr>
                        <a:t>Agroclima</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r>
                        <a:rPr lang="es-ES" sz="800" b="1" dirty="0">
                          <a:solidFill>
                            <a:srgbClr val="000000"/>
                          </a:solidFill>
                        </a:rPr>
                        <a:t>Variables climáticas (mapas diarios)</a:t>
                      </a:r>
                    </a:p>
                  </a:txBody>
                  <a:tcPr marL="0" marR="0" marT="0" marB="0" anchor="ctr"/>
                </a:tc>
                <a:tc>
                  <a:txBody>
                    <a:bodyPr/>
                    <a:lstStyle/>
                    <a:p>
                      <a:pPr algn="ctr"/>
                      <a:r>
                        <a:rPr lang="es-ES" sz="800" b="1" dirty="0">
                          <a:solidFill>
                            <a:srgbClr val="000000"/>
                          </a:solidFill>
                        </a:rPr>
                        <a:t>Mapas diarios de índice de vegetación</a:t>
                      </a:r>
                    </a:p>
                  </a:txBody>
                  <a:tcPr marL="0" marR="0" marT="0" marB="0" anchor="ctr"/>
                </a:tc>
                <a:tc>
                  <a:txBody>
                    <a:bodyPr/>
                    <a:lstStyle/>
                    <a:p>
                      <a:pPr algn="ctr"/>
                      <a:r>
                        <a:rPr lang="es-ES" sz="800" b="1" dirty="0">
                          <a:solidFill>
                            <a:srgbClr val="000000"/>
                          </a:solidFill>
                        </a:rPr>
                        <a:t>Mapas diarios de humedad del suelo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Aplicación Riego inteligente</a:t>
                      </a:r>
                    </a:p>
                  </a:txBody>
                  <a:tcPr marL="45720" marR="4572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Variables climáticas (mapas diarios)</a:t>
                      </a:r>
                    </a:p>
                    <a:p>
                      <a:pPr algn="ctr"/>
                      <a:endParaRPr lang="es-ES" sz="800" b="1" dirty="0">
                        <a:solidFill>
                          <a:srgbClr val="000000"/>
                        </a:solidFill>
                      </a:endParaRPr>
                    </a:p>
                  </a:txBody>
                  <a:tcPr marL="0" marR="0" marT="0" marB="0" anchor="ctr"/>
                </a:tc>
                <a:tc>
                  <a:txBody>
                    <a:bodyPr/>
                    <a:lstStyle/>
                    <a:p>
                      <a:pPr algn="ctr"/>
                      <a:r>
                        <a:rPr lang="es-ES" sz="800" b="1" dirty="0">
                          <a:solidFill>
                            <a:srgbClr val="000000"/>
                          </a:solidFill>
                        </a:rPr>
                        <a:t>Estimación de </a:t>
                      </a:r>
                      <a:r>
                        <a:rPr lang="es-ES" sz="800" b="1" dirty="0" err="1">
                          <a:solidFill>
                            <a:srgbClr val="000000"/>
                          </a:solidFill>
                        </a:rPr>
                        <a:t>Eto</a:t>
                      </a:r>
                      <a:endParaRPr lang="es-ES" sz="800" b="1" dirty="0">
                        <a:solidFill>
                          <a:srgbClr val="000000"/>
                        </a:solidFill>
                      </a:endParaRPr>
                    </a:p>
                  </a:txBody>
                  <a:tcPr marL="0" marR="0" marT="0" marB="0" anchor="ctr"/>
                </a:tc>
                <a:tc>
                  <a:txBody>
                    <a:bodyPr/>
                    <a:lstStyle/>
                    <a:p>
                      <a:pPr algn="ctr"/>
                      <a:r>
                        <a:rPr lang="es-ES" sz="800" b="1" dirty="0">
                          <a:solidFill>
                            <a:srgbClr val="000000"/>
                          </a:solidFill>
                        </a:rPr>
                        <a:t>Calculo de volumen de riego necesario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INDICADORES</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Plataforma</a:t>
                      </a:r>
                    </a:p>
                  </a:txBody>
                  <a:tcPr marL="45720" marR="45720" anchor="ctr">
                    <a:solidFill>
                      <a:schemeClr val="accent2">
                        <a:lumMod val="75000"/>
                      </a:schemeClr>
                    </a:solidFill>
                  </a:tcPr>
                </a:tc>
                <a:tc>
                  <a:txBody>
                    <a:bodyPr/>
                    <a:lstStyle/>
                    <a:p>
                      <a:pPr algn="ctr"/>
                      <a:r>
                        <a:rPr lang="es-ES" sz="800" b="1" dirty="0">
                          <a:solidFill>
                            <a:srgbClr val="000000"/>
                          </a:solidFill>
                        </a:rPr>
                        <a:t>Seguridad alimentaria</a:t>
                      </a:r>
                    </a:p>
                  </a:txBody>
                  <a:tcPr marL="0" marR="0" marT="0" marB="0" anchor="ctr"/>
                </a:tc>
                <a:tc>
                  <a:txBody>
                    <a:bodyPr/>
                    <a:lstStyle/>
                    <a:p>
                      <a:pPr algn="ctr"/>
                      <a:r>
                        <a:rPr lang="es-ES" sz="800" b="1" dirty="0" err="1">
                          <a:solidFill>
                            <a:srgbClr val="000000"/>
                          </a:solidFill>
                        </a:rPr>
                        <a:t>TranSferencia</a:t>
                      </a:r>
                      <a:r>
                        <a:rPr lang="es-ES" sz="800" b="1" dirty="0">
                          <a:solidFill>
                            <a:srgbClr val="000000"/>
                          </a:solidFill>
                        </a:rPr>
                        <a:t> </a:t>
                      </a:r>
                      <a:r>
                        <a:rPr lang="es-ES" sz="800" b="1" dirty="0" err="1">
                          <a:solidFill>
                            <a:srgbClr val="000000"/>
                          </a:solidFill>
                        </a:rPr>
                        <a:t>tEcnológica</a:t>
                      </a:r>
                      <a:endParaRPr lang="es-ES" sz="800" b="1" dirty="0">
                        <a:solidFill>
                          <a:srgbClr val="000000"/>
                        </a:solidFill>
                      </a:endParaRPr>
                    </a:p>
                  </a:txBody>
                  <a:tcPr marL="0" marR="0" marT="0" marB="0" anchor="ctr"/>
                </a:tc>
                <a:tc>
                  <a:txBody>
                    <a:bodyPr/>
                    <a:lstStyle/>
                    <a:p>
                      <a:pPr algn="ctr"/>
                      <a:r>
                        <a:rPr lang="es-ES" sz="800" b="1" dirty="0">
                          <a:solidFill>
                            <a:srgbClr val="000000"/>
                          </a:solidFill>
                        </a:rPr>
                        <a:t>Recursos hídrico</a:t>
                      </a:r>
                    </a:p>
                  </a:txBody>
                  <a:tcPr marL="0" marR="0" marT="0" marB="0" anchor="ctr"/>
                </a:tc>
                <a:tc>
                  <a:txBody>
                    <a:bodyPr/>
                    <a:lstStyle/>
                    <a:p>
                      <a:pPr algn="ctr"/>
                      <a:r>
                        <a:rPr lang="es-ES" sz="800" b="1" dirty="0">
                          <a:solidFill>
                            <a:srgbClr val="000000"/>
                          </a:solidFill>
                        </a:rPr>
                        <a:t>Producción (superficie y rendimientos)</a:t>
                      </a:r>
                    </a:p>
                  </a:txBody>
                  <a:tcPr marL="0" marR="0" marT="0" marB="0" anchor="ctr"/>
                </a:tc>
                <a:tc>
                  <a:txBody>
                    <a:bodyPr/>
                    <a:lstStyle/>
                    <a:p>
                      <a:pPr algn="ctr"/>
                      <a:r>
                        <a:rPr lang="es-ES" sz="800" b="1" dirty="0">
                          <a:solidFill>
                            <a:srgbClr val="000000"/>
                          </a:solidFill>
                        </a:rPr>
                        <a:t>Porcentaje mujeres beneficiarias</a:t>
                      </a:r>
                    </a:p>
                  </a:txBody>
                  <a:tcPr marL="0" marR="0" marT="0" marB="0" anchor="ctr"/>
                </a:tc>
                <a:tc>
                  <a:txBody>
                    <a:bodyPr/>
                    <a:lstStyle/>
                    <a:p>
                      <a:pPr algn="ctr"/>
                      <a:r>
                        <a:rPr lang="es-ES" sz="800" b="1" dirty="0">
                          <a:solidFill>
                            <a:srgbClr val="000000"/>
                          </a:solidFill>
                        </a:rPr>
                        <a:t>Beneficiarios proyectos</a:t>
                      </a: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Aplicación </a:t>
                      </a:r>
                      <a:r>
                        <a:rPr lang="es-ES" sz="900" b="1" kern="1200" dirty="0" err="1">
                          <a:solidFill>
                            <a:schemeClr val="bg1"/>
                          </a:solidFill>
                          <a:latin typeface="+mn-lt"/>
                          <a:ea typeface="+mn-ea"/>
                          <a:cs typeface="+mn-cs"/>
                        </a:rPr>
                        <a:t>agroclima</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r>
                        <a:rPr lang="es-ES" sz="800" b="1" dirty="0">
                          <a:solidFill>
                            <a:srgbClr val="000000"/>
                          </a:solidFill>
                        </a:rPr>
                        <a:t>Riesgo cultivos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Aplicación riego inteligente</a:t>
                      </a:r>
                    </a:p>
                  </a:txBody>
                  <a:tcPr marL="45720" marR="45720" anchor="ctr">
                    <a:solidFill>
                      <a:schemeClr val="accent2">
                        <a:lumMod val="75000"/>
                      </a:schemeClr>
                    </a:solidFill>
                  </a:tcPr>
                </a:tc>
                <a:tc>
                  <a:txBody>
                    <a:bodyPr/>
                    <a:lstStyle/>
                    <a:p>
                      <a:pPr algn="ctr"/>
                      <a:r>
                        <a:rPr lang="es-ES" sz="800" b="1" dirty="0">
                          <a:solidFill>
                            <a:srgbClr val="000000"/>
                          </a:solidFill>
                        </a:rPr>
                        <a:t>Recursos hídrico.</a:t>
                      </a: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Mercado</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Cadenas de valor</a:t>
                      </a:r>
                    </a:p>
                  </a:txBody>
                  <a:tcPr marL="45720" marR="45720" anchor="ctr">
                    <a:solidFill>
                      <a:schemeClr val="accent2">
                        <a:lumMod val="75000"/>
                      </a:schemeClr>
                    </a:solidFill>
                  </a:tcPr>
                </a:tc>
                <a:tc>
                  <a:txBody>
                    <a:bodyPr/>
                    <a:lstStyle/>
                    <a:p>
                      <a:pPr algn="ctr"/>
                      <a:r>
                        <a:rPr lang="es-ES" sz="800" b="1" dirty="0">
                          <a:solidFill>
                            <a:srgbClr val="000000"/>
                          </a:solidFill>
                        </a:rPr>
                        <a:t>Acceso a mercado</a:t>
                      </a:r>
                    </a:p>
                  </a:txBody>
                  <a:tcPr marL="0" marR="0" marT="0" marB="0" anchor="ctr"/>
                </a:tc>
                <a:tc>
                  <a:txBody>
                    <a:bodyPr/>
                    <a:lstStyle/>
                    <a:p>
                      <a:pPr algn="ctr"/>
                      <a:r>
                        <a:rPr lang="es-ES" sz="800" b="1" dirty="0">
                          <a:solidFill>
                            <a:srgbClr val="000000"/>
                          </a:solidFill>
                        </a:rPr>
                        <a:t>Valor agregado</a:t>
                      </a:r>
                    </a:p>
                  </a:txBody>
                  <a:tcPr marL="0" marR="0" marT="0" marB="0" anchor="ctr"/>
                </a:tc>
                <a:tc>
                  <a:txBody>
                    <a:bodyPr/>
                    <a:lstStyle/>
                    <a:p>
                      <a:pPr algn="ctr"/>
                      <a:r>
                        <a:rPr lang="es-ES" sz="800" b="1" dirty="0">
                          <a:solidFill>
                            <a:srgbClr val="000000"/>
                          </a:solidFill>
                        </a:rPr>
                        <a:t>Destino producción</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Oferta y demanda</a:t>
                      </a:r>
                    </a:p>
                  </a:txBody>
                  <a:tcPr marL="45720" marR="45720" anchor="ctr">
                    <a:solidFill>
                      <a:schemeClr val="accent2">
                        <a:lumMod val="75000"/>
                      </a:schemeClr>
                    </a:solidFill>
                  </a:tcPr>
                </a:tc>
                <a:tc>
                  <a:txBody>
                    <a:bodyPr/>
                    <a:lstStyle/>
                    <a:p>
                      <a:pPr algn="ctr"/>
                      <a:r>
                        <a:rPr lang="es-ES" sz="800" b="1" dirty="0">
                          <a:solidFill>
                            <a:srgbClr val="000000"/>
                          </a:solidFill>
                        </a:rPr>
                        <a:t>producción</a:t>
                      </a:r>
                    </a:p>
                  </a:txBody>
                  <a:tcPr marL="0" marR="0" marT="0" marB="0" anchor="ctr"/>
                </a:tc>
                <a:tc>
                  <a:txBody>
                    <a:bodyPr/>
                    <a:lstStyle/>
                    <a:p>
                      <a:pPr algn="ctr"/>
                      <a:r>
                        <a:rPr lang="es-ES" sz="800" b="1" dirty="0">
                          <a:solidFill>
                            <a:srgbClr val="000000"/>
                          </a:solidFill>
                        </a:rPr>
                        <a:t>costos</a:t>
                      </a:r>
                    </a:p>
                  </a:txBody>
                  <a:tcPr marL="0" marR="0" marT="0" marB="0" anchor="ctr"/>
                </a:tc>
                <a:tc>
                  <a:txBody>
                    <a:bodyPr/>
                    <a:lstStyle/>
                    <a:p>
                      <a:pPr algn="ctr"/>
                      <a:r>
                        <a:rPr lang="es-ES" sz="800" b="1" dirty="0">
                          <a:solidFill>
                            <a:srgbClr val="000000"/>
                          </a:solidFill>
                        </a:rPr>
                        <a:t>precios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Producción</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Según tipo</a:t>
                      </a:r>
                    </a:p>
                  </a:txBody>
                  <a:tcPr marL="45720" marR="45720" anchor="ctr">
                    <a:solidFill>
                      <a:schemeClr val="accent2">
                        <a:lumMod val="75000"/>
                      </a:schemeClr>
                    </a:solidFill>
                  </a:tcPr>
                </a:tc>
                <a:tc>
                  <a:txBody>
                    <a:bodyPr/>
                    <a:lstStyle/>
                    <a:p>
                      <a:pPr algn="ctr"/>
                      <a:r>
                        <a:rPr lang="es-ES" sz="800" b="1" dirty="0">
                          <a:solidFill>
                            <a:srgbClr val="000000"/>
                          </a:solidFill>
                        </a:rPr>
                        <a:t>Grano básicos</a:t>
                      </a:r>
                    </a:p>
                  </a:txBody>
                  <a:tcPr marL="0" marR="0" marT="0" marB="0" anchor="ctr"/>
                </a:tc>
                <a:tc>
                  <a:txBody>
                    <a:bodyPr/>
                    <a:lstStyle/>
                    <a:p>
                      <a:pPr algn="ctr"/>
                      <a:r>
                        <a:rPr lang="es-ES" sz="800" b="1" dirty="0">
                          <a:solidFill>
                            <a:srgbClr val="000000"/>
                          </a:solidFill>
                        </a:rPr>
                        <a:t>Hortalizas</a:t>
                      </a:r>
                    </a:p>
                  </a:txBody>
                  <a:tcPr marL="0" marR="0" marT="0" marB="0" anchor="ctr"/>
                </a:tc>
                <a:tc>
                  <a:txBody>
                    <a:bodyPr/>
                    <a:lstStyle/>
                    <a:p>
                      <a:pPr algn="ctr"/>
                      <a:r>
                        <a:rPr lang="es-ES" sz="800" b="1" dirty="0">
                          <a:solidFill>
                            <a:srgbClr val="000000"/>
                          </a:solidFill>
                        </a:rPr>
                        <a:t>Huertos</a:t>
                      </a:r>
                    </a:p>
                  </a:txBody>
                  <a:tcPr marL="0" marR="0" marT="0" marB="0" anchor="ctr"/>
                </a:tc>
                <a:tc>
                  <a:txBody>
                    <a:bodyPr/>
                    <a:lstStyle/>
                    <a:p>
                      <a:pPr algn="ctr"/>
                      <a:r>
                        <a:rPr lang="es-ES" sz="800" b="1" dirty="0">
                          <a:solidFill>
                            <a:srgbClr val="000000"/>
                          </a:solidFill>
                        </a:rPr>
                        <a:t>Carne y leche</a:t>
                      </a:r>
                    </a:p>
                  </a:txBody>
                  <a:tcPr marL="0" marR="0" marT="0" marB="0" anchor="ctr"/>
                </a:tc>
                <a:tc>
                  <a:txBody>
                    <a:bodyPr/>
                    <a:lstStyle/>
                    <a:p>
                      <a:pPr algn="ctr"/>
                      <a:r>
                        <a:rPr lang="es-ES" sz="800" b="1" dirty="0">
                          <a:solidFill>
                            <a:srgbClr val="000000"/>
                          </a:solidFill>
                        </a:rPr>
                        <a:t>Avícola</a:t>
                      </a:r>
                    </a:p>
                  </a:txBody>
                  <a:tcPr marL="0" marR="0" marT="0" marB="0" anchor="ctr"/>
                </a:tc>
                <a:tc>
                  <a:txBody>
                    <a:bodyPr/>
                    <a:lstStyle/>
                    <a:p>
                      <a:pPr algn="ctr"/>
                      <a:r>
                        <a:rPr lang="es-ES" sz="800" b="1" dirty="0">
                          <a:solidFill>
                            <a:srgbClr val="000000"/>
                          </a:solidFill>
                        </a:rPr>
                        <a:t>Palma africana</a:t>
                      </a:r>
                    </a:p>
                  </a:txBody>
                  <a:tcPr marL="0" marR="0" marT="0" marB="0" anchor="ctr"/>
                </a:tc>
                <a:tc>
                  <a:txBody>
                    <a:bodyPr/>
                    <a:lstStyle/>
                    <a:p>
                      <a:pPr algn="ctr"/>
                      <a:r>
                        <a:rPr lang="es-ES" sz="800" b="1" dirty="0">
                          <a:solidFill>
                            <a:srgbClr val="000000"/>
                          </a:solidFill>
                        </a:rPr>
                        <a:t>SAF</a:t>
                      </a: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Según productor</a:t>
                      </a:r>
                    </a:p>
                  </a:txBody>
                  <a:tcPr marL="45720" marR="45720" anchor="ctr">
                    <a:solidFill>
                      <a:schemeClr val="accent2">
                        <a:lumMod val="75000"/>
                      </a:schemeClr>
                    </a:solidFill>
                  </a:tcPr>
                </a:tc>
                <a:tc>
                  <a:txBody>
                    <a:bodyPr/>
                    <a:lstStyle/>
                    <a:p>
                      <a:pPr algn="ctr"/>
                      <a:r>
                        <a:rPr lang="es-ES" sz="800" b="1" dirty="0">
                          <a:solidFill>
                            <a:srgbClr val="000000"/>
                          </a:solidFill>
                        </a:rPr>
                        <a:t>Subsistencia</a:t>
                      </a:r>
                    </a:p>
                  </a:txBody>
                  <a:tcPr marL="0" marR="0" marT="0" marB="0" anchor="ctr"/>
                </a:tc>
                <a:tc>
                  <a:txBody>
                    <a:bodyPr/>
                    <a:lstStyle/>
                    <a:p>
                      <a:pPr algn="ctr"/>
                      <a:r>
                        <a:rPr lang="es-ES" sz="800" b="1" dirty="0">
                          <a:solidFill>
                            <a:srgbClr val="000000"/>
                          </a:solidFill>
                        </a:rPr>
                        <a:t>Excedentarios</a:t>
                      </a:r>
                    </a:p>
                  </a:txBody>
                  <a:tcPr marL="0" marR="0" marT="0" marB="0" anchor="ctr"/>
                </a:tc>
                <a:tc>
                  <a:txBody>
                    <a:bodyPr/>
                    <a:lstStyle/>
                    <a:p>
                      <a:pPr algn="ctr"/>
                      <a:r>
                        <a:rPr lang="es-ES" sz="800" b="1" dirty="0">
                          <a:solidFill>
                            <a:srgbClr val="000000"/>
                          </a:solidFill>
                        </a:rPr>
                        <a:t>Comercial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Gobernanza</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Extensión rural</a:t>
                      </a:r>
                    </a:p>
                  </a:txBody>
                  <a:tcPr marL="45720" marR="45720" anchor="ctr">
                    <a:solidFill>
                      <a:schemeClr val="accent2">
                        <a:lumMod val="75000"/>
                      </a:schemeClr>
                    </a:solidFill>
                  </a:tcPr>
                </a:tc>
                <a:tc>
                  <a:txBody>
                    <a:bodyPr/>
                    <a:lstStyle/>
                    <a:p>
                      <a:pPr algn="ctr"/>
                      <a:r>
                        <a:rPr lang="es-ES" sz="800" b="1" dirty="0">
                          <a:solidFill>
                            <a:srgbClr val="000000"/>
                          </a:solidFill>
                        </a:rPr>
                        <a:t>RRSS ACTUALIZADAS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Socios estratégicos</a:t>
                      </a:r>
                    </a:p>
                  </a:txBody>
                  <a:tcPr marL="45720" marR="45720" anchor="ctr">
                    <a:solidFill>
                      <a:schemeClr val="accent2">
                        <a:lumMod val="75000"/>
                      </a:schemeClr>
                    </a:solidFill>
                  </a:tcPr>
                </a:tc>
                <a:tc>
                  <a:txBody>
                    <a:bodyPr/>
                    <a:lstStyle/>
                    <a:p>
                      <a:pPr algn="ctr"/>
                      <a:r>
                        <a:rPr lang="es-ES" sz="800" b="1" dirty="0">
                          <a:solidFill>
                            <a:srgbClr val="000000"/>
                          </a:solidFill>
                        </a:rPr>
                        <a:t>ITCA</a:t>
                      </a:r>
                    </a:p>
                  </a:txBody>
                  <a:tcPr marL="0" marR="0" marT="0" marB="0" anchor="ctr"/>
                </a:tc>
                <a:tc>
                  <a:txBody>
                    <a:bodyPr/>
                    <a:lstStyle/>
                    <a:p>
                      <a:pPr algn="ctr"/>
                      <a:r>
                        <a:rPr lang="es-ES" sz="800" b="1" dirty="0">
                          <a:solidFill>
                            <a:srgbClr val="000000"/>
                          </a:solidFill>
                        </a:rPr>
                        <a:t>ENA</a:t>
                      </a:r>
                    </a:p>
                  </a:txBody>
                  <a:tcPr marL="0" marR="0" marT="0" marB="0" anchor="ctr"/>
                </a:tc>
                <a:tc>
                  <a:txBody>
                    <a:bodyPr/>
                    <a:lstStyle/>
                    <a:p>
                      <a:pPr algn="ctr"/>
                      <a:r>
                        <a:rPr lang="es-ES" sz="800" b="1" dirty="0">
                          <a:solidFill>
                            <a:srgbClr val="000000"/>
                          </a:solidFill>
                        </a:rPr>
                        <a:t>Cooperativas</a:t>
                      </a:r>
                    </a:p>
                  </a:txBody>
                  <a:tcPr marL="0" marR="0" marT="0" marB="0" anchor="ctr"/>
                </a:tc>
                <a:tc>
                  <a:txBody>
                    <a:bodyPr/>
                    <a:lstStyle/>
                    <a:p>
                      <a:pPr algn="ctr"/>
                      <a:r>
                        <a:rPr lang="es-ES" sz="800" b="1" dirty="0">
                          <a:solidFill>
                            <a:srgbClr val="000000"/>
                          </a:solidFill>
                        </a:rPr>
                        <a:t>asociaciones,</a:t>
                      </a:r>
                    </a:p>
                  </a:txBody>
                  <a:tcPr marL="0" marR="0" marT="0" marB="0" anchor="ctr"/>
                </a:tc>
                <a:tc>
                  <a:txBody>
                    <a:bodyPr/>
                    <a:lstStyle/>
                    <a:p>
                      <a:pPr algn="ctr"/>
                      <a:r>
                        <a:rPr lang="es-ES" sz="800" b="1" dirty="0">
                          <a:solidFill>
                            <a:srgbClr val="000000"/>
                          </a:solidFill>
                        </a:rPr>
                        <a:t>Cámara Agro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43649822"/>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MANEJO</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AGROQUÍMICOS</a:t>
                      </a:r>
                    </a:p>
                  </a:txBody>
                  <a:tcPr marL="45720" marR="45720" anchor="ctr">
                    <a:solidFill>
                      <a:schemeClr val="accent2">
                        <a:lumMod val="75000"/>
                      </a:schemeClr>
                    </a:solidFill>
                  </a:tcPr>
                </a:tc>
                <a:tc>
                  <a:txBody>
                    <a:bodyPr/>
                    <a:lstStyle/>
                    <a:p>
                      <a:pPr algn="ctr"/>
                      <a:r>
                        <a:rPr lang="es-ES" sz="800" b="1" dirty="0">
                          <a:solidFill>
                            <a:srgbClr val="000000"/>
                          </a:solidFill>
                        </a:rPr>
                        <a:t>FERTILIZACIÓN</a:t>
                      </a:r>
                    </a:p>
                  </a:txBody>
                  <a:tcPr marL="0" marR="0" marT="0" marB="0" anchor="ctr"/>
                </a:tc>
                <a:tc>
                  <a:txBody>
                    <a:bodyPr/>
                    <a:lstStyle/>
                    <a:p>
                      <a:pPr algn="ctr"/>
                      <a:r>
                        <a:rPr lang="es-ES" sz="800" b="1" dirty="0">
                          <a:solidFill>
                            <a:srgbClr val="000000"/>
                          </a:solidFill>
                        </a:rPr>
                        <a:t>CONTROL DE PLAGAS Y ENFERMEDADES</a:t>
                      </a:r>
                    </a:p>
                  </a:txBody>
                  <a:tcPr marL="0" marR="0" marT="0" marB="0" anchor="ctr"/>
                </a:tc>
                <a:tc>
                  <a:txBody>
                    <a:bodyPr/>
                    <a:lstStyle/>
                    <a:p>
                      <a:pPr algn="ctr"/>
                      <a:r>
                        <a:rPr lang="es-ES" sz="800" b="1" dirty="0">
                          <a:solidFill>
                            <a:srgbClr val="000000"/>
                          </a:solidFill>
                        </a:rPr>
                        <a:t>CONTROL DE MALEZAS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1743929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RIEGO</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92651802"/>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6178</TotalTime>
  <Words>2268</Words>
  <Application>Microsoft Office PowerPoint</Application>
  <PresentationFormat>Panorámica</PresentationFormat>
  <Paragraphs>503</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Chevin Pro DemiBold</vt:lpstr>
      <vt:lpstr>Chevin Pro Light</vt:lpstr>
      <vt:lpstr>inherit</vt:lpstr>
      <vt:lpstr>Wingdings</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Señalar qué nombre previo ya tiene el producto o si te gustaría recomendar otro.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Claudia Garrido</cp:lastModifiedBy>
  <cp:revision>63</cp:revision>
  <dcterms:created xsi:type="dcterms:W3CDTF">2020-08-01T02:59:29Z</dcterms:created>
  <dcterms:modified xsi:type="dcterms:W3CDTF">2020-09-24T13:20:19Z</dcterms:modified>
</cp:coreProperties>
</file>