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6" r:id="rId4"/>
    <p:sldId id="287" r:id="rId5"/>
    <p:sldId id="284" r:id="rId6"/>
    <p:sldId id="285" r:id="rId7"/>
    <p:sldId id="258" r:id="rId8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276BA1-CC28-488D-A9F8-FB9CE33D8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016C4-41B6-4708-8008-B27931E75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C23B48-DA59-489D-AA52-A946A8593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03-11-2020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92D0DD-26EA-42B8-A24A-4CE9A04A0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77180A-F11B-4106-942C-BEA2461ED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4540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8079F-62C6-4910-B4F9-575119D38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1A4A924-74B5-4EF4-9D4C-2DEEFE7DA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21AB60-92F7-4344-85DE-537458936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03-11-2020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B4C1A2-32A2-45F1-AEF6-D4A353FEF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CF4154-0167-4EDF-B033-5A6B2260B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5199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841D880-481C-4B9C-B89E-85313ECD27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3E28D5C-246C-42E2-9BDC-CEAFAE766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FDB97C-E94A-4106-A75E-968698FDD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03-11-2020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376DF9-624E-45D2-8833-4426C817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EA2394-4C8A-4963-94C3-08C7CBAB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26117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4DE5F-172B-48C3-BF86-771277FB0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584BD6-2AD9-425D-A5FD-5C37EC675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5997EC-8EFF-4453-BF76-84F17AE69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03-11-2020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C9115A-D822-4995-85E0-20F1BB77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65E1DF-00AD-4352-9D18-43CCB9686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03899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B451F-56A5-4C89-A38D-27635A295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802A34-465D-4809-9CF5-170489C94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F0032B-B2F2-48E0-8009-4A9AC5AC9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03-11-2020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C6496B-19C2-471A-8593-FA4E041DF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EEF23A-1196-4661-B854-C28E634E7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73996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11FE76-8037-4994-B0A8-5D401C97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088480-E64E-4CD9-8077-C2CC7FFEF6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8673C0-1093-4F57-A1DC-D342AE70A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DBF091-2BEA-4CCD-B15F-D7503A1E5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03-11-2020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D136B9-59D0-4A8A-AAB7-A114E9B69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C1C301-0105-4645-B2ED-416EB5CB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6921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FD63F8-7B0E-42AC-8A24-2B3F4EFCE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7A8156-FE42-4AB8-A72D-1ADC7BB61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037AB9-D3D9-49F3-AAF0-E4656D804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5ED9739-DB30-4CD6-973F-B6487AA11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0CBDFB8-8165-4D5D-AE28-4094A7FA4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21AC697-3A1C-4D0E-964C-7F17E41D1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03-11-2020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3A375E8-932F-4F91-9831-15B154F40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2805A28-00E5-47BB-90F8-96B3EE7B3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901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EAB26-C1E4-4F46-9E9E-45F93301B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AAA4338-1133-4871-8903-765BEDD2F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03-11-2020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1E0274A-B4B8-4665-A6F3-3AAD4352E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098250-74AE-4907-8A35-F2D9F15C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23010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1AA59B4-2D3F-40F9-87B3-227D8382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03-11-2020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E7AAE12-FA5D-4BC7-807C-15FCAAA15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A61799-097A-4CEA-8DB0-CC3F01847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727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04E52-7E5D-44CB-A8E0-A96AAB8AF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6247E9-E96A-475F-A1DC-71D4BF0B5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4F2C018-E2E5-4AC6-9989-AD38DD39E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F4A987-DD48-4010-BEED-AA84E58C6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03-11-2020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706E41-A92A-4BE9-966F-ADD18828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890C29-B262-4326-9C8D-CE65CA66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3115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05A613-0DB1-438F-81EB-A9D2BD87B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F174CFB-2D4B-4384-AAA8-9C5B7BD69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B4522DD-308A-4718-917F-568876E6C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E4A369-B04E-4EB5-9E79-29E8759EF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03-11-2020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702F6A-4F47-41A6-8E2E-84C4398A7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340D61-BDE3-46F1-982F-0589DBB10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21062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772E258-F287-4DAE-8D99-E89C20F7E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4E8BCB-39C6-4AE8-A742-9FD0A69B1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40E221-4288-4F63-A630-B033FB7ACE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63FF5-5640-4E1F-A6B1-2019BEDD815C}" type="datetimeFigureOut">
              <a:rPr lang="es-CL" smtClean="0"/>
              <a:t>03-11-2020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042A5E-8923-414F-8DB6-5EA44734C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195BB3-9138-4769-B51F-BAE31F07B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4416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0628B1-34C9-44AF-980A-CF8AE38488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Productos </a:t>
            </a:r>
            <a:r>
              <a:rPr lang="es-CL" dirty="0" err="1"/>
              <a:t>Power</a:t>
            </a:r>
            <a:r>
              <a:rPr lang="es-CL" dirty="0"/>
              <a:t> Bi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E417C9-2F43-44BA-AC05-AD32DC2A2F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DATA AGRO</a:t>
            </a:r>
          </a:p>
        </p:txBody>
      </p:sp>
    </p:spTree>
    <p:extLst>
      <p:ext uri="{BB962C8B-B14F-4D97-AF65-F5344CB8AC3E}">
        <p14:creationId xmlns:p14="http://schemas.microsoft.com/office/powerpoint/2010/main" val="145343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D1D60-7AED-4F3B-82D7-A5924CAF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4651"/>
            <a:ext cx="10353675" cy="844550"/>
          </a:xfrm>
        </p:spPr>
        <p:txBody>
          <a:bodyPr/>
          <a:lstStyle/>
          <a:p>
            <a:r>
              <a:rPr lang="es-CL" dirty="0"/>
              <a:t>Agricultura –Producción frutícola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6B0D7897-0351-4720-BD8C-A466E43D1B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362" t="3176" r="18326" b="79930"/>
          <a:stretch/>
        </p:blipFill>
        <p:spPr>
          <a:xfrm>
            <a:off x="5488284" y="4332605"/>
            <a:ext cx="6390640" cy="1266824"/>
          </a:xfrm>
        </p:spPr>
      </p:pic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B739105-398D-426C-A0AD-8DAAB3F171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75"/>
          <a:stretch/>
        </p:blipFill>
        <p:spPr>
          <a:xfrm>
            <a:off x="6703717" y="1407721"/>
            <a:ext cx="5071066" cy="2644850"/>
          </a:xfrm>
          <a:prstGeom prst="rect">
            <a:avLst/>
          </a:prstGeom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8731B23-2644-4EB6-96B4-193EDF9971BD}"/>
              </a:ext>
            </a:extLst>
          </p:cNvPr>
          <p:cNvSpPr txBox="1">
            <a:spLocks/>
          </p:cNvSpPr>
          <p:nvPr/>
        </p:nvSpPr>
        <p:spPr>
          <a:xfrm>
            <a:off x="914400" y="1219201"/>
            <a:ext cx="45738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500" dirty="0"/>
              <a:t>Un mapa por especie de Chile</a:t>
            </a:r>
          </a:p>
          <a:p>
            <a:r>
              <a:rPr lang="es-CL" sz="1500" dirty="0"/>
              <a:t>Para cada región un gráfico de principales especies.</a:t>
            </a:r>
          </a:p>
          <a:p>
            <a:r>
              <a:rPr lang="es-ES" sz="1500" dirty="0"/>
              <a:t>Para cada especie un gráfico de evolución de superficie en el tiempo.</a:t>
            </a:r>
          </a:p>
          <a:p>
            <a:r>
              <a:rPr lang="es-ES" sz="1500" dirty="0"/>
              <a:t>Para cada especie un gráfico de principales variedades.</a:t>
            </a:r>
          </a:p>
          <a:p>
            <a:r>
              <a:rPr lang="es-CL" sz="1500" dirty="0"/>
              <a:t>Gráficos de sistemas de riego (estos se cruzarán posteriormente con oferta hídrica)</a:t>
            </a:r>
          </a:p>
          <a:p>
            <a:r>
              <a:rPr lang="es-CL" sz="1500" dirty="0"/>
              <a:t>Posteriormente la superficie se comparará con precio (los precios aún no están definidos).</a:t>
            </a:r>
          </a:p>
          <a:p>
            <a:r>
              <a:rPr lang="es-CL" sz="1500" dirty="0"/>
              <a:t>Directorio empresas agroindustriales por región. </a:t>
            </a:r>
          </a:p>
          <a:p>
            <a:r>
              <a:rPr lang="es-CL" sz="1500" dirty="0"/>
              <a:t>Número de empresas por especie frutal por comuna</a:t>
            </a:r>
          </a:p>
          <a:p>
            <a:r>
              <a:rPr lang="es-CL" sz="1500" dirty="0"/>
              <a:t>Cruzar la superficie por especie con el número de agroindustria por región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CEE0B329-D4B8-4859-B4EC-C545FD7210FE}"/>
              </a:ext>
            </a:extLst>
          </p:cNvPr>
          <p:cNvSpPr/>
          <p:nvPr/>
        </p:nvSpPr>
        <p:spPr>
          <a:xfrm>
            <a:off x="5730240" y="5248275"/>
            <a:ext cx="3362960" cy="35115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2467400-7787-4EC0-88CB-412CCF820126}"/>
              </a:ext>
            </a:extLst>
          </p:cNvPr>
          <p:cNvSpPr/>
          <p:nvPr/>
        </p:nvSpPr>
        <p:spPr>
          <a:xfrm>
            <a:off x="2277417" y="5097855"/>
            <a:ext cx="2809875" cy="733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Excel para </a:t>
            </a:r>
            <a:r>
              <a:rPr lang="es-CL" dirty="0" err="1"/>
              <a:t>Power</a:t>
            </a:r>
            <a:r>
              <a:rPr lang="es-CL" dirty="0"/>
              <a:t> Bi</a:t>
            </a:r>
          </a:p>
        </p:txBody>
      </p:sp>
    </p:spTree>
    <p:extLst>
      <p:ext uri="{BB962C8B-B14F-4D97-AF65-F5344CB8AC3E}">
        <p14:creationId xmlns:p14="http://schemas.microsoft.com/office/powerpoint/2010/main" val="1746914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D1D60-7AED-4F3B-82D7-A5924CAF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4651"/>
            <a:ext cx="10353675" cy="844550"/>
          </a:xfrm>
        </p:spPr>
        <p:txBody>
          <a:bodyPr>
            <a:normAutofit fontScale="90000"/>
          </a:bodyPr>
          <a:lstStyle/>
          <a:p>
            <a:r>
              <a:rPr lang="es-CL" dirty="0"/>
              <a:t>Agricultura –Producción anual (cereales, grano y hortalizas)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6B0D7897-0351-4720-BD8C-A466E43D1B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362" t="3176" r="18326" b="79930"/>
          <a:stretch/>
        </p:blipFill>
        <p:spPr>
          <a:xfrm>
            <a:off x="5488284" y="4718685"/>
            <a:ext cx="6390640" cy="1266824"/>
          </a:xfrm>
        </p:spPr>
      </p:pic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B739105-398D-426C-A0AD-8DAAB3F171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75"/>
          <a:stretch/>
        </p:blipFill>
        <p:spPr>
          <a:xfrm>
            <a:off x="6703717" y="1407721"/>
            <a:ext cx="5071066" cy="2644850"/>
          </a:xfrm>
          <a:prstGeom prst="rect">
            <a:avLst/>
          </a:prstGeom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8731B23-2644-4EB6-96B4-193EDF9971BD}"/>
              </a:ext>
            </a:extLst>
          </p:cNvPr>
          <p:cNvSpPr txBox="1">
            <a:spLocks/>
          </p:cNvSpPr>
          <p:nvPr/>
        </p:nvSpPr>
        <p:spPr>
          <a:xfrm>
            <a:off x="914400" y="1219201"/>
            <a:ext cx="45738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500" dirty="0"/>
              <a:t>Mapa de rendimiento y superficie de cultivo para cultivos anuales.</a:t>
            </a:r>
          </a:p>
          <a:p>
            <a:r>
              <a:rPr lang="es-CL" sz="1500" dirty="0"/>
              <a:t>Series de tiempo para hortalizas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CEE0B329-D4B8-4859-B4EC-C545FD7210FE}"/>
              </a:ext>
            </a:extLst>
          </p:cNvPr>
          <p:cNvSpPr/>
          <p:nvPr/>
        </p:nvSpPr>
        <p:spPr>
          <a:xfrm>
            <a:off x="5730240" y="5248275"/>
            <a:ext cx="3362960" cy="35115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2467400-7787-4EC0-88CB-412CCF820126}"/>
              </a:ext>
            </a:extLst>
          </p:cNvPr>
          <p:cNvSpPr/>
          <p:nvPr/>
        </p:nvSpPr>
        <p:spPr>
          <a:xfrm>
            <a:off x="2277417" y="5097855"/>
            <a:ext cx="2809875" cy="733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Excel para </a:t>
            </a:r>
            <a:r>
              <a:rPr lang="es-CL" dirty="0" err="1"/>
              <a:t>Power</a:t>
            </a:r>
            <a:r>
              <a:rPr lang="es-CL" dirty="0"/>
              <a:t> Bi</a:t>
            </a:r>
          </a:p>
        </p:txBody>
      </p:sp>
    </p:spTree>
    <p:extLst>
      <p:ext uri="{BB962C8B-B14F-4D97-AF65-F5344CB8AC3E}">
        <p14:creationId xmlns:p14="http://schemas.microsoft.com/office/powerpoint/2010/main" val="134390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D1D60-7AED-4F3B-82D7-A5924CAF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4651"/>
            <a:ext cx="10353675" cy="844550"/>
          </a:xfrm>
        </p:spPr>
        <p:txBody>
          <a:bodyPr>
            <a:normAutofit/>
          </a:bodyPr>
          <a:lstStyle/>
          <a:p>
            <a:r>
              <a:rPr lang="es-CL" dirty="0"/>
              <a:t>Agricultura –Agroindustria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8731B23-2644-4EB6-96B4-193EDF9971BD}"/>
              </a:ext>
            </a:extLst>
          </p:cNvPr>
          <p:cNvSpPr txBox="1">
            <a:spLocks/>
          </p:cNvSpPr>
          <p:nvPr/>
        </p:nvSpPr>
        <p:spPr>
          <a:xfrm>
            <a:off x="914400" y="1219201"/>
            <a:ext cx="5466080" cy="137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500" dirty="0"/>
              <a:t>Directorio agroindustria frutícola</a:t>
            </a:r>
          </a:p>
          <a:p>
            <a:r>
              <a:rPr lang="es-CL" sz="1500" dirty="0"/>
              <a:t>Directorio industria láctea  (plantas procesadoras por provincia y mes)</a:t>
            </a:r>
          </a:p>
          <a:p>
            <a:r>
              <a:rPr lang="es-CL" sz="1500" dirty="0"/>
              <a:t>Directorio insumos producción</a:t>
            </a:r>
          </a:p>
          <a:p>
            <a:endParaRPr lang="es-CL" sz="1500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CEE0B329-D4B8-4859-B4EC-C545FD7210FE}"/>
              </a:ext>
            </a:extLst>
          </p:cNvPr>
          <p:cNvSpPr/>
          <p:nvPr/>
        </p:nvSpPr>
        <p:spPr>
          <a:xfrm>
            <a:off x="5730240" y="5248275"/>
            <a:ext cx="3362960" cy="35115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2467400-7787-4EC0-88CB-412CCF820126}"/>
              </a:ext>
            </a:extLst>
          </p:cNvPr>
          <p:cNvSpPr/>
          <p:nvPr/>
        </p:nvSpPr>
        <p:spPr>
          <a:xfrm>
            <a:off x="2277417" y="5097855"/>
            <a:ext cx="2809875" cy="733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Excel para </a:t>
            </a:r>
            <a:r>
              <a:rPr lang="es-CL" dirty="0" err="1"/>
              <a:t>Power</a:t>
            </a:r>
            <a:r>
              <a:rPr lang="es-CL" dirty="0"/>
              <a:t> Bi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CB67CBF-E154-4F92-B85E-3F0AD33A0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12719"/>
            <a:ext cx="10515600" cy="3464243"/>
          </a:xfrm>
        </p:spPr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878105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509F26-B5DC-4BA7-B476-4CB044237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103EB1-B135-4526-B883-33228FC27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A422EA9-5854-4486-BC66-D2E8215A02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16" r="1" b="13669"/>
          <a:stretch/>
        </p:blipFill>
        <p:spPr>
          <a:xfrm rot="21480000">
            <a:off x="1137837" y="1003258"/>
            <a:ext cx="9916327" cy="47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72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2509F26-B5DC-4BA7-B476-4CB044237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103EB1-B135-4526-B883-33228FC27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6062C23-676A-4B84-BFA4-9E3A7A95C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340" r="1" b="1"/>
          <a:stretch/>
        </p:blipFill>
        <p:spPr>
          <a:xfrm rot="21480000">
            <a:off x="1137837" y="1003258"/>
            <a:ext cx="9916327" cy="47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618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A7E5F8-920B-4BB0-80A9-8FEEBACAB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B5C976-89CC-45AF-9F09-095A2A327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936329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160</Words>
  <Application>Microsoft Office PowerPoint</Application>
  <PresentationFormat>Panorámica</PresentationFormat>
  <Paragraphs>22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Impact</vt:lpstr>
      <vt:lpstr>Tema de Office</vt:lpstr>
      <vt:lpstr>Productos Power Bi </vt:lpstr>
      <vt:lpstr>Agricultura –Producción frutícola</vt:lpstr>
      <vt:lpstr>Agricultura –Producción anual (cereales, grano y hortalizas)</vt:lpstr>
      <vt:lpstr>Agricultura –Agroindustria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Productos Power Bi </dc:title>
  <dc:creator>clauduarte r</dc:creator>
  <cp:lastModifiedBy>clauduarte r</cp:lastModifiedBy>
  <cp:revision>2</cp:revision>
  <dcterms:created xsi:type="dcterms:W3CDTF">2020-11-03T22:56:44Z</dcterms:created>
  <dcterms:modified xsi:type="dcterms:W3CDTF">2020-11-03T23:15:03Z</dcterms:modified>
</cp:coreProperties>
</file>