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20" r:id="rId4"/>
    <p:sldId id="289" r:id="rId5"/>
    <p:sldId id="323" r:id="rId6"/>
    <p:sldId id="322" r:id="rId7"/>
    <p:sldId id="304" r:id="rId8"/>
    <p:sldId id="324" r:id="rId9"/>
    <p:sldId id="312" r:id="rId10"/>
    <p:sldId id="310" r:id="rId11"/>
    <p:sldId id="325" r:id="rId12"/>
    <p:sldId id="314" r:id="rId13"/>
    <p:sldId id="306" r:id="rId14"/>
    <p:sldId id="307" r:id="rId15"/>
    <p:sldId id="311" r:id="rId16"/>
    <p:sldId id="313" r:id="rId17"/>
    <p:sldId id="308" r:id="rId18"/>
    <p:sldId id="309" r:id="rId19"/>
    <p:sldId id="315" r:id="rId20"/>
    <p:sldId id="316" r:id="rId21"/>
    <p:sldId id="317" r:id="rId22"/>
    <p:sldId id="318" r:id="rId23"/>
    <p:sldId id="319" r:id="rId24"/>
    <p:sldId id="305" r:id="rId25"/>
    <p:sldId id="300" r:id="rId26"/>
    <p:sldId id="301" r:id="rId27"/>
    <p:sldId id="302" r:id="rId28"/>
    <p:sldId id="292" r:id="rId29"/>
    <p:sldId id="293" r:id="rId30"/>
    <p:sldId id="294" r:id="rId31"/>
    <p:sldId id="257" r:id="rId32"/>
    <p:sldId id="295" r:id="rId33"/>
    <p:sldId id="296" r:id="rId34"/>
    <p:sldId id="290" r:id="rId35"/>
    <p:sldId id="297" r:id="rId3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D2CDA-AEF4-4D57-84D3-805C51A452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B4852B77-9100-435A-BFE7-A95E4D6102B7}">
      <dgm:prSet phldrT="[Texto]" custT="1"/>
      <dgm:spPr/>
      <dgm:t>
        <a:bodyPr/>
        <a:lstStyle/>
        <a:p>
          <a:r>
            <a:rPr lang="es-CL" sz="1400" dirty="0"/>
            <a:t>Estadísticas cultivos agrícolas </a:t>
          </a:r>
        </a:p>
      </dgm:t>
    </dgm:pt>
    <dgm:pt modelId="{7BDF6FEB-DCEA-4E7B-A21E-0EB3B1024F8F}" type="parTrans" cxnId="{CA4C649E-63BF-4980-B076-38F34F547A0E}">
      <dgm:prSet/>
      <dgm:spPr/>
      <dgm:t>
        <a:bodyPr/>
        <a:lstStyle/>
        <a:p>
          <a:endParaRPr lang="es-CL" sz="1400"/>
        </a:p>
      </dgm:t>
    </dgm:pt>
    <dgm:pt modelId="{8A5E0F5E-EF55-4DA9-9CC9-79263B3969E4}" type="sibTrans" cxnId="{CA4C649E-63BF-4980-B076-38F34F547A0E}">
      <dgm:prSet/>
      <dgm:spPr/>
      <dgm:t>
        <a:bodyPr/>
        <a:lstStyle/>
        <a:p>
          <a:endParaRPr lang="es-CL" sz="1400"/>
        </a:p>
      </dgm:t>
    </dgm:pt>
    <dgm:pt modelId="{045A763F-02A1-49FA-91F4-31145FCE012E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9ECFC646-DAF4-4159-B67E-2F7BB652F0D0}" type="parTrans" cxnId="{6648EA17-ADDB-4445-BD34-614E304FBAB2}">
      <dgm:prSet custT="1"/>
      <dgm:spPr/>
      <dgm:t>
        <a:bodyPr/>
        <a:lstStyle/>
        <a:p>
          <a:endParaRPr lang="es-CL" sz="1400"/>
        </a:p>
      </dgm:t>
    </dgm:pt>
    <dgm:pt modelId="{5626B539-6E33-4D21-98BA-CFC3AF9592CC}" type="sibTrans" cxnId="{6648EA17-ADDB-4445-BD34-614E304FBAB2}">
      <dgm:prSet/>
      <dgm:spPr/>
      <dgm:t>
        <a:bodyPr/>
        <a:lstStyle/>
        <a:p>
          <a:endParaRPr lang="es-CL" sz="1400"/>
        </a:p>
      </dgm:t>
    </dgm:pt>
    <dgm:pt modelId="{B242B5D5-770A-45B4-BB1F-769F5A0FFC0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1AEC7265-DEA4-4A77-B502-7EED6B1369B3}" type="parTrans" cxnId="{55561AA3-84EE-4FAD-AAE0-60DD52E4D053}">
      <dgm:prSet custT="1"/>
      <dgm:spPr/>
      <dgm:t>
        <a:bodyPr/>
        <a:lstStyle/>
        <a:p>
          <a:endParaRPr lang="es-CL" sz="1400"/>
        </a:p>
      </dgm:t>
    </dgm:pt>
    <dgm:pt modelId="{38851D8B-8173-474B-98CD-CA6E3815877F}" type="sibTrans" cxnId="{55561AA3-84EE-4FAD-AAE0-60DD52E4D053}">
      <dgm:prSet/>
      <dgm:spPr/>
      <dgm:t>
        <a:bodyPr/>
        <a:lstStyle/>
        <a:p>
          <a:endParaRPr lang="es-CL" sz="1400"/>
        </a:p>
      </dgm:t>
    </dgm:pt>
    <dgm:pt modelId="{78D2FF2C-2000-4C86-8651-5A8A09D4FB6E}">
      <dgm:prSet phldrT="[Texto]" custT="1"/>
      <dgm:spPr/>
      <dgm:t>
        <a:bodyPr/>
        <a:lstStyle/>
        <a:p>
          <a:r>
            <a:rPr lang="es-CL" sz="1400" dirty="0"/>
            <a:t>Estadísticas cultivos perennes</a:t>
          </a:r>
        </a:p>
      </dgm:t>
    </dgm:pt>
    <dgm:pt modelId="{BB4B7E31-5BBB-40B0-81EB-898F40276BCA}" type="parTrans" cxnId="{49A9E4C0-0D41-4730-B565-DBAECBAE55B0}">
      <dgm:prSet custT="1"/>
      <dgm:spPr/>
      <dgm:t>
        <a:bodyPr/>
        <a:lstStyle/>
        <a:p>
          <a:endParaRPr lang="es-CL" sz="1400"/>
        </a:p>
      </dgm:t>
    </dgm:pt>
    <dgm:pt modelId="{1ACFD39E-BF0D-47DB-AC8C-17F6DA353928}" type="sibTrans" cxnId="{49A9E4C0-0D41-4730-B565-DBAECBAE55B0}">
      <dgm:prSet/>
      <dgm:spPr/>
      <dgm:t>
        <a:bodyPr/>
        <a:lstStyle/>
        <a:p>
          <a:endParaRPr lang="es-CL" sz="1400"/>
        </a:p>
      </dgm:t>
    </dgm:pt>
    <dgm:pt modelId="{1B27B52D-6D91-4F13-99D5-5A471146813A}">
      <dgm:prSet phldrT="[Texto]" custT="1"/>
      <dgm:spPr/>
      <dgm:t>
        <a:bodyPr/>
        <a:lstStyle/>
        <a:p>
          <a:r>
            <a:rPr lang="es-CL" sz="1400" dirty="0"/>
            <a:t>Estadísticas Uva</a:t>
          </a:r>
        </a:p>
      </dgm:t>
    </dgm:pt>
    <dgm:pt modelId="{6E958EC0-2E17-4A13-8963-611A571C950C}" type="parTrans" cxnId="{0F131261-D3DA-4379-8011-58F15ED83896}">
      <dgm:prSet custT="1"/>
      <dgm:spPr/>
      <dgm:t>
        <a:bodyPr/>
        <a:lstStyle/>
        <a:p>
          <a:endParaRPr lang="es-CL" sz="1400"/>
        </a:p>
      </dgm:t>
    </dgm:pt>
    <dgm:pt modelId="{9ED6D18A-5475-4045-A843-3CFFA91DF9B6}" type="sibTrans" cxnId="{0F131261-D3DA-4379-8011-58F15ED83896}">
      <dgm:prSet/>
      <dgm:spPr/>
      <dgm:t>
        <a:bodyPr/>
        <a:lstStyle/>
        <a:p>
          <a:endParaRPr lang="es-CL" sz="1400"/>
        </a:p>
      </dgm:t>
    </dgm:pt>
    <dgm:pt modelId="{0AD7016D-93C0-4EA3-B76F-3224F6170FC1}">
      <dgm:prSet custT="1"/>
      <dgm:spPr/>
      <dgm:t>
        <a:bodyPr/>
        <a:lstStyle/>
        <a:p>
          <a:r>
            <a:rPr lang="es-CL" sz="1400" dirty="0"/>
            <a:t>Estadísticas </a:t>
          </a:r>
          <a:r>
            <a:rPr lang="es-CL" sz="1400" dirty="0" err="1"/>
            <a:t>Berries</a:t>
          </a:r>
          <a:r>
            <a:rPr lang="es-CL" sz="1400" dirty="0"/>
            <a:t> </a:t>
          </a:r>
        </a:p>
      </dgm:t>
    </dgm:pt>
    <dgm:pt modelId="{60F6CED7-85E7-4783-B08E-20F3B0CDB3BF}" type="parTrans" cxnId="{47021995-C98D-476E-B505-34F88F4B7152}">
      <dgm:prSet custT="1"/>
      <dgm:spPr/>
      <dgm:t>
        <a:bodyPr/>
        <a:lstStyle/>
        <a:p>
          <a:endParaRPr lang="es-CL" sz="1400"/>
        </a:p>
      </dgm:t>
    </dgm:pt>
    <dgm:pt modelId="{5C537354-CC17-4A06-9887-F67C297B2376}" type="sibTrans" cxnId="{47021995-C98D-476E-B505-34F88F4B7152}">
      <dgm:prSet/>
      <dgm:spPr/>
      <dgm:t>
        <a:bodyPr/>
        <a:lstStyle/>
        <a:p>
          <a:endParaRPr lang="es-CL" sz="1400"/>
        </a:p>
      </dgm:t>
    </dgm:pt>
    <dgm:pt modelId="{7A09CB10-06EE-4D80-B703-521C940A31BD}">
      <dgm:prSet custT="1"/>
      <dgm:spPr/>
      <dgm:t>
        <a:bodyPr/>
        <a:lstStyle/>
        <a:p>
          <a:r>
            <a:rPr lang="es-CL" sz="1400" dirty="0"/>
            <a:t>Estadísticas frutos secos</a:t>
          </a:r>
        </a:p>
      </dgm:t>
    </dgm:pt>
    <dgm:pt modelId="{AA4BD023-9B04-4E53-A43B-10E68AD59331}" type="parTrans" cxnId="{4A885E21-BDDC-408D-89F0-2E25D0FC1EF6}">
      <dgm:prSet custT="1"/>
      <dgm:spPr/>
      <dgm:t>
        <a:bodyPr/>
        <a:lstStyle/>
        <a:p>
          <a:endParaRPr lang="es-CL" sz="1400"/>
        </a:p>
      </dgm:t>
    </dgm:pt>
    <dgm:pt modelId="{5AE282BD-346C-4267-A46B-D7FF0012D8AF}" type="sibTrans" cxnId="{4A885E21-BDDC-408D-89F0-2E25D0FC1EF6}">
      <dgm:prSet/>
      <dgm:spPr/>
      <dgm:t>
        <a:bodyPr/>
        <a:lstStyle/>
        <a:p>
          <a:endParaRPr lang="es-CL" sz="1400"/>
        </a:p>
      </dgm:t>
    </dgm:pt>
    <dgm:pt modelId="{B51AC696-3E52-49EA-B1A6-536D87B35323}">
      <dgm:prSet custT="1"/>
      <dgm:spPr/>
      <dgm:t>
        <a:bodyPr/>
        <a:lstStyle/>
        <a:p>
          <a:r>
            <a:rPr lang="es-CL" sz="1400" dirty="0"/>
            <a:t>Estadísticas cítricos</a:t>
          </a:r>
        </a:p>
      </dgm:t>
    </dgm:pt>
    <dgm:pt modelId="{25D59B49-B040-47B4-B26B-3153064BAA98}" type="parTrans" cxnId="{EB9EEF14-FE8A-43ED-A19E-AAB91EEB5F2D}">
      <dgm:prSet custT="1"/>
      <dgm:spPr/>
      <dgm:t>
        <a:bodyPr/>
        <a:lstStyle/>
        <a:p>
          <a:endParaRPr lang="es-CL" sz="1400"/>
        </a:p>
      </dgm:t>
    </dgm:pt>
    <dgm:pt modelId="{8019AF67-F9F5-42F5-BD91-4E5CC96076E8}" type="sibTrans" cxnId="{EB9EEF14-FE8A-43ED-A19E-AAB91EEB5F2D}">
      <dgm:prSet/>
      <dgm:spPr/>
      <dgm:t>
        <a:bodyPr/>
        <a:lstStyle/>
        <a:p>
          <a:endParaRPr lang="es-CL" sz="1400"/>
        </a:p>
      </dgm:t>
    </dgm:pt>
    <dgm:pt modelId="{C8A98849-F694-47B5-A6E2-D3258383E71A}">
      <dgm:prSet custT="1"/>
      <dgm:spPr/>
      <dgm:t>
        <a:bodyPr/>
        <a:lstStyle/>
        <a:p>
          <a:r>
            <a:rPr lang="es-CL" sz="1400" dirty="0"/>
            <a:t>Estadísticas oleaginosos</a:t>
          </a:r>
        </a:p>
      </dgm:t>
    </dgm:pt>
    <dgm:pt modelId="{EA9268EA-0C4E-4398-9E5C-1A4D40D46B83}" type="parTrans" cxnId="{38BBE1F5-9EA3-400F-AD93-6818AC5F7D86}">
      <dgm:prSet custT="1"/>
      <dgm:spPr/>
      <dgm:t>
        <a:bodyPr/>
        <a:lstStyle/>
        <a:p>
          <a:endParaRPr lang="es-CL" sz="1400"/>
        </a:p>
      </dgm:t>
    </dgm:pt>
    <dgm:pt modelId="{0462AE62-7D57-4BDC-98F2-E1B096FFADFC}" type="sibTrans" cxnId="{38BBE1F5-9EA3-400F-AD93-6818AC5F7D86}">
      <dgm:prSet/>
      <dgm:spPr/>
      <dgm:t>
        <a:bodyPr/>
        <a:lstStyle/>
        <a:p>
          <a:endParaRPr lang="es-CL" sz="1400"/>
        </a:p>
      </dgm:t>
    </dgm:pt>
    <dgm:pt modelId="{43EF7565-2714-4607-B1B0-54ADE045CC7E}">
      <dgm:prSet custT="1"/>
      <dgm:spPr/>
      <dgm:t>
        <a:bodyPr/>
        <a:lstStyle/>
        <a:p>
          <a:r>
            <a:rPr lang="es-CL" sz="1400" dirty="0"/>
            <a:t>Estadísticas manzanas</a:t>
          </a:r>
        </a:p>
      </dgm:t>
    </dgm:pt>
    <dgm:pt modelId="{0A385DB3-DD74-4472-B66B-A453D1920C02}" type="parTrans" cxnId="{FBEE9C16-537D-4728-A6D4-7620EA703EAE}">
      <dgm:prSet custT="1"/>
      <dgm:spPr/>
      <dgm:t>
        <a:bodyPr/>
        <a:lstStyle/>
        <a:p>
          <a:endParaRPr lang="es-CL" sz="1400"/>
        </a:p>
      </dgm:t>
    </dgm:pt>
    <dgm:pt modelId="{53D13675-9FAA-4F2C-AF56-7DCC16473300}" type="sibTrans" cxnId="{FBEE9C16-537D-4728-A6D4-7620EA703EAE}">
      <dgm:prSet/>
      <dgm:spPr/>
      <dgm:t>
        <a:bodyPr/>
        <a:lstStyle/>
        <a:p>
          <a:endParaRPr lang="es-CL" sz="1400"/>
        </a:p>
      </dgm:t>
    </dgm:pt>
    <dgm:pt modelId="{25C89757-D654-4ED2-92D3-B1B9B37C911C}" type="pres">
      <dgm:prSet presAssocID="{10BD2CDA-AEF4-4D57-84D3-805C51A452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05062C-2D09-4BBA-A7F7-A9B29CCC0E7A}" type="pres">
      <dgm:prSet presAssocID="{B4852B77-9100-435A-BFE7-A95E4D6102B7}" presName="root1" presStyleCnt="0"/>
      <dgm:spPr/>
    </dgm:pt>
    <dgm:pt modelId="{AC1D8AA3-2709-42B6-864E-9C7E995FCF2F}" type="pres">
      <dgm:prSet presAssocID="{B4852B77-9100-435A-BFE7-A95E4D6102B7}" presName="LevelOneTextNode" presStyleLbl="node0" presStyleIdx="0" presStyleCnt="1">
        <dgm:presLayoutVars>
          <dgm:chPref val="3"/>
        </dgm:presLayoutVars>
      </dgm:prSet>
      <dgm:spPr/>
    </dgm:pt>
    <dgm:pt modelId="{CCE10ED0-5274-413D-AD8F-D281CC1A9CDE}" type="pres">
      <dgm:prSet presAssocID="{B4852B77-9100-435A-BFE7-A95E4D6102B7}" presName="level2hierChild" presStyleCnt="0"/>
      <dgm:spPr/>
    </dgm:pt>
    <dgm:pt modelId="{95E1A060-4F23-4A54-A275-3209B60BC85A}" type="pres">
      <dgm:prSet presAssocID="{9ECFC646-DAF4-4159-B67E-2F7BB652F0D0}" presName="conn2-1" presStyleLbl="parChTrans1D2" presStyleIdx="0" presStyleCnt="2"/>
      <dgm:spPr/>
    </dgm:pt>
    <dgm:pt modelId="{B9ADD204-A011-4347-9918-1EA62DF7883A}" type="pres">
      <dgm:prSet presAssocID="{9ECFC646-DAF4-4159-B67E-2F7BB652F0D0}" presName="connTx" presStyleLbl="parChTrans1D2" presStyleIdx="0" presStyleCnt="2"/>
      <dgm:spPr/>
    </dgm:pt>
    <dgm:pt modelId="{E657C248-5F83-4258-A9FA-4C3B9D331E27}" type="pres">
      <dgm:prSet presAssocID="{045A763F-02A1-49FA-91F4-31145FCE012E}" presName="root2" presStyleCnt="0"/>
      <dgm:spPr/>
    </dgm:pt>
    <dgm:pt modelId="{C8016D7B-0984-4242-8261-75F096C862BC}" type="pres">
      <dgm:prSet presAssocID="{045A763F-02A1-49FA-91F4-31145FCE012E}" presName="LevelTwoTextNode" presStyleLbl="node2" presStyleIdx="0" presStyleCnt="2">
        <dgm:presLayoutVars>
          <dgm:chPref val="3"/>
        </dgm:presLayoutVars>
      </dgm:prSet>
      <dgm:spPr/>
    </dgm:pt>
    <dgm:pt modelId="{B070333A-7459-4F10-8A4B-F6FFA533C20A}" type="pres">
      <dgm:prSet presAssocID="{045A763F-02A1-49FA-91F4-31145FCE012E}" presName="level3hierChild" presStyleCnt="0"/>
      <dgm:spPr/>
    </dgm:pt>
    <dgm:pt modelId="{CECD7F7D-175F-409D-AB30-9DA296C292B4}" type="pres">
      <dgm:prSet presAssocID="{1AEC7265-DEA4-4A77-B502-7EED6B1369B3}" presName="conn2-1" presStyleLbl="parChTrans1D3" presStyleIdx="0" presStyleCnt="7"/>
      <dgm:spPr/>
    </dgm:pt>
    <dgm:pt modelId="{4DDB400F-0F83-452E-B934-3FB4BD039279}" type="pres">
      <dgm:prSet presAssocID="{1AEC7265-DEA4-4A77-B502-7EED6B1369B3}" presName="connTx" presStyleLbl="parChTrans1D3" presStyleIdx="0" presStyleCnt="7"/>
      <dgm:spPr/>
    </dgm:pt>
    <dgm:pt modelId="{8713A0D0-1A8B-453F-97EF-9F3626EAD57F}" type="pres">
      <dgm:prSet presAssocID="{B242B5D5-770A-45B4-BB1F-769F5A0FFC06}" presName="root2" presStyleCnt="0"/>
      <dgm:spPr/>
    </dgm:pt>
    <dgm:pt modelId="{71673E94-B497-482B-8346-B613D11A0496}" type="pres">
      <dgm:prSet presAssocID="{B242B5D5-770A-45B4-BB1F-769F5A0FFC06}" presName="LevelTwoTextNode" presStyleLbl="node3" presStyleIdx="0" presStyleCnt="7" custScaleX="242974">
        <dgm:presLayoutVars>
          <dgm:chPref val="3"/>
        </dgm:presLayoutVars>
      </dgm:prSet>
      <dgm:spPr/>
    </dgm:pt>
    <dgm:pt modelId="{4EDF37B6-68F3-4BED-8538-7C2D421D731D}" type="pres">
      <dgm:prSet presAssocID="{B242B5D5-770A-45B4-BB1F-769F5A0FFC06}" presName="level3hierChild" presStyleCnt="0"/>
      <dgm:spPr/>
    </dgm:pt>
    <dgm:pt modelId="{BBE65964-20BD-41D2-8B0E-63A815E81050}" type="pres">
      <dgm:prSet presAssocID="{BB4B7E31-5BBB-40B0-81EB-898F40276BCA}" presName="conn2-1" presStyleLbl="parChTrans1D2" presStyleIdx="1" presStyleCnt="2"/>
      <dgm:spPr/>
    </dgm:pt>
    <dgm:pt modelId="{321A7A11-A295-4087-86A7-F0D6852C6AFF}" type="pres">
      <dgm:prSet presAssocID="{BB4B7E31-5BBB-40B0-81EB-898F40276BCA}" presName="connTx" presStyleLbl="parChTrans1D2" presStyleIdx="1" presStyleCnt="2"/>
      <dgm:spPr/>
    </dgm:pt>
    <dgm:pt modelId="{15FD48FB-E960-4063-AB07-A96554DA0785}" type="pres">
      <dgm:prSet presAssocID="{78D2FF2C-2000-4C86-8651-5A8A09D4FB6E}" presName="root2" presStyleCnt="0"/>
      <dgm:spPr/>
    </dgm:pt>
    <dgm:pt modelId="{577D06FE-9757-4245-84E4-5DCCB3A030CD}" type="pres">
      <dgm:prSet presAssocID="{78D2FF2C-2000-4C86-8651-5A8A09D4FB6E}" presName="LevelTwoTextNode" presStyleLbl="node2" presStyleIdx="1" presStyleCnt="2">
        <dgm:presLayoutVars>
          <dgm:chPref val="3"/>
        </dgm:presLayoutVars>
      </dgm:prSet>
      <dgm:spPr/>
    </dgm:pt>
    <dgm:pt modelId="{64B913FF-E2E3-447F-9B17-85EC5B243DDF}" type="pres">
      <dgm:prSet presAssocID="{78D2FF2C-2000-4C86-8651-5A8A09D4FB6E}" presName="level3hierChild" presStyleCnt="0"/>
      <dgm:spPr/>
    </dgm:pt>
    <dgm:pt modelId="{C0861577-2A3F-4480-966B-8583780A4C01}" type="pres">
      <dgm:prSet presAssocID="{6E958EC0-2E17-4A13-8963-611A571C950C}" presName="conn2-1" presStyleLbl="parChTrans1D3" presStyleIdx="1" presStyleCnt="7"/>
      <dgm:spPr/>
    </dgm:pt>
    <dgm:pt modelId="{CBF03F7C-AB6F-4476-8CF5-53161700AF13}" type="pres">
      <dgm:prSet presAssocID="{6E958EC0-2E17-4A13-8963-611A571C950C}" presName="connTx" presStyleLbl="parChTrans1D3" presStyleIdx="1" presStyleCnt="7"/>
      <dgm:spPr/>
    </dgm:pt>
    <dgm:pt modelId="{FD896DA3-FFA8-4525-A56E-B265E0306FEC}" type="pres">
      <dgm:prSet presAssocID="{1B27B52D-6D91-4F13-99D5-5A471146813A}" presName="root2" presStyleCnt="0"/>
      <dgm:spPr/>
    </dgm:pt>
    <dgm:pt modelId="{2A6B76AA-E7A7-4C5A-A48A-E7209AACE291}" type="pres">
      <dgm:prSet presAssocID="{1B27B52D-6D91-4F13-99D5-5A471146813A}" presName="LevelTwoTextNode" presStyleLbl="node3" presStyleIdx="1" presStyleCnt="7" custScaleX="242974">
        <dgm:presLayoutVars>
          <dgm:chPref val="3"/>
        </dgm:presLayoutVars>
      </dgm:prSet>
      <dgm:spPr/>
    </dgm:pt>
    <dgm:pt modelId="{B5936E09-23D0-4125-85A4-3D31289B3EA3}" type="pres">
      <dgm:prSet presAssocID="{1B27B52D-6D91-4F13-99D5-5A471146813A}" presName="level3hierChild" presStyleCnt="0"/>
      <dgm:spPr/>
    </dgm:pt>
    <dgm:pt modelId="{FC6A441F-2B59-4166-A32C-ABB9EB81A287}" type="pres">
      <dgm:prSet presAssocID="{60F6CED7-85E7-4783-B08E-20F3B0CDB3BF}" presName="conn2-1" presStyleLbl="parChTrans1D3" presStyleIdx="2" presStyleCnt="7"/>
      <dgm:spPr/>
    </dgm:pt>
    <dgm:pt modelId="{9C6CACB4-2DC6-43E0-9AC2-BCA97E2B0D72}" type="pres">
      <dgm:prSet presAssocID="{60F6CED7-85E7-4783-B08E-20F3B0CDB3BF}" presName="connTx" presStyleLbl="parChTrans1D3" presStyleIdx="2" presStyleCnt="7"/>
      <dgm:spPr/>
    </dgm:pt>
    <dgm:pt modelId="{14A46975-1310-4A32-A36A-A87557016B70}" type="pres">
      <dgm:prSet presAssocID="{0AD7016D-93C0-4EA3-B76F-3224F6170FC1}" presName="root2" presStyleCnt="0"/>
      <dgm:spPr/>
    </dgm:pt>
    <dgm:pt modelId="{6612C349-650D-4C72-8992-9D38132E699A}" type="pres">
      <dgm:prSet presAssocID="{0AD7016D-93C0-4EA3-B76F-3224F6170FC1}" presName="LevelTwoTextNode" presStyleLbl="node3" presStyleIdx="2" presStyleCnt="7" custScaleX="242974">
        <dgm:presLayoutVars>
          <dgm:chPref val="3"/>
        </dgm:presLayoutVars>
      </dgm:prSet>
      <dgm:spPr/>
    </dgm:pt>
    <dgm:pt modelId="{D5600185-1195-4B1A-98AB-B906E9462531}" type="pres">
      <dgm:prSet presAssocID="{0AD7016D-93C0-4EA3-B76F-3224F6170FC1}" presName="level3hierChild" presStyleCnt="0"/>
      <dgm:spPr/>
    </dgm:pt>
    <dgm:pt modelId="{9D208D27-F6AA-46A3-81A0-99ACBE46F2D1}" type="pres">
      <dgm:prSet presAssocID="{AA4BD023-9B04-4E53-A43B-10E68AD59331}" presName="conn2-1" presStyleLbl="parChTrans1D3" presStyleIdx="3" presStyleCnt="7"/>
      <dgm:spPr/>
    </dgm:pt>
    <dgm:pt modelId="{7671DE18-5359-4A0E-933C-23BBA6E4AB17}" type="pres">
      <dgm:prSet presAssocID="{AA4BD023-9B04-4E53-A43B-10E68AD59331}" presName="connTx" presStyleLbl="parChTrans1D3" presStyleIdx="3" presStyleCnt="7"/>
      <dgm:spPr/>
    </dgm:pt>
    <dgm:pt modelId="{3850AEB7-B26C-4694-BBA6-C83F0C1D11EA}" type="pres">
      <dgm:prSet presAssocID="{7A09CB10-06EE-4D80-B703-521C940A31BD}" presName="root2" presStyleCnt="0"/>
      <dgm:spPr/>
    </dgm:pt>
    <dgm:pt modelId="{4FFB9BF9-5362-41EA-A872-2D36E43717DC}" type="pres">
      <dgm:prSet presAssocID="{7A09CB10-06EE-4D80-B703-521C940A31BD}" presName="LevelTwoTextNode" presStyleLbl="node3" presStyleIdx="3" presStyleCnt="7" custScaleX="242974">
        <dgm:presLayoutVars>
          <dgm:chPref val="3"/>
        </dgm:presLayoutVars>
      </dgm:prSet>
      <dgm:spPr/>
    </dgm:pt>
    <dgm:pt modelId="{A9F30775-BA77-4B8F-8A02-15DFF77596AF}" type="pres">
      <dgm:prSet presAssocID="{7A09CB10-06EE-4D80-B703-521C940A31BD}" presName="level3hierChild" presStyleCnt="0"/>
      <dgm:spPr/>
    </dgm:pt>
    <dgm:pt modelId="{886722FE-AD28-4C7D-83C1-C1E05AC03DAB}" type="pres">
      <dgm:prSet presAssocID="{25D59B49-B040-47B4-B26B-3153064BAA98}" presName="conn2-1" presStyleLbl="parChTrans1D3" presStyleIdx="4" presStyleCnt="7"/>
      <dgm:spPr/>
    </dgm:pt>
    <dgm:pt modelId="{3BBB06EA-6783-4D46-B8FD-2053E2A254AD}" type="pres">
      <dgm:prSet presAssocID="{25D59B49-B040-47B4-B26B-3153064BAA98}" presName="connTx" presStyleLbl="parChTrans1D3" presStyleIdx="4" presStyleCnt="7"/>
      <dgm:spPr/>
    </dgm:pt>
    <dgm:pt modelId="{9EAFB935-F58D-43BC-8904-B39C99CD3FFD}" type="pres">
      <dgm:prSet presAssocID="{B51AC696-3E52-49EA-B1A6-536D87B35323}" presName="root2" presStyleCnt="0"/>
      <dgm:spPr/>
    </dgm:pt>
    <dgm:pt modelId="{8B144108-8AD2-4E92-8BCC-C0EFF7644294}" type="pres">
      <dgm:prSet presAssocID="{B51AC696-3E52-49EA-B1A6-536D87B35323}" presName="LevelTwoTextNode" presStyleLbl="node3" presStyleIdx="4" presStyleCnt="7" custScaleX="242974" custLinFactNeighborX="-1620" custLinFactNeighborY="-4113">
        <dgm:presLayoutVars>
          <dgm:chPref val="3"/>
        </dgm:presLayoutVars>
      </dgm:prSet>
      <dgm:spPr/>
    </dgm:pt>
    <dgm:pt modelId="{EE78754C-2686-4867-BB44-FE3C2A91FAC9}" type="pres">
      <dgm:prSet presAssocID="{B51AC696-3E52-49EA-B1A6-536D87B35323}" presName="level3hierChild" presStyleCnt="0"/>
      <dgm:spPr/>
    </dgm:pt>
    <dgm:pt modelId="{18D6AE50-D2CB-4548-BF2A-838CDFADED47}" type="pres">
      <dgm:prSet presAssocID="{EA9268EA-0C4E-4398-9E5C-1A4D40D46B83}" presName="conn2-1" presStyleLbl="parChTrans1D3" presStyleIdx="5" presStyleCnt="7"/>
      <dgm:spPr/>
    </dgm:pt>
    <dgm:pt modelId="{53E8FDBC-40A5-46A8-8948-A1E3EE1F77D5}" type="pres">
      <dgm:prSet presAssocID="{EA9268EA-0C4E-4398-9E5C-1A4D40D46B83}" presName="connTx" presStyleLbl="parChTrans1D3" presStyleIdx="5" presStyleCnt="7"/>
      <dgm:spPr/>
    </dgm:pt>
    <dgm:pt modelId="{FA25F4FF-AF94-481C-9438-804CCD03E3EE}" type="pres">
      <dgm:prSet presAssocID="{C8A98849-F694-47B5-A6E2-D3258383E71A}" presName="root2" presStyleCnt="0"/>
      <dgm:spPr/>
    </dgm:pt>
    <dgm:pt modelId="{DB9FEAD8-CD6A-46AA-BF19-C9975F25C518}" type="pres">
      <dgm:prSet presAssocID="{C8A98849-F694-47B5-A6E2-D3258383E71A}" presName="LevelTwoTextNode" presStyleLbl="node3" presStyleIdx="5" presStyleCnt="7" custScaleX="242974">
        <dgm:presLayoutVars>
          <dgm:chPref val="3"/>
        </dgm:presLayoutVars>
      </dgm:prSet>
      <dgm:spPr/>
    </dgm:pt>
    <dgm:pt modelId="{7BD5F02C-9444-4DD7-B7FF-3A42EF4422AA}" type="pres">
      <dgm:prSet presAssocID="{C8A98849-F694-47B5-A6E2-D3258383E71A}" presName="level3hierChild" presStyleCnt="0"/>
      <dgm:spPr/>
    </dgm:pt>
    <dgm:pt modelId="{B455AE4C-70CC-4AC3-8DEA-2413189298E1}" type="pres">
      <dgm:prSet presAssocID="{0A385DB3-DD74-4472-B66B-A453D1920C02}" presName="conn2-1" presStyleLbl="parChTrans1D3" presStyleIdx="6" presStyleCnt="7"/>
      <dgm:spPr/>
    </dgm:pt>
    <dgm:pt modelId="{7FD33CBE-0D45-4777-AD26-5DFC2E0E0699}" type="pres">
      <dgm:prSet presAssocID="{0A385DB3-DD74-4472-B66B-A453D1920C02}" presName="connTx" presStyleLbl="parChTrans1D3" presStyleIdx="6" presStyleCnt="7"/>
      <dgm:spPr/>
    </dgm:pt>
    <dgm:pt modelId="{915CFA21-7DBE-4AFC-B6AC-6E5DC59D0039}" type="pres">
      <dgm:prSet presAssocID="{43EF7565-2714-4607-B1B0-54ADE045CC7E}" presName="root2" presStyleCnt="0"/>
      <dgm:spPr/>
    </dgm:pt>
    <dgm:pt modelId="{052D9C2E-5F25-4CC1-9DAC-452959A07572}" type="pres">
      <dgm:prSet presAssocID="{43EF7565-2714-4607-B1B0-54ADE045CC7E}" presName="LevelTwoTextNode" presStyleLbl="node3" presStyleIdx="6" presStyleCnt="7" custScaleX="242974">
        <dgm:presLayoutVars>
          <dgm:chPref val="3"/>
        </dgm:presLayoutVars>
      </dgm:prSet>
      <dgm:spPr/>
    </dgm:pt>
    <dgm:pt modelId="{C6CFB754-4B41-492A-A9FC-2A7EBC82441A}" type="pres">
      <dgm:prSet presAssocID="{43EF7565-2714-4607-B1B0-54ADE045CC7E}" presName="level3hierChild" presStyleCnt="0"/>
      <dgm:spPr/>
    </dgm:pt>
  </dgm:ptLst>
  <dgm:cxnLst>
    <dgm:cxn modelId="{EA7B9502-33CF-464D-AD7A-5216708F705F}" type="presOf" srcId="{C8A98849-F694-47B5-A6E2-D3258383E71A}" destId="{DB9FEAD8-CD6A-46AA-BF19-C9975F25C518}" srcOrd="0" destOrd="0" presId="urn:microsoft.com/office/officeart/2005/8/layout/hierarchy2"/>
    <dgm:cxn modelId="{EB9EEF14-FE8A-43ED-A19E-AAB91EEB5F2D}" srcId="{78D2FF2C-2000-4C86-8651-5A8A09D4FB6E}" destId="{B51AC696-3E52-49EA-B1A6-536D87B35323}" srcOrd="3" destOrd="0" parTransId="{25D59B49-B040-47B4-B26B-3153064BAA98}" sibTransId="{8019AF67-F9F5-42F5-BD91-4E5CC96076E8}"/>
    <dgm:cxn modelId="{FBEE9C16-537D-4728-A6D4-7620EA703EAE}" srcId="{78D2FF2C-2000-4C86-8651-5A8A09D4FB6E}" destId="{43EF7565-2714-4607-B1B0-54ADE045CC7E}" srcOrd="5" destOrd="0" parTransId="{0A385DB3-DD74-4472-B66B-A453D1920C02}" sibTransId="{53D13675-9FAA-4F2C-AF56-7DCC16473300}"/>
    <dgm:cxn modelId="{6648EA17-ADDB-4445-BD34-614E304FBAB2}" srcId="{B4852B77-9100-435A-BFE7-A95E4D6102B7}" destId="{045A763F-02A1-49FA-91F4-31145FCE012E}" srcOrd="0" destOrd="0" parTransId="{9ECFC646-DAF4-4159-B67E-2F7BB652F0D0}" sibTransId="{5626B539-6E33-4D21-98BA-CFC3AF9592CC}"/>
    <dgm:cxn modelId="{845DC31A-E4AB-47E3-BCA1-E9DAF4CEB9E9}" type="presOf" srcId="{0A385DB3-DD74-4472-B66B-A453D1920C02}" destId="{B455AE4C-70CC-4AC3-8DEA-2413189298E1}" srcOrd="0" destOrd="0" presId="urn:microsoft.com/office/officeart/2005/8/layout/hierarchy2"/>
    <dgm:cxn modelId="{20DB1C1C-98EB-47D6-84B6-BCEC263F53E4}" type="presOf" srcId="{B4852B77-9100-435A-BFE7-A95E4D6102B7}" destId="{AC1D8AA3-2709-42B6-864E-9C7E995FCF2F}" srcOrd="0" destOrd="0" presId="urn:microsoft.com/office/officeart/2005/8/layout/hierarchy2"/>
    <dgm:cxn modelId="{A92B881C-95E4-47C9-8549-3829B10243FB}" type="presOf" srcId="{6E958EC0-2E17-4A13-8963-611A571C950C}" destId="{CBF03F7C-AB6F-4476-8CF5-53161700AF13}" srcOrd="1" destOrd="0" presId="urn:microsoft.com/office/officeart/2005/8/layout/hierarchy2"/>
    <dgm:cxn modelId="{C92D3A20-44A7-4DBA-98F9-C28046BE39AC}" type="presOf" srcId="{1B27B52D-6D91-4F13-99D5-5A471146813A}" destId="{2A6B76AA-E7A7-4C5A-A48A-E7209AACE291}" srcOrd="0" destOrd="0" presId="urn:microsoft.com/office/officeart/2005/8/layout/hierarchy2"/>
    <dgm:cxn modelId="{4A885E21-BDDC-408D-89F0-2E25D0FC1EF6}" srcId="{78D2FF2C-2000-4C86-8651-5A8A09D4FB6E}" destId="{7A09CB10-06EE-4D80-B703-521C940A31BD}" srcOrd="2" destOrd="0" parTransId="{AA4BD023-9B04-4E53-A43B-10E68AD59331}" sibTransId="{5AE282BD-346C-4267-A46B-D7FF0012D8AF}"/>
    <dgm:cxn modelId="{D14DF623-0487-4103-9F2C-46E217B47178}" type="presOf" srcId="{0AD7016D-93C0-4EA3-B76F-3224F6170FC1}" destId="{6612C349-650D-4C72-8992-9D38132E699A}" srcOrd="0" destOrd="0" presId="urn:microsoft.com/office/officeart/2005/8/layout/hierarchy2"/>
    <dgm:cxn modelId="{AED16F27-30F4-4655-8706-FC8D01458524}" type="presOf" srcId="{9ECFC646-DAF4-4159-B67E-2F7BB652F0D0}" destId="{B9ADD204-A011-4347-9918-1EA62DF7883A}" srcOrd="1" destOrd="0" presId="urn:microsoft.com/office/officeart/2005/8/layout/hierarchy2"/>
    <dgm:cxn modelId="{2246B327-C2A0-401A-8839-153347CDE27E}" type="presOf" srcId="{1AEC7265-DEA4-4A77-B502-7EED6B1369B3}" destId="{CECD7F7D-175F-409D-AB30-9DA296C292B4}" srcOrd="0" destOrd="0" presId="urn:microsoft.com/office/officeart/2005/8/layout/hierarchy2"/>
    <dgm:cxn modelId="{E624F05E-7A42-4BE3-9F02-7E4C3900D11A}" type="presOf" srcId="{6E958EC0-2E17-4A13-8963-611A571C950C}" destId="{C0861577-2A3F-4480-966B-8583780A4C01}" srcOrd="0" destOrd="0" presId="urn:microsoft.com/office/officeart/2005/8/layout/hierarchy2"/>
    <dgm:cxn modelId="{0F131261-D3DA-4379-8011-58F15ED83896}" srcId="{78D2FF2C-2000-4C86-8651-5A8A09D4FB6E}" destId="{1B27B52D-6D91-4F13-99D5-5A471146813A}" srcOrd="0" destOrd="0" parTransId="{6E958EC0-2E17-4A13-8963-611A571C950C}" sibTransId="{9ED6D18A-5475-4045-A843-3CFFA91DF9B6}"/>
    <dgm:cxn modelId="{6B1AE564-E511-4EC4-A05E-994FBFF2FBDA}" type="presOf" srcId="{045A763F-02A1-49FA-91F4-31145FCE012E}" destId="{C8016D7B-0984-4242-8261-75F096C862BC}" srcOrd="0" destOrd="0" presId="urn:microsoft.com/office/officeart/2005/8/layout/hierarchy2"/>
    <dgm:cxn modelId="{65C92E6A-13E1-4B51-B9F4-AE73C9AAC8A6}" type="presOf" srcId="{B242B5D5-770A-45B4-BB1F-769F5A0FFC06}" destId="{71673E94-B497-482B-8346-B613D11A0496}" srcOrd="0" destOrd="0" presId="urn:microsoft.com/office/officeart/2005/8/layout/hierarchy2"/>
    <dgm:cxn modelId="{3F192471-97E5-4B56-B426-68217703CAD5}" type="presOf" srcId="{AA4BD023-9B04-4E53-A43B-10E68AD59331}" destId="{7671DE18-5359-4A0E-933C-23BBA6E4AB17}" srcOrd="1" destOrd="0" presId="urn:microsoft.com/office/officeart/2005/8/layout/hierarchy2"/>
    <dgm:cxn modelId="{B95C3154-3E4A-4DFD-9790-EFCEF272A193}" type="presOf" srcId="{25D59B49-B040-47B4-B26B-3153064BAA98}" destId="{886722FE-AD28-4C7D-83C1-C1E05AC03DAB}" srcOrd="0" destOrd="0" presId="urn:microsoft.com/office/officeart/2005/8/layout/hierarchy2"/>
    <dgm:cxn modelId="{F6655B54-3B03-4B5A-99F5-7F2066FF94B4}" type="presOf" srcId="{AA4BD023-9B04-4E53-A43B-10E68AD59331}" destId="{9D208D27-F6AA-46A3-81A0-99ACBE46F2D1}" srcOrd="0" destOrd="0" presId="urn:microsoft.com/office/officeart/2005/8/layout/hierarchy2"/>
    <dgm:cxn modelId="{7B67187A-4016-4F2B-9348-DA0A19311690}" type="presOf" srcId="{78D2FF2C-2000-4C86-8651-5A8A09D4FB6E}" destId="{577D06FE-9757-4245-84E4-5DCCB3A030CD}" srcOrd="0" destOrd="0" presId="urn:microsoft.com/office/officeart/2005/8/layout/hierarchy2"/>
    <dgm:cxn modelId="{05CCAC7B-40A6-4D4C-974A-67571E25A1EA}" type="presOf" srcId="{25D59B49-B040-47B4-B26B-3153064BAA98}" destId="{3BBB06EA-6783-4D46-B8FD-2053E2A254AD}" srcOrd="1" destOrd="0" presId="urn:microsoft.com/office/officeart/2005/8/layout/hierarchy2"/>
    <dgm:cxn modelId="{BCFF1F7F-BBA5-4670-B5E0-B278B5C42DCC}" type="presOf" srcId="{BB4B7E31-5BBB-40B0-81EB-898F40276BCA}" destId="{321A7A11-A295-4087-86A7-F0D6852C6AFF}" srcOrd="1" destOrd="0" presId="urn:microsoft.com/office/officeart/2005/8/layout/hierarchy2"/>
    <dgm:cxn modelId="{DFDCE57F-7D53-4245-9035-1441A7C0B9CC}" type="presOf" srcId="{1AEC7265-DEA4-4A77-B502-7EED6B1369B3}" destId="{4DDB400F-0F83-452E-B934-3FB4BD039279}" srcOrd="1" destOrd="0" presId="urn:microsoft.com/office/officeart/2005/8/layout/hierarchy2"/>
    <dgm:cxn modelId="{746CF890-584A-4BE5-A5CA-75175A9F90EA}" type="presOf" srcId="{0A385DB3-DD74-4472-B66B-A453D1920C02}" destId="{7FD33CBE-0D45-4777-AD26-5DFC2E0E0699}" srcOrd="1" destOrd="0" presId="urn:microsoft.com/office/officeart/2005/8/layout/hierarchy2"/>
    <dgm:cxn modelId="{29684F93-C989-4E1D-84E3-D1F90E9B307B}" type="presOf" srcId="{9ECFC646-DAF4-4159-B67E-2F7BB652F0D0}" destId="{95E1A060-4F23-4A54-A275-3209B60BC85A}" srcOrd="0" destOrd="0" presId="urn:microsoft.com/office/officeart/2005/8/layout/hierarchy2"/>
    <dgm:cxn modelId="{60A9AD93-5294-4538-BA8E-026FBB882487}" type="presOf" srcId="{10BD2CDA-AEF4-4D57-84D3-805C51A452DB}" destId="{25C89757-D654-4ED2-92D3-B1B9B37C911C}" srcOrd="0" destOrd="0" presId="urn:microsoft.com/office/officeart/2005/8/layout/hierarchy2"/>
    <dgm:cxn modelId="{47021995-C98D-476E-B505-34F88F4B7152}" srcId="{78D2FF2C-2000-4C86-8651-5A8A09D4FB6E}" destId="{0AD7016D-93C0-4EA3-B76F-3224F6170FC1}" srcOrd="1" destOrd="0" parTransId="{60F6CED7-85E7-4783-B08E-20F3B0CDB3BF}" sibTransId="{5C537354-CC17-4A06-9887-F67C297B2376}"/>
    <dgm:cxn modelId="{CA4C649E-63BF-4980-B076-38F34F547A0E}" srcId="{10BD2CDA-AEF4-4D57-84D3-805C51A452DB}" destId="{B4852B77-9100-435A-BFE7-A95E4D6102B7}" srcOrd="0" destOrd="0" parTransId="{7BDF6FEB-DCEA-4E7B-A21E-0EB3B1024F8F}" sibTransId="{8A5E0F5E-EF55-4DA9-9CC9-79263B3969E4}"/>
    <dgm:cxn modelId="{55561AA3-84EE-4FAD-AAE0-60DD52E4D053}" srcId="{045A763F-02A1-49FA-91F4-31145FCE012E}" destId="{B242B5D5-770A-45B4-BB1F-769F5A0FFC06}" srcOrd="0" destOrd="0" parTransId="{1AEC7265-DEA4-4A77-B502-7EED6B1369B3}" sibTransId="{38851D8B-8173-474B-98CD-CA6E3815877F}"/>
    <dgm:cxn modelId="{0BACFEA6-42FE-4E00-9948-516B40F95F3F}" type="presOf" srcId="{BB4B7E31-5BBB-40B0-81EB-898F40276BCA}" destId="{BBE65964-20BD-41D2-8B0E-63A815E81050}" srcOrd="0" destOrd="0" presId="urn:microsoft.com/office/officeart/2005/8/layout/hierarchy2"/>
    <dgm:cxn modelId="{163C73B6-DDE6-4AA6-B110-F18D0FA346DF}" type="presOf" srcId="{B51AC696-3E52-49EA-B1A6-536D87B35323}" destId="{8B144108-8AD2-4E92-8BCC-C0EFF7644294}" srcOrd="0" destOrd="0" presId="urn:microsoft.com/office/officeart/2005/8/layout/hierarchy2"/>
    <dgm:cxn modelId="{49A9E4C0-0D41-4730-B565-DBAECBAE55B0}" srcId="{B4852B77-9100-435A-BFE7-A95E4D6102B7}" destId="{78D2FF2C-2000-4C86-8651-5A8A09D4FB6E}" srcOrd="1" destOrd="0" parTransId="{BB4B7E31-5BBB-40B0-81EB-898F40276BCA}" sibTransId="{1ACFD39E-BF0D-47DB-AC8C-17F6DA353928}"/>
    <dgm:cxn modelId="{2F0AEED3-E3B7-4DFA-B357-BD4D89D60DE3}" type="presOf" srcId="{7A09CB10-06EE-4D80-B703-521C940A31BD}" destId="{4FFB9BF9-5362-41EA-A872-2D36E43717DC}" srcOrd="0" destOrd="0" presId="urn:microsoft.com/office/officeart/2005/8/layout/hierarchy2"/>
    <dgm:cxn modelId="{47F39ADE-EFAD-4F91-86E4-543083C2F88E}" type="presOf" srcId="{EA9268EA-0C4E-4398-9E5C-1A4D40D46B83}" destId="{18D6AE50-D2CB-4548-BF2A-838CDFADED47}" srcOrd="0" destOrd="0" presId="urn:microsoft.com/office/officeart/2005/8/layout/hierarchy2"/>
    <dgm:cxn modelId="{CD7D54E3-F910-4526-83D1-55C4E42876B1}" type="presOf" srcId="{60F6CED7-85E7-4783-B08E-20F3B0CDB3BF}" destId="{9C6CACB4-2DC6-43E0-9AC2-BCA97E2B0D72}" srcOrd="1" destOrd="0" presId="urn:microsoft.com/office/officeart/2005/8/layout/hierarchy2"/>
    <dgm:cxn modelId="{230E85E4-09E6-46E8-B157-901E1DADACE2}" type="presOf" srcId="{60F6CED7-85E7-4783-B08E-20F3B0CDB3BF}" destId="{FC6A441F-2B59-4166-A32C-ABB9EB81A287}" srcOrd="0" destOrd="0" presId="urn:microsoft.com/office/officeart/2005/8/layout/hierarchy2"/>
    <dgm:cxn modelId="{F9B849EF-7C2A-428B-A0CF-7C0A6EDF3F88}" type="presOf" srcId="{EA9268EA-0C4E-4398-9E5C-1A4D40D46B83}" destId="{53E8FDBC-40A5-46A8-8948-A1E3EE1F77D5}" srcOrd="1" destOrd="0" presId="urn:microsoft.com/office/officeart/2005/8/layout/hierarchy2"/>
    <dgm:cxn modelId="{38BBE1F5-9EA3-400F-AD93-6818AC5F7D86}" srcId="{78D2FF2C-2000-4C86-8651-5A8A09D4FB6E}" destId="{C8A98849-F694-47B5-A6E2-D3258383E71A}" srcOrd="4" destOrd="0" parTransId="{EA9268EA-0C4E-4398-9E5C-1A4D40D46B83}" sibTransId="{0462AE62-7D57-4BDC-98F2-E1B096FFADFC}"/>
    <dgm:cxn modelId="{C12600FC-5C74-4D54-BA08-DC7A058D3ACB}" type="presOf" srcId="{43EF7565-2714-4607-B1B0-54ADE045CC7E}" destId="{052D9C2E-5F25-4CC1-9DAC-452959A07572}" srcOrd="0" destOrd="0" presId="urn:microsoft.com/office/officeart/2005/8/layout/hierarchy2"/>
    <dgm:cxn modelId="{80BFF659-6315-4DD4-96ED-792F5DF55D1D}" type="presParOf" srcId="{25C89757-D654-4ED2-92D3-B1B9B37C911C}" destId="{4E05062C-2D09-4BBA-A7F7-A9B29CCC0E7A}" srcOrd="0" destOrd="0" presId="urn:microsoft.com/office/officeart/2005/8/layout/hierarchy2"/>
    <dgm:cxn modelId="{3B8417E7-CD4E-4B90-9522-37C4493813EA}" type="presParOf" srcId="{4E05062C-2D09-4BBA-A7F7-A9B29CCC0E7A}" destId="{AC1D8AA3-2709-42B6-864E-9C7E995FCF2F}" srcOrd="0" destOrd="0" presId="urn:microsoft.com/office/officeart/2005/8/layout/hierarchy2"/>
    <dgm:cxn modelId="{9C8C09C1-5F48-4114-9BDC-CDD66AB4F2A1}" type="presParOf" srcId="{4E05062C-2D09-4BBA-A7F7-A9B29CCC0E7A}" destId="{CCE10ED0-5274-413D-AD8F-D281CC1A9CDE}" srcOrd="1" destOrd="0" presId="urn:microsoft.com/office/officeart/2005/8/layout/hierarchy2"/>
    <dgm:cxn modelId="{097D6E11-D726-454F-B38D-A398FD35B5FF}" type="presParOf" srcId="{CCE10ED0-5274-413D-AD8F-D281CC1A9CDE}" destId="{95E1A060-4F23-4A54-A275-3209B60BC85A}" srcOrd="0" destOrd="0" presId="urn:microsoft.com/office/officeart/2005/8/layout/hierarchy2"/>
    <dgm:cxn modelId="{267D0298-A562-4738-BC89-8F50CAB597B4}" type="presParOf" srcId="{95E1A060-4F23-4A54-A275-3209B60BC85A}" destId="{B9ADD204-A011-4347-9918-1EA62DF7883A}" srcOrd="0" destOrd="0" presId="urn:microsoft.com/office/officeart/2005/8/layout/hierarchy2"/>
    <dgm:cxn modelId="{D45E0E63-C8CB-4F5E-8804-CDCA33B65506}" type="presParOf" srcId="{CCE10ED0-5274-413D-AD8F-D281CC1A9CDE}" destId="{E657C248-5F83-4258-A9FA-4C3B9D331E27}" srcOrd="1" destOrd="0" presId="urn:microsoft.com/office/officeart/2005/8/layout/hierarchy2"/>
    <dgm:cxn modelId="{0FCCD47F-70E0-4513-AA1C-37D1A1C3026B}" type="presParOf" srcId="{E657C248-5F83-4258-A9FA-4C3B9D331E27}" destId="{C8016D7B-0984-4242-8261-75F096C862BC}" srcOrd="0" destOrd="0" presId="urn:microsoft.com/office/officeart/2005/8/layout/hierarchy2"/>
    <dgm:cxn modelId="{DD5BF0C1-B0EA-4A45-8EFB-5B89C0037773}" type="presParOf" srcId="{E657C248-5F83-4258-A9FA-4C3B9D331E27}" destId="{B070333A-7459-4F10-8A4B-F6FFA533C20A}" srcOrd="1" destOrd="0" presId="urn:microsoft.com/office/officeart/2005/8/layout/hierarchy2"/>
    <dgm:cxn modelId="{F5CD6210-4500-47D3-925A-4B4D70CC7E65}" type="presParOf" srcId="{B070333A-7459-4F10-8A4B-F6FFA533C20A}" destId="{CECD7F7D-175F-409D-AB30-9DA296C292B4}" srcOrd="0" destOrd="0" presId="urn:microsoft.com/office/officeart/2005/8/layout/hierarchy2"/>
    <dgm:cxn modelId="{A912ADD0-235A-4B90-ADA2-A3E3C89B217F}" type="presParOf" srcId="{CECD7F7D-175F-409D-AB30-9DA296C292B4}" destId="{4DDB400F-0F83-452E-B934-3FB4BD039279}" srcOrd="0" destOrd="0" presId="urn:microsoft.com/office/officeart/2005/8/layout/hierarchy2"/>
    <dgm:cxn modelId="{7411FC50-775D-4F0B-A3BC-B5D3E3CE0ACD}" type="presParOf" srcId="{B070333A-7459-4F10-8A4B-F6FFA533C20A}" destId="{8713A0D0-1A8B-453F-97EF-9F3626EAD57F}" srcOrd="1" destOrd="0" presId="urn:microsoft.com/office/officeart/2005/8/layout/hierarchy2"/>
    <dgm:cxn modelId="{0798488F-B5C7-499A-85DA-5D5BB40AEDF6}" type="presParOf" srcId="{8713A0D0-1A8B-453F-97EF-9F3626EAD57F}" destId="{71673E94-B497-482B-8346-B613D11A0496}" srcOrd="0" destOrd="0" presId="urn:microsoft.com/office/officeart/2005/8/layout/hierarchy2"/>
    <dgm:cxn modelId="{12289A47-AC4D-4EE3-A4AA-D2BF407AA8D0}" type="presParOf" srcId="{8713A0D0-1A8B-453F-97EF-9F3626EAD57F}" destId="{4EDF37B6-68F3-4BED-8538-7C2D421D731D}" srcOrd="1" destOrd="0" presId="urn:microsoft.com/office/officeart/2005/8/layout/hierarchy2"/>
    <dgm:cxn modelId="{41E7A84D-60FE-4150-85F7-AB30843BE992}" type="presParOf" srcId="{CCE10ED0-5274-413D-AD8F-D281CC1A9CDE}" destId="{BBE65964-20BD-41D2-8B0E-63A815E81050}" srcOrd="2" destOrd="0" presId="urn:microsoft.com/office/officeart/2005/8/layout/hierarchy2"/>
    <dgm:cxn modelId="{DE7D11F6-7462-4CC2-8F3B-A1E4A78D0769}" type="presParOf" srcId="{BBE65964-20BD-41D2-8B0E-63A815E81050}" destId="{321A7A11-A295-4087-86A7-F0D6852C6AFF}" srcOrd="0" destOrd="0" presId="urn:microsoft.com/office/officeart/2005/8/layout/hierarchy2"/>
    <dgm:cxn modelId="{5C1D9917-0344-4587-98F7-7B2F46F7E33C}" type="presParOf" srcId="{CCE10ED0-5274-413D-AD8F-D281CC1A9CDE}" destId="{15FD48FB-E960-4063-AB07-A96554DA0785}" srcOrd="3" destOrd="0" presId="urn:microsoft.com/office/officeart/2005/8/layout/hierarchy2"/>
    <dgm:cxn modelId="{11E169BE-383C-49E4-87A4-ED3879404F06}" type="presParOf" srcId="{15FD48FB-E960-4063-AB07-A96554DA0785}" destId="{577D06FE-9757-4245-84E4-5DCCB3A030CD}" srcOrd="0" destOrd="0" presId="urn:microsoft.com/office/officeart/2005/8/layout/hierarchy2"/>
    <dgm:cxn modelId="{CA728E42-3004-4B3B-BAFC-D5BCC2F49E88}" type="presParOf" srcId="{15FD48FB-E960-4063-AB07-A96554DA0785}" destId="{64B913FF-E2E3-447F-9B17-85EC5B243DDF}" srcOrd="1" destOrd="0" presId="urn:microsoft.com/office/officeart/2005/8/layout/hierarchy2"/>
    <dgm:cxn modelId="{E05A03F0-3285-49B2-BD9A-CAA3408CE276}" type="presParOf" srcId="{64B913FF-E2E3-447F-9B17-85EC5B243DDF}" destId="{C0861577-2A3F-4480-966B-8583780A4C01}" srcOrd="0" destOrd="0" presId="urn:microsoft.com/office/officeart/2005/8/layout/hierarchy2"/>
    <dgm:cxn modelId="{616969E9-B512-4663-8BEA-BE19AF41F952}" type="presParOf" srcId="{C0861577-2A3F-4480-966B-8583780A4C01}" destId="{CBF03F7C-AB6F-4476-8CF5-53161700AF13}" srcOrd="0" destOrd="0" presId="urn:microsoft.com/office/officeart/2005/8/layout/hierarchy2"/>
    <dgm:cxn modelId="{2926034E-6ECF-4A35-8497-1D457F3BBE01}" type="presParOf" srcId="{64B913FF-E2E3-447F-9B17-85EC5B243DDF}" destId="{FD896DA3-FFA8-4525-A56E-B265E0306FEC}" srcOrd="1" destOrd="0" presId="urn:microsoft.com/office/officeart/2005/8/layout/hierarchy2"/>
    <dgm:cxn modelId="{362A7C59-619E-4A16-8A7F-728494100229}" type="presParOf" srcId="{FD896DA3-FFA8-4525-A56E-B265E0306FEC}" destId="{2A6B76AA-E7A7-4C5A-A48A-E7209AACE291}" srcOrd="0" destOrd="0" presId="urn:microsoft.com/office/officeart/2005/8/layout/hierarchy2"/>
    <dgm:cxn modelId="{6F909380-1D41-4B98-8C35-0F26B85935C6}" type="presParOf" srcId="{FD896DA3-FFA8-4525-A56E-B265E0306FEC}" destId="{B5936E09-23D0-4125-85A4-3D31289B3EA3}" srcOrd="1" destOrd="0" presId="urn:microsoft.com/office/officeart/2005/8/layout/hierarchy2"/>
    <dgm:cxn modelId="{B52FBAB8-35F3-42D3-9B75-A2DEA32F1282}" type="presParOf" srcId="{64B913FF-E2E3-447F-9B17-85EC5B243DDF}" destId="{FC6A441F-2B59-4166-A32C-ABB9EB81A287}" srcOrd="2" destOrd="0" presId="urn:microsoft.com/office/officeart/2005/8/layout/hierarchy2"/>
    <dgm:cxn modelId="{46EDDFB5-38D8-4B17-9D8C-5B6F32E8AB0A}" type="presParOf" srcId="{FC6A441F-2B59-4166-A32C-ABB9EB81A287}" destId="{9C6CACB4-2DC6-43E0-9AC2-BCA97E2B0D72}" srcOrd="0" destOrd="0" presId="urn:microsoft.com/office/officeart/2005/8/layout/hierarchy2"/>
    <dgm:cxn modelId="{7800614A-9326-43E2-B90F-2F348C8E4582}" type="presParOf" srcId="{64B913FF-E2E3-447F-9B17-85EC5B243DDF}" destId="{14A46975-1310-4A32-A36A-A87557016B70}" srcOrd="3" destOrd="0" presId="urn:microsoft.com/office/officeart/2005/8/layout/hierarchy2"/>
    <dgm:cxn modelId="{3D81D4B7-0300-42C2-9D61-FCA4AFAD2C37}" type="presParOf" srcId="{14A46975-1310-4A32-A36A-A87557016B70}" destId="{6612C349-650D-4C72-8992-9D38132E699A}" srcOrd="0" destOrd="0" presId="urn:microsoft.com/office/officeart/2005/8/layout/hierarchy2"/>
    <dgm:cxn modelId="{E0166B01-3C42-48B5-B08E-6A548F42DA85}" type="presParOf" srcId="{14A46975-1310-4A32-A36A-A87557016B70}" destId="{D5600185-1195-4B1A-98AB-B906E9462531}" srcOrd="1" destOrd="0" presId="urn:microsoft.com/office/officeart/2005/8/layout/hierarchy2"/>
    <dgm:cxn modelId="{BB95FF38-89B4-427E-ACF9-1223B49A99BD}" type="presParOf" srcId="{64B913FF-E2E3-447F-9B17-85EC5B243DDF}" destId="{9D208D27-F6AA-46A3-81A0-99ACBE46F2D1}" srcOrd="4" destOrd="0" presId="urn:microsoft.com/office/officeart/2005/8/layout/hierarchy2"/>
    <dgm:cxn modelId="{3D422240-0883-42BE-82A3-E008DE3FF59C}" type="presParOf" srcId="{9D208D27-F6AA-46A3-81A0-99ACBE46F2D1}" destId="{7671DE18-5359-4A0E-933C-23BBA6E4AB17}" srcOrd="0" destOrd="0" presId="urn:microsoft.com/office/officeart/2005/8/layout/hierarchy2"/>
    <dgm:cxn modelId="{A245DCEB-6339-49B3-BD01-9EA6EF5FAE2A}" type="presParOf" srcId="{64B913FF-E2E3-447F-9B17-85EC5B243DDF}" destId="{3850AEB7-B26C-4694-BBA6-C83F0C1D11EA}" srcOrd="5" destOrd="0" presId="urn:microsoft.com/office/officeart/2005/8/layout/hierarchy2"/>
    <dgm:cxn modelId="{2AB4C75F-0ED4-451A-A53B-331DECFC7725}" type="presParOf" srcId="{3850AEB7-B26C-4694-BBA6-C83F0C1D11EA}" destId="{4FFB9BF9-5362-41EA-A872-2D36E43717DC}" srcOrd="0" destOrd="0" presId="urn:microsoft.com/office/officeart/2005/8/layout/hierarchy2"/>
    <dgm:cxn modelId="{8B46AE0B-6BFF-429C-86A0-B0143228B126}" type="presParOf" srcId="{3850AEB7-B26C-4694-BBA6-C83F0C1D11EA}" destId="{A9F30775-BA77-4B8F-8A02-15DFF77596AF}" srcOrd="1" destOrd="0" presId="urn:microsoft.com/office/officeart/2005/8/layout/hierarchy2"/>
    <dgm:cxn modelId="{C781F95D-386A-4FA7-B42E-3955474D671D}" type="presParOf" srcId="{64B913FF-E2E3-447F-9B17-85EC5B243DDF}" destId="{886722FE-AD28-4C7D-83C1-C1E05AC03DAB}" srcOrd="6" destOrd="0" presId="urn:microsoft.com/office/officeart/2005/8/layout/hierarchy2"/>
    <dgm:cxn modelId="{68F8131A-C40C-4279-866F-EDA94820913F}" type="presParOf" srcId="{886722FE-AD28-4C7D-83C1-C1E05AC03DAB}" destId="{3BBB06EA-6783-4D46-B8FD-2053E2A254AD}" srcOrd="0" destOrd="0" presId="urn:microsoft.com/office/officeart/2005/8/layout/hierarchy2"/>
    <dgm:cxn modelId="{BA07FEA8-A7C8-446F-B8EA-F7436D5B30AC}" type="presParOf" srcId="{64B913FF-E2E3-447F-9B17-85EC5B243DDF}" destId="{9EAFB935-F58D-43BC-8904-B39C99CD3FFD}" srcOrd="7" destOrd="0" presId="urn:microsoft.com/office/officeart/2005/8/layout/hierarchy2"/>
    <dgm:cxn modelId="{9841A02D-F28C-46E5-95C9-233E96E0629F}" type="presParOf" srcId="{9EAFB935-F58D-43BC-8904-B39C99CD3FFD}" destId="{8B144108-8AD2-4E92-8BCC-C0EFF7644294}" srcOrd="0" destOrd="0" presId="urn:microsoft.com/office/officeart/2005/8/layout/hierarchy2"/>
    <dgm:cxn modelId="{34C2A330-697D-4975-906A-BE9952B3F050}" type="presParOf" srcId="{9EAFB935-F58D-43BC-8904-B39C99CD3FFD}" destId="{EE78754C-2686-4867-BB44-FE3C2A91FAC9}" srcOrd="1" destOrd="0" presId="urn:microsoft.com/office/officeart/2005/8/layout/hierarchy2"/>
    <dgm:cxn modelId="{A64432FC-CA9A-4D75-8576-71C30C823774}" type="presParOf" srcId="{64B913FF-E2E3-447F-9B17-85EC5B243DDF}" destId="{18D6AE50-D2CB-4548-BF2A-838CDFADED47}" srcOrd="8" destOrd="0" presId="urn:microsoft.com/office/officeart/2005/8/layout/hierarchy2"/>
    <dgm:cxn modelId="{AD7B9AA6-AB34-4414-BECE-0E7ADE595A91}" type="presParOf" srcId="{18D6AE50-D2CB-4548-BF2A-838CDFADED47}" destId="{53E8FDBC-40A5-46A8-8948-A1E3EE1F77D5}" srcOrd="0" destOrd="0" presId="urn:microsoft.com/office/officeart/2005/8/layout/hierarchy2"/>
    <dgm:cxn modelId="{4BB80DAA-D2DA-450E-BE3B-E60BC56F228B}" type="presParOf" srcId="{64B913FF-E2E3-447F-9B17-85EC5B243DDF}" destId="{FA25F4FF-AF94-481C-9438-804CCD03E3EE}" srcOrd="9" destOrd="0" presId="urn:microsoft.com/office/officeart/2005/8/layout/hierarchy2"/>
    <dgm:cxn modelId="{507D69FD-A57E-45FD-8A63-9B6C7A99109F}" type="presParOf" srcId="{FA25F4FF-AF94-481C-9438-804CCD03E3EE}" destId="{DB9FEAD8-CD6A-46AA-BF19-C9975F25C518}" srcOrd="0" destOrd="0" presId="urn:microsoft.com/office/officeart/2005/8/layout/hierarchy2"/>
    <dgm:cxn modelId="{652D2B77-4A16-44DF-9206-E57A8EF36D7A}" type="presParOf" srcId="{FA25F4FF-AF94-481C-9438-804CCD03E3EE}" destId="{7BD5F02C-9444-4DD7-B7FF-3A42EF4422AA}" srcOrd="1" destOrd="0" presId="urn:microsoft.com/office/officeart/2005/8/layout/hierarchy2"/>
    <dgm:cxn modelId="{9A3610F2-19D7-40B3-9C64-CFFEE114E133}" type="presParOf" srcId="{64B913FF-E2E3-447F-9B17-85EC5B243DDF}" destId="{B455AE4C-70CC-4AC3-8DEA-2413189298E1}" srcOrd="10" destOrd="0" presId="urn:microsoft.com/office/officeart/2005/8/layout/hierarchy2"/>
    <dgm:cxn modelId="{D2007A00-7486-4B72-8B1E-182CAC3F0F61}" type="presParOf" srcId="{B455AE4C-70CC-4AC3-8DEA-2413189298E1}" destId="{7FD33CBE-0D45-4777-AD26-5DFC2E0E0699}" srcOrd="0" destOrd="0" presId="urn:microsoft.com/office/officeart/2005/8/layout/hierarchy2"/>
    <dgm:cxn modelId="{7EFC9B20-D1D6-40B5-9C45-F7650466E140}" type="presParOf" srcId="{64B913FF-E2E3-447F-9B17-85EC5B243DDF}" destId="{915CFA21-7DBE-4AFC-B6AC-6E5DC59D0039}" srcOrd="11" destOrd="0" presId="urn:microsoft.com/office/officeart/2005/8/layout/hierarchy2"/>
    <dgm:cxn modelId="{DA58595F-B6AE-411A-9B9D-D80E7AE8AF48}" type="presParOf" srcId="{915CFA21-7DBE-4AFC-B6AC-6E5DC59D0039}" destId="{052D9C2E-5F25-4CC1-9DAC-452959A07572}" srcOrd="0" destOrd="0" presId="urn:microsoft.com/office/officeart/2005/8/layout/hierarchy2"/>
    <dgm:cxn modelId="{B7C614C3-DDA2-4129-BFE9-0AB723038A3B}" type="presParOf" srcId="{915CFA21-7DBE-4AFC-B6AC-6E5DC59D0039}" destId="{C6CFB754-4B41-492A-A9FC-2A7EBC8244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diarios 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Volúmenes 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Compra y venta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00C5AD94-21EB-403F-9A98-E8C171B8D71D}">
      <dgm:prSet custT="1"/>
      <dgm:spPr/>
      <dgm:t>
        <a:bodyPr/>
        <a:lstStyle/>
        <a:p>
          <a:r>
            <a:rPr lang="es-CL" sz="1400" dirty="0"/>
            <a:t>Sistemas de riego</a:t>
          </a:r>
        </a:p>
      </dgm:t>
    </dgm:pt>
    <dgm:pt modelId="{7EED2805-17CB-4770-9BCA-DDC47272290C}" type="parTrans" cxnId="{04531F03-4243-4969-82A0-076629466768}">
      <dgm:prSet/>
      <dgm:spPr/>
      <dgm:t>
        <a:bodyPr/>
        <a:lstStyle/>
        <a:p>
          <a:endParaRPr lang="es-CL" sz="1400"/>
        </a:p>
      </dgm:t>
    </dgm:pt>
    <dgm:pt modelId="{E4B8539B-3BBB-4EB7-9E40-DF5CEC5F6108}" type="sibTrans" cxnId="{04531F03-4243-4969-82A0-076629466768}">
      <dgm:prSet/>
      <dgm:spPr/>
      <dgm:t>
        <a:bodyPr/>
        <a:lstStyle/>
        <a:p>
          <a:endParaRPr lang="es-CL" sz="1400"/>
        </a:p>
      </dgm:t>
    </dgm:pt>
    <dgm:pt modelId="{15514EEC-3637-4A50-A10F-6C6D3C360C99}">
      <dgm:prSet custT="1"/>
      <dgm:spPr/>
      <dgm:t>
        <a:bodyPr/>
        <a:lstStyle/>
        <a:p>
          <a:r>
            <a:rPr lang="es-CL" sz="1400" dirty="0"/>
            <a:t>Origen fruta mercados mayoristas</a:t>
          </a:r>
        </a:p>
      </dgm:t>
    </dgm:pt>
    <dgm:pt modelId="{68FB850C-112D-4014-B60D-4E2935FD360F}" type="parTrans" cxnId="{6DA674AC-DCA9-4649-91B7-DE89723DEEE0}">
      <dgm:prSet/>
      <dgm:spPr/>
      <dgm:t>
        <a:bodyPr/>
        <a:lstStyle/>
        <a:p>
          <a:endParaRPr lang="es-CL" sz="1400"/>
        </a:p>
      </dgm:t>
    </dgm:pt>
    <dgm:pt modelId="{F630538C-5643-41B4-AC34-8B93F8B1F34F}" type="sibTrans" cxnId="{6DA674AC-DCA9-4649-91B7-DE89723DEEE0}">
      <dgm:prSet/>
      <dgm:spPr/>
      <dgm:t>
        <a:bodyPr/>
        <a:lstStyle/>
        <a:p>
          <a:endParaRPr lang="es-CL" sz="1400"/>
        </a:p>
      </dgm:t>
    </dgm:pt>
    <dgm:pt modelId="{B49DD564-F754-4DAF-B900-F6FE09FD26DB}">
      <dgm:prSet custT="1"/>
      <dgm:spPr/>
      <dgm:t>
        <a:bodyPr/>
        <a:lstStyle/>
        <a:p>
          <a:r>
            <a:rPr lang="es-CL" sz="1400" dirty="0"/>
            <a:t>Variedades</a:t>
          </a:r>
        </a:p>
      </dgm:t>
    </dgm:pt>
    <dgm:pt modelId="{7D959582-FF74-4D75-94E4-46407748E2C5}" type="parTrans" cxnId="{AD4BDE58-EF55-4B71-B509-C6483B0798E6}">
      <dgm:prSet/>
      <dgm:spPr/>
      <dgm:t>
        <a:bodyPr/>
        <a:lstStyle/>
        <a:p>
          <a:endParaRPr lang="es-CL" sz="1400"/>
        </a:p>
      </dgm:t>
    </dgm:pt>
    <dgm:pt modelId="{D8A551FE-733C-4844-94F8-EEE7AE4033B1}" type="sibTrans" cxnId="{AD4BDE58-EF55-4B71-B509-C6483B0798E6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BAD3B22F-7581-4487-A3EB-14BD02563A65}" type="pres">
      <dgm:prSet presAssocID="{B49DD564-F754-4DAF-B900-F6FE09FD26DB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36D5AA4-73BB-4A37-851E-E8719944B4EF}" type="pres">
      <dgm:prSet presAssocID="{D8A551FE-733C-4844-94F8-EEE7AE4033B1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5A0DD8D5-D86A-47C9-9A6C-66537544DAAB}" type="pres">
      <dgm:prSet presAssocID="{15514EEC-3637-4A50-A10F-6C6D3C360C9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2C51E8B-6156-4379-BFE9-85E711D2C6B2}" type="pres">
      <dgm:prSet presAssocID="{F630538C-5643-41B4-AC34-8B93F8B1F34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86262E4E-B52B-4383-B511-A78B9A16E3FA}" type="pres">
      <dgm:prSet presAssocID="{00C5AD94-21EB-403F-9A98-E8C171B8D71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E859C4A-5DF8-48CC-8B06-4318D14CAFFE}" type="pres">
      <dgm:prSet presAssocID="{E4B8539B-3BBB-4EB7-9E40-DF5CEC5F6108}" presName="spacer" presStyleCnt="0"/>
      <dgm:spPr/>
    </dgm:pt>
    <dgm:pt modelId="{A403C302-889C-407C-BA8F-E75766823292}" type="pres">
      <dgm:prSet presAssocID="{F2C914AC-4486-4716-8BAF-C026C9042C4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04531F03-4243-4969-82A0-076629466768}" srcId="{C2B0BC53-E054-4CCB-9171-C86720FC59DF}" destId="{00C5AD94-21EB-403F-9A98-E8C171B8D71D}" srcOrd="10" destOrd="0" parTransId="{7EED2805-17CB-4770-9BCA-DDC47272290C}" sibTransId="{E4B8539B-3BBB-4EB7-9E40-DF5CEC5F6108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B64FD914-5295-4A57-BDC5-F3570FE2D8F1}" type="presOf" srcId="{B49DD564-F754-4DAF-B900-F6FE09FD26DB}" destId="{BAD3B22F-7581-4487-A3EB-14BD02563A65}" srcOrd="0" destOrd="0" presId="urn:microsoft.com/office/officeart/2005/8/layout/vList2"/>
    <dgm:cxn modelId="{CF5DE318-409D-4B54-B641-D6DFC5A05A18}" srcId="{C2B0BC53-E054-4CCB-9171-C86720FC59DF}" destId="{51E366C8-AB90-4A02-9F40-C1021491872A}" srcOrd="7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00AB4120-CD86-4899-80BA-6081F589DCBE}" type="presOf" srcId="{15514EEC-3637-4A50-A10F-6C6D3C360C99}" destId="{5A0DD8D5-D86A-47C9-9A6C-66537544DAAB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6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AD4BDE58-EF55-4B71-B509-C6483B0798E6}" srcId="{C2B0BC53-E054-4CCB-9171-C86720FC59DF}" destId="{B49DD564-F754-4DAF-B900-F6FE09FD26DB}" srcOrd="1" destOrd="0" parTransId="{7D959582-FF74-4D75-94E4-46407748E2C5}" sibTransId="{D8A551FE-733C-4844-94F8-EEE7AE4033B1}"/>
    <dgm:cxn modelId="{8561FE78-9712-4113-B330-381C99A0FA54}" srcId="{C2B0BC53-E054-4CCB-9171-C86720FC59DF}" destId="{98876ADD-2D4B-478F-861D-0E85149578B5}" srcOrd="9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10BC5DAA-7024-44B3-947B-30710EA6D48B}" type="presOf" srcId="{00C5AD94-21EB-403F-9A98-E8C171B8D71D}" destId="{86262E4E-B52B-4383-B511-A78B9A16E3FA}" srcOrd="0" destOrd="0" presId="urn:microsoft.com/office/officeart/2005/8/layout/vList2"/>
    <dgm:cxn modelId="{6DA674AC-DCA9-4649-91B7-DE89723DEEE0}" srcId="{C2B0BC53-E054-4CCB-9171-C86720FC59DF}" destId="{15514EEC-3637-4A50-A10F-6C6D3C360C99}" srcOrd="4" destOrd="0" parTransId="{68FB850C-112D-4014-B60D-4E2935FD360F}" sibTransId="{F630538C-5643-41B4-AC34-8B93F8B1F34F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11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3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C924E2FA-5647-457D-AB16-B0161D84D3CA}" type="presParOf" srcId="{1F6D38BD-2110-42FB-B4C5-B34E9A64E923}" destId="{BAD3B22F-7581-4487-A3EB-14BD02563A65}" srcOrd="2" destOrd="0" presId="urn:microsoft.com/office/officeart/2005/8/layout/vList2"/>
    <dgm:cxn modelId="{06292834-DEF0-445B-85F4-1AB8D2B65290}" type="presParOf" srcId="{1F6D38BD-2110-42FB-B4C5-B34E9A64E923}" destId="{836D5AA4-73BB-4A37-851E-E8719944B4E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6590C574-D402-40B6-AF1D-363F7AE70BCE}" type="presParOf" srcId="{1F6D38BD-2110-42FB-B4C5-B34E9A64E923}" destId="{11139F98-A288-4B5E-803F-7FF4C455C18C}" srcOrd="6" destOrd="0" presId="urn:microsoft.com/office/officeart/2005/8/layout/vList2"/>
    <dgm:cxn modelId="{A2D449C8-4F96-4B2D-9C6A-849FB506A9F6}" type="presParOf" srcId="{1F6D38BD-2110-42FB-B4C5-B34E9A64E923}" destId="{3C19AE31-30F3-44EF-9C41-95E740FA45C5}" srcOrd="7" destOrd="0" presId="urn:microsoft.com/office/officeart/2005/8/layout/vList2"/>
    <dgm:cxn modelId="{0C1F6A0E-55D4-41F2-845F-99B7C7F0F6E2}" type="presParOf" srcId="{1F6D38BD-2110-42FB-B4C5-B34E9A64E923}" destId="{5A0DD8D5-D86A-47C9-9A6C-66537544DAAB}" srcOrd="8" destOrd="0" presId="urn:microsoft.com/office/officeart/2005/8/layout/vList2"/>
    <dgm:cxn modelId="{7B85C733-EB19-4FF7-95F9-0E7D06C6A815}" type="presParOf" srcId="{1F6D38BD-2110-42FB-B4C5-B34E9A64E923}" destId="{62C51E8B-6156-4379-BFE9-85E711D2C6B2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8DA09019-4FD1-43D3-B10B-ED100B5E43D5}" type="presParOf" srcId="{1F6D38BD-2110-42FB-B4C5-B34E9A64E923}" destId="{F32E20CA-D713-45C4-9AEB-A271CFD13B78}" srcOrd="12" destOrd="0" presId="urn:microsoft.com/office/officeart/2005/8/layout/vList2"/>
    <dgm:cxn modelId="{D1C5AC32-C85F-4B3A-AFC9-4CDC98A7CF67}" type="presParOf" srcId="{1F6D38BD-2110-42FB-B4C5-B34E9A64E923}" destId="{1D9833CC-9EA4-4546-AB23-F9763E88C74F}" srcOrd="13" destOrd="0" presId="urn:microsoft.com/office/officeart/2005/8/layout/vList2"/>
    <dgm:cxn modelId="{1229B956-6F21-44E8-BEF6-1B64C74680D6}" type="presParOf" srcId="{1F6D38BD-2110-42FB-B4C5-B34E9A64E923}" destId="{1F492FAE-2B38-4544-8AC7-04F42223A65D}" srcOrd="14" destOrd="0" presId="urn:microsoft.com/office/officeart/2005/8/layout/vList2"/>
    <dgm:cxn modelId="{BED10F79-2A7D-41C3-8633-07303A1D76A4}" type="presParOf" srcId="{1F6D38BD-2110-42FB-B4C5-B34E9A64E923}" destId="{1083F70A-AE38-4D52-94D8-28CC83397D3A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EEBF3D2A-2935-496B-B002-A3967E674DC2}" type="presParOf" srcId="{1F6D38BD-2110-42FB-B4C5-B34E9A64E923}" destId="{BDE3809E-713D-43AE-8E5F-B2BB7C043941}" srcOrd="18" destOrd="0" presId="urn:microsoft.com/office/officeart/2005/8/layout/vList2"/>
    <dgm:cxn modelId="{5CE1F13E-A435-4E63-B63E-15EB228B7104}" type="presParOf" srcId="{1F6D38BD-2110-42FB-B4C5-B34E9A64E923}" destId="{421FD656-7717-463D-9A2A-7519A4F7C768}" srcOrd="19" destOrd="0" presId="urn:microsoft.com/office/officeart/2005/8/layout/vList2"/>
    <dgm:cxn modelId="{0C50CC56-1D33-4F32-BCBD-2C368160583D}" type="presParOf" srcId="{1F6D38BD-2110-42FB-B4C5-B34E9A64E923}" destId="{86262E4E-B52B-4383-B511-A78B9A16E3FA}" srcOrd="20" destOrd="0" presId="urn:microsoft.com/office/officeart/2005/8/layout/vList2"/>
    <dgm:cxn modelId="{67A5F8EF-6F1C-4DBC-8F4D-577FA0CF5765}" type="presParOf" srcId="{1F6D38BD-2110-42FB-B4C5-B34E9A64E923}" destId="{BE859C4A-5DF8-48CC-8B06-4318D14CAFFE}" srcOrd="21" destOrd="0" presId="urn:microsoft.com/office/officeart/2005/8/layout/vList2"/>
    <dgm:cxn modelId="{B5991E2A-A7C0-4781-AD81-69AE6BF4D2F5}" type="presParOf" srcId="{1F6D38BD-2110-42FB-B4C5-B34E9A64E923}" destId="{A403C302-889C-407C-BA8F-E757668232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>
        <a:solidFill>
          <a:srgbClr val="C4C4C4"/>
        </a:solidFill>
      </dgm:spPr>
      <dgm:t>
        <a:bodyPr/>
        <a:lstStyle/>
        <a:p>
          <a:r>
            <a:rPr lang="es-CL" sz="1200" dirty="0"/>
            <a:t>Cultivos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>
        <a:solidFill>
          <a:srgbClr val="ED7D31"/>
        </a:solidFill>
      </dgm:spPr>
      <dgm:t>
        <a:bodyPr/>
        <a:lstStyle/>
        <a:p>
          <a:r>
            <a:rPr lang="es-CL" sz="1200" dirty="0"/>
            <a:t>Cultivos perennes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2" custScaleY="5153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2" custScaleY="54570" custLinFactY="32121" custLinFactNeighborX="1951" custLinFactNeighborY="100000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(mercados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4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 sz="1400"/>
        </a:p>
      </dgm:t>
    </dgm:pt>
    <dgm:pt modelId="{DD7F3FDF-E3C6-46FD-A5D5-AC5B226150ED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Principales cultivos anuales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90856683-601C-410D-AFB2-CB3309964541}" type="pres">
      <dgm:prSet presAssocID="{5D189E40-C621-4B51-83A7-362CC84EE40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072211A0-E797-4378-AF32-CC9123B72DBE}" type="pres">
      <dgm:prSet presAssocID="{801A6CBD-0D7B-4B62-9354-DDE4A065FFC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FF4B235-4231-4E67-BEAD-1C9F5D6577B8}" type="pres">
      <dgm:prSet presAssocID="{87431CE8-3716-4B68-9674-E9204777D33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62194439-271A-4CD3-985F-C25D442E1B7A}" type="pres">
      <dgm:prSet presAssocID="{7B3CEDDA-B2D5-4677-B413-CC19F4FBF7F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7C314D-0FF4-4FB1-BEE2-C16A60B28611}" type="pres">
      <dgm:prSet presAssocID="{FAA63A13-FE80-4BA9-99CB-6C4C857BD98E}" presName="spacer" presStyleCnt="0"/>
      <dgm:spPr/>
    </dgm:pt>
    <dgm:pt modelId="{49427AD6-4308-47C9-AEA4-3C6F86D809B8}" type="pres">
      <dgm:prSet presAssocID="{DD7F3FDF-E3C6-46FD-A5D5-AC5B226150ED}" presName="parentText" presStyleLbl="node1" presStyleIdx="7" presStyleCnt="8" custLinFactNeighborY="628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7" destOrd="0" parTransId="{4B51D664-04B9-423A-8F7A-8891AC8B71C5}" sibTransId="{50F2FB91-A9F4-4974-BDD0-A4CB97211292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1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49DD2C9D-6A2C-4284-847B-E1F496B580FF}" srcId="{C2B0BC53-E054-4CCB-9171-C86720FC59DF}" destId="{801A6CBD-0D7B-4B62-9354-DDE4A065FFC3}" srcOrd="3" destOrd="0" parTransId="{A7755361-DA67-48C1-AEA0-CC91DF98EF0C}" sibTransId="{87431CE8-3716-4B68-9674-E9204777D33F}"/>
    <dgm:cxn modelId="{34E761B5-1434-41CB-93FF-3C0A53718330}" type="presOf" srcId="{DD7F3FDF-E3C6-46FD-A5D5-AC5B226150ED}" destId="{49427AD6-4308-47C9-AEA4-3C6F86D809B8}" srcOrd="0" destOrd="0" presId="urn:microsoft.com/office/officeart/2005/8/layout/vList2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6BEFACC7-A9BE-41EF-B3D5-463FDE42EA68}" type="presOf" srcId="{801A6CBD-0D7B-4B62-9354-DDE4A065FFC3}" destId="{072211A0-E797-4378-AF32-CC9123B72DBE}" srcOrd="0" destOrd="0" presId="urn:microsoft.com/office/officeart/2005/8/layout/vList2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BE1871D2-1F76-4A99-BEDC-6C28595EBD29}" type="presParOf" srcId="{1F6D38BD-2110-42FB-B4C5-B34E9A64E923}" destId="{90856683-601C-410D-AFB2-CB3309964541}" srcOrd="2" destOrd="0" presId="urn:microsoft.com/office/officeart/2005/8/layout/vList2"/>
    <dgm:cxn modelId="{8F10B073-9164-495C-8891-5DDCC18510F6}" type="presParOf" srcId="{1F6D38BD-2110-42FB-B4C5-B34E9A64E923}" destId="{C4AF207B-FDCE-4B89-A36D-77837E811C9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C3FCC66-590F-4E64-AC05-2E98DC6E8897}" type="presParOf" srcId="{1F6D38BD-2110-42FB-B4C5-B34E9A64E923}" destId="{072211A0-E797-4378-AF32-CC9123B72DBE}" srcOrd="6" destOrd="0" presId="urn:microsoft.com/office/officeart/2005/8/layout/vList2"/>
    <dgm:cxn modelId="{981019AA-46DE-4A4C-8067-1F7F46D83ED4}" type="presParOf" srcId="{1F6D38BD-2110-42FB-B4C5-B34E9A64E923}" destId="{7FF4B235-4231-4E67-BEAD-1C9F5D6577B8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A5BC2A26-76E0-484D-BA03-28FC4DFE0EF2}" type="presParOf" srcId="{1F6D38BD-2110-42FB-B4C5-B34E9A64E923}" destId="{62194439-271A-4CD3-985F-C25D442E1B7A}" srcOrd="10" destOrd="0" presId="urn:microsoft.com/office/officeart/2005/8/layout/vList2"/>
    <dgm:cxn modelId="{13A2589E-44D5-4C12-976F-09415259F68A}" type="presParOf" srcId="{1F6D38BD-2110-42FB-B4C5-B34E9A64E923}" destId="{65E014F4-6FA3-4C52-AA54-C766534B44C1}" srcOrd="11" destOrd="0" presId="urn:microsoft.com/office/officeart/2005/8/layout/vList2"/>
    <dgm:cxn modelId="{B5991E2A-A7C0-4781-AD81-69AE6BF4D2F5}" type="presParOf" srcId="{1F6D38BD-2110-42FB-B4C5-B34E9A64E923}" destId="{A403C302-889C-407C-BA8F-E75766823292}" srcOrd="12" destOrd="0" presId="urn:microsoft.com/office/officeart/2005/8/layout/vList2"/>
    <dgm:cxn modelId="{346B953F-25EB-4197-B9C4-68E15EF341AF}" type="presParOf" srcId="{1F6D38BD-2110-42FB-B4C5-B34E9A64E923}" destId="{A17C314D-0FF4-4FB1-BEE2-C16A60B28611}" srcOrd="13" destOrd="0" presId="urn:microsoft.com/office/officeart/2005/8/layout/vList2"/>
    <dgm:cxn modelId="{7A4C78E5-D466-4DD9-B7D8-4EB23BCFA09D}" type="presParOf" srcId="{1F6D38BD-2110-42FB-B4C5-B34E9A64E923}" destId="{49427AD6-4308-47C9-AEA4-3C6F86D809B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Empresas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98FB22C-E1F7-48CE-84EF-E8A89142A6F9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70CD446C-BE44-44E3-B882-1B82565D2144}" type="pres">
      <dgm:prSet presAssocID="{B5348D54-E1B0-4C06-B64C-1EF466EF69A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3" destOrd="0" parTransId="{6EBE1A1E-5AC9-4D7D-8BEB-EAD9713BBDAC}" sibTransId="{8FDD599B-3938-45DB-AADF-D7EBD5655DC0}"/>
    <dgm:cxn modelId="{CF5DE318-409D-4B54-B641-D6DFC5A05A18}" srcId="{C2B0BC53-E054-4CCB-9171-C86720FC59DF}" destId="{51E366C8-AB90-4A02-9F40-C1021491872A}" srcOrd="5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4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6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8561FE78-9712-4113-B330-381C99A0FA54}" srcId="{C2B0BC53-E054-4CCB-9171-C86720FC59DF}" destId="{98876ADD-2D4B-478F-861D-0E85149578B5}" srcOrd="7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2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26C51488-0579-410C-807B-25188148E863}" type="presParOf" srcId="{1F6D38BD-2110-42FB-B4C5-B34E9A64E923}" destId="{F98FB22C-E1F7-48CE-84EF-E8A89142A6F9}" srcOrd="2" destOrd="0" presId="urn:microsoft.com/office/officeart/2005/8/layout/vList2"/>
    <dgm:cxn modelId="{63062E83-F613-46FE-846E-6364A30EA2CC}" type="presParOf" srcId="{1F6D38BD-2110-42FB-B4C5-B34E9A64E923}" destId="{81D343BA-0FC5-437B-BAD8-9301E6EC0425}" srcOrd="3" destOrd="0" presId="urn:microsoft.com/office/officeart/2005/8/layout/vList2"/>
    <dgm:cxn modelId="{6590C574-D402-40B6-AF1D-363F7AE70BCE}" type="presParOf" srcId="{1F6D38BD-2110-42FB-B4C5-B34E9A64E923}" destId="{11139F98-A288-4B5E-803F-7FF4C455C18C}" srcOrd="4" destOrd="0" presId="urn:microsoft.com/office/officeart/2005/8/layout/vList2"/>
    <dgm:cxn modelId="{A2D449C8-4F96-4B2D-9C6A-849FB506A9F6}" type="presParOf" srcId="{1F6D38BD-2110-42FB-B4C5-B34E9A64E923}" destId="{3C19AE31-30F3-44EF-9C41-95E740FA45C5}" srcOrd="5" destOrd="0" presId="urn:microsoft.com/office/officeart/2005/8/layout/vList2"/>
    <dgm:cxn modelId="{F390D31F-CF70-42FE-9120-BD95C9F16660}" type="presParOf" srcId="{1F6D38BD-2110-42FB-B4C5-B34E9A64E923}" destId="{70CD446C-BE44-44E3-B882-1B82565D2144}" srcOrd="6" destOrd="0" presId="urn:microsoft.com/office/officeart/2005/8/layout/vList2"/>
    <dgm:cxn modelId="{8A12E2AC-CE63-4095-9BCA-A89B62EF6061}" type="presParOf" srcId="{1F6D38BD-2110-42FB-B4C5-B34E9A64E923}" destId="{8442959A-ED9C-4A1A-AB28-134FDE2D1E19}" srcOrd="7" destOrd="0" presId="urn:microsoft.com/office/officeart/2005/8/layout/vList2"/>
    <dgm:cxn modelId="{8DA09019-4FD1-43D3-B10B-ED100B5E43D5}" type="presParOf" srcId="{1F6D38BD-2110-42FB-B4C5-B34E9A64E923}" destId="{F32E20CA-D713-45C4-9AEB-A271CFD13B78}" srcOrd="8" destOrd="0" presId="urn:microsoft.com/office/officeart/2005/8/layout/vList2"/>
    <dgm:cxn modelId="{D1C5AC32-C85F-4B3A-AFC9-4CDC98A7CF67}" type="presParOf" srcId="{1F6D38BD-2110-42FB-B4C5-B34E9A64E923}" destId="{1D9833CC-9EA4-4546-AB23-F9763E88C74F}" srcOrd="9" destOrd="0" presId="urn:microsoft.com/office/officeart/2005/8/layout/vList2"/>
    <dgm:cxn modelId="{1229B956-6F21-44E8-BEF6-1B64C74680D6}" type="presParOf" srcId="{1F6D38BD-2110-42FB-B4C5-B34E9A64E923}" destId="{1F492FAE-2B38-4544-8AC7-04F42223A65D}" srcOrd="10" destOrd="0" presId="urn:microsoft.com/office/officeart/2005/8/layout/vList2"/>
    <dgm:cxn modelId="{BED10F79-2A7D-41C3-8633-07303A1D76A4}" type="presParOf" srcId="{1F6D38BD-2110-42FB-B4C5-B34E9A64E923}" destId="{1083F70A-AE38-4D52-94D8-28CC83397D3A}" srcOrd="11" destOrd="0" presId="urn:microsoft.com/office/officeart/2005/8/layout/vList2"/>
    <dgm:cxn modelId="{A5BC2A26-76E0-484D-BA03-28FC4DFE0EF2}" type="presParOf" srcId="{1F6D38BD-2110-42FB-B4C5-B34E9A64E923}" destId="{62194439-271A-4CD3-985F-C25D442E1B7A}" srcOrd="12" destOrd="0" presId="urn:microsoft.com/office/officeart/2005/8/layout/vList2"/>
    <dgm:cxn modelId="{13A2589E-44D5-4C12-976F-09415259F68A}" type="presParOf" srcId="{1F6D38BD-2110-42FB-B4C5-B34E9A64E923}" destId="{65E014F4-6FA3-4C52-AA54-C766534B44C1}" srcOrd="13" destOrd="0" presId="urn:microsoft.com/office/officeart/2005/8/layout/vList2"/>
    <dgm:cxn modelId="{EEBF3D2A-2935-496B-B002-A3967E674DC2}" type="presParOf" srcId="{1F6D38BD-2110-42FB-B4C5-B34E9A64E923}" destId="{BDE3809E-713D-43AE-8E5F-B2BB7C043941}" srcOrd="14" destOrd="0" presId="urn:microsoft.com/office/officeart/2005/8/layout/vList2"/>
    <dgm:cxn modelId="{5CE1F13E-A435-4E63-B63E-15EB228B7104}" type="presParOf" srcId="{1F6D38BD-2110-42FB-B4C5-B34E9A64E923}" destId="{421FD656-7717-463D-9A2A-7519A4F7C768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/>
            <a:t>Frutos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FC32CD-6798-49A6-B210-3AEA6F5EB982}">
      <dgm:prSet/>
      <dgm:spPr/>
      <dgm:t>
        <a:bodyPr/>
        <a:lstStyle/>
        <a:p>
          <a:r>
            <a:rPr lang="es-CL" dirty="0"/>
            <a:t>Uva</a:t>
          </a:r>
        </a:p>
      </dgm:t>
    </dgm:pt>
    <dgm:pt modelId="{9A8AF3C2-EB57-4B46-8A51-59993DF79C02}" type="parTrans" cxnId="{919B4901-36B7-41F3-A485-5441FBCCCFBB}">
      <dgm:prSet/>
      <dgm:spPr/>
      <dgm:t>
        <a:bodyPr/>
        <a:lstStyle/>
        <a:p>
          <a:endParaRPr lang="es-CL"/>
        </a:p>
      </dgm:t>
    </dgm:pt>
    <dgm:pt modelId="{FC809940-6F5C-4733-BA73-D0310972434A}" type="sibTrans" cxnId="{919B4901-36B7-41F3-A485-5441FBCCCFBB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6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8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6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6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8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6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6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8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6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6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8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6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6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8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6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6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8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6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6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8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6"/>
      <dgm:spPr/>
    </dgm:pt>
    <dgm:pt modelId="{A7B36DCC-9C34-421B-BEA3-8C5B044CC8CD}" type="pres">
      <dgm:prSet presAssocID="{84FC32CD-6798-49A6-B210-3AEA6F5EB982}" presName="text8" presStyleCnt="0"/>
      <dgm:spPr/>
    </dgm:pt>
    <dgm:pt modelId="{322AEA64-489D-46F9-9D75-EAABC21CB854}" type="pres">
      <dgm:prSet presAssocID="{84FC32CD-6798-49A6-B210-3AEA6F5EB982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A078130-9CA2-4C78-B6F5-0C01A48FD8CD}" type="pres">
      <dgm:prSet presAssocID="{84FC32CD-6798-49A6-B210-3AEA6F5EB982}" presName="textaccent8" presStyleCnt="0"/>
      <dgm:spPr/>
    </dgm:pt>
    <dgm:pt modelId="{727FE432-BBFC-420C-8DB3-01E0B3D35ED6}" type="pres">
      <dgm:prSet presAssocID="{84FC32CD-6798-49A6-B210-3AEA6F5EB982}" presName="accentRepeatNode" presStyleLbl="solidAlignAcc1" presStyleIdx="14" presStyleCnt="16"/>
      <dgm:spPr/>
    </dgm:pt>
    <dgm:pt modelId="{8646E92E-187C-46A7-B16E-389CAA2224D5}" type="pres">
      <dgm:prSet presAssocID="{FC809940-6F5C-4733-BA73-D0310972434A}" presName="image8" presStyleCnt="0"/>
      <dgm:spPr/>
    </dgm:pt>
    <dgm:pt modelId="{30B48725-CB49-43B6-88F8-4A72F1F34FF3}" type="pres">
      <dgm:prSet presAssocID="{FC809940-6F5C-4733-BA73-D0310972434A}" presName="imageRepeatNode" presStyleLbl="alignAcc1" presStyleIdx="7" presStyleCnt="8"/>
      <dgm:spPr/>
    </dgm:pt>
    <dgm:pt modelId="{B64C0A80-CD23-4896-8298-FE0D5B2D3285}" type="pres">
      <dgm:prSet presAssocID="{FC809940-6F5C-4733-BA73-D0310972434A}" presName="imageaccent8" presStyleCnt="0"/>
      <dgm:spPr/>
    </dgm:pt>
    <dgm:pt modelId="{AEE4A3EA-2156-41F1-9FEB-34C9B27CBFC3}" type="pres">
      <dgm:prSet presAssocID="{FC809940-6F5C-4733-BA73-D0310972434A}" presName="accentRepeatNode" presStyleLbl="solidAlignAcc1" presStyleIdx="15" presStyleCnt="16"/>
      <dgm:spPr/>
    </dgm:pt>
  </dgm:ptLst>
  <dgm:cxnLst>
    <dgm:cxn modelId="{919B4901-36B7-41F3-A485-5441FBCCCFBB}" srcId="{DDD5FFDC-65E5-40CE-8D85-FBAA01FC1842}" destId="{84FC32CD-6798-49A6-B210-3AEA6F5EB982}" srcOrd="7" destOrd="0" parTransId="{9A8AF3C2-EB57-4B46-8A51-59993DF79C02}" sibTransId="{FC809940-6F5C-4733-BA73-D0310972434A}"/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F14EA78D-7FF5-4A16-BF48-F5EDD60B39CE}" type="presOf" srcId="{84FC32CD-6798-49A6-B210-3AEA6F5EB982}" destId="{322AEA64-489D-46F9-9D75-EAABC21CB854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76AAC3C1-BE65-4E09-B3C9-AAE9553D39FA}" type="presOf" srcId="{FC809940-6F5C-4733-BA73-D0310972434A}" destId="{30B48725-CB49-43B6-88F8-4A72F1F34FF3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  <dgm:cxn modelId="{BCC9CF95-269E-4EA8-930A-7D2DA94563C8}" type="presParOf" srcId="{993552EB-A802-437E-944A-1C5474EAB50E}" destId="{A7B36DCC-9C34-421B-BEA3-8C5B044CC8CD}" srcOrd="28" destOrd="0" presId="urn:microsoft.com/office/officeart/2008/layout/HexagonCluster"/>
    <dgm:cxn modelId="{675A771F-AD14-43C4-8F91-CFF88F2EFFAA}" type="presParOf" srcId="{A7B36DCC-9C34-421B-BEA3-8C5B044CC8CD}" destId="{322AEA64-489D-46F9-9D75-EAABC21CB854}" srcOrd="0" destOrd="0" presId="urn:microsoft.com/office/officeart/2008/layout/HexagonCluster"/>
    <dgm:cxn modelId="{9548D089-ADFF-4221-AE24-F78B01E39D70}" type="presParOf" srcId="{993552EB-A802-437E-944A-1C5474EAB50E}" destId="{FA078130-9CA2-4C78-B6F5-0C01A48FD8CD}" srcOrd="29" destOrd="0" presId="urn:microsoft.com/office/officeart/2008/layout/HexagonCluster"/>
    <dgm:cxn modelId="{D458DC97-E5E0-46EE-B633-B0E664E20915}" type="presParOf" srcId="{FA078130-9CA2-4C78-B6F5-0C01A48FD8CD}" destId="{727FE432-BBFC-420C-8DB3-01E0B3D35ED6}" srcOrd="0" destOrd="0" presId="urn:microsoft.com/office/officeart/2008/layout/HexagonCluster"/>
    <dgm:cxn modelId="{67A78242-60FB-4A0C-AC9D-A0BA6A454A10}" type="presParOf" srcId="{993552EB-A802-437E-944A-1C5474EAB50E}" destId="{8646E92E-187C-46A7-B16E-389CAA2224D5}" srcOrd="30" destOrd="0" presId="urn:microsoft.com/office/officeart/2008/layout/HexagonCluster"/>
    <dgm:cxn modelId="{F8FD62A3-8205-49D8-9AB4-299092E09517}" type="presParOf" srcId="{8646E92E-187C-46A7-B16E-389CAA2224D5}" destId="{30B48725-CB49-43B6-88F8-4A72F1F34FF3}" srcOrd="0" destOrd="0" presId="urn:microsoft.com/office/officeart/2008/layout/HexagonCluster"/>
    <dgm:cxn modelId="{B4EBC62B-D211-4450-A6EE-E2F92EEFA3BB}" type="presParOf" srcId="{993552EB-A802-437E-944A-1C5474EAB50E}" destId="{B64C0A80-CD23-4896-8298-FE0D5B2D3285}" srcOrd="31" destOrd="0" presId="urn:microsoft.com/office/officeart/2008/layout/HexagonCluster"/>
    <dgm:cxn modelId="{0E2877B0-663E-492B-83BF-80A16382D740}" type="presParOf" srcId="{B64C0A80-CD23-4896-8298-FE0D5B2D3285}" destId="{AEE4A3EA-2156-41F1-9FEB-34C9B27CBFC3}" srcOrd="0" destOrd="0" presId="urn:microsoft.com/office/officeart/2008/layout/HexagonCluster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D8AA3-2709-42B6-864E-9C7E995FCF2F}">
      <dsp:nvSpPr>
        <dsp:cNvPr id="0" name=""/>
        <dsp:cNvSpPr/>
      </dsp:nvSpPr>
      <dsp:spPr>
        <a:xfrm>
          <a:off x="137446" y="1265969"/>
          <a:ext cx="1253414" cy="6267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agrícolas </a:t>
          </a:r>
        </a:p>
      </dsp:txBody>
      <dsp:txXfrm>
        <a:off x="155802" y="1284325"/>
        <a:ext cx="1216702" cy="589995"/>
      </dsp:txXfrm>
    </dsp:sp>
    <dsp:sp modelId="{95E1A060-4F23-4A54-A275-3209B60BC85A}">
      <dsp:nvSpPr>
        <dsp:cNvPr id="0" name=""/>
        <dsp:cNvSpPr/>
      </dsp:nvSpPr>
      <dsp:spPr>
        <a:xfrm rot="17500715">
          <a:off x="962921" y="937327"/>
          <a:ext cx="13572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7245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607613" y="914767"/>
        <a:ext cx="67862" cy="67862"/>
      </dsp:txXfrm>
    </dsp:sp>
    <dsp:sp modelId="{C8016D7B-0984-4242-8261-75F096C862BC}">
      <dsp:nvSpPr>
        <dsp:cNvPr id="0" name=""/>
        <dsp:cNvSpPr/>
      </dsp:nvSpPr>
      <dsp:spPr>
        <a:xfrm>
          <a:off x="1892227" y="4720"/>
          <a:ext cx="1253414" cy="626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1910583" y="23076"/>
        <a:ext cx="1216702" cy="589995"/>
      </dsp:txXfrm>
    </dsp:sp>
    <dsp:sp modelId="{CECD7F7D-175F-409D-AB30-9DA296C292B4}">
      <dsp:nvSpPr>
        <dsp:cNvPr id="0" name=""/>
        <dsp:cNvSpPr/>
      </dsp:nvSpPr>
      <dsp:spPr>
        <a:xfrm>
          <a:off x="3145641" y="306703"/>
          <a:ext cx="50136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01365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83790" y="305540"/>
        <a:ext cx="25068" cy="25068"/>
      </dsp:txXfrm>
    </dsp:sp>
    <dsp:sp modelId="{71673E94-B497-482B-8346-B613D11A0496}">
      <dsp:nvSpPr>
        <dsp:cNvPr id="0" name=""/>
        <dsp:cNvSpPr/>
      </dsp:nvSpPr>
      <dsp:spPr>
        <a:xfrm>
          <a:off x="3647007" y="472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3665363" y="23076"/>
        <a:ext cx="3008759" cy="589995"/>
      </dsp:txXfrm>
    </dsp:sp>
    <dsp:sp modelId="{BBE65964-20BD-41D2-8B0E-63A815E81050}">
      <dsp:nvSpPr>
        <dsp:cNvPr id="0" name=""/>
        <dsp:cNvSpPr/>
      </dsp:nvSpPr>
      <dsp:spPr>
        <a:xfrm rot="4099285">
          <a:off x="962921" y="2198576"/>
          <a:ext cx="13572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357245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607613" y="2176015"/>
        <a:ext cx="67862" cy="67862"/>
      </dsp:txXfrm>
    </dsp:sp>
    <dsp:sp modelId="{577D06FE-9757-4245-84E4-5DCCB3A030CD}">
      <dsp:nvSpPr>
        <dsp:cNvPr id="0" name=""/>
        <dsp:cNvSpPr/>
      </dsp:nvSpPr>
      <dsp:spPr>
        <a:xfrm>
          <a:off x="1892227" y="2527217"/>
          <a:ext cx="1253414" cy="6267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perennes</a:t>
          </a:r>
        </a:p>
      </dsp:txBody>
      <dsp:txXfrm>
        <a:off x="1910583" y="2545573"/>
        <a:ext cx="1216702" cy="589995"/>
      </dsp:txXfrm>
    </dsp:sp>
    <dsp:sp modelId="{C0861577-2A3F-4480-966B-8583780A4C01}">
      <dsp:nvSpPr>
        <dsp:cNvPr id="0" name=""/>
        <dsp:cNvSpPr/>
      </dsp:nvSpPr>
      <dsp:spPr>
        <a:xfrm rot="17132988">
          <a:off x="2461205" y="1928308"/>
          <a:ext cx="187023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70238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49568" y="1892923"/>
        <a:ext cx="93511" cy="93511"/>
      </dsp:txXfrm>
    </dsp:sp>
    <dsp:sp modelId="{2A6B76AA-E7A7-4C5A-A48A-E7209AACE291}">
      <dsp:nvSpPr>
        <dsp:cNvPr id="0" name=""/>
        <dsp:cNvSpPr/>
      </dsp:nvSpPr>
      <dsp:spPr>
        <a:xfrm>
          <a:off x="3647007" y="725434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Uva</a:t>
          </a:r>
        </a:p>
      </dsp:txBody>
      <dsp:txXfrm>
        <a:off x="3665363" y="743790"/>
        <a:ext cx="3008759" cy="589995"/>
      </dsp:txXfrm>
    </dsp:sp>
    <dsp:sp modelId="{FC6A441F-2B59-4166-A32C-ABB9EB81A287}">
      <dsp:nvSpPr>
        <dsp:cNvPr id="0" name=""/>
        <dsp:cNvSpPr/>
      </dsp:nvSpPr>
      <dsp:spPr>
        <a:xfrm rot="17692822">
          <a:off x="2800489" y="2288665"/>
          <a:ext cx="11916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6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66532" y="2270244"/>
        <a:ext cx="59583" cy="59583"/>
      </dsp:txXfrm>
    </dsp:sp>
    <dsp:sp modelId="{6612C349-650D-4C72-8992-9D38132E699A}">
      <dsp:nvSpPr>
        <dsp:cNvPr id="0" name=""/>
        <dsp:cNvSpPr/>
      </dsp:nvSpPr>
      <dsp:spPr>
        <a:xfrm>
          <a:off x="3647007" y="144614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</a:t>
          </a:r>
          <a:r>
            <a:rPr lang="es-CL" sz="1400" kern="1200" dirty="0" err="1"/>
            <a:t>Berries</a:t>
          </a:r>
          <a:r>
            <a:rPr lang="es-CL" sz="1400" kern="1200" dirty="0"/>
            <a:t> </a:t>
          </a:r>
        </a:p>
      </dsp:txBody>
      <dsp:txXfrm>
        <a:off x="3665363" y="1464503"/>
        <a:ext cx="3008759" cy="589995"/>
      </dsp:txXfrm>
    </dsp:sp>
    <dsp:sp modelId="{9D208D27-F6AA-46A3-81A0-99ACBE46F2D1}">
      <dsp:nvSpPr>
        <dsp:cNvPr id="0" name=""/>
        <dsp:cNvSpPr/>
      </dsp:nvSpPr>
      <dsp:spPr>
        <a:xfrm rot="19457599">
          <a:off x="3087607" y="2649022"/>
          <a:ext cx="61743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17433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80888" y="2644956"/>
        <a:ext cx="30871" cy="30871"/>
      </dsp:txXfrm>
    </dsp:sp>
    <dsp:sp modelId="{4FFB9BF9-5362-41EA-A872-2D36E43717DC}">
      <dsp:nvSpPr>
        <dsp:cNvPr id="0" name=""/>
        <dsp:cNvSpPr/>
      </dsp:nvSpPr>
      <dsp:spPr>
        <a:xfrm>
          <a:off x="3647007" y="216686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frutos secos</a:t>
          </a:r>
        </a:p>
      </dsp:txBody>
      <dsp:txXfrm>
        <a:off x="3665363" y="2185216"/>
        <a:ext cx="3008759" cy="589995"/>
      </dsp:txXfrm>
    </dsp:sp>
    <dsp:sp modelId="{886722FE-AD28-4C7D-83C1-C1E05AC03DAB}">
      <dsp:nvSpPr>
        <dsp:cNvPr id="0" name=""/>
        <dsp:cNvSpPr/>
      </dsp:nvSpPr>
      <dsp:spPr>
        <a:xfrm rot="2089129">
          <a:off x="3093186" y="2996490"/>
          <a:ext cx="5859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859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71522" y="2993211"/>
        <a:ext cx="29298" cy="29298"/>
      </dsp:txXfrm>
    </dsp:sp>
    <dsp:sp modelId="{8B144108-8AD2-4E92-8BCC-C0EFF7644294}">
      <dsp:nvSpPr>
        <dsp:cNvPr id="0" name=""/>
        <dsp:cNvSpPr/>
      </dsp:nvSpPr>
      <dsp:spPr>
        <a:xfrm>
          <a:off x="3626702" y="286179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cítricos</a:t>
          </a:r>
        </a:p>
      </dsp:txBody>
      <dsp:txXfrm>
        <a:off x="3645058" y="2880153"/>
        <a:ext cx="3008759" cy="589995"/>
      </dsp:txXfrm>
    </dsp:sp>
    <dsp:sp modelId="{18D6AE50-D2CB-4548-BF2A-838CDFADED47}">
      <dsp:nvSpPr>
        <dsp:cNvPr id="0" name=""/>
        <dsp:cNvSpPr/>
      </dsp:nvSpPr>
      <dsp:spPr>
        <a:xfrm rot="3907178">
          <a:off x="2800489" y="3369735"/>
          <a:ext cx="119167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671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66532" y="3351314"/>
        <a:ext cx="59583" cy="59583"/>
      </dsp:txXfrm>
    </dsp:sp>
    <dsp:sp modelId="{DB9FEAD8-CD6A-46AA-BF19-C9975F25C518}">
      <dsp:nvSpPr>
        <dsp:cNvPr id="0" name=""/>
        <dsp:cNvSpPr/>
      </dsp:nvSpPr>
      <dsp:spPr>
        <a:xfrm>
          <a:off x="3647007" y="3608287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oleaginosos</a:t>
          </a:r>
        </a:p>
      </dsp:txBody>
      <dsp:txXfrm>
        <a:off x="3665363" y="3626643"/>
        <a:ext cx="3008759" cy="589995"/>
      </dsp:txXfrm>
    </dsp:sp>
    <dsp:sp modelId="{B455AE4C-70CC-4AC3-8DEA-2413189298E1}">
      <dsp:nvSpPr>
        <dsp:cNvPr id="0" name=""/>
        <dsp:cNvSpPr/>
      </dsp:nvSpPr>
      <dsp:spPr>
        <a:xfrm rot="4467012">
          <a:off x="2461205" y="3730092"/>
          <a:ext cx="187023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70238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349568" y="3694706"/>
        <a:ext cx="93511" cy="93511"/>
      </dsp:txXfrm>
    </dsp:sp>
    <dsp:sp modelId="{052D9C2E-5F25-4CC1-9DAC-452959A07572}">
      <dsp:nvSpPr>
        <dsp:cNvPr id="0" name=""/>
        <dsp:cNvSpPr/>
      </dsp:nvSpPr>
      <dsp:spPr>
        <a:xfrm>
          <a:off x="3647007" y="4329000"/>
          <a:ext cx="3045471" cy="626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manzanas</a:t>
          </a:r>
        </a:p>
      </dsp:txBody>
      <dsp:txXfrm>
        <a:off x="3665363" y="4347356"/>
        <a:ext cx="3008759" cy="5899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3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6353" y="16353"/>
        <a:ext cx="3328218" cy="302286"/>
      </dsp:txXfrm>
    </dsp:sp>
    <dsp:sp modelId="{BAD3B22F-7581-4487-A3EB-14BD02563A65}">
      <dsp:nvSpPr>
        <dsp:cNvPr id="0" name=""/>
        <dsp:cNvSpPr/>
      </dsp:nvSpPr>
      <dsp:spPr>
        <a:xfrm>
          <a:off x="0" y="349258"/>
          <a:ext cx="3360924" cy="334992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Variedades</a:t>
          </a:r>
        </a:p>
      </dsp:txBody>
      <dsp:txXfrm>
        <a:off x="16353" y="365611"/>
        <a:ext cx="3328218" cy="302286"/>
      </dsp:txXfrm>
    </dsp:sp>
    <dsp:sp modelId="{F98FB22C-E1F7-48CE-84EF-E8A89142A6F9}">
      <dsp:nvSpPr>
        <dsp:cNvPr id="0" name=""/>
        <dsp:cNvSpPr/>
      </dsp:nvSpPr>
      <dsp:spPr>
        <a:xfrm>
          <a:off x="0" y="698467"/>
          <a:ext cx="3360924" cy="334992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6353" y="714820"/>
        <a:ext cx="3328218" cy="302286"/>
      </dsp:txXfrm>
    </dsp:sp>
    <dsp:sp modelId="{11139F98-A288-4B5E-803F-7FF4C455C18C}">
      <dsp:nvSpPr>
        <dsp:cNvPr id="0" name=""/>
        <dsp:cNvSpPr/>
      </dsp:nvSpPr>
      <dsp:spPr>
        <a:xfrm>
          <a:off x="0" y="1047677"/>
          <a:ext cx="3360924" cy="334992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6353" y="1064030"/>
        <a:ext cx="3328218" cy="302286"/>
      </dsp:txXfrm>
    </dsp:sp>
    <dsp:sp modelId="{5A0DD8D5-D86A-47C9-9A6C-66537544DAAB}">
      <dsp:nvSpPr>
        <dsp:cNvPr id="0" name=""/>
        <dsp:cNvSpPr/>
      </dsp:nvSpPr>
      <dsp:spPr>
        <a:xfrm>
          <a:off x="0" y="1396887"/>
          <a:ext cx="3360924" cy="334992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Origen fruta mercados mayoristas</a:t>
          </a:r>
        </a:p>
      </dsp:txBody>
      <dsp:txXfrm>
        <a:off x="16353" y="1413240"/>
        <a:ext cx="3328218" cy="302286"/>
      </dsp:txXfrm>
    </dsp:sp>
    <dsp:sp modelId="{70CD446C-BE44-44E3-B882-1B82565D2144}">
      <dsp:nvSpPr>
        <dsp:cNvPr id="0" name=""/>
        <dsp:cNvSpPr/>
      </dsp:nvSpPr>
      <dsp:spPr>
        <a:xfrm>
          <a:off x="0" y="1746096"/>
          <a:ext cx="3360924" cy="334992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diarios mercados mayoristas</a:t>
          </a:r>
        </a:p>
      </dsp:txBody>
      <dsp:txXfrm>
        <a:off x="16353" y="1762449"/>
        <a:ext cx="3328218" cy="302286"/>
      </dsp:txXfrm>
    </dsp:sp>
    <dsp:sp modelId="{F32E20CA-D713-45C4-9AEB-A271CFD13B78}">
      <dsp:nvSpPr>
        <dsp:cNvPr id="0" name=""/>
        <dsp:cNvSpPr/>
      </dsp:nvSpPr>
      <dsp:spPr>
        <a:xfrm>
          <a:off x="0" y="2095306"/>
          <a:ext cx="3360924" cy="334992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Volúmenes mercados mayoristas</a:t>
          </a:r>
        </a:p>
      </dsp:txBody>
      <dsp:txXfrm>
        <a:off x="16353" y="2111659"/>
        <a:ext cx="3328218" cy="302286"/>
      </dsp:txXfrm>
    </dsp:sp>
    <dsp:sp modelId="{1F492FAE-2B38-4544-8AC7-04F42223A65D}">
      <dsp:nvSpPr>
        <dsp:cNvPr id="0" name=""/>
        <dsp:cNvSpPr/>
      </dsp:nvSpPr>
      <dsp:spPr>
        <a:xfrm>
          <a:off x="0" y="2444516"/>
          <a:ext cx="3360924" cy="334992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Compra y venta</a:t>
          </a:r>
        </a:p>
      </dsp:txBody>
      <dsp:txXfrm>
        <a:off x="16353" y="2460869"/>
        <a:ext cx="3328218" cy="302286"/>
      </dsp:txXfrm>
    </dsp:sp>
    <dsp:sp modelId="{62194439-271A-4CD3-985F-C25D442E1B7A}">
      <dsp:nvSpPr>
        <dsp:cNvPr id="0" name=""/>
        <dsp:cNvSpPr/>
      </dsp:nvSpPr>
      <dsp:spPr>
        <a:xfrm>
          <a:off x="0" y="2793725"/>
          <a:ext cx="3360924" cy="334992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6353" y="2810078"/>
        <a:ext cx="3328218" cy="302286"/>
      </dsp:txXfrm>
    </dsp:sp>
    <dsp:sp modelId="{BDE3809E-713D-43AE-8E5F-B2BB7C043941}">
      <dsp:nvSpPr>
        <dsp:cNvPr id="0" name=""/>
        <dsp:cNvSpPr/>
      </dsp:nvSpPr>
      <dsp:spPr>
        <a:xfrm>
          <a:off x="0" y="3142935"/>
          <a:ext cx="3360924" cy="334992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6353" y="3159288"/>
        <a:ext cx="3328218" cy="302286"/>
      </dsp:txXfrm>
    </dsp:sp>
    <dsp:sp modelId="{86262E4E-B52B-4383-B511-A78B9A16E3FA}">
      <dsp:nvSpPr>
        <dsp:cNvPr id="0" name=""/>
        <dsp:cNvSpPr/>
      </dsp:nvSpPr>
      <dsp:spPr>
        <a:xfrm>
          <a:off x="0" y="3492145"/>
          <a:ext cx="3360924" cy="334992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Sistemas de riego</a:t>
          </a:r>
        </a:p>
      </dsp:txBody>
      <dsp:txXfrm>
        <a:off x="16353" y="3508498"/>
        <a:ext cx="3328218" cy="302286"/>
      </dsp:txXfrm>
    </dsp:sp>
    <dsp:sp modelId="{A403C302-889C-407C-BA8F-E75766823292}">
      <dsp:nvSpPr>
        <dsp:cNvPr id="0" name=""/>
        <dsp:cNvSpPr/>
      </dsp:nvSpPr>
      <dsp:spPr>
        <a:xfrm>
          <a:off x="0" y="3841354"/>
          <a:ext cx="3360924" cy="33499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6353" y="3857707"/>
        <a:ext cx="3328218" cy="3022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627029"/>
        </a:xfrm>
        <a:prstGeom prst="roundRect">
          <a:avLst/>
        </a:prstGeom>
        <a:solidFill>
          <a:srgbClr val="C4C4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anuales</a:t>
          </a:r>
        </a:p>
      </dsp:txBody>
      <dsp:txXfrm>
        <a:off x="30609" y="30609"/>
        <a:ext cx="2646422" cy="565811"/>
      </dsp:txXfrm>
    </dsp:sp>
    <dsp:sp modelId="{F438BDA4-7378-4579-9F34-A34766A6A49D}">
      <dsp:nvSpPr>
        <dsp:cNvPr id="0" name=""/>
        <dsp:cNvSpPr/>
      </dsp:nvSpPr>
      <dsp:spPr>
        <a:xfrm>
          <a:off x="0" y="2267629"/>
          <a:ext cx="2707640" cy="664007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perennes</a:t>
          </a:r>
        </a:p>
      </dsp:txBody>
      <dsp:txXfrm>
        <a:off x="32414" y="2300043"/>
        <a:ext cx="2642812" cy="59917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661104" y="1470695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Hortalizas</a:t>
          </a:r>
        </a:p>
      </dsp:txBody>
      <dsp:txXfrm>
        <a:off x="1820767" y="1607770"/>
        <a:ext cx="711570" cy="610905"/>
      </dsp:txXfrm>
    </dsp:sp>
    <dsp:sp modelId="{637F14BD-33B7-4F57-BB36-BA503105EB23}">
      <dsp:nvSpPr>
        <dsp:cNvPr id="0" name=""/>
        <dsp:cNvSpPr/>
      </dsp:nvSpPr>
      <dsp:spPr>
        <a:xfrm>
          <a:off x="1685701" y="186646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773964" y="981405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480178" y="1748909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48243" y="978578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Industriales</a:t>
          </a:r>
        </a:p>
      </dsp:txBody>
      <dsp:txXfrm>
        <a:off x="2707906" y="1115653"/>
        <a:ext cx="711570" cy="610905"/>
      </dsp:txXfrm>
    </dsp:sp>
    <dsp:sp modelId="{62A19B29-6966-4A4D-97F4-31AAA4076B55}">
      <dsp:nvSpPr>
        <dsp:cNvPr id="0" name=""/>
        <dsp:cNvSpPr/>
      </dsp:nvSpPr>
      <dsp:spPr>
        <a:xfrm>
          <a:off x="3257737" y="1744198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34837" y="146881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59980" y="186269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661104" y="492116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Legumbres</a:t>
          </a:r>
        </a:p>
      </dsp:txBody>
      <dsp:txXfrm>
        <a:off x="1820767" y="629191"/>
        <a:ext cx="711570" cy="610905"/>
      </dsp:txXfrm>
    </dsp:sp>
    <dsp:sp modelId="{209EA0AF-2099-4BBC-998F-CB3285071A04}">
      <dsp:nvSpPr>
        <dsp:cNvPr id="0" name=""/>
        <dsp:cNvSpPr/>
      </dsp:nvSpPr>
      <dsp:spPr>
        <a:xfrm>
          <a:off x="2367317" y="50884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48243" y="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7214" y="39223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34837" y="490231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Tubérculos</a:t>
          </a:r>
        </a:p>
      </dsp:txBody>
      <dsp:txXfrm>
        <a:off x="3594500" y="627306"/>
        <a:ext cx="711570" cy="610905"/>
      </dsp:txXfrm>
    </dsp:sp>
    <dsp:sp modelId="{9F993BB3-9458-47FE-B0A9-398CC433BE28}">
      <dsp:nvSpPr>
        <dsp:cNvPr id="0" name=""/>
        <dsp:cNvSpPr/>
      </dsp:nvSpPr>
      <dsp:spPr>
        <a:xfrm>
          <a:off x="4326896" y="882464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321976" y="987766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523127" y="1003785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321976" y="9423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Cereales</a:t>
          </a:r>
        </a:p>
      </dsp:txBody>
      <dsp:txXfrm>
        <a:off x="4481639" y="146498"/>
        <a:ext cx="711570" cy="610905"/>
      </dsp:txXfrm>
    </dsp:sp>
    <dsp:sp modelId="{8ED78E41-1821-4759-BD4B-A75CE0620E33}">
      <dsp:nvSpPr>
        <dsp:cNvPr id="0" name=""/>
        <dsp:cNvSpPr/>
      </dsp:nvSpPr>
      <dsp:spPr>
        <a:xfrm>
          <a:off x="5214036" y="40613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09116" y="503188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14640" y="522976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2135243" y="109299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hueso</a:t>
          </a:r>
        </a:p>
      </dsp:txBody>
      <dsp:txXfrm>
        <a:off x="2253903" y="1194883"/>
        <a:ext cx="528777" cy="454046"/>
      </dsp:txXfrm>
    </dsp:sp>
    <dsp:sp modelId="{637F14BD-33B7-4F57-BB36-BA503105EB23}">
      <dsp:nvSpPr>
        <dsp:cNvPr id="0" name=""/>
        <dsp:cNvSpPr/>
      </dsp:nvSpPr>
      <dsp:spPr>
        <a:xfrm>
          <a:off x="2153522" y="138706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475976" y="72924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2000790" y="129978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794510" y="727256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pepita</a:t>
          </a:r>
        </a:p>
      </dsp:txBody>
      <dsp:txXfrm>
        <a:off x="2913170" y="829147"/>
        <a:ext cx="528777" cy="454046"/>
      </dsp:txXfrm>
    </dsp:sp>
    <dsp:sp modelId="{62A19B29-6966-4A4D-97F4-31AAA4076B55}">
      <dsp:nvSpPr>
        <dsp:cNvPr id="0" name=""/>
        <dsp:cNvSpPr/>
      </dsp:nvSpPr>
      <dsp:spPr>
        <a:xfrm>
          <a:off x="3321761" y="129631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53370" y="1091504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72056" y="138434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2135243" y="3657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Cítricos</a:t>
          </a:r>
        </a:p>
      </dsp:txBody>
      <dsp:txXfrm>
        <a:off x="2253903" y="467626"/>
        <a:ext cx="528777" cy="454046"/>
      </dsp:txXfrm>
    </dsp:sp>
    <dsp:sp modelId="{209EA0AF-2099-4BBC-998F-CB3285071A04}">
      <dsp:nvSpPr>
        <dsp:cNvPr id="0" name=""/>
        <dsp:cNvSpPr/>
      </dsp:nvSpPr>
      <dsp:spPr>
        <a:xfrm>
          <a:off x="2656807" y="374662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794510" y="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816039" y="29134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53370" y="364248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secos</a:t>
          </a:r>
        </a:p>
      </dsp:txBody>
      <dsp:txXfrm>
        <a:off x="3572030" y="466139"/>
        <a:ext cx="528777" cy="454046"/>
      </dsp:txXfrm>
    </dsp:sp>
    <dsp:sp modelId="{9F993BB3-9458-47FE-B0A9-398CC433BE28}">
      <dsp:nvSpPr>
        <dsp:cNvPr id="0" name=""/>
        <dsp:cNvSpPr/>
      </dsp:nvSpPr>
      <dsp:spPr>
        <a:xfrm>
          <a:off x="4116293" y="655845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12637" y="734199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262119" y="74585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12637" y="694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Berries</a:t>
          </a:r>
          <a:endParaRPr lang="es-CL" sz="900" kern="1200" dirty="0"/>
        </a:p>
      </dsp:txBody>
      <dsp:txXfrm>
        <a:off x="4231297" y="108833"/>
        <a:ext cx="528777" cy="454046"/>
      </dsp:txXfrm>
    </dsp:sp>
    <dsp:sp modelId="{8ED78E41-1821-4759-BD4B-A75CE0620E33}">
      <dsp:nvSpPr>
        <dsp:cNvPr id="0" name=""/>
        <dsp:cNvSpPr/>
      </dsp:nvSpPr>
      <dsp:spPr>
        <a:xfrm>
          <a:off x="4775559" y="30176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4771904" y="373918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4924636" y="38854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4771904" y="10999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oleaginoso</a:t>
          </a:r>
        </a:p>
      </dsp:txBody>
      <dsp:txXfrm>
        <a:off x="4890564" y="1201826"/>
        <a:ext cx="528777" cy="454046"/>
      </dsp:txXfrm>
    </dsp:sp>
    <dsp:sp modelId="{95FF9213-FA5B-4CAD-AAB5-B83A90AA5FD8}">
      <dsp:nvSpPr>
        <dsp:cNvPr id="0" name=""/>
        <dsp:cNvSpPr/>
      </dsp:nvSpPr>
      <dsp:spPr>
        <a:xfrm>
          <a:off x="4923823" y="1676186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12637" y="1460216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4781652" y="174883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793697" y="1456001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Fruos</a:t>
          </a:r>
          <a:r>
            <a:rPr lang="es-CL" sz="900" kern="1200" dirty="0"/>
            <a:t> tropicales</a:t>
          </a:r>
        </a:p>
      </dsp:txBody>
      <dsp:txXfrm>
        <a:off x="2912357" y="1557892"/>
        <a:ext cx="528777" cy="454046"/>
      </dsp:txXfrm>
    </dsp:sp>
    <dsp:sp modelId="{03007E57-0681-4F24-9A6D-2468DF7664BD}">
      <dsp:nvSpPr>
        <dsp:cNvPr id="0" name=""/>
        <dsp:cNvSpPr/>
      </dsp:nvSpPr>
      <dsp:spPr>
        <a:xfrm>
          <a:off x="2815632" y="174759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2134837" y="1821737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655995" y="183091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449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21932" y="21932"/>
        <a:ext cx="3317060" cy="405416"/>
      </dsp:txXfrm>
    </dsp:sp>
    <dsp:sp modelId="{90856683-601C-410D-AFB2-CB3309964541}">
      <dsp:nvSpPr>
        <dsp:cNvPr id="0" name=""/>
        <dsp:cNvSpPr/>
      </dsp:nvSpPr>
      <dsp:spPr>
        <a:xfrm>
          <a:off x="0" y="567557"/>
          <a:ext cx="3360924" cy="44928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1932" y="589489"/>
        <a:ext cx="3317060" cy="405416"/>
      </dsp:txXfrm>
    </dsp:sp>
    <dsp:sp modelId="{F98FB22C-E1F7-48CE-84EF-E8A89142A6F9}">
      <dsp:nvSpPr>
        <dsp:cNvPr id="0" name=""/>
        <dsp:cNvSpPr/>
      </dsp:nvSpPr>
      <dsp:spPr>
        <a:xfrm>
          <a:off x="0" y="1085957"/>
          <a:ext cx="3360924" cy="44928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21932" y="1107889"/>
        <a:ext cx="3317060" cy="405416"/>
      </dsp:txXfrm>
    </dsp:sp>
    <dsp:sp modelId="{072211A0-E797-4378-AF32-CC9123B72DBE}">
      <dsp:nvSpPr>
        <dsp:cNvPr id="0" name=""/>
        <dsp:cNvSpPr/>
      </dsp:nvSpPr>
      <dsp:spPr>
        <a:xfrm>
          <a:off x="0" y="1604357"/>
          <a:ext cx="3360924" cy="44928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21932" y="1626289"/>
        <a:ext cx="3317060" cy="405416"/>
      </dsp:txXfrm>
    </dsp:sp>
    <dsp:sp modelId="{70CD446C-BE44-44E3-B882-1B82565D2144}">
      <dsp:nvSpPr>
        <dsp:cNvPr id="0" name=""/>
        <dsp:cNvSpPr/>
      </dsp:nvSpPr>
      <dsp:spPr>
        <a:xfrm>
          <a:off x="0" y="2122757"/>
          <a:ext cx="3360924" cy="44928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(mercados mayoristas</a:t>
          </a:r>
        </a:p>
      </dsp:txBody>
      <dsp:txXfrm>
        <a:off x="21932" y="2144689"/>
        <a:ext cx="3317060" cy="405416"/>
      </dsp:txXfrm>
    </dsp:sp>
    <dsp:sp modelId="{62194439-271A-4CD3-985F-C25D442E1B7A}">
      <dsp:nvSpPr>
        <dsp:cNvPr id="0" name=""/>
        <dsp:cNvSpPr/>
      </dsp:nvSpPr>
      <dsp:spPr>
        <a:xfrm>
          <a:off x="0" y="2641158"/>
          <a:ext cx="3360924" cy="44928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21932" y="2663090"/>
        <a:ext cx="3317060" cy="405416"/>
      </dsp:txXfrm>
    </dsp:sp>
    <dsp:sp modelId="{A403C302-889C-407C-BA8F-E75766823292}">
      <dsp:nvSpPr>
        <dsp:cNvPr id="0" name=""/>
        <dsp:cNvSpPr/>
      </dsp:nvSpPr>
      <dsp:spPr>
        <a:xfrm>
          <a:off x="0" y="3159558"/>
          <a:ext cx="3360924" cy="44928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21932" y="3181490"/>
        <a:ext cx="3317060" cy="405416"/>
      </dsp:txXfrm>
    </dsp:sp>
    <dsp:sp modelId="{49427AD6-4308-47C9-AEA4-3C6F86D809B8}">
      <dsp:nvSpPr>
        <dsp:cNvPr id="0" name=""/>
        <dsp:cNvSpPr/>
      </dsp:nvSpPr>
      <dsp:spPr>
        <a:xfrm>
          <a:off x="0" y="3721417"/>
          <a:ext cx="3360924" cy="4492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Principales cultivos anuales</a:t>
          </a:r>
        </a:p>
      </dsp:txBody>
      <dsp:txXfrm>
        <a:off x="21932" y="3743349"/>
        <a:ext cx="3317060" cy="4054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246355" y="2685121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</a:t>
          </a:r>
        </a:p>
      </dsp:txBody>
      <dsp:txXfrm>
        <a:off x="1470667" y="2877700"/>
        <a:ext cx="999698" cy="858269"/>
      </dsp:txXfrm>
    </dsp:sp>
    <dsp:sp modelId="{637F14BD-33B7-4F57-BB36-BA503105EB23}">
      <dsp:nvSpPr>
        <dsp:cNvPr id="0" name=""/>
        <dsp:cNvSpPr/>
      </dsp:nvSpPr>
      <dsp:spPr>
        <a:xfrm>
          <a:off x="1280912" y="324113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997711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992169" y="307598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492711" y="1993740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Industriales</a:t>
          </a:r>
        </a:p>
      </dsp:txBody>
      <dsp:txXfrm>
        <a:off x="2717023" y="2186319"/>
        <a:ext cx="999698" cy="858269"/>
      </dsp:txXfrm>
    </dsp:sp>
    <dsp:sp modelId="{62A19B29-6966-4A4D-97F4-31AAA4076B55}">
      <dsp:nvSpPr>
        <dsp:cNvPr id="0" name=""/>
        <dsp:cNvSpPr/>
      </dsp:nvSpPr>
      <dsp:spPr>
        <a:xfrm>
          <a:off x="3489488" y="306936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38298" y="2682474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3623" y="3235844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246355" y="1310302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Legumbres</a:t>
          </a:r>
        </a:p>
      </dsp:txBody>
      <dsp:txXfrm>
        <a:off x="1470667" y="1502881"/>
        <a:ext cx="999698" cy="858269"/>
      </dsp:txXfrm>
    </dsp:sp>
    <dsp:sp modelId="{209EA0AF-2099-4BBC-998F-CB3285071A04}">
      <dsp:nvSpPr>
        <dsp:cNvPr id="0" name=""/>
        <dsp:cNvSpPr/>
      </dsp:nvSpPr>
      <dsp:spPr>
        <a:xfrm>
          <a:off x="2238525" y="13338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492711" y="618920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33411" y="116997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38298" y="1307654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Tubérculos</a:t>
          </a:r>
        </a:p>
      </dsp:txBody>
      <dsp:txXfrm>
        <a:off x="3962610" y="1500233"/>
        <a:ext cx="999698" cy="858269"/>
      </dsp:txXfrm>
    </dsp:sp>
    <dsp:sp modelId="{9F993BB3-9458-47FE-B0A9-398CC433BE28}">
      <dsp:nvSpPr>
        <dsp:cNvPr id="0" name=""/>
        <dsp:cNvSpPr/>
      </dsp:nvSpPr>
      <dsp:spPr>
        <a:xfrm>
          <a:off x="4991565" y="1858707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84654" y="200664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67253" y="202915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84654" y="632159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5208966" y="824738"/>
        <a:ext cx="999698" cy="858269"/>
      </dsp:txXfrm>
    </dsp:sp>
    <dsp:sp modelId="{8ED78E41-1821-4759-BD4B-A75CE0620E33}">
      <dsp:nvSpPr>
        <dsp:cNvPr id="0" name=""/>
        <dsp:cNvSpPr/>
      </dsp:nvSpPr>
      <dsp:spPr>
        <a:xfrm>
          <a:off x="6237921" y="11895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231009" y="132585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519752" y="1353658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9191" y="19191"/>
        <a:ext cx="3322542" cy="354738"/>
      </dsp:txXfrm>
    </dsp:sp>
    <dsp:sp modelId="{F98FB22C-E1F7-48CE-84EF-E8A89142A6F9}">
      <dsp:nvSpPr>
        <dsp:cNvPr id="0" name=""/>
        <dsp:cNvSpPr/>
      </dsp:nvSpPr>
      <dsp:spPr>
        <a:xfrm>
          <a:off x="0" y="530837"/>
          <a:ext cx="3360924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9191" y="550028"/>
        <a:ext cx="3322542" cy="354738"/>
      </dsp:txXfrm>
    </dsp:sp>
    <dsp:sp modelId="{11139F98-A288-4B5E-803F-7FF4C455C18C}">
      <dsp:nvSpPr>
        <dsp:cNvPr id="0" name=""/>
        <dsp:cNvSpPr/>
      </dsp:nvSpPr>
      <dsp:spPr>
        <a:xfrm>
          <a:off x="0" y="984437"/>
          <a:ext cx="3360924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9191" y="1003628"/>
        <a:ext cx="3322542" cy="354738"/>
      </dsp:txXfrm>
    </dsp:sp>
    <dsp:sp modelId="{70CD446C-BE44-44E3-B882-1B82565D2144}">
      <dsp:nvSpPr>
        <dsp:cNvPr id="0" name=""/>
        <dsp:cNvSpPr/>
      </dsp:nvSpPr>
      <dsp:spPr>
        <a:xfrm>
          <a:off x="0" y="1438037"/>
          <a:ext cx="3360924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</a:t>
          </a:r>
        </a:p>
      </dsp:txBody>
      <dsp:txXfrm>
        <a:off x="19191" y="1457228"/>
        <a:ext cx="3322542" cy="354738"/>
      </dsp:txXfrm>
    </dsp:sp>
    <dsp:sp modelId="{F32E20CA-D713-45C4-9AEB-A271CFD13B78}">
      <dsp:nvSpPr>
        <dsp:cNvPr id="0" name=""/>
        <dsp:cNvSpPr/>
      </dsp:nvSpPr>
      <dsp:spPr>
        <a:xfrm>
          <a:off x="0" y="1891637"/>
          <a:ext cx="3360924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Mercados mayoristas</a:t>
          </a:r>
        </a:p>
      </dsp:txBody>
      <dsp:txXfrm>
        <a:off x="19191" y="1910828"/>
        <a:ext cx="3322542" cy="354738"/>
      </dsp:txXfrm>
    </dsp:sp>
    <dsp:sp modelId="{1F492FAE-2B38-4544-8AC7-04F42223A65D}">
      <dsp:nvSpPr>
        <dsp:cNvPr id="0" name=""/>
        <dsp:cNvSpPr/>
      </dsp:nvSpPr>
      <dsp:spPr>
        <a:xfrm>
          <a:off x="0" y="2345237"/>
          <a:ext cx="3360924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</a:t>
          </a:r>
        </a:p>
      </dsp:txBody>
      <dsp:txXfrm>
        <a:off x="19191" y="2364428"/>
        <a:ext cx="3322542" cy="354738"/>
      </dsp:txXfrm>
    </dsp:sp>
    <dsp:sp modelId="{62194439-271A-4CD3-985F-C25D442E1B7A}">
      <dsp:nvSpPr>
        <dsp:cNvPr id="0" name=""/>
        <dsp:cNvSpPr/>
      </dsp:nvSpPr>
      <dsp:spPr>
        <a:xfrm>
          <a:off x="0" y="2798837"/>
          <a:ext cx="3360924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9191" y="2818028"/>
        <a:ext cx="3322542" cy="354738"/>
      </dsp:txXfrm>
    </dsp:sp>
    <dsp:sp modelId="{BDE3809E-713D-43AE-8E5F-B2BB7C043941}">
      <dsp:nvSpPr>
        <dsp:cNvPr id="0" name=""/>
        <dsp:cNvSpPr/>
      </dsp:nvSpPr>
      <dsp:spPr>
        <a:xfrm>
          <a:off x="0" y="3252438"/>
          <a:ext cx="3360924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9191" y="3271629"/>
        <a:ext cx="3322542" cy="354738"/>
      </dsp:txXfrm>
    </dsp:sp>
    <dsp:sp modelId="{A403C302-889C-407C-BA8F-E75766823292}">
      <dsp:nvSpPr>
        <dsp:cNvPr id="0" name=""/>
        <dsp:cNvSpPr/>
      </dsp:nvSpPr>
      <dsp:spPr>
        <a:xfrm>
          <a:off x="0" y="3706038"/>
          <a:ext cx="3360924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9191" y="3725229"/>
        <a:ext cx="3322542" cy="3547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323914" y="200452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hueso</a:t>
          </a:r>
        </a:p>
      </dsp:txBody>
      <dsp:txXfrm>
        <a:off x="1541535" y="2191389"/>
        <a:ext cx="969764" cy="832713"/>
      </dsp:txXfrm>
    </dsp:sp>
    <dsp:sp modelId="{637F14BD-33B7-4F57-BB36-BA503105EB23}">
      <dsp:nvSpPr>
        <dsp:cNvPr id="0" name=""/>
        <dsp:cNvSpPr/>
      </dsp:nvSpPr>
      <dsp:spPr>
        <a:xfrm>
          <a:off x="1357437" y="2543854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14833" y="133741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077330" y="2383783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32994" y="133377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pepita</a:t>
          </a:r>
        </a:p>
      </dsp:txBody>
      <dsp:txXfrm>
        <a:off x="2750615" y="1520637"/>
        <a:ext cx="969764" cy="832713"/>
      </dsp:txXfrm>
    </dsp:sp>
    <dsp:sp modelId="{62A19B29-6966-4A4D-97F4-31AAA4076B55}">
      <dsp:nvSpPr>
        <dsp:cNvPr id="0" name=""/>
        <dsp:cNvSpPr/>
      </dsp:nvSpPr>
      <dsp:spPr>
        <a:xfrm>
          <a:off x="3499961" y="237741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41330" y="200179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5598" y="253885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323914" y="670751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Cítricos</a:t>
          </a:r>
        </a:p>
      </dsp:txBody>
      <dsp:txXfrm>
        <a:off x="1541535" y="857616"/>
        <a:ext cx="969764" cy="832713"/>
      </dsp:txXfrm>
    </dsp:sp>
    <dsp:sp modelId="{209EA0AF-2099-4BBC-998F-CB3285071A04}">
      <dsp:nvSpPr>
        <dsp:cNvPr id="0" name=""/>
        <dsp:cNvSpPr/>
      </dsp:nvSpPr>
      <dsp:spPr>
        <a:xfrm>
          <a:off x="2280451" y="68712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32994" y="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2477" y="5343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41330" y="668023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secos</a:t>
          </a:r>
        </a:p>
      </dsp:txBody>
      <dsp:txXfrm>
        <a:off x="3958951" y="854888"/>
        <a:ext cx="969764" cy="832713"/>
      </dsp:txXfrm>
    </dsp:sp>
    <dsp:sp modelId="{9F993BB3-9458-47FE-B0A9-398CC433BE28}">
      <dsp:nvSpPr>
        <dsp:cNvPr id="0" name=""/>
        <dsp:cNvSpPr/>
      </dsp:nvSpPr>
      <dsp:spPr>
        <a:xfrm>
          <a:off x="4957115" y="1202805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50411" y="13465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24558" y="136787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50411" y="1273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Berries</a:t>
          </a:r>
          <a:endParaRPr lang="es-CL" sz="1700" kern="1200" dirty="0"/>
        </a:p>
      </dsp:txBody>
      <dsp:txXfrm>
        <a:off x="5168032" y="199597"/>
        <a:ext cx="969764" cy="832713"/>
      </dsp:txXfrm>
    </dsp:sp>
    <dsp:sp modelId="{8ED78E41-1821-4759-BD4B-A75CE0620E33}">
      <dsp:nvSpPr>
        <dsp:cNvPr id="0" name=""/>
        <dsp:cNvSpPr/>
      </dsp:nvSpPr>
      <dsp:spPr>
        <a:xfrm>
          <a:off x="6166196" y="5534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159491" y="685758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439599" y="71258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6159491" y="2017257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oleaginoso</a:t>
          </a:r>
        </a:p>
      </dsp:txBody>
      <dsp:txXfrm>
        <a:off x="6377112" y="2204122"/>
        <a:ext cx="969764" cy="832713"/>
      </dsp:txXfrm>
    </dsp:sp>
    <dsp:sp modelId="{95FF9213-FA5B-4CAD-AAB5-B83A90AA5FD8}">
      <dsp:nvSpPr>
        <dsp:cNvPr id="0" name=""/>
        <dsp:cNvSpPr/>
      </dsp:nvSpPr>
      <dsp:spPr>
        <a:xfrm>
          <a:off x="6438109" y="3074089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950411" y="26780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6177370" y="3207330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531504" y="267027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Fruos</a:t>
          </a:r>
          <a:r>
            <a:rPr lang="es-CL" sz="1700" kern="1200" dirty="0"/>
            <a:t> tropicales</a:t>
          </a:r>
        </a:p>
      </dsp:txBody>
      <dsp:txXfrm>
        <a:off x="2749125" y="2857139"/>
        <a:ext cx="969764" cy="832713"/>
      </dsp:txXfrm>
    </dsp:sp>
    <dsp:sp modelId="{03007E57-0681-4F24-9A6D-2468DF7664BD}">
      <dsp:nvSpPr>
        <dsp:cNvPr id="0" name=""/>
        <dsp:cNvSpPr/>
      </dsp:nvSpPr>
      <dsp:spPr>
        <a:xfrm>
          <a:off x="2571732" y="3205056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323169" y="334102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278961" y="3357851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044141" y="1788521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hueso</a:t>
          </a:r>
        </a:p>
      </dsp:txBody>
      <dsp:txXfrm>
        <a:off x="1232117" y="1949876"/>
        <a:ext cx="837853" cy="719199"/>
      </dsp:txXfrm>
    </dsp:sp>
    <dsp:sp modelId="{637F14BD-33B7-4F57-BB36-BA503105EB23}">
      <dsp:nvSpPr>
        <dsp:cNvPr id="0" name=""/>
        <dsp:cNvSpPr/>
      </dsp:nvSpPr>
      <dsp:spPr>
        <a:xfrm>
          <a:off x="1073291" y="2254524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212615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831127" y="211626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088283" y="1209464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pepita</a:t>
          </a:r>
        </a:p>
      </dsp:txBody>
      <dsp:txXfrm>
        <a:off x="2276259" y="1370819"/>
        <a:ext cx="837853" cy="719199"/>
      </dsp:txXfrm>
    </dsp:sp>
    <dsp:sp modelId="{62A19B29-6966-4A4D-97F4-31AAA4076B55}">
      <dsp:nvSpPr>
        <dsp:cNvPr id="0" name=""/>
        <dsp:cNvSpPr/>
      </dsp:nvSpPr>
      <dsp:spPr>
        <a:xfrm>
          <a:off x="2923896" y="211074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133172" y="1786551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162322" y="225019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044141" y="63670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Cítricos</a:t>
          </a:r>
        </a:p>
      </dsp:txBody>
      <dsp:txXfrm>
        <a:off x="1232117" y="798064"/>
        <a:ext cx="837853" cy="719199"/>
      </dsp:txXfrm>
    </dsp:sp>
    <dsp:sp modelId="{209EA0AF-2099-4BBC-998F-CB3285071A04}">
      <dsp:nvSpPr>
        <dsp:cNvPr id="0" name=""/>
        <dsp:cNvSpPr/>
      </dsp:nvSpPr>
      <dsp:spPr>
        <a:xfrm>
          <a:off x="1870037" y="65089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088283" y="5725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123412" y="518928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133172" y="634346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secos</a:t>
          </a:r>
        </a:p>
      </dsp:txBody>
      <dsp:txXfrm>
        <a:off x="3321148" y="795701"/>
        <a:ext cx="837853" cy="719199"/>
      </dsp:txXfrm>
    </dsp:sp>
    <dsp:sp modelId="{9F993BB3-9458-47FE-B0A9-398CC433BE28}">
      <dsp:nvSpPr>
        <dsp:cNvPr id="0" name=""/>
        <dsp:cNvSpPr/>
      </dsp:nvSpPr>
      <dsp:spPr>
        <a:xfrm>
          <a:off x="4182546" y="1096016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77314" y="1220099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413498" y="1239007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77314" y="68288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Berries</a:t>
          </a:r>
          <a:endParaRPr lang="es-CL" sz="1400" kern="1200" dirty="0"/>
        </a:p>
      </dsp:txBody>
      <dsp:txXfrm>
        <a:off x="4365290" y="229643"/>
        <a:ext cx="837853" cy="719199"/>
      </dsp:txXfrm>
    </dsp:sp>
    <dsp:sp modelId="{8ED78E41-1821-4759-BD4B-A75CE0620E33}">
      <dsp:nvSpPr>
        <dsp:cNvPr id="0" name=""/>
        <dsp:cNvSpPr/>
      </dsp:nvSpPr>
      <dsp:spPr>
        <a:xfrm>
          <a:off x="5226688" y="5354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21456" y="64970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63619" y="6729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5221456" y="1799945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oleaginoso</a:t>
          </a:r>
        </a:p>
      </dsp:txBody>
      <dsp:txXfrm>
        <a:off x="5409432" y="1961300"/>
        <a:ext cx="837853" cy="719199"/>
      </dsp:txXfrm>
    </dsp:sp>
    <dsp:sp modelId="{95FF9213-FA5B-4CAD-AAB5-B83A90AA5FD8}">
      <dsp:nvSpPr>
        <dsp:cNvPr id="0" name=""/>
        <dsp:cNvSpPr/>
      </dsp:nvSpPr>
      <dsp:spPr>
        <a:xfrm>
          <a:off x="5462124" y="27126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77314" y="2370336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5237152" y="28276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087536" y="2364033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tropicales</a:t>
          </a:r>
        </a:p>
      </dsp:txBody>
      <dsp:txXfrm>
        <a:off x="2275512" y="2525388"/>
        <a:ext cx="837853" cy="719199"/>
      </dsp:txXfrm>
    </dsp:sp>
    <dsp:sp modelId="{03007E57-0681-4F24-9A6D-2468DF7664BD}">
      <dsp:nvSpPr>
        <dsp:cNvPr id="0" name=""/>
        <dsp:cNvSpPr/>
      </dsp:nvSpPr>
      <dsp:spPr>
        <a:xfrm>
          <a:off x="2122664" y="282570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043394" y="2943090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1869290" y="295766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EA64-489D-46F9-9D75-EAABC21CB854}">
      <dsp:nvSpPr>
        <dsp:cNvPr id="0" name=""/>
        <dsp:cNvSpPr/>
      </dsp:nvSpPr>
      <dsp:spPr>
        <a:xfrm>
          <a:off x="6260366" y="238372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</a:t>
          </a:r>
        </a:p>
      </dsp:txBody>
      <dsp:txXfrm>
        <a:off x="6448342" y="2545084"/>
        <a:ext cx="837853" cy="719199"/>
      </dsp:txXfrm>
    </dsp:sp>
    <dsp:sp modelId="{727FE432-BBFC-420C-8DB3-01E0B3D35ED6}">
      <dsp:nvSpPr>
        <dsp:cNvPr id="0" name=""/>
        <dsp:cNvSpPr/>
      </dsp:nvSpPr>
      <dsp:spPr>
        <a:xfrm>
          <a:off x="6501034" y="329643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8725-CB49-43B6-88F8-4A72F1F34FF3}">
      <dsp:nvSpPr>
        <dsp:cNvPr id="0" name=""/>
        <dsp:cNvSpPr/>
      </dsp:nvSpPr>
      <dsp:spPr>
        <a:xfrm>
          <a:off x="5216224" y="2954514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4A3EA-2156-41F1-9FEB-34C9B27CBFC3}">
      <dsp:nvSpPr>
        <dsp:cNvPr id="0" name=""/>
        <dsp:cNvSpPr/>
      </dsp:nvSpPr>
      <dsp:spPr>
        <a:xfrm>
          <a:off x="6276062" y="341185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26-11-2020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8joaa20g7bn40hh/Indicaciones%20Power%20bi.xlsx?dl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 (y subproductos)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Estadísticas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3DAA52C-16D8-407C-BBEE-9A5538DDF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759118"/>
              </p:ext>
            </p:extLst>
          </p:nvPr>
        </p:nvGraphicFramePr>
        <p:xfrm>
          <a:off x="4295138" y="2040024"/>
          <a:ext cx="7474172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Marcador de contenido 14">
            <a:extLst>
              <a:ext uri="{FF2B5EF4-FFF2-40B4-BE49-F238E27FC236}">
                <a16:creationId xmlns:a16="http://schemas.microsoft.com/office/drawing/2014/main" id="{202DAE6C-5853-4894-A48F-F5DC9AD0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954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FA729-50D1-4C27-99D8-8C953D1CB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92604"/>
              </p:ext>
            </p:extLst>
          </p:nvPr>
        </p:nvGraphicFramePr>
        <p:xfrm>
          <a:off x="453484" y="1513272"/>
          <a:ext cx="11285032" cy="4979603"/>
        </p:xfrm>
        <a:graphic>
          <a:graphicData uri="http://schemas.openxmlformats.org/drawingml/2006/table">
            <a:tbl>
              <a:tblPr/>
              <a:tblGrid>
                <a:gridCol w="3184632">
                  <a:extLst>
                    <a:ext uri="{9D8B030D-6E8A-4147-A177-3AD203B41FA5}">
                      <a16:colId xmlns:a16="http://schemas.microsoft.com/office/drawing/2014/main" val="2064196605"/>
                    </a:ext>
                  </a:extLst>
                </a:gridCol>
                <a:gridCol w="2204746">
                  <a:extLst>
                    <a:ext uri="{9D8B030D-6E8A-4147-A177-3AD203B41FA5}">
                      <a16:colId xmlns:a16="http://schemas.microsoft.com/office/drawing/2014/main" val="3736173003"/>
                    </a:ext>
                  </a:extLst>
                </a:gridCol>
                <a:gridCol w="2874336">
                  <a:extLst>
                    <a:ext uri="{9D8B030D-6E8A-4147-A177-3AD203B41FA5}">
                      <a16:colId xmlns:a16="http://schemas.microsoft.com/office/drawing/2014/main" val="1731090511"/>
                    </a:ext>
                  </a:extLst>
                </a:gridCol>
                <a:gridCol w="3021318">
                  <a:extLst>
                    <a:ext uri="{9D8B030D-6E8A-4147-A177-3AD203B41FA5}">
                      <a16:colId xmlns:a16="http://schemas.microsoft.com/office/drawing/2014/main" val="2818070988"/>
                    </a:ext>
                  </a:extLst>
                </a:gridCol>
              </a:tblGrid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archivo Excel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Tabla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1656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Exportaciones_Kg_fruta__2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País, mes, Detalle (frutales), Exportaciones (Kg), Exportaciones (USD-FOB).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exportaciones en kg y USD FOB por categoría y especie. Cruzar Kg con USD (históricas y anuales). Compara precios (USDFOB/Kg) según país de destino. Principales países de destino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36166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importaciones_cif_consulta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Pais, mes, Detalle, importaciones (USD CIF)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importaciones según país de origen.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5517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Actualizado_Anuales_Económicas_exportaciones_FOB_Kg_importaciones_CIF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Exportaciones_frutas__Procesamiento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0023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Importaciones_frutas_procesamiento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0427"/>
                  </a:ext>
                </a:extLst>
              </a:tr>
              <a:tr h="46227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Actualizado_Empleo_frutas_hortalizas_anuales_comuna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Fruticultura_permanentes_empleo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número de trabajadores independientes informados, categoría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número de trabajadores según categoría, por región y comuna (año 2019)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77517"/>
                  </a:ext>
                </a:extLst>
              </a:tr>
              <a:tr h="3689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categoría, especie,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superficie actual frutícola por comuna, región, categoría y especies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11759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evolucion_super_fruticola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especie y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la evolución de superficie frutícola por región de 1991 al 2020. Filtrar por región y gráfico de evolución por especie y categoría.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34596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riego y superficie.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Evolución de sistemas de riego. Con el año de plantación sacar superficie por tipo de riego. Gráficos de sistemas de riego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420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$/Kg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precio diario según especie. 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19033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(volumen) $/Kg, origen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 precios según región. Colocar origen de mercados mayoristas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64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Precio_mayoristas_consumidores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mes , punto de venta, producto y precio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el precio mensual nacional según punto de venta (comparación)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54732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Descripción_anuales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69750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Descripción_frutales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 y especie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5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9F2165-72AC-478E-B1CA-79C6BBF3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4" y="2798385"/>
            <a:ext cx="7124409" cy="215076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00880" y="4013200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139BE-31AF-4858-A098-2969CF04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345" y="1031716"/>
            <a:ext cx="2954125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Estructura</a:t>
            </a:r>
            <a:r>
              <a:rPr lang="en-US" sz="3600" dirty="0">
                <a:solidFill>
                  <a:srgbClr val="FFFFFF"/>
                </a:solidFill>
              </a:rPr>
              <a:t> de  sub-</a:t>
            </a:r>
            <a:r>
              <a:rPr lang="en-US" sz="3600" dirty="0" err="1">
                <a:solidFill>
                  <a:srgbClr val="FFFFFF"/>
                </a:solidFill>
              </a:rPr>
              <a:t>productos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Producto</a:t>
            </a:r>
            <a:r>
              <a:rPr lang="en-US" sz="3600" dirty="0">
                <a:solidFill>
                  <a:srgbClr val="FFFFFF"/>
                </a:solidFill>
              </a:rPr>
              <a:t> 1. </a:t>
            </a:r>
            <a:r>
              <a:rPr lang="en-US" sz="3600" dirty="0" err="1">
                <a:solidFill>
                  <a:srgbClr val="FFFFFF"/>
                </a:solidFill>
              </a:rPr>
              <a:t>Estadísticas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Agrícolas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440B614-E266-4A91-84F9-B67243295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450433"/>
              </p:ext>
            </p:extLst>
          </p:nvPr>
        </p:nvGraphicFramePr>
        <p:xfrm>
          <a:off x="838200" y="452819"/>
          <a:ext cx="6829926" cy="496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41CC8D7-F699-4B01-B233-F220E68775F2}"/>
              </a:ext>
            </a:extLst>
          </p:cNvPr>
          <p:cNvSpPr/>
          <p:nvPr/>
        </p:nvSpPr>
        <p:spPr>
          <a:xfrm>
            <a:off x="838200" y="281347"/>
            <a:ext cx="1552074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CF5E5D-94CE-41D1-B131-D3FA97B70103}"/>
              </a:ext>
            </a:extLst>
          </p:cNvPr>
          <p:cNvSpPr txBox="1"/>
          <p:nvPr/>
        </p:nvSpPr>
        <p:spPr>
          <a:xfrm>
            <a:off x="838200" y="5445061"/>
            <a:ext cx="155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1: Gratis</a:t>
            </a:r>
          </a:p>
          <a:p>
            <a:r>
              <a:rPr lang="es-CL" dirty="0"/>
              <a:t>General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EFE37C-9F2C-4474-B120-90ABD1F7CE97}"/>
              </a:ext>
            </a:extLst>
          </p:cNvPr>
          <p:cNvSpPr/>
          <p:nvPr/>
        </p:nvSpPr>
        <p:spPr>
          <a:xfrm>
            <a:off x="2603860" y="327900"/>
            <a:ext cx="1552074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ADF9915-ED41-4F50-8477-E043D12E9875}"/>
              </a:ext>
            </a:extLst>
          </p:cNvPr>
          <p:cNvSpPr/>
          <p:nvPr/>
        </p:nvSpPr>
        <p:spPr>
          <a:xfrm>
            <a:off x="4421657" y="327900"/>
            <a:ext cx="3461032" cy="50853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7B8A58-6A0B-4247-AF3F-A2581F24CA88}"/>
              </a:ext>
            </a:extLst>
          </p:cNvPr>
          <p:cNvSpPr txBox="1"/>
          <p:nvPr/>
        </p:nvSpPr>
        <p:spPr>
          <a:xfrm>
            <a:off x="2701089" y="5445061"/>
            <a:ext cx="172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2: Pagado</a:t>
            </a:r>
          </a:p>
          <a:p>
            <a:r>
              <a:rPr lang="es-CL" dirty="0" err="1"/>
              <a:t>Semi-específico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0F0DE5B-9067-42FF-AA15-ABABC146D5EC}"/>
              </a:ext>
            </a:extLst>
          </p:cNvPr>
          <p:cNvSpPr txBox="1"/>
          <p:nvPr/>
        </p:nvSpPr>
        <p:spPr>
          <a:xfrm>
            <a:off x="5194556" y="5426681"/>
            <a:ext cx="172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Nivel 3: Pagado</a:t>
            </a:r>
          </a:p>
          <a:p>
            <a:r>
              <a:rPr lang="es-CL" dirty="0"/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57033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1.1 </a:t>
            </a:r>
            <a:r>
              <a:rPr lang="en-US" sz="1800" dirty="0" err="1"/>
              <a:t>Estadísticas</a:t>
            </a:r>
            <a:r>
              <a:rPr lang="en-US" sz="1800" dirty="0"/>
              <a:t> </a:t>
            </a:r>
            <a:r>
              <a:rPr lang="en-US" sz="1800" dirty="0" err="1"/>
              <a:t>cultivos</a:t>
            </a:r>
            <a:r>
              <a:rPr lang="en-US" sz="1800" dirty="0"/>
              <a:t> </a:t>
            </a:r>
            <a:r>
              <a:rPr lang="en-US" sz="1800" dirty="0" err="1"/>
              <a:t>agrícolas</a:t>
            </a:r>
            <a:r>
              <a:rPr lang="en-US" sz="1800" dirty="0"/>
              <a:t> (1_Producto_cultivos_general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8DF096-E7E4-4DA4-AC9E-4D91FE5663A5}"/>
              </a:ext>
            </a:extLst>
          </p:cNvPr>
          <p:cNvSpPr txBox="1"/>
          <p:nvPr/>
        </p:nvSpPr>
        <p:spPr>
          <a:xfrm>
            <a:off x="992016" y="2100479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Dentro de los archivos se incluye Excel de Indicaciones </a:t>
            </a:r>
            <a:r>
              <a:rPr lang="es-CL" sz="1400" dirty="0" err="1"/>
              <a:t>Power</a:t>
            </a:r>
            <a:r>
              <a:rPr lang="es-CL" sz="1400" dirty="0"/>
              <a:t> </a:t>
            </a:r>
            <a:r>
              <a:rPr lang="es-CL" sz="1400" dirty="0" err="1"/>
              <a:t>bi</a:t>
            </a:r>
            <a:r>
              <a:rPr lang="es-CL" sz="1400" dirty="0"/>
              <a:t> en donde está el nombre de tabla y la variable a utilizar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72B6C5-A0B4-4E08-A370-F3707F9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0" y="2601555"/>
            <a:ext cx="8746727" cy="36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CAD1E2-8FB0-492D-A680-C86D1C33BC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Indicaciones para Power bi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EAE930-E8E0-4146-AB4E-BFE07495F98A}"/>
              </a:ext>
            </a:extLst>
          </p:cNvPr>
          <p:cNvSpPr txBox="1"/>
          <p:nvPr/>
        </p:nvSpPr>
        <p:spPr>
          <a:xfrm>
            <a:off x="490537" y="6252210"/>
            <a:ext cx="1121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>
                <a:hlinkClick r:id="rId2"/>
              </a:rPr>
              <a:t>https://www.dropbox.com/s/8joaa20g7bn40hh/Indicaciones%20Power%20bi.xlsx?dl=0</a:t>
            </a:r>
            <a:r>
              <a:rPr lang="es-CL" sz="14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5148F03-0099-419F-A158-4EE4273A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99622"/>
              </p:ext>
            </p:extLst>
          </p:nvPr>
        </p:nvGraphicFramePr>
        <p:xfrm>
          <a:off x="243018" y="1724646"/>
          <a:ext cx="11320795" cy="448160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4245298">
                  <a:extLst>
                    <a:ext uri="{9D8B030D-6E8A-4147-A177-3AD203B41FA5}">
                      <a16:colId xmlns:a16="http://schemas.microsoft.com/office/drawing/2014/main" val="3253540115"/>
                    </a:ext>
                  </a:extLst>
                </a:gridCol>
                <a:gridCol w="2939053">
                  <a:extLst>
                    <a:ext uri="{9D8B030D-6E8A-4147-A177-3AD203B41FA5}">
                      <a16:colId xmlns:a16="http://schemas.microsoft.com/office/drawing/2014/main" val="54329886"/>
                    </a:ext>
                  </a:extLst>
                </a:gridCol>
                <a:gridCol w="4136444">
                  <a:extLst>
                    <a:ext uri="{9D8B030D-6E8A-4147-A177-3AD203B41FA5}">
                      <a16:colId xmlns:a16="http://schemas.microsoft.com/office/drawing/2014/main" val="1871813678"/>
                    </a:ext>
                  </a:extLst>
                </a:gridCol>
              </a:tblGrid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archivo Excel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Tabla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Variables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095915771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Exportacion_kg_FOB_anuales_final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78677952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Exportaciones_frutas__Procesamiento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3732572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Exportaciones_Kg_fruta__2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 (frutales),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5221216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importaciones_cif_consulta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Detalle, importaciones (USD CIF)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231609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Importaciones_frutas_procesamiento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996514416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Fruticultura_permanentes_empleo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0880956"/>
                  </a:ext>
                </a:extLst>
              </a:tr>
              <a:tr h="25687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empleo_cultivos_anuales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785969109"/>
                  </a:ext>
                </a:extLst>
              </a:tr>
              <a:tr h="33861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Empleo_sistemas_agropecuario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número de trabajadores independientes informados, subrubro económico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3118100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Superficie_frutales_comuna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categoría, especie, superficie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73955362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evolucion_super_fruticola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año catastro, superficie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616457281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Superficie_cultivos_anuales_region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Superficie_ha_hortalizas_consulta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12662819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Superficie_cultivos_anuales_region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Superficie_rendimiento_anuales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 1, región, categoría, cultivo, superficie (ha), producción (ton/ha)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24424014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14484985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Precio_mayoristas_consumidores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Año, mes , punto de venta, producto y precio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61061656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Precio_diario_frutas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1011569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Categoría, descripción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106085860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Descripción_frutales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Categoría, descripción y especie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6833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(diapositiva 1)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98868"/>
              </p:ext>
            </p:extLst>
          </p:nvPr>
        </p:nvGraphicFramePr>
        <p:xfrm>
          <a:off x="1190756" y="1981689"/>
          <a:ext cx="2707640" cy="322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79392C4B-38C8-49C0-AEDD-22535A739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816884"/>
              </p:ext>
            </p:extLst>
          </p:nvPr>
        </p:nvGraphicFramePr>
        <p:xfrm>
          <a:off x="4719098" y="1315581"/>
          <a:ext cx="7013978" cy="235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0EF0A364-4C30-4352-8BCE-0250CE37C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112577"/>
              </p:ext>
            </p:extLst>
          </p:nvPr>
        </p:nvGraphicFramePr>
        <p:xfrm>
          <a:off x="4719097" y="3667948"/>
          <a:ext cx="7013979" cy="247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2602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98143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2a_</a:t>
            </a:r>
            <a:r>
              <a:rPr lang="es-CL" sz="1600" b="1" u="sng" dirty="0"/>
              <a:t>cultivos anuales</a:t>
            </a:r>
            <a:r>
              <a:rPr lang="es-CL" sz="1600" dirty="0"/>
              <a:t>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477186"/>
              </p:ext>
            </p:extLst>
          </p:nvPr>
        </p:nvGraphicFramePr>
        <p:xfrm>
          <a:off x="691913" y="1797023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406183" y="51963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26C61B4-66EB-4E93-A376-908F1ED4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94337"/>
              </p:ext>
            </p:extLst>
          </p:nvPr>
        </p:nvGraphicFramePr>
        <p:xfrm>
          <a:off x="4294954" y="1928067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Marcador de contenido 14">
            <a:extLst>
              <a:ext uri="{FF2B5EF4-FFF2-40B4-BE49-F238E27FC236}">
                <a16:creationId xmlns:a16="http://schemas.microsoft.com/office/drawing/2014/main" id="{F12D4C62-32EB-41DD-A8C8-BA1A3302D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94349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EF1553-219A-4C66-AD92-924557124129}"/>
              </a:ext>
            </a:extLst>
          </p:cNvPr>
          <p:cNvSpPr txBox="1"/>
          <p:nvPr/>
        </p:nvSpPr>
        <p:spPr>
          <a:xfrm flipH="1">
            <a:off x="489715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2b_</a:t>
            </a:r>
            <a:r>
              <a:rPr lang="es-CL" sz="1600" b="1" u="sng" dirty="0"/>
              <a:t>cultivos perennes</a:t>
            </a:r>
            <a:r>
              <a:rPr lang="es-CL" sz="1600" dirty="0"/>
              <a:t>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CCC8F76-D1ED-4F6A-BDDE-599838572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047611"/>
              </p:ext>
            </p:extLst>
          </p:nvPr>
        </p:nvGraphicFramePr>
        <p:xfrm>
          <a:off x="4236897" y="1900205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11F74F9-FF25-43D6-81D0-6231240D57A3}"/>
              </a:ext>
            </a:extLst>
          </p:cNvPr>
          <p:cNvSpPr txBox="1"/>
          <p:nvPr/>
        </p:nvSpPr>
        <p:spPr>
          <a:xfrm>
            <a:off x="5329380" y="457200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</p:spTree>
    <p:extLst>
      <p:ext uri="{BB962C8B-B14F-4D97-AF65-F5344CB8AC3E}">
        <p14:creationId xmlns:p14="http://schemas.microsoft.com/office/powerpoint/2010/main" val="226704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r>
              <a:rPr lang="en-US" sz="2800" dirty="0"/>
              <a:t> (</a:t>
            </a:r>
            <a:r>
              <a:rPr lang="en-US" sz="2800" dirty="0" err="1"/>
              <a:t>origen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e importaciones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4284</Words>
  <Application>Microsoft Office PowerPoint</Application>
  <PresentationFormat>Panorámica</PresentationFormat>
  <Paragraphs>735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Tema de Office</vt:lpstr>
      <vt:lpstr>Producto (y subproductos)  Estadísticas Agrícolas</vt:lpstr>
      <vt:lpstr>Bases de datos</vt:lpstr>
      <vt:lpstr>Estructura de  sub-productos de Producto 1. Estadísticas Agrícolas</vt:lpstr>
      <vt:lpstr>1.1 Estadísticas cultivos agrícolas (1_Producto_cultivos_general</vt:lpstr>
      <vt:lpstr>Presentación de PowerPoint</vt:lpstr>
      <vt:lpstr>Presentación de PowerPoint</vt:lpstr>
      <vt:lpstr>Presentación de PowerPoint</vt:lpstr>
      <vt:lpstr>Presentación de PowerPoint</vt:lpstr>
      <vt:lpstr>1.1 Estadísticas cultivos agrícolas (origen de datos)</vt:lpstr>
      <vt:lpstr>1.2a Estadísticas cultivos perennes</vt:lpstr>
      <vt:lpstr>Presentación de PowerPoint</vt:lpstr>
      <vt:lpstr>1.2a Estadísticas cultivos perennes</vt:lpstr>
      <vt:lpstr>Presentación de PowerPoint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(y subproductos)  Estadísticas Agrícolas</dc:title>
  <dc:creator>clauduarte r</dc:creator>
  <cp:lastModifiedBy>clauduarte r</cp:lastModifiedBy>
  <cp:revision>12</cp:revision>
  <dcterms:created xsi:type="dcterms:W3CDTF">2020-11-24T15:06:25Z</dcterms:created>
  <dcterms:modified xsi:type="dcterms:W3CDTF">2020-11-26T13:25:20Z</dcterms:modified>
</cp:coreProperties>
</file>