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89" r:id="rId4"/>
    <p:sldId id="304" r:id="rId5"/>
    <p:sldId id="307" r:id="rId6"/>
    <p:sldId id="306" r:id="rId7"/>
    <p:sldId id="310" r:id="rId8"/>
    <p:sldId id="311" r:id="rId9"/>
    <p:sldId id="308" r:id="rId10"/>
    <p:sldId id="309" r:id="rId11"/>
    <p:sldId id="305" r:id="rId12"/>
    <p:sldId id="300" r:id="rId13"/>
    <p:sldId id="301" r:id="rId14"/>
    <p:sldId id="302" r:id="rId15"/>
    <p:sldId id="292" r:id="rId16"/>
    <p:sldId id="293" r:id="rId17"/>
    <p:sldId id="294" r:id="rId18"/>
    <p:sldId id="257" r:id="rId19"/>
    <p:sldId id="295" r:id="rId20"/>
    <p:sldId id="296" r:id="rId21"/>
    <p:sldId id="290" r:id="rId22"/>
    <p:sldId id="297" r:id="rId23"/>
    <p:sldId id="299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9C7"/>
    <a:srgbClr val="9966FF"/>
    <a:srgbClr val="FF6699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Cultivos anuales </a:t>
          </a:r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B6C19977-2F0C-4C63-9FAD-E6A178BF9946}">
      <dgm:prSet phldrT="[Texto]" custT="1"/>
      <dgm:spPr/>
      <dgm:t>
        <a:bodyPr/>
        <a:lstStyle/>
        <a:p>
          <a:r>
            <a:rPr lang="es-CL" sz="1400" dirty="0"/>
            <a:t>Estadísticas Productivas</a:t>
          </a:r>
        </a:p>
      </dgm:t>
    </dgm:pt>
    <dgm:pt modelId="{F50DCAAF-DCE8-4A29-A270-112EDE6C96D4}" type="parTrans" cxnId="{CC850C1F-2328-4209-B490-FE655C980726}">
      <dgm:prSet custT="1"/>
      <dgm:spPr/>
      <dgm:t>
        <a:bodyPr/>
        <a:lstStyle/>
        <a:p>
          <a:endParaRPr lang="es-CL" sz="1400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 sz="1400"/>
        </a:p>
      </dgm:t>
    </dgm:pt>
    <dgm:pt modelId="{C48A703F-53F6-436B-920D-81CD7B85585E}">
      <dgm:prSet phldrT="[Texto]" custT="1"/>
      <dgm:spPr/>
      <dgm:t>
        <a:bodyPr/>
        <a:lstStyle/>
        <a:p>
          <a:r>
            <a:rPr lang="es-CL" sz="1400" dirty="0"/>
            <a:t>Socio-Económicas</a:t>
          </a:r>
        </a:p>
      </dgm:t>
    </dgm:pt>
    <dgm:pt modelId="{F0ADAFC0-61DF-4C6B-8DE0-73039386E534}" type="parTrans" cxnId="{35CC0B0B-B41D-4960-A522-1CBACEB6E7C7}">
      <dgm:prSet custT="1"/>
      <dgm:spPr/>
      <dgm:t>
        <a:bodyPr/>
        <a:lstStyle/>
        <a:p>
          <a:endParaRPr lang="es-CL" sz="1400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 sz="1400"/>
        </a:p>
      </dgm:t>
    </dgm:pt>
    <dgm:pt modelId="{21DE8634-1F2E-4E13-89F2-3F9B5018DC09}">
      <dgm:prSet custT="1"/>
      <dgm:spPr/>
      <dgm:t>
        <a:bodyPr/>
        <a:lstStyle/>
        <a:p>
          <a:r>
            <a:rPr lang="es-CL" sz="1400" dirty="0"/>
            <a:t>Cultivos perennes</a:t>
          </a:r>
        </a:p>
      </dgm:t>
    </dgm:pt>
    <dgm:pt modelId="{549C329F-E216-4960-97DE-11B167F59174}" type="parTrans" cxnId="{61769931-C7EA-48D2-84C5-C2AA0165D64B}">
      <dgm:prSet custT="1"/>
      <dgm:spPr/>
      <dgm:t>
        <a:bodyPr/>
        <a:lstStyle/>
        <a:p>
          <a:endParaRPr lang="es-CL" sz="1400"/>
        </a:p>
      </dgm:t>
    </dgm:pt>
    <dgm:pt modelId="{38CE4848-6306-4C38-9509-71EA47FFC6E5}" type="sibTrans" cxnId="{61769931-C7EA-48D2-84C5-C2AA0165D64B}">
      <dgm:prSet/>
      <dgm:spPr/>
      <dgm:t>
        <a:bodyPr/>
        <a:lstStyle/>
        <a:p>
          <a:endParaRPr lang="es-CL" sz="1400"/>
        </a:p>
      </dgm:t>
    </dgm:pt>
    <dgm:pt modelId="{89769E5E-F25D-4E01-9479-E8E6414D75F9}">
      <dgm:prSet custT="1"/>
      <dgm:spPr/>
      <dgm:t>
        <a:bodyPr/>
        <a:lstStyle/>
        <a:p>
          <a:r>
            <a:rPr lang="es-CL" sz="1400" dirty="0"/>
            <a:t>Estadísticas productivas</a:t>
          </a:r>
        </a:p>
      </dgm:t>
    </dgm:pt>
    <dgm:pt modelId="{A773C89D-AFC7-4719-879D-BB9CC85074A5}" type="parTrans" cxnId="{591D4FDB-5993-4766-8B26-AF4DC3077732}">
      <dgm:prSet custT="1"/>
      <dgm:spPr/>
      <dgm:t>
        <a:bodyPr/>
        <a:lstStyle/>
        <a:p>
          <a:endParaRPr lang="es-CL" sz="1400"/>
        </a:p>
      </dgm:t>
    </dgm:pt>
    <dgm:pt modelId="{FA693F11-718D-4BF2-BF42-6B03A2188980}" type="sibTrans" cxnId="{591D4FDB-5993-4766-8B26-AF4DC3077732}">
      <dgm:prSet/>
      <dgm:spPr/>
      <dgm:t>
        <a:bodyPr/>
        <a:lstStyle/>
        <a:p>
          <a:endParaRPr lang="es-CL" sz="1400"/>
        </a:p>
      </dgm:t>
    </dgm:pt>
    <dgm:pt modelId="{AEC0184F-9344-4638-B6BA-3E60CFACE677}">
      <dgm:prSet custT="1"/>
      <dgm:spPr/>
      <dgm:t>
        <a:bodyPr/>
        <a:lstStyle/>
        <a:p>
          <a:r>
            <a:rPr lang="es-CL" sz="1400" dirty="0"/>
            <a:t>Socio-económicas</a:t>
          </a:r>
        </a:p>
      </dgm:t>
    </dgm:pt>
    <dgm:pt modelId="{29060D0B-1209-4C3B-8188-E43897645496}" type="parTrans" cxnId="{63C8B3A7-1144-4455-AE78-B7476B6D5489}">
      <dgm:prSet custT="1"/>
      <dgm:spPr/>
      <dgm:t>
        <a:bodyPr/>
        <a:lstStyle/>
        <a:p>
          <a:endParaRPr lang="es-CL" sz="1400"/>
        </a:p>
      </dgm:t>
    </dgm:pt>
    <dgm:pt modelId="{4212C926-1065-42AE-9E33-CAB182A5C758}" type="sibTrans" cxnId="{63C8B3A7-1144-4455-AE78-B7476B6D5489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2"/>
      <dgm:spPr/>
    </dgm:pt>
    <dgm:pt modelId="{83E6D794-298A-4193-8111-438F79F73324}" type="pres">
      <dgm:prSet presAssocID="{DF2D04A3-1A51-4403-9363-425E7566F573}" presName="connTx" presStyleLbl="parChTrans1D2" presStyleIdx="0" presStyleCnt="2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2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076D57FC-398E-4B1D-9ACB-B7D5CE8B895F}" type="pres">
      <dgm:prSet presAssocID="{F50DCAAF-DCE8-4A29-A270-112EDE6C96D4}" presName="conn2-1" presStyleLbl="parChTrans1D3" presStyleIdx="0" presStyleCnt="4"/>
      <dgm:spPr/>
    </dgm:pt>
    <dgm:pt modelId="{09A99923-3BE4-4735-82FE-39FC8A6073A6}" type="pres">
      <dgm:prSet presAssocID="{F50DCAAF-DCE8-4A29-A270-112EDE6C96D4}" presName="connTx" presStyleLbl="parChTrans1D3" presStyleIdx="0" presStyleCnt="4"/>
      <dgm:spPr/>
    </dgm:pt>
    <dgm:pt modelId="{3D8C0FB3-16DE-4EB5-AB92-8C314D444F33}" type="pres">
      <dgm:prSet presAssocID="{B6C19977-2F0C-4C63-9FAD-E6A178BF9946}" presName="root2" presStyleCnt="0"/>
      <dgm:spPr/>
    </dgm:pt>
    <dgm:pt modelId="{E3665865-355C-49D2-91CB-85068E4B0D21}" type="pres">
      <dgm:prSet presAssocID="{B6C19977-2F0C-4C63-9FAD-E6A178BF9946}" presName="LevelTwoTextNode" presStyleLbl="node3" presStyleIdx="0" presStyleCnt="4" custLinFactNeighborX="3113" custLinFactNeighborY="5681">
        <dgm:presLayoutVars>
          <dgm:chPref val="3"/>
        </dgm:presLayoutVars>
      </dgm:prSet>
      <dgm:spPr/>
    </dgm:pt>
    <dgm:pt modelId="{2A7A2924-CBAD-49CF-909D-3C90C9203AF4}" type="pres">
      <dgm:prSet presAssocID="{B6C19977-2F0C-4C63-9FAD-E6A178BF9946}" presName="level3hierChild" presStyleCnt="0"/>
      <dgm:spPr/>
    </dgm:pt>
    <dgm:pt modelId="{87CD474E-0C6C-4A8C-8578-757588D3D5F4}" type="pres">
      <dgm:prSet presAssocID="{F0ADAFC0-61DF-4C6B-8DE0-73039386E534}" presName="conn2-1" presStyleLbl="parChTrans1D3" presStyleIdx="1" presStyleCnt="4"/>
      <dgm:spPr/>
    </dgm:pt>
    <dgm:pt modelId="{64DD8D95-2CFA-4509-B5E7-16A59E5B79C3}" type="pres">
      <dgm:prSet presAssocID="{F0ADAFC0-61DF-4C6B-8DE0-73039386E534}" presName="connTx" presStyleLbl="parChTrans1D3" presStyleIdx="1" presStyleCnt="4"/>
      <dgm:spPr/>
    </dgm:pt>
    <dgm:pt modelId="{040423A9-282D-4AB8-B958-5AEDC6DFCADF}" type="pres">
      <dgm:prSet presAssocID="{C48A703F-53F6-436B-920D-81CD7B85585E}" presName="root2" presStyleCnt="0"/>
      <dgm:spPr/>
    </dgm:pt>
    <dgm:pt modelId="{7F7233B9-5748-486D-A5E8-0BF3CD5A2871}" type="pres">
      <dgm:prSet presAssocID="{C48A703F-53F6-436B-920D-81CD7B85585E}" presName="LevelTwoTextNode" presStyleLbl="node3" presStyleIdx="1" presStyleCnt="4">
        <dgm:presLayoutVars>
          <dgm:chPref val="3"/>
        </dgm:presLayoutVars>
      </dgm:prSet>
      <dgm:spPr/>
    </dgm:pt>
    <dgm:pt modelId="{8B065F7C-D0C1-49CB-8C66-571E4F609660}" type="pres">
      <dgm:prSet presAssocID="{C48A703F-53F6-436B-920D-81CD7B85585E}" presName="level3hierChild" presStyleCnt="0"/>
      <dgm:spPr/>
    </dgm:pt>
    <dgm:pt modelId="{FCE62A6C-F307-4B0C-B77C-E6D348F0918A}" type="pres">
      <dgm:prSet presAssocID="{549C329F-E216-4960-97DE-11B167F59174}" presName="conn2-1" presStyleLbl="parChTrans1D2" presStyleIdx="1" presStyleCnt="2"/>
      <dgm:spPr/>
    </dgm:pt>
    <dgm:pt modelId="{96C283AF-3C94-4637-83EA-140AB4DCA422}" type="pres">
      <dgm:prSet presAssocID="{549C329F-E216-4960-97DE-11B167F59174}" presName="connTx" presStyleLbl="parChTrans1D2" presStyleIdx="1" presStyleCnt="2"/>
      <dgm:spPr/>
    </dgm:pt>
    <dgm:pt modelId="{247895A7-1541-4562-B9BA-EDFA22C6A517}" type="pres">
      <dgm:prSet presAssocID="{21DE8634-1F2E-4E13-89F2-3F9B5018DC09}" presName="root2" presStyleCnt="0"/>
      <dgm:spPr/>
    </dgm:pt>
    <dgm:pt modelId="{89E6B15D-54F9-4538-8D4D-9B7CA461FF00}" type="pres">
      <dgm:prSet presAssocID="{21DE8634-1F2E-4E13-89F2-3F9B5018DC09}" presName="LevelTwoTextNode" presStyleLbl="node2" presStyleIdx="1" presStyleCnt="2">
        <dgm:presLayoutVars>
          <dgm:chPref val="3"/>
        </dgm:presLayoutVars>
      </dgm:prSet>
      <dgm:spPr/>
    </dgm:pt>
    <dgm:pt modelId="{F2FF11D2-5D44-4B08-A864-C254D56B4BE8}" type="pres">
      <dgm:prSet presAssocID="{21DE8634-1F2E-4E13-89F2-3F9B5018DC09}" presName="level3hierChild" presStyleCnt="0"/>
      <dgm:spPr/>
    </dgm:pt>
    <dgm:pt modelId="{A4ED19B3-6116-4644-9000-816AE8249957}" type="pres">
      <dgm:prSet presAssocID="{A773C89D-AFC7-4719-879D-BB9CC85074A5}" presName="conn2-1" presStyleLbl="parChTrans1D3" presStyleIdx="2" presStyleCnt="4"/>
      <dgm:spPr/>
    </dgm:pt>
    <dgm:pt modelId="{15826AFE-FA8E-4E3F-B739-6FE5E46B89F5}" type="pres">
      <dgm:prSet presAssocID="{A773C89D-AFC7-4719-879D-BB9CC85074A5}" presName="connTx" presStyleLbl="parChTrans1D3" presStyleIdx="2" presStyleCnt="4"/>
      <dgm:spPr/>
    </dgm:pt>
    <dgm:pt modelId="{B0E3753A-0426-4509-B2AB-8AD02210B40B}" type="pres">
      <dgm:prSet presAssocID="{89769E5E-F25D-4E01-9479-E8E6414D75F9}" presName="root2" presStyleCnt="0"/>
      <dgm:spPr/>
    </dgm:pt>
    <dgm:pt modelId="{1F99FAAF-C63A-40E0-B6D7-478A85DF188F}" type="pres">
      <dgm:prSet presAssocID="{89769E5E-F25D-4E01-9479-E8E6414D75F9}" presName="LevelTwoTextNode" presStyleLbl="node3" presStyleIdx="2" presStyleCnt="4">
        <dgm:presLayoutVars>
          <dgm:chPref val="3"/>
        </dgm:presLayoutVars>
      </dgm:prSet>
      <dgm:spPr/>
    </dgm:pt>
    <dgm:pt modelId="{7C1A1DCE-5573-47F1-8E36-A6FF2396B1EF}" type="pres">
      <dgm:prSet presAssocID="{89769E5E-F25D-4E01-9479-E8E6414D75F9}" presName="level3hierChild" presStyleCnt="0"/>
      <dgm:spPr/>
    </dgm:pt>
    <dgm:pt modelId="{882F07FC-3A34-4542-ADA7-F42D318F851C}" type="pres">
      <dgm:prSet presAssocID="{29060D0B-1209-4C3B-8188-E43897645496}" presName="conn2-1" presStyleLbl="parChTrans1D3" presStyleIdx="3" presStyleCnt="4"/>
      <dgm:spPr/>
    </dgm:pt>
    <dgm:pt modelId="{8E91E002-79EB-447C-86BB-A866D20730D2}" type="pres">
      <dgm:prSet presAssocID="{29060D0B-1209-4C3B-8188-E43897645496}" presName="connTx" presStyleLbl="parChTrans1D3" presStyleIdx="3" presStyleCnt="4"/>
      <dgm:spPr/>
    </dgm:pt>
    <dgm:pt modelId="{02EBE0EB-1DC0-4744-B67C-C3413D2DE340}" type="pres">
      <dgm:prSet presAssocID="{AEC0184F-9344-4638-B6BA-3E60CFACE677}" presName="root2" presStyleCnt="0"/>
      <dgm:spPr/>
    </dgm:pt>
    <dgm:pt modelId="{54BCC0ED-658F-4C44-8347-A96AD973928B}" type="pres">
      <dgm:prSet presAssocID="{AEC0184F-9344-4638-B6BA-3E60CFACE677}" presName="LevelTwoTextNode" presStyleLbl="node3" presStyleIdx="3" presStyleCnt="4">
        <dgm:presLayoutVars>
          <dgm:chPref val="3"/>
        </dgm:presLayoutVars>
      </dgm:prSet>
      <dgm:spPr/>
    </dgm:pt>
    <dgm:pt modelId="{836F2178-B013-45C9-A609-9202B23430F1}" type="pres">
      <dgm:prSet presAssocID="{AEC0184F-9344-4638-B6BA-3E60CFACE677}" presName="level3hierChild" presStyleCnt="0"/>
      <dgm:spPr/>
    </dgm:pt>
  </dgm:ptLst>
  <dgm:cxnLst>
    <dgm:cxn modelId="{E3639102-AE4F-49D0-8871-14F9F6F6D873}" type="presOf" srcId="{21DE8634-1F2E-4E13-89F2-3F9B5018DC09}" destId="{89E6B15D-54F9-4538-8D4D-9B7CA461FF00}" srcOrd="0" destOrd="0" presId="urn:microsoft.com/office/officeart/2005/8/layout/hierarchy2"/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CC6B221E-A83F-46D9-95EF-21B4C2A4316B}" type="presOf" srcId="{29060D0B-1209-4C3B-8188-E43897645496}" destId="{8E91E002-79EB-447C-86BB-A866D20730D2}" srcOrd="1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61769931-C7EA-48D2-84C5-C2AA0165D64B}" srcId="{9559FC3F-CB95-4AE5-92F2-8B237BFB0A46}" destId="{21DE8634-1F2E-4E13-89F2-3F9B5018DC09}" srcOrd="1" destOrd="0" parTransId="{549C329F-E216-4960-97DE-11B167F59174}" sibTransId="{38CE4848-6306-4C38-9509-71EA47FFC6E5}"/>
    <dgm:cxn modelId="{BA40B036-0DB8-4F3D-8812-B714673ED7C7}" type="presOf" srcId="{549C329F-E216-4960-97DE-11B167F59174}" destId="{FCE62A6C-F307-4B0C-B77C-E6D348F0918A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1B299D74-B1CB-4634-9775-F2A90A3CB411}" type="presOf" srcId="{C48A703F-53F6-436B-920D-81CD7B85585E}" destId="{7F7233B9-5748-486D-A5E8-0BF3CD5A2871}" srcOrd="0" destOrd="0" presId="urn:microsoft.com/office/officeart/2005/8/layout/hierarchy2"/>
    <dgm:cxn modelId="{C15CDD58-1731-4A59-8715-549BF75F4291}" type="presOf" srcId="{A773C89D-AFC7-4719-879D-BB9CC85074A5}" destId="{A4ED19B3-6116-4644-9000-816AE8249957}" srcOrd="0" destOrd="0" presId="urn:microsoft.com/office/officeart/2005/8/layout/hierarchy2"/>
    <dgm:cxn modelId="{10508F79-F4BA-4EE0-9809-61A2E874ACC9}" type="presOf" srcId="{89769E5E-F25D-4E01-9479-E8E6414D75F9}" destId="{1F99FAAF-C63A-40E0-B6D7-478A85DF188F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E3043D8B-92F3-4D68-A5C6-3F9552CDD697}" type="presOf" srcId="{F50DCAAF-DCE8-4A29-A270-112EDE6C96D4}" destId="{09A99923-3BE4-4735-82FE-39FC8A6073A6}" srcOrd="1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3D19C5A3-1A42-4AB1-A28E-8E17D9FAEA95}" type="presOf" srcId="{F0ADAFC0-61DF-4C6B-8DE0-73039386E534}" destId="{87CD474E-0C6C-4A8C-8578-757588D3D5F4}" srcOrd="0" destOrd="0" presId="urn:microsoft.com/office/officeart/2005/8/layout/hierarchy2"/>
    <dgm:cxn modelId="{63C8B3A7-1144-4455-AE78-B7476B6D5489}" srcId="{21DE8634-1F2E-4E13-89F2-3F9B5018DC09}" destId="{AEC0184F-9344-4638-B6BA-3E60CFACE677}" srcOrd="1" destOrd="0" parTransId="{29060D0B-1209-4C3B-8188-E43897645496}" sibTransId="{4212C926-1065-42AE-9E33-CAB182A5C758}"/>
    <dgm:cxn modelId="{7C7090AE-A857-4CD6-A223-40CC2BF9B305}" type="presOf" srcId="{AEC0184F-9344-4638-B6BA-3E60CFACE677}" destId="{54BCC0ED-658F-4C44-8347-A96AD973928B}" srcOrd="0" destOrd="0" presId="urn:microsoft.com/office/officeart/2005/8/layout/hierarchy2"/>
    <dgm:cxn modelId="{60B003C9-75A5-4806-A52F-2512EBB912DC}" type="presOf" srcId="{F50DCAAF-DCE8-4A29-A270-112EDE6C96D4}" destId="{076D57FC-398E-4B1D-9ACB-B7D5CE8B895F}" srcOrd="0" destOrd="0" presId="urn:microsoft.com/office/officeart/2005/8/layout/hierarchy2"/>
    <dgm:cxn modelId="{A91407D8-9AEC-478E-8098-8EE270A29A1D}" type="presOf" srcId="{A773C89D-AFC7-4719-879D-BB9CC85074A5}" destId="{15826AFE-FA8E-4E3F-B739-6FE5E46B89F5}" srcOrd="1" destOrd="0" presId="urn:microsoft.com/office/officeart/2005/8/layout/hierarchy2"/>
    <dgm:cxn modelId="{ED3F99DA-A161-4756-B12B-CF0A5B1D1D5D}" type="presOf" srcId="{29060D0B-1209-4C3B-8188-E43897645496}" destId="{882F07FC-3A34-4542-ADA7-F42D318F851C}" srcOrd="0" destOrd="0" presId="urn:microsoft.com/office/officeart/2005/8/layout/hierarchy2"/>
    <dgm:cxn modelId="{591D4FDB-5993-4766-8B26-AF4DC3077732}" srcId="{21DE8634-1F2E-4E13-89F2-3F9B5018DC09}" destId="{89769E5E-F25D-4E01-9479-E8E6414D75F9}" srcOrd="0" destOrd="0" parTransId="{A773C89D-AFC7-4719-879D-BB9CC85074A5}" sibTransId="{FA693F11-718D-4BF2-BF42-6B03A2188980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546A87F6-239A-4961-B782-09ACC91E054D}" type="presOf" srcId="{549C329F-E216-4960-97DE-11B167F59174}" destId="{96C283AF-3C94-4637-83EA-140AB4DCA422}" srcOrd="1" destOrd="0" presId="urn:microsoft.com/office/officeart/2005/8/layout/hierarchy2"/>
    <dgm:cxn modelId="{B09D57F8-B622-43CA-8523-53E6C30FBC61}" type="presOf" srcId="{B6C19977-2F0C-4C63-9FAD-E6A178BF9946}" destId="{E3665865-355C-49D2-91CB-85068E4B0D21}" srcOrd="0" destOrd="0" presId="urn:microsoft.com/office/officeart/2005/8/layout/hierarchy2"/>
    <dgm:cxn modelId="{803CA6FD-8964-4933-9C01-22F26F367C63}" type="presOf" srcId="{F0ADAFC0-61DF-4C6B-8DE0-73039386E534}" destId="{64DD8D95-2CFA-4509-B5E7-16A59E5B79C3}" srcOrd="1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3E55672D-1537-47FF-ADBE-A930F2FF7D1B}" type="presParOf" srcId="{5046B789-595F-4B13-9A22-B9E306DA14F2}" destId="{076D57FC-398E-4B1D-9ACB-B7D5CE8B895F}" srcOrd="0" destOrd="0" presId="urn:microsoft.com/office/officeart/2005/8/layout/hierarchy2"/>
    <dgm:cxn modelId="{16F17E89-6BA9-4E4E-82FE-02171EBC153F}" type="presParOf" srcId="{076D57FC-398E-4B1D-9ACB-B7D5CE8B895F}" destId="{09A99923-3BE4-4735-82FE-39FC8A6073A6}" srcOrd="0" destOrd="0" presId="urn:microsoft.com/office/officeart/2005/8/layout/hierarchy2"/>
    <dgm:cxn modelId="{A2EC4E0E-D668-405D-B84F-7011566A34BE}" type="presParOf" srcId="{5046B789-595F-4B13-9A22-B9E306DA14F2}" destId="{3D8C0FB3-16DE-4EB5-AB92-8C314D444F33}" srcOrd="1" destOrd="0" presId="urn:microsoft.com/office/officeart/2005/8/layout/hierarchy2"/>
    <dgm:cxn modelId="{1FF61CA3-4B01-4434-AA99-700ADCB188FF}" type="presParOf" srcId="{3D8C0FB3-16DE-4EB5-AB92-8C314D444F33}" destId="{E3665865-355C-49D2-91CB-85068E4B0D21}" srcOrd="0" destOrd="0" presId="urn:microsoft.com/office/officeart/2005/8/layout/hierarchy2"/>
    <dgm:cxn modelId="{723CC218-E412-4E35-A4DD-9383014388F8}" type="presParOf" srcId="{3D8C0FB3-16DE-4EB5-AB92-8C314D444F33}" destId="{2A7A2924-CBAD-49CF-909D-3C90C9203AF4}" srcOrd="1" destOrd="0" presId="urn:microsoft.com/office/officeart/2005/8/layout/hierarchy2"/>
    <dgm:cxn modelId="{65F359ED-9FED-49C1-97ED-85BED44C060B}" type="presParOf" srcId="{5046B789-595F-4B13-9A22-B9E306DA14F2}" destId="{87CD474E-0C6C-4A8C-8578-757588D3D5F4}" srcOrd="2" destOrd="0" presId="urn:microsoft.com/office/officeart/2005/8/layout/hierarchy2"/>
    <dgm:cxn modelId="{CB2DF6A1-7C3D-4F71-A4C6-52A21BBD9A07}" type="presParOf" srcId="{87CD474E-0C6C-4A8C-8578-757588D3D5F4}" destId="{64DD8D95-2CFA-4509-B5E7-16A59E5B79C3}" srcOrd="0" destOrd="0" presId="urn:microsoft.com/office/officeart/2005/8/layout/hierarchy2"/>
    <dgm:cxn modelId="{3BAF99EA-6B30-497B-A482-691AB0744BA2}" type="presParOf" srcId="{5046B789-595F-4B13-9A22-B9E306DA14F2}" destId="{040423A9-282D-4AB8-B958-5AEDC6DFCADF}" srcOrd="3" destOrd="0" presId="urn:microsoft.com/office/officeart/2005/8/layout/hierarchy2"/>
    <dgm:cxn modelId="{9A7266BC-BEB4-4ED2-A641-D76F2EF52330}" type="presParOf" srcId="{040423A9-282D-4AB8-B958-5AEDC6DFCADF}" destId="{7F7233B9-5748-486D-A5E8-0BF3CD5A2871}" srcOrd="0" destOrd="0" presId="urn:microsoft.com/office/officeart/2005/8/layout/hierarchy2"/>
    <dgm:cxn modelId="{BCC55041-C870-4174-9824-DCB220E8FA2B}" type="presParOf" srcId="{040423A9-282D-4AB8-B958-5AEDC6DFCADF}" destId="{8B065F7C-D0C1-49CB-8C66-571E4F609660}" srcOrd="1" destOrd="0" presId="urn:microsoft.com/office/officeart/2005/8/layout/hierarchy2"/>
    <dgm:cxn modelId="{144ED9B0-C5AB-44B6-B4F3-C829E59D88F2}" type="presParOf" srcId="{3D0D457B-16C3-4A24-8AB3-06587AFDFCBB}" destId="{FCE62A6C-F307-4B0C-B77C-E6D348F0918A}" srcOrd="2" destOrd="0" presId="urn:microsoft.com/office/officeart/2005/8/layout/hierarchy2"/>
    <dgm:cxn modelId="{A9EF5611-14DC-44D6-8F15-4498DB39F1E6}" type="presParOf" srcId="{FCE62A6C-F307-4B0C-B77C-E6D348F0918A}" destId="{96C283AF-3C94-4637-83EA-140AB4DCA422}" srcOrd="0" destOrd="0" presId="urn:microsoft.com/office/officeart/2005/8/layout/hierarchy2"/>
    <dgm:cxn modelId="{01E64708-D5A0-4CA0-A0BF-16CB645A625E}" type="presParOf" srcId="{3D0D457B-16C3-4A24-8AB3-06587AFDFCBB}" destId="{247895A7-1541-4562-B9BA-EDFA22C6A517}" srcOrd="3" destOrd="0" presId="urn:microsoft.com/office/officeart/2005/8/layout/hierarchy2"/>
    <dgm:cxn modelId="{D130B254-163F-4386-BCD0-E96196FFB821}" type="presParOf" srcId="{247895A7-1541-4562-B9BA-EDFA22C6A517}" destId="{89E6B15D-54F9-4538-8D4D-9B7CA461FF00}" srcOrd="0" destOrd="0" presId="urn:microsoft.com/office/officeart/2005/8/layout/hierarchy2"/>
    <dgm:cxn modelId="{4D523034-3568-470A-928C-C81EFF3DCC12}" type="presParOf" srcId="{247895A7-1541-4562-B9BA-EDFA22C6A517}" destId="{F2FF11D2-5D44-4B08-A864-C254D56B4BE8}" srcOrd="1" destOrd="0" presId="urn:microsoft.com/office/officeart/2005/8/layout/hierarchy2"/>
    <dgm:cxn modelId="{4E73C9B2-B19D-4554-BB1C-3BEE3FE87726}" type="presParOf" srcId="{F2FF11D2-5D44-4B08-A864-C254D56B4BE8}" destId="{A4ED19B3-6116-4644-9000-816AE8249957}" srcOrd="0" destOrd="0" presId="urn:microsoft.com/office/officeart/2005/8/layout/hierarchy2"/>
    <dgm:cxn modelId="{BD86B9AC-ECAE-48AD-B20A-9D7B34A0023D}" type="presParOf" srcId="{A4ED19B3-6116-4644-9000-816AE8249957}" destId="{15826AFE-FA8E-4E3F-B739-6FE5E46B89F5}" srcOrd="0" destOrd="0" presId="urn:microsoft.com/office/officeart/2005/8/layout/hierarchy2"/>
    <dgm:cxn modelId="{18438C29-EA14-4CF1-8849-6ACDF7722F26}" type="presParOf" srcId="{F2FF11D2-5D44-4B08-A864-C254D56B4BE8}" destId="{B0E3753A-0426-4509-B2AB-8AD02210B40B}" srcOrd="1" destOrd="0" presId="urn:microsoft.com/office/officeart/2005/8/layout/hierarchy2"/>
    <dgm:cxn modelId="{F0B16088-A3BC-4CCE-A042-28BC228411B2}" type="presParOf" srcId="{B0E3753A-0426-4509-B2AB-8AD02210B40B}" destId="{1F99FAAF-C63A-40E0-B6D7-478A85DF188F}" srcOrd="0" destOrd="0" presId="urn:microsoft.com/office/officeart/2005/8/layout/hierarchy2"/>
    <dgm:cxn modelId="{D6150066-B79E-4380-B246-F662D30A02F9}" type="presParOf" srcId="{B0E3753A-0426-4509-B2AB-8AD02210B40B}" destId="{7C1A1DCE-5573-47F1-8E36-A6FF2396B1EF}" srcOrd="1" destOrd="0" presId="urn:microsoft.com/office/officeart/2005/8/layout/hierarchy2"/>
    <dgm:cxn modelId="{B15C5B66-8B3F-4883-AFFF-A14F494BC189}" type="presParOf" srcId="{F2FF11D2-5D44-4B08-A864-C254D56B4BE8}" destId="{882F07FC-3A34-4542-ADA7-F42D318F851C}" srcOrd="2" destOrd="0" presId="urn:microsoft.com/office/officeart/2005/8/layout/hierarchy2"/>
    <dgm:cxn modelId="{A4AD5AC0-DC44-43B9-B8ED-25FCE0D80E02}" type="presParOf" srcId="{882F07FC-3A34-4542-ADA7-F42D318F851C}" destId="{8E91E002-79EB-447C-86BB-A866D20730D2}" srcOrd="0" destOrd="0" presId="urn:microsoft.com/office/officeart/2005/8/layout/hierarchy2"/>
    <dgm:cxn modelId="{1B2A5F49-D504-4694-980F-4A32D4E1489F}" type="presParOf" srcId="{F2FF11D2-5D44-4B08-A864-C254D56B4BE8}" destId="{02EBE0EB-1DC0-4744-B67C-C3413D2DE340}" srcOrd="3" destOrd="0" presId="urn:microsoft.com/office/officeart/2005/8/layout/hierarchy2"/>
    <dgm:cxn modelId="{681DF0B2-11CA-46A1-BACF-F4D238DCB474}" type="presParOf" srcId="{02EBE0EB-1DC0-4744-B67C-C3413D2DE340}" destId="{54BCC0ED-658F-4C44-8347-A96AD973928B}" srcOrd="0" destOrd="0" presId="urn:microsoft.com/office/officeart/2005/8/layout/hierarchy2"/>
    <dgm:cxn modelId="{6B4AA67A-371B-4C59-B9DD-E1D283012D85}" type="presParOf" srcId="{02EBE0EB-1DC0-4744-B67C-C3413D2DE340}" destId="{836F2178-B013-45C9-A609-9202B23430F1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Trigo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Maíz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Cebada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Arroz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Avena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95F86996-CA58-483F-8473-C76A9D1A6E72}">
      <dgm:prSet custT="1"/>
      <dgm:spPr/>
      <dgm:t>
        <a:bodyPr/>
        <a:lstStyle/>
        <a:p>
          <a:r>
            <a:rPr lang="es-CL" sz="1400" dirty="0" err="1"/>
            <a:t>Triticale</a:t>
          </a:r>
          <a:endParaRPr lang="es-CL" sz="1400" dirty="0"/>
        </a:p>
      </dgm:t>
    </dgm:pt>
    <dgm:pt modelId="{3009591A-0F0F-4922-AE7A-845237ED5FDF}" type="parTrans" cxnId="{043251A1-84AF-4C10-AC52-BE31FBF8435E}">
      <dgm:prSet/>
      <dgm:spPr/>
      <dgm:t>
        <a:bodyPr/>
        <a:lstStyle/>
        <a:p>
          <a:endParaRPr lang="es-CL"/>
        </a:p>
      </dgm:t>
    </dgm:pt>
    <dgm:pt modelId="{C045FC55-F88F-43EC-9F65-0E5C16AFBCDB}" type="sibTrans" cxnId="{043251A1-84AF-4C10-AC52-BE31FBF8435E}">
      <dgm:prSet/>
      <dgm:spPr/>
      <dgm:t>
        <a:bodyPr/>
        <a:lstStyle/>
        <a:p>
          <a:endParaRPr lang="es-CL"/>
        </a:p>
      </dgm:t>
    </dgm:pt>
    <dgm:pt modelId="{2F4EBDF4-6871-426D-AD61-3187021401D0}">
      <dgm:prSet custT="1"/>
      <dgm:spPr/>
      <dgm:t>
        <a:bodyPr/>
        <a:lstStyle/>
        <a:p>
          <a:r>
            <a:rPr lang="es-CL" sz="1400" dirty="0"/>
            <a:t>Otros cereales</a:t>
          </a:r>
        </a:p>
      </dgm:t>
    </dgm:pt>
    <dgm:pt modelId="{9788AD45-89A6-45B6-AB6D-4212F1D0889E}" type="parTrans" cxnId="{C01FBFD1-8DAE-4080-86A2-DA27C3DB5DF8}">
      <dgm:prSet/>
      <dgm:spPr/>
      <dgm:t>
        <a:bodyPr/>
        <a:lstStyle/>
        <a:p>
          <a:endParaRPr lang="es-CL"/>
        </a:p>
      </dgm:t>
    </dgm:pt>
    <dgm:pt modelId="{621FBD6A-3E24-40A2-9668-4DFFCABEB23D}" type="sibTrans" cxnId="{C01FBFD1-8DAE-4080-86A2-DA27C3DB5DF8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7"/>
      <dgm:spPr/>
    </dgm:pt>
    <dgm:pt modelId="{83E6D794-298A-4193-8111-438F79F73324}" type="pres">
      <dgm:prSet presAssocID="{DF2D04A3-1A51-4403-9363-425E7566F573}" presName="connTx" presStyleLbl="parChTrans1D2" presStyleIdx="0" presStyleCnt="7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7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7"/>
      <dgm:spPr/>
    </dgm:pt>
    <dgm:pt modelId="{40855963-D762-4C5E-BFF0-1320D1447295}" type="pres">
      <dgm:prSet presAssocID="{8BADEE74-F158-41E3-86C6-2A4BD4DC5080}" presName="connTx" presStyleLbl="parChTrans1D2" presStyleIdx="1" presStyleCnt="7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7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7"/>
      <dgm:spPr/>
    </dgm:pt>
    <dgm:pt modelId="{0FF24784-ABAE-4D93-89F3-626DAEB6CFE4}" type="pres">
      <dgm:prSet presAssocID="{EAFF5255-B073-4D2A-8690-41CFF98DB9F1}" presName="connTx" presStyleLbl="parChTrans1D2" presStyleIdx="2" presStyleCnt="7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7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7"/>
      <dgm:spPr/>
    </dgm:pt>
    <dgm:pt modelId="{A5908447-C812-4D82-A627-180A5835D396}" type="pres">
      <dgm:prSet presAssocID="{7766DF0A-91E0-446B-B328-4B4D2E74E505}" presName="connTx" presStyleLbl="parChTrans1D2" presStyleIdx="3" presStyleCnt="7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7" custScaleY="5370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7"/>
      <dgm:spPr/>
    </dgm:pt>
    <dgm:pt modelId="{4F96A71C-CD5B-425F-A928-85FC7D146A24}" type="pres">
      <dgm:prSet presAssocID="{7C432FB9-8C63-4252-92EE-0765D41D8F13}" presName="connTx" presStyleLbl="parChTrans1D2" presStyleIdx="4" presStyleCnt="7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7" custScaleY="46652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40CD13C5-158C-4F97-85DE-C97004A5434D}" type="pres">
      <dgm:prSet presAssocID="{3009591A-0F0F-4922-AE7A-845237ED5FDF}" presName="conn2-1" presStyleLbl="parChTrans1D2" presStyleIdx="5" presStyleCnt="7"/>
      <dgm:spPr/>
    </dgm:pt>
    <dgm:pt modelId="{5A008478-2B1C-4F87-B428-C3D85C5669B2}" type="pres">
      <dgm:prSet presAssocID="{3009591A-0F0F-4922-AE7A-845237ED5FDF}" presName="connTx" presStyleLbl="parChTrans1D2" presStyleIdx="5" presStyleCnt="7"/>
      <dgm:spPr/>
    </dgm:pt>
    <dgm:pt modelId="{289700EA-4B4C-404B-853E-7D676CB8E7FD}" type="pres">
      <dgm:prSet presAssocID="{95F86996-CA58-483F-8473-C76A9D1A6E72}" presName="root2" presStyleCnt="0"/>
      <dgm:spPr/>
    </dgm:pt>
    <dgm:pt modelId="{34E43937-20D9-4ED1-B27F-2538A5652BFA}" type="pres">
      <dgm:prSet presAssocID="{95F86996-CA58-483F-8473-C76A9D1A6E72}" presName="LevelTwoTextNode" presStyleLbl="node2" presStyleIdx="5" presStyleCnt="7" custScaleY="59706">
        <dgm:presLayoutVars>
          <dgm:chPref val="3"/>
        </dgm:presLayoutVars>
      </dgm:prSet>
      <dgm:spPr/>
    </dgm:pt>
    <dgm:pt modelId="{9BE602EA-E983-4228-B2DB-F3926C1FD592}" type="pres">
      <dgm:prSet presAssocID="{95F86996-CA58-483F-8473-C76A9D1A6E72}" presName="level3hierChild" presStyleCnt="0"/>
      <dgm:spPr/>
    </dgm:pt>
    <dgm:pt modelId="{1E20C7B6-9225-4CE7-B3CF-66ED628F70D8}" type="pres">
      <dgm:prSet presAssocID="{9788AD45-89A6-45B6-AB6D-4212F1D0889E}" presName="conn2-1" presStyleLbl="parChTrans1D2" presStyleIdx="6" presStyleCnt="7"/>
      <dgm:spPr/>
    </dgm:pt>
    <dgm:pt modelId="{AA16694C-FA29-4106-BA11-0D3675CACCB9}" type="pres">
      <dgm:prSet presAssocID="{9788AD45-89A6-45B6-AB6D-4212F1D0889E}" presName="connTx" presStyleLbl="parChTrans1D2" presStyleIdx="6" presStyleCnt="7"/>
      <dgm:spPr/>
    </dgm:pt>
    <dgm:pt modelId="{ADC466C4-1E6A-4AC5-9123-6B66E2F5C1CB}" type="pres">
      <dgm:prSet presAssocID="{2F4EBDF4-6871-426D-AD61-3187021401D0}" presName="root2" presStyleCnt="0"/>
      <dgm:spPr/>
    </dgm:pt>
    <dgm:pt modelId="{4DCA1126-49B6-4E67-91EC-788272144C6B}" type="pres">
      <dgm:prSet presAssocID="{2F4EBDF4-6871-426D-AD61-3187021401D0}" presName="LevelTwoTextNode" presStyleLbl="node2" presStyleIdx="6" presStyleCnt="7" custScaleY="43014" custLinFactNeighborX="1095" custLinFactNeighborY="-8922">
        <dgm:presLayoutVars>
          <dgm:chPref val="3"/>
        </dgm:presLayoutVars>
      </dgm:prSet>
      <dgm:spPr/>
    </dgm:pt>
    <dgm:pt modelId="{4DDD2229-4E61-4740-B7B9-6E0BF15B68FA}" type="pres">
      <dgm:prSet presAssocID="{2F4EBDF4-6871-426D-AD61-3187021401D0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BA4CF737-2741-4F6B-9EB3-271F12FF4F2E}" type="presOf" srcId="{3009591A-0F0F-4922-AE7A-845237ED5FDF}" destId="{5A008478-2B1C-4F87-B428-C3D85C5669B2}" srcOrd="1" destOrd="0" presId="urn:microsoft.com/office/officeart/2005/8/layout/hierarchy2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043251A1-84AF-4C10-AC52-BE31FBF8435E}" srcId="{9559FC3F-CB95-4AE5-92F2-8B237BFB0A46}" destId="{95F86996-CA58-483F-8473-C76A9D1A6E72}" srcOrd="5" destOrd="0" parTransId="{3009591A-0F0F-4922-AE7A-845237ED5FDF}" sibTransId="{C045FC55-F88F-43EC-9F65-0E5C16AFBCDB}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6F2D1EA7-76C9-4A44-907C-EA80D3906EFC}" type="presOf" srcId="{95F86996-CA58-483F-8473-C76A9D1A6E72}" destId="{34E43937-20D9-4ED1-B27F-2538A5652BFA}" srcOrd="0" destOrd="0" presId="urn:microsoft.com/office/officeart/2005/8/layout/hierarchy2"/>
    <dgm:cxn modelId="{016054B4-1A77-4206-A1A5-8DAD45F4E980}" type="presOf" srcId="{9788AD45-89A6-45B6-AB6D-4212F1D0889E}" destId="{AA16694C-FA29-4106-BA11-0D3675CACCB9}" srcOrd="1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C01FBFD1-8DAE-4080-86A2-DA27C3DB5DF8}" srcId="{9559FC3F-CB95-4AE5-92F2-8B237BFB0A46}" destId="{2F4EBDF4-6871-426D-AD61-3187021401D0}" srcOrd="6" destOrd="0" parTransId="{9788AD45-89A6-45B6-AB6D-4212F1D0889E}" sibTransId="{621FBD6A-3E24-40A2-9668-4DFFCABEB23D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F39877E8-B903-4612-9CFD-2235EC8586C9}" type="presOf" srcId="{2F4EBDF4-6871-426D-AD61-3187021401D0}" destId="{4DCA1126-49B6-4E67-91EC-788272144C6B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6EF92EFA-1934-43D1-A1C0-B0B2157FEC15}" type="presOf" srcId="{9788AD45-89A6-45B6-AB6D-4212F1D0889E}" destId="{1E20C7B6-9225-4CE7-B3CF-66ED628F70D8}" srcOrd="0" destOrd="0" presId="urn:microsoft.com/office/officeart/2005/8/layout/hierarchy2"/>
    <dgm:cxn modelId="{FF5DC6FF-9FC5-4F91-9A06-8227A28E5E37}" type="presOf" srcId="{3009591A-0F0F-4922-AE7A-845237ED5FDF}" destId="{40CD13C5-158C-4F97-85DE-C97004A5434D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FBF64536-9CD5-4767-B913-5DE35E8E519E}" type="presParOf" srcId="{3D0D457B-16C3-4A24-8AB3-06587AFDFCBB}" destId="{40CD13C5-158C-4F97-85DE-C97004A5434D}" srcOrd="10" destOrd="0" presId="urn:microsoft.com/office/officeart/2005/8/layout/hierarchy2"/>
    <dgm:cxn modelId="{577FFE9C-20C2-4464-8EB6-0A356FAD129E}" type="presParOf" srcId="{40CD13C5-158C-4F97-85DE-C97004A5434D}" destId="{5A008478-2B1C-4F87-B428-C3D85C5669B2}" srcOrd="0" destOrd="0" presId="urn:microsoft.com/office/officeart/2005/8/layout/hierarchy2"/>
    <dgm:cxn modelId="{29383AE3-5ED7-43C2-9513-A916FDE8AD7E}" type="presParOf" srcId="{3D0D457B-16C3-4A24-8AB3-06587AFDFCBB}" destId="{289700EA-4B4C-404B-853E-7D676CB8E7FD}" srcOrd="11" destOrd="0" presId="urn:microsoft.com/office/officeart/2005/8/layout/hierarchy2"/>
    <dgm:cxn modelId="{6DE7269D-BD1C-4581-8B44-67232F6393F9}" type="presParOf" srcId="{289700EA-4B4C-404B-853E-7D676CB8E7FD}" destId="{34E43937-20D9-4ED1-B27F-2538A5652BFA}" srcOrd="0" destOrd="0" presId="urn:microsoft.com/office/officeart/2005/8/layout/hierarchy2"/>
    <dgm:cxn modelId="{F145BCF5-5CA4-4B1B-B1B0-2983D0FD4971}" type="presParOf" srcId="{289700EA-4B4C-404B-853E-7D676CB8E7FD}" destId="{9BE602EA-E983-4228-B2DB-F3926C1FD592}" srcOrd="1" destOrd="0" presId="urn:microsoft.com/office/officeart/2005/8/layout/hierarchy2"/>
    <dgm:cxn modelId="{3D244BDE-4C3B-461C-871F-E8900E267600}" type="presParOf" srcId="{3D0D457B-16C3-4A24-8AB3-06587AFDFCBB}" destId="{1E20C7B6-9225-4CE7-B3CF-66ED628F70D8}" srcOrd="12" destOrd="0" presId="urn:microsoft.com/office/officeart/2005/8/layout/hierarchy2"/>
    <dgm:cxn modelId="{4516081B-2FEA-4C2D-A15D-0C08C7C7E856}" type="presParOf" srcId="{1E20C7B6-9225-4CE7-B3CF-66ED628F70D8}" destId="{AA16694C-FA29-4106-BA11-0D3675CACCB9}" srcOrd="0" destOrd="0" presId="urn:microsoft.com/office/officeart/2005/8/layout/hierarchy2"/>
    <dgm:cxn modelId="{0F93B494-492A-45B4-B2DC-9687A58FEC4B}" type="presParOf" srcId="{3D0D457B-16C3-4A24-8AB3-06587AFDFCBB}" destId="{ADC466C4-1E6A-4AC5-9123-6B66E2F5C1CB}" srcOrd="13" destOrd="0" presId="urn:microsoft.com/office/officeart/2005/8/layout/hierarchy2"/>
    <dgm:cxn modelId="{477D4569-0FC3-41A2-9E5C-37E91CD7FB08}" type="presParOf" srcId="{ADC466C4-1E6A-4AC5-9123-6B66E2F5C1CB}" destId="{4DCA1126-49B6-4E67-91EC-788272144C6B}" srcOrd="0" destOrd="0" presId="urn:microsoft.com/office/officeart/2005/8/layout/hierarchy2"/>
    <dgm:cxn modelId="{5E37C512-F691-48F3-B4DF-B58EC078A4A2}" type="presParOf" srcId="{ADC466C4-1E6A-4AC5-9123-6B66E2F5C1CB}" destId="{4DDD2229-4E61-4740-B7B9-6E0BF15B68F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cereales (especie y variedad)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anuales (especie y variedad)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por región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 por región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400" dirty="0"/>
            <a:t>Relación empleo y superficie por región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de Plantas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Cereales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Hortalizas y legumbres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 err="1"/>
            <a:t>Tuberculos</a:t>
          </a:r>
          <a:endParaRPr lang="es-CL" dirty="0"/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anuales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Superficie de cultivos perennes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 de cultivos anuales por tipo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perennes por especie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agrícolas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agrícolas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7BE1ECDF-206E-461A-BE03-685094B067A4}">
      <dgm:prSet custT="1"/>
      <dgm:spPr/>
      <dgm:t>
        <a:bodyPr/>
        <a:lstStyle/>
        <a:p>
          <a:r>
            <a:rPr lang="es-CL" sz="1400" dirty="0"/>
            <a:t>Precios a productor de cultivos perennes</a:t>
          </a:r>
        </a:p>
      </dgm:t>
    </dgm:pt>
    <dgm:pt modelId="{D1681680-54DC-4F09-AE72-559B37370533}" type="parTrans" cxnId="{CC7D306C-A711-469F-BCD5-524666D52154}">
      <dgm:prSet/>
      <dgm:spPr/>
      <dgm:t>
        <a:bodyPr/>
        <a:lstStyle/>
        <a:p>
          <a:endParaRPr lang="es-CL"/>
        </a:p>
      </dgm:t>
    </dgm:pt>
    <dgm:pt modelId="{D8F33560-2E27-4C5A-A578-C8620EBA550B}" type="sibTrans" cxnId="{CC7D306C-A711-469F-BCD5-524666D52154}">
      <dgm:prSet/>
      <dgm:spPr/>
      <dgm:t>
        <a:bodyPr/>
        <a:lstStyle/>
        <a:p>
          <a:endParaRPr lang="es-CL"/>
        </a:p>
      </dgm:t>
    </dgm:pt>
    <dgm:pt modelId="{0DF0C6E3-2ABC-44FD-BFAC-46FE3FE9E41D}">
      <dgm:prSet/>
      <dgm:spPr/>
      <dgm:t>
        <a:bodyPr/>
        <a:lstStyle/>
        <a:p>
          <a:r>
            <a:rPr lang="es-CL" dirty="0"/>
            <a:t>Producción de cultivos anuales (ton)</a:t>
          </a:r>
        </a:p>
      </dgm:t>
    </dgm:pt>
    <dgm:pt modelId="{C88E35A1-AB69-4095-9DE8-D70EEC6EA7E1}" type="parTrans" cxnId="{891FF221-D998-4559-9541-83A0DA009C9A}">
      <dgm:prSet/>
      <dgm:spPr/>
      <dgm:t>
        <a:bodyPr/>
        <a:lstStyle/>
        <a:p>
          <a:endParaRPr lang="es-CL"/>
        </a:p>
      </dgm:t>
    </dgm:pt>
    <dgm:pt modelId="{BA1A9496-CCAD-4AC0-8645-64C7AA3FAA8C}" type="sibTrans" cxnId="{891FF221-D998-4559-9541-83A0DA009C9A}">
      <dgm:prSet/>
      <dgm:spPr/>
      <dgm:t>
        <a:bodyPr/>
        <a:lstStyle/>
        <a:p>
          <a:endParaRPr lang="es-CL"/>
        </a:p>
      </dgm:t>
    </dgm:pt>
    <dgm:pt modelId="{9280AEC4-A649-4595-8428-856DAEC0DA02}">
      <dgm:prSet/>
      <dgm:spPr/>
      <dgm:t>
        <a:bodyPr/>
        <a:lstStyle/>
        <a:p>
          <a:r>
            <a:rPr lang="es-CL" dirty="0"/>
            <a:t>Producción de cultivos perennes (ton)</a:t>
          </a:r>
        </a:p>
      </dgm:t>
    </dgm:pt>
    <dgm:pt modelId="{123C7020-5D80-4232-A90F-CB4358B4FCD8}" type="parTrans" cxnId="{90068EE3-038A-471E-807A-B0695CEBFB79}">
      <dgm:prSet/>
      <dgm:spPr/>
      <dgm:t>
        <a:bodyPr/>
        <a:lstStyle/>
        <a:p>
          <a:endParaRPr lang="es-CL"/>
        </a:p>
      </dgm:t>
    </dgm:pt>
    <dgm:pt modelId="{032160F9-AC7A-476E-BD6E-381948997E25}" type="sibTrans" cxnId="{90068EE3-038A-471E-807A-B0695CEBFB79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A789BBF9-0327-47AB-90E8-6D838646DB50}" type="pres">
      <dgm:prSet presAssocID="{0DF0C6E3-2ABC-44FD-BFAC-46FE3FE9E41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238109DC-3593-4F94-A29B-086F3327BA98}" type="pres">
      <dgm:prSet presAssocID="{BA1A9496-CCAD-4AC0-8645-64C7AA3FAA8C}" presName="spacer" presStyleCnt="0"/>
      <dgm:spPr/>
    </dgm:pt>
    <dgm:pt modelId="{943D26F3-99D2-4B61-AE8B-87FA65C129D6}" type="pres">
      <dgm:prSet presAssocID="{9280AEC4-A649-4595-8428-856DAEC0DA02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D3326361-AFFE-4F0A-8C35-A2F857AB1FF0}" type="pres">
      <dgm:prSet presAssocID="{032160F9-AC7A-476E-BD6E-381948997E25}" presName="spacer" presStyleCnt="0"/>
      <dgm:spPr/>
    </dgm:pt>
    <dgm:pt modelId="{F98FB22C-E1F7-48CE-84EF-E8A89142A6F9}" type="pres">
      <dgm:prSet presAssocID="{8E01CE8C-3AC0-4851-B335-89F7E4079F6E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5" presStyleCnt="11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85696646-52A5-4B58-A07B-9F22ABDA4571}" type="pres">
      <dgm:prSet presAssocID="{7BE1ECDF-206E-461A-BE03-685094B067A4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ECC4D950-078C-4AC6-804A-58189DE91E8F}" type="pres">
      <dgm:prSet presAssocID="{D8F33560-2E27-4C5A-A578-C8620EBA550B}" presName="spacer" presStyleCnt="0"/>
      <dgm:spPr/>
    </dgm:pt>
    <dgm:pt modelId="{0F97E74E-43EA-4A27-B573-7D1D516A1A50}" type="pres">
      <dgm:prSet presAssocID="{B5B9D1DD-A13D-4EA0-9D21-3985174AEC81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6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891FF221-D998-4559-9541-83A0DA009C9A}" srcId="{C2B0BC53-E054-4CCB-9171-C86720FC59DF}" destId="{0DF0C6E3-2ABC-44FD-BFAC-46FE3FE9E41D}" srcOrd="2" destOrd="0" parTransId="{C88E35A1-AB69-4095-9DE8-D70EEC6EA7E1}" sibTransId="{BA1A9496-CCAD-4AC0-8645-64C7AA3FAA8C}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5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E48B9E4B-B3EC-4D6A-A698-0897B34F4C93}" type="presOf" srcId="{0DF0C6E3-2ABC-44FD-BFAC-46FE3FE9E41D}" destId="{A789BBF9-0327-47AB-90E8-6D838646DB50}" srcOrd="0" destOrd="0" presId="urn:microsoft.com/office/officeart/2005/8/layout/vList2"/>
    <dgm:cxn modelId="{CC7D306C-A711-469F-BCD5-524666D52154}" srcId="{C2B0BC53-E054-4CCB-9171-C86720FC59DF}" destId="{7BE1ECDF-206E-461A-BE03-685094B067A4}" srcOrd="7" destOrd="0" parTransId="{D1681680-54DC-4F09-AE72-559B37370533}" sibTransId="{D8F33560-2E27-4C5A-A578-C8620EBA550B}"/>
    <dgm:cxn modelId="{E30AAA50-1479-4AF4-86F1-00E8C349F350}" type="presOf" srcId="{9280AEC4-A649-4595-8428-856DAEC0DA02}" destId="{943D26F3-99D2-4B61-AE8B-87FA65C129D6}" srcOrd="0" destOrd="0" presId="urn:microsoft.com/office/officeart/2005/8/layout/vList2"/>
    <dgm:cxn modelId="{7315D570-88B8-416A-8A56-5505B656CC1B}" srcId="{C2B0BC53-E054-4CCB-9171-C86720FC59DF}" destId="{7B3CEDDA-B2D5-4677-B413-CC19F4FBF7F9}" srcOrd="10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8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4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9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703574DE-261E-4777-B699-A597A5C62EC9}" type="presOf" srcId="{7BE1ECDF-206E-461A-BE03-685094B067A4}" destId="{85696646-52A5-4B58-A07B-9F22ABDA4571}" srcOrd="0" destOrd="0" presId="urn:microsoft.com/office/officeart/2005/8/layout/vList2"/>
    <dgm:cxn modelId="{90068EE3-038A-471E-807A-B0695CEBFB79}" srcId="{C2B0BC53-E054-4CCB-9171-C86720FC59DF}" destId="{9280AEC4-A649-4595-8428-856DAEC0DA02}" srcOrd="3" destOrd="0" parTransId="{123C7020-5D80-4232-A90F-CB4358B4FCD8}" sibTransId="{032160F9-AC7A-476E-BD6E-381948997E2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D89AA586-E5B4-4E3E-97BF-D4FBFA9AD2AD}" type="presParOf" srcId="{1F6D38BD-2110-42FB-B4C5-B34E9A64E923}" destId="{A789BBF9-0327-47AB-90E8-6D838646DB50}" srcOrd="4" destOrd="0" presId="urn:microsoft.com/office/officeart/2005/8/layout/vList2"/>
    <dgm:cxn modelId="{589C7CC4-AA69-4373-A063-0B0584E5D741}" type="presParOf" srcId="{1F6D38BD-2110-42FB-B4C5-B34E9A64E923}" destId="{238109DC-3593-4F94-A29B-086F3327BA98}" srcOrd="5" destOrd="0" presId="urn:microsoft.com/office/officeart/2005/8/layout/vList2"/>
    <dgm:cxn modelId="{5B4F246D-7652-4FA6-9F36-57F348EC3456}" type="presParOf" srcId="{1F6D38BD-2110-42FB-B4C5-B34E9A64E923}" destId="{943D26F3-99D2-4B61-AE8B-87FA65C129D6}" srcOrd="6" destOrd="0" presId="urn:microsoft.com/office/officeart/2005/8/layout/vList2"/>
    <dgm:cxn modelId="{53814A88-87B0-4D13-8EF9-A3A24648DEEE}" type="presParOf" srcId="{1F6D38BD-2110-42FB-B4C5-B34E9A64E923}" destId="{D3326361-AFFE-4F0A-8C35-A2F857AB1FF0}" srcOrd="7" destOrd="0" presId="urn:microsoft.com/office/officeart/2005/8/layout/vList2"/>
    <dgm:cxn modelId="{26C51488-0579-410C-807B-25188148E863}" type="presParOf" srcId="{1F6D38BD-2110-42FB-B4C5-B34E9A64E923}" destId="{F98FB22C-E1F7-48CE-84EF-E8A89142A6F9}" srcOrd="8" destOrd="0" presId="urn:microsoft.com/office/officeart/2005/8/layout/vList2"/>
    <dgm:cxn modelId="{63062E83-F613-46FE-846E-6364A30EA2CC}" type="presParOf" srcId="{1F6D38BD-2110-42FB-B4C5-B34E9A64E923}" destId="{81D343BA-0FC5-437B-BAD8-9301E6EC0425}" srcOrd="9" destOrd="0" presId="urn:microsoft.com/office/officeart/2005/8/layout/vList2"/>
    <dgm:cxn modelId="{3AA7110F-BA21-47CA-A753-DACB942ADD8F}" type="presParOf" srcId="{1F6D38BD-2110-42FB-B4C5-B34E9A64E923}" destId="{679AFE80-4202-474F-B469-D1D6E761A67A}" srcOrd="10" destOrd="0" presId="urn:microsoft.com/office/officeart/2005/8/layout/vList2"/>
    <dgm:cxn modelId="{53029359-5BEF-4496-A233-F351E9F02BB8}" type="presParOf" srcId="{1F6D38BD-2110-42FB-B4C5-B34E9A64E923}" destId="{79FE3C1E-64C0-438D-8539-09BDD1566255}" srcOrd="11" destOrd="0" presId="urn:microsoft.com/office/officeart/2005/8/layout/vList2"/>
    <dgm:cxn modelId="{F390D31F-CF70-42FE-9120-BD95C9F16660}" type="presParOf" srcId="{1F6D38BD-2110-42FB-B4C5-B34E9A64E923}" destId="{70CD446C-BE44-44E3-B882-1B82565D2144}" srcOrd="12" destOrd="0" presId="urn:microsoft.com/office/officeart/2005/8/layout/vList2"/>
    <dgm:cxn modelId="{8A12E2AC-CE63-4095-9BCA-A89B62EF6061}" type="presParOf" srcId="{1F6D38BD-2110-42FB-B4C5-B34E9A64E923}" destId="{8442959A-ED9C-4A1A-AB28-134FDE2D1E19}" srcOrd="13" destOrd="0" presId="urn:microsoft.com/office/officeart/2005/8/layout/vList2"/>
    <dgm:cxn modelId="{1B44B7F7-C9AE-4E4E-A74E-A6B5110C82A0}" type="presParOf" srcId="{1F6D38BD-2110-42FB-B4C5-B34E9A64E923}" destId="{85696646-52A5-4B58-A07B-9F22ABDA4571}" srcOrd="14" destOrd="0" presId="urn:microsoft.com/office/officeart/2005/8/layout/vList2"/>
    <dgm:cxn modelId="{DA44B714-899D-4AD8-8A34-1B9CCB6EFF46}" type="presParOf" srcId="{1F6D38BD-2110-42FB-B4C5-B34E9A64E923}" destId="{ECC4D950-078C-4AC6-804A-58189DE91E8F}" srcOrd="15" destOrd="0" presId="urn:microsoft.com/office/officeart/2005/8/layout/vList2"/>
    <dgm:cxn modelId="{3943304A-20C7-4E7D-96DD-20AB850412DA}" type="presParOf" srcId="{1F6D38BD-2110-42FB-B4C5-B34E9A64E923}" destId="{0F97E74E-43EA-4A27-B573-7D1D516A1A50}" srcOrd="16" destOrd="0" presId="urn:microsoft.com/office/officeart/2005/8/layout/vList2"/>
    <dgm:cxn modelId="{65CF852D-28B6-40B4-8801-96C3C5D948FB}" type="presParOf" srcId="{1F6D38BD-2110-42FB-B4C5-B34E9A64E923}" destId="{916A4296-741C-442C-B3F1-1FB036E42BF7}" srcOrd="17" destOrd="0" presId="urn:microsoft.com/office/officeart/2005/8/layout/vList2"/>
    <dgm:cxn modelId="{8BB582F0-D4D1-4E8E-ACB5-CE3A481A3372}" type="presParOf" srcId="{1F6D38BD-2110-42FB-B4C5-B34E9A64E923}" destId="{E6481075-D244-4D1D-AFAB-EA2B1E9A04A7}" srcOrd="18" destOrd="0" presId="urn:microsoft.com/office/officeart/2005/8/layout/vList2"/>
    <dgm:cxn modelId="{116E0449-332D-487F-A021-EDA443E777EB}" type="presParOf" srcId="{1F6D38BD-2110-42FB-B4C5-B34E9A64E923}" destId="{26618A75-6CB7-40CE-9ABC-4C650CA056D5}" srcOrd="19" destOrd="0" presId="urn:microsoft.com/office/officeart/2005/8/layout/vList2"/>
    <dgm:cxn modelId="{A5BC2A26-76E0-484D-BA03-28FC4DFE0EF2}" type="presParOf" srcId="{1F6D38BD-2110-42FB-B4C5-B34E9A64E923}" destId="{62194439-271A-4CD3-985F-C25D442E1B7A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anuales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Superficie perennes 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perennes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Precios perennes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Empresas</a:t>
          </a:r>
          <a:r>
            <a:rPr lang="es-CL" sz="1400" baseline="0" dirty="0"/>
            <a:t> agrícolas</a:t>
          </a:r>
          <a:endParaRPr lang="es-CL" sz="1400" dirty="0"/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 anuales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5D189E40-C621-4B51-83A7-362CC84EE40B}">
      <dgm:prSet/>
      <dgm:spPr/>
      <dgm:t>
        <a:bodyPr/>
        <a:lstStyle/>
        <a:p>
          <a:r>
            <a:rPr lang="es-CL" dirty="0"/>
            <a:t>Producción anuales</a:t>
          </a:r>
        </a:p>
      </dgm:t>
    </dgm:pt>
    <dgm:pt modelId="{88EF3316-388B-414C-965B-1B2CEB34629E}" type="parTrans" cxnId="{F247050E-F89A-43E4-856D-99AD88DC5924}">
      <dgm:prSet/>
      <dgm:spPr/>
      <dgm:t>
        <a:bodyPr/>
        <a:lstStyle/>
        <a:p>
          <a:endParaRPr lang="es-CL"/>
        </a:p>
      </dgm:t>
    </dgm:pt>
    <dgm:pt modelId="{BD8E0E73-232D-44D5-A096-3E80AEC4792B}" type="sibTrans" cxnId="{F247050E-F89A-43E4-856D-99AD88DC5924}">
      <dgm:prSet/>
      <dgm:spPr/>
      <dgm:t>
        <a:bodyPr/>
        <a:lstStyle/>
        <a:p>
          <a:endParaRPr lang="es-CL"/>
        </a:p>
      </dgm:t>
    </dgm:pt>
    <dgm:pt modelId="{0530B4CA-C316-46CF-8068-D4B38D066D14}">
      <dgm:prSet/>
      <dgm:spPr/>
      <dgm:t>
        <a:bodyPr/>
        <a:lstStyle/>
        <a:p>
          <a:r>
            <a:rPr lang="es-CL" dirty="0"/>
            <a:t>Producción perennes</a:t>
          </a:r>
        </a:p>
      </dgm:t>
    </dgm:pt>
    <dgm:pt modelId="{705AD54E-120A-4089-9F6A-B30F043D3EB8}" type="parTrans" cxnId="{E5D204B7-E7EE-447C-8323-94DD868D826E}">
      <dgm:prSet/>
      <dgm:spPr/>
      <dgm:t>
        <a:bodyPr/>
        <a:lstStyle/>
        <a:p>
          <a:endParaRPr lang="es-CL"/>
        </a:p>
      </dgm:t>
    </dgm:pt>
    <dgm:pt modelId="{D73B0BF1-2A13-4159-9711-A9B73329667D}" type="sibTrans" cxnId="{E5D204B7-E7EE-447C-8323-94DD868D826E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1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90856683-601C-410D-AFB2-CB3309964541}" type="pres">
      <dgm:prSet presAssocID="{5D189E40-C621-4B51-83A7-362CC84EE40B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4AF207B-FDCE-4B89-A36D-77837E811C9F}" type="pres">
      <dgm:prSet presAssocID="{BD8E0E73-232D-44D5-A096-3E80AEC4792B}" presName="spacer" presStyleCnt="0"/>
      <dgm:spPr/>
    </dgm:pt>
    <dgm:pt modelId="{B01DCBFB-2FD7-4E34-BA0F-18B80879CDA2}" type="pres">
      <dgm:prSet presAssocID="{0530B4CA-C316-46CF-8068-D4B38D066D1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D9F2077F-EF45-4F4E-A49C-00A5A825F4BC}" type="pres">
      <dgm:prSet presAssocID="{D73B0BF1-2A13-4159-9711-A9B73329667D}" presName="spacer" presStyleCnt="0"/>
      <dgm:spPr/>
    </dgm:pt>
    <dgm:pt modelId="{F98FB22C-E1F7-48CE-84EF-E8A89142A6F9}" type="pres">
      <dgm:prSet presAssocID="{8E01CE8C-3AC0-4851-B335-89F7E4079F6E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5" presStyleCnt="11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F247050E-F89A-43E4-856D-99AD88DC5924}" srcId="{C2B0BC53-E054-4CCB-9171-C86720FC59DF}" destId="{5D189E40-C621-4B51-83A7-362CC84EE40B}" srcOrd="2" destOrd="0" parTransId="{88EF3316-388B-414C-965B-1B2CEB34629E}" sibTransId="{BD8E0E73-232D-44D5-A096-3E80AEC4792B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6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5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BD4F0545-1220-4865-B29D-7E0503EE3C9D}" type="presOf" srcId="{0530B4CA-C316-46CF-8068-D4B38D066D14}" destId="{B01DCBFB-2FD7-4E34-BA0F-18B80879CDA2}" srcOrd="0" destOrd="0" presId="urn:microsoft.com/office/officeart/2005/8/layout/vList2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4874058D-A2EC-4A47-AE3D-01F2346752EF}" type="presOf" srcId="{5D189E40-C621-4B51-83A7-362CC84EE40B}" destId="{90856683-601C-410D-AFB2-CB3309964541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7" destOrd="0" parTransId="{9DA976F2-EF5D-471E-8826-9EB5004161CA}" sibTransId="{60370071-9CD0-43AB-99BB-CDD94354CCF2}"/>
    <dgm:cxn modelId="{E5D204B7-E7EE-447C-8323-94DD868D826E}" srcId="{C2B0BC53-E054-4CCB-9171-C86720FC59DF}" destId="{0530B4CA-C316-46CF-8068-D4B38D066D14}" srcOrd="3" destOrd="0" parTransId="{705AD54E-120A-4089-9F6A-B30F043D3EB8}" sibTransId="{D73B0BF1-2A13-4159-9711-A9B73329667D}"/>
    <dgm:cxn modelId="{E15FDEBB-AA30-4624-A647-3EE869D0B2C4}" srcId="{C2B0BC53-E054-4CCB-9171-C86720FC59DF}" destId="{8E01CE8C-3AC0-4851-B335-89F7E4079F6E}" srcOrd="4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BE1871D2-1F76-4A99-BEDC-6C28595EBD29}" type="presParOf" srcId="{1F6D38BD-2110-42FB-B4C5-B34E9A64E923}" destId="{90856683-601C-410D-AFB2-CB3309964541}" srcOrd="4" destOrd="0" presId="urn:microsoft.com/office/officeart/2005/8/layout/vList2"/>
    <dgm:cxn modelId="{8F10B073-9164-495C-8891-5DDCC18510F6}" type="presParOf" srcId="{1F6D38BD-2110-42FB-B4C5-B34E9A64E923}" destId="{C4AF207B-FDCE-4B89-A36D-77837E811C9F}" srcOrd="5" destOrd="0" presId="urn:microsoft.com/office/officeart/2005/8/layout/vList2"/>
    <dgm:cxn modelId="{DDFA693F-B7FD-45EF-979F-54783005029F}" type="presParOf" srcId="{1F6D38BD-2110-42FB-B4C5-B34E9A64E923}" destId="{B01DCBFB-2FD7-4E34-BA0F-18B80879CDA2}" srcOrd="6" destOrd="0" presId="urn:microsoft.com/office/officeart/2005/8/layout/vList2"/>
    <dgm:cxn modelId="{C2D43AF2-C2BE-4538-93BE-C4D5AA955022}" type="presParOf" srcId="{1F6D38BD-2110-42FB-B4C5-B34E9A64E923}" destId="{D9F2077F-EF45-4F4E-A49C-00A5A825F4BC}" srcOrd="7" destOrd="0" presId="urn:microsoft.com/office/officeart/2005/8/layout/vList2"/>
    <dgm:cxn modelId="{26C51488-0579-410C-807B-25188148E863}" type="presParOf" srcId="{1F6D38BD-2110-42FB-B4C5-B34E9A64E923}" destId="{F98FB22C-E1F7-48CE-84EF-E8A89142A6F9}" srcOrd="8" destOrd="0" presId="urn:microsoft.com/office/officeart/2005/8/layout/vList2"/>
    <dgm:cxn modelId="{63062E83-F613-46FE-846E-6364A30EA2CC}" type="presParOf" srcId="{1F6D38BD-2110-42FB-B4C5-B34E9A64E923}" destId="{81D343BA-0FC5-437B-BAD8-9301E6EC0425}" srcOrd="9" destOrd="0" presId="urn:microsoft.com/office/officeart/2005/8/layout/vList2"/>
    <dgm:cxn modelId="{3AA7110F-BA21-47CA-A753-DACB942ADD8F}" type="presParOf" srcId="{1F6D38BD-2110-42FB-B4C5-B34E9A64E923}" destId="{679AFE80-4202-474F-B469-D1D6E761A67A}" srcOrd="10" destOrd="0" presId="urn:microsoft.com/office/officeart/2005/8/layout/vList2"/>
    <dgm:cxn modelId="{53029359-5BEF-4496-A233-F351E9F02BB8}" type="presParOf" srcId="{1F6D38BD-2110-42FB-B4C5-B34E9A64E923}" destId="{79FE3C1E-64C0-438D-8539-09BDD1566255}" srcOrd="11" destOrd="0" presId="urn:microsoft.com/office/officeart/2005/8/layout/vList2"/>
    <dgm:cxn modelId="{F390D31F-CF70-42FE-9120-BD95C9F16660}" type="presParOf" srcId="{1F6D38BD-2110-42FB-B4C5-B34E9A64E923}" destId="{70CD446C-BE44-44E3-B882-1B82565D2144}" srcOrd="12" destOrd="0" presId="urn:microsoft.com/office/officeart/2005/8/layout/vList2"/>
    <dgm:cxn modelId="{8A12E2AC-CE63-4095-9BCA-A89B62EF6061}" type="presParOf" srcId="{1F6D38BD-2110-42FB-B4C5-B34E9A64E923}" destId="{8442959A-ED9C-4A1A-AB28-134FDE2D1E19}" srcOrd="13" destOrd="0" presId="urn:microsoft.com/office/officeart/2005/8/layout/vList2"/>
    <dgm:cxn modelId="{3943304A-20C7-4E7D-96DD-20AB850412DA}" type="presParOf" srcId="{1F6D38BD-2110-42FB-B4C5-B34E9A64E923}" destId="{0F97E74E-43EA-4A27-B573-7D1D516A1A50}" srcOrd="14" destOrd="0" presId="urn:microsoft.com/office/officeart/2005/8/layout/vList2"/>
    <dgm:cxn modelId="{65CF852D-28B6-40B4-8801-96C3C5D948FB}" type="presParOf" srcId="{1F6D38BD-2110-42FB-B4C5-B34E9A64E923}" destId="{916A4296-741C-442C-B3F1-1FB036E42BF7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Cereales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Legumbres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Tubérculos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Hortalizas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Industriales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5"/>
      <dgm:spPr/>
    </dgm:pt>
    <dgm:pt modelId="{83E6D794-298A-4193-8111-438F79F73324}" type="pres">
      <dgm:prSet presAssocID="{DF2D04A3-1A51-4403-9363-425E7566F573}" presName="connTx" presStyleLbl="parChTrans1D2" presStyleIdx="0" presStyleCnt="5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5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5"/>
      <dgm:spPr/>
    </dgm:pt>
    <dgm:pt modelId="{40855963-D762-4C5E-BFF0-1320D1447295}" type="pres">
      <dgm:prSet presAssocID="{8BADEE74-F158-41E3-86C6-2A4BD4DC5080}" presName="connTx" presStyleLbl="parChTrans1D2" presStyleIdx="1" presStyleCnt="5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5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5"/>
      <dgm:spPr/>
    </dgm:pt>
    <dgm:pt modelId="{0FF24784-ABAE-4D93-89F3-626DAEB6CFE4}" type="pres">
      <dgm:prSet presAssocID="{EAFF5255-B073-4D2A-8690-41CFF98DB9F1}" presName="connTx" presStyleLbl="parChTrans1D2" presStyleIdx="2" presStyleCnt="5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5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5"/>
      <dgm:spPr/>
    </dgm:pt>
    <dgm:pt modelId="{A5908447-C812-4D82-A627-180A5835D396}" type="pres">
      <dgm:prSet presAssocID="{7766DF0A-91E0-446B-B328-4B4D2E74E505}" presName="connTx" presStyleLbl="parChTrans1D2" presStyleIdx="3" presStyleCnt="5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5"/>
      <dgm:spPr/>
    </dgm:pt>
    <dgm:pt modelId="{4F96A71C-CD5B-425F-A928-85FC7D146A24}" type="pres">
      <dgm:prSet presAssocID="{7C432FB9-8C63-4252-92EE-0765D41D8F13}" presName="connTx" presStyleLbl="parChTrans1D2" presStyleIdx="4" presStyleCnt="5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5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 frutales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frutales (especie) </a:t>
          </a:r>
          <a:r>
            <a:rPr lang="es-CL" sz="1400"/>
            <a:t>por comuna</a:t>
          </a:r>
          <a:endParaRPr lang="es-CL" sz="1400" dirty="0"/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703811E7-FDF6-4559-AF66-CB3FE39CA77D}">
      <dgm:prSet/>
      <dgm:spPr/>
      <dgm:t>
        <a:bodyPr/>
        <a:lstStyle/>
        <a:p>
          <a:r>
            <a:rPr lang="es-CL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0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10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4043766-CAE7-4726-83EB-96D2B2CC8011}" srcId="{C2B0BC53-E054-4CCB-9171-C86720FC59DF}" destId="{703811E7-FDF6-4559-AF66-CB3FE39CA77D}" srcOrd="9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  <dgm:cxn modelId="{E0C30B15-57F0-4787-977B-D8AE0FC62520}" type="presParOf" srcId="{1F6D38BD-2110-42FB-B4C5-B34E9A64E923}" destId="{C314DB3D-2252-4B1B-BF07-BC3F1AD7E168}" srcOrd="17" destOrd="0" presId="urn:microsoft.com/office/officeart/2005/8/layout/vList2"/>
    <dgm:cxn modelId="{F6376159-1289-4101-BBA5-F67DE01FD939}" type="presParOf" srcId="{1F6D38BD-2110-42FB-B4C5-B34E9A64E923}" destId="{61478957-1127-4BCD-A312-4FB97199DC72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2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2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2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200" dirty="0"/>
            <a:t>Uva 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2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2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200" dirty="0"/>
            <a:t>cítricos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2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2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200" dirty="0"/>
            <a:t>oleaginosas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2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2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200" dirty="0" err="1"/>
            <a:t>Berries</a:t>
          </a:r>
          <a:endParaRPr lang="es-CL" sz="1200" dirty="0"/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2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2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200" dirty="0"/>
            <a:t>Manzana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2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200"/>
        </a:p>
      </dgm:t>
    </dgm:pt>
    <dgm:pt modelId="{B8FFD8E7-1FF2-4E0C-813B-BE2ED6E33155}">
      <dgm:prSet custT="1"/>
      <dgm:spPr/>
      <dgm:t>
        <a:bodyPr/>
        <a:lstStyle/>
        <a:p>
          <a:r>
            <a:rPr lang="es-CL" sz="1200" dirty="0"/>
            <a:t>Palta </a:t>
          </a:r>
        </a:p>
      </dgm:t>
    </dgm:pt>
    <dgm:pt modelId="{A0C05145-5782-49E7-B4F0-E6FDA26573E0}" type="parTrans" cxnId="{DACAF559-FBC9-43D1-A454-96C7145497EA}">
      <dgm:prSet custT="1"/>
      <dgm:spPr/>
      <dgm:t>
        <a:bodyPr/>
        <a:lstStyle/>
        <a:p>
          <a:endParaRPr lang="es-CL" sz="1200"/>
        </a:p>
      </dgm:t>
    </dgm:pt>
    <dgm:pt modelId="{30C18F6C-BD4A-47E9-BC9E-20487D9DA552}" type="sibTrans" cxnId="{DACAF559-FBC9-43D1-A454-96C7145497EA}">
      <dgm:prSet/>
      <dgm:spPr/>
      <dgm:t>
        <a:bodyPr/>
        <a:lstStyle/>
        <a:p>
          <a:endParaRPr lang="es-CL" sz="1200"/>
        </a:p>
      </dgm:t>
    </dgm:pt>
    <dgm:pt modelId="{BC648BFA-9692-4519-A203-F388CBF23C89}">
      <dgm:prSet custT="1"/>
      <dgm:spPr/>
      <dgm:t>
        <a:bodyPr/>
        <a:lstStyle/>
        <a:p>
          <a:r>
            <a:rPr lang="es-CL" sz="1200" dirty="0"/>
            <a:t>Otros</a:t>
          </a:r>
        </a:p>
      </dgm:t>
    </dgm:pt>
    <dgm:pt modelId="{04371490-4288-47B5-A846-E7D9D86C0D13}" type="parTrans" cxnId="{ABF9AD34-BCFF-476C-87AB-BFEFA0B57D09}">
      <dgm:prSet custT="1"/>
      <dgm:spPr/>
      <dgm:t>
        <a:bodyPr/>
        <a:lstStyle/>
        <a:p>
          <a:endParaRPr lang="es-CL" sz="1200"/>
        </a:p>
      </dgm:t>
    </dgm:pt>
    <dgm:pt modelId="{3B941542-1D8F-4E52-9FA4-BDEA2DCAEFD6}" type="sibTrans" cxnId="{ABF9AD34-BCFF-476C-87AB-BFEFA0B57D09}">
      <dgm:prSet/>
      <dgm:spPr/>
      <dgm:t>
        <a:bodyPr/>
        <a:lstStyle/>
        <a:p>
          <a:endParaRPr lang="es-CL" sz="1200"/>
        </a:p>
      </dgm:t>
    </dgm:pt>
    <dgm:pt modelId="{70D89EA7-1F8F-4850-B277-A0BA79B752AC}">
      <dgm:prSet/>
      <dgm:spPr/>
      <dgm:t>
        <a:bodyPr/>
        <a:lstStyle/>
        <a:p>
          <a:r>
            <a:rPr lang="es-CL" dirty="0"/>
            <a:t>Nogales, almendros, avellanos y otros</a:t>
          </a:r>
        </a:p>
      </dgm:t>
    </dgm:pt>
    <dgm:pt modelId="{E78790C4-F935-405C-92A8-8FF408DB06EF}" type="parTrans" cxnId="{7B94819A-4834-4FCB-8BB0-6E99615C6629}">
      <dgm:prSet/>
      <dgm:spPr/>
      <dgm:t>
        <a:bodyPr/>
        <a:lstStyle/>
        <a:p>
          <a:endParaRPr lang="es-CL"/>
        </a:p>
      </dgm:t>
    </dgm:pt>
    <dgm:pt modelId="{3CEDE72C-18C1-4FAA-90AC-2055F2669387}" type="sibTrans" cxnId="{7B94819A-4834-4FCB-8BB0-6E99615C6629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X="174580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8"/>
      <dgm:spPr/>
    </dgm:pt>
    <dgm:pt modelId="{83E6D794-298A-4193-8111-438F79F73324}" type="pres">
      <dgm:prSet presAssocID="{DF2D04A3-1A51-4403-9363-425E7566F573}" presName="connTx" presStyleLbl="parChTrans1D2" presStyleIdx="0" presStyleCnt="8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8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8"/>
      <dgm:spPr/>
    </dgm:pt>
    <dgm:pt modelId="{40855963-D762-4C5E-BFF0-1320D1447295}" type="pres">
      <dgm:prSet presAssocID="{8BADEE74-F158-41E3-86C6-2A4BD4DC5080}" presName="connTx" presStyleLbl="parChTrans1D2" presStyleIdx="1" presStyleCnt="8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8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8"/>
      <dgm:spPr/>
    </dgm:pt>
    <dgm:pt modelId="{0FF24784-ABAE-4D93-89F3-626DAEB6CFE4}" type="pres">
      <dgm:prSet presAssocID="{EAFF5255-B073-4D2A-8690-41CFF98DB9F1}" presName="connTx" presStyleLbl="parChTrans1D2" presStyleIdx="2" presStyleCnt="8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8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8"/>
      <dgm:spPr/>
    </dgm:pt>
    <dgm:pt modelId="{A5908447-C812-4D82-A627-180A5835D396}" type="pres">
      <dgm:prSet presAssocID="{7766DF0A-91E0-446B-B328-4B4D2E74E505}" presName="connTx" presStyleLbl="parChTrans1D2" presStyleIdx="3" presStyleCnt="8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8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8"/>
      <dgm:spPr/>
    </dgm:pt>
    <dgm:pt modelId="{4F96A71C-CD5B-425F-A928-85FC7D146A24}" type="pres">
      <dgm:prSet presAssocID="{7C432FB9-8C63-4252-92EE-0765D41D8F13}" presName="connTx" presStyleLbl="parChTrans1D2" presStyleIdx="4" presStyleCnt="8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8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FC5FC66F-5355-47A5-A4C8-E01633D40CB0}" type="pres">
      <dgm:prSet presAssocID="{A0C05145-5782-49E7-B4F0-E6FDA26573E0}" presName="conn2-1" presStyleLbl="parChTrans1D2" presStyleIdx="5" presStyleCnt="8"/>
      <dgm:spPr/>
    </dgm:pt>
    <dgm:pt modelId="{C5534D6E-D378-47B6-BC10-2DE95214194E}" type="pres">
      <dgm:prSet presAssocID="{A0C05145-5782-49E7-B4F0-E6FDA26573E0}" presName="connTx" presStyleLbl="parChTrans1D2" presStyleIdx="5" presStyleCnt="8"/>
      <dgm:spPr/>
    </dgm:pt>
    <dgm:pt modelId="{1AA9CB4A-9557-4153-AD1A-7869D2DD8565}" type="pres">
      <dgm:prSet presAssocID="{B8FFD8E7-1FF2-4E0C-813B-BE2ED6E33155}" presName="root2" presStyleCnt="0"/>
      <dgm:spPr/>
    </dgm:pt>
    <dgm:pt modelId="{A0DE780D-BF04-4AA1-99EA-05F1269807EE}" type="pres">
      <dgm:prSet presAssocID="{B8FFD8E7-1FF2-4E0C-813B-BE2ED6E33155}" presName="LevelTwoTextNode" presStyleLbl="node2" presStyleIdx="5" presStyleCnt="8">
        <dgm:presLayoutVars>
          <dgm:chPref val="3"/>
        </dgm:presLayoutVars>
      </dgm:prSet>
      <dgm:spPr/>
    </dgm:pt>
    <dgm:pt modelId="{711B1106-3C4E-4ED5-9FF5-BE275CECE617}" type="pres">
      <dgm:prSet presAssocID="{B8FFD8E7-1FF2-4E0C-813B-BE2ED6E33155}" presName="level3hierChild" presStyleCnt="0"/>
      <dgm:spPr/>
    </dgm:pt>
    <dgm:pt modelId="{46C127E0-1441-468F-B476-A80A44CE9629}" type="pres">
      <dgm:prSet presAssocID="{E78790C4-F935-405C-92A8-8FF408DB06EF}" presName="conn2-1" presStyleLbl="parChTrans1D2" presStyleIdx="6" presStyleCnt="8"/>
      <dgm:spPr/>
    </dgm:pt>
    <dgm:pt modelId="{147D0DD7-A20A-45A6-BA37-B038DA281350}" type="pres">
      <dgm:prSet presAssocID="{E78790C4-F935-405C-92A8-8FF408DB06EF}" presName="connTx" presStyleLbl="parChTrans1D2" presStyleIdx="6" presStyleCnt="8"/>
      <dgm:spPr/>
    </dgm:pt>
    <dgm:pt modelId="{52B81B3D-CAA5-4684-B2FD-9BBE1A2C3535}" type="pres">
      <dgm:prSet presAssocID="{70D89EA7-1F8F-4850-B277-A0BA79B752AC}" presName="root2" presStyleCnt="0"/>
      <dgm:spPr/>
    </dgm:pt>
    <dgm:pt modelId="{D789F915-3204-438C-AAC2-3340688DB652}" type="pres">
      <dgm:prSet presAssocID="{70D89EA7-1F8F-4850-B277-A0BA79B752AC}" presName="LevelTwoTextNode" presStyleLbl="node2" presStyleIdx="6" presStyleCnt="8">
        <dgm:presLayoutVars>
          <dgm:chPref val="3"/>
        </dgm:presLayoutVars>
      </dgm:prSet>
      <dgm:spPr/>
    </dgm:pt>
    <dgm:pt modelId="{FDEBACCE-6550-4396-87B4-B3BF394971A3}" type="pres">
      <dgm:prSet presAssocID="{70D89EA7-1F8F-4850-B277-A0BA79B752AC}" presName="level3hierChild" presStyleCnt="0"/>
      <dgm:spPr/>
    </dgm:pt>
    <dgm:pt modelId="{A3AB0E33-5FB8-4F81-AEFF-ED9DB10BFCBE}" type="pres">
      <dgm:prSet presAssocID="{04371490-4288-47B5-A846-E7D9D86C0D13}" presName="conn2-1" presStyleLbl="parChTrans1D2" presStyleIdx="7" presStyleCnt="8"/>
      <dgm:spPr/>
    </dgm:pt>
    <dgm:pt modelId="{715B5119-20F4-435A-A80E-19B654168406}" type="pres">
      <dgm:prSet presAssocID="{04371490-4288-47B5-A846-E7D9D86C0D13}" presName="connTx" presStyleLbl="parChTrans1D2" presStyleIdx="7" presStyleCnt="8"/>
      <dgm:spPr/>
    </dgm:pt>
    <dgm:pt modelId="{D2DCEA50-7CFD-4F47-8574-4BF32D74ADC3}" type="pres">
      <dgm:prSet presAssocID="{BC648BFA-9692-4519-A203-F388CBF23C89}" presName="root2" presStyleCnt="0"/>
      <dgm:spPr/>
    </dgm:pt>
    <dgm:pt modelId="{4617EDF5-8167-40C1-BF38-7DCBDD7E6D9C}" type="pres">
      <dgm:prSet presAssocID="{BC648BFA-9692-4519-A203-F388CBF23C89}" presName="LevelTwoTextNode" presStyleLbl="node2" presStyleIdx="7" presStyleCnt="8">
        <dgm:presLayoutVars>
          <dgm:chPref val="3"/>
        </dgm:presLayoutVars>
      </dgm:prSet>
      <dgm:spPr/>
    </dgm:pt>
    <dgm:pt modelId="{17DD812F-4A73-40B3-A035-61472FE6A842}" type="pres">
      <dgm:prSet presAssocID="{BC648BFA-9692-4519-A203-F388CBF23C89}" presName="level3hierChild" presStyleCnt="0"/>
      <dgm:spPr/>
    </dgm:pt>
  </dgm:ptLst>
  <dgm:cxnLst>
    <dgm:cxn modelId="{6A535B03-6A59-4D83-9262-0201F408B419}" type="presOf" srcId="{B8FFD8E7-1FF2-4E0C-813B-BE2ED6E33155}" destId="{A0DE780D-BF04-4AA1-99EA-05F1269807EE}" srcOrd="0" destOrd="0" presId="urn:microsoft.com/office/officeart/2005/8/layout/hierarchy2"/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ABF9AD34-BCFF-476C-87AB-BFEFA0B57D09}" srcId="{9559FC3F-CB95-4AE5-92F2-8B237BFB0A46}" destId="{BC648BFA-9692-4519-A203-F388CBF23C89}" srcOrd="7" destOrd="0" parTransId="{04371490-4288-47B5-A846-E7D9D86C0D13}" sibTransId="{3B941542-1D8F-4E52-9FA4-BDEA2DCAEFD6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233576C-E6F7-40AD-A0DC-9E34813CCDFF}" type="presOf" srcId="{04371490-4288-47B5-A846-E7D9D86C0D13}" destId="{715B5119-20F4-435A-A80E-19B654168406}" srcOrd="1" destOrd="0" presId="urn:microsoft.com/office/officeart/2005/8/layout/hierarchy2"/>
    <dgm:cxn modelId="{323A9751-35D1-492A-8337-AF860D25209A}" type="presOf" srcId="{E78790C4-F935-405C-92A8-8FF408DB06EF}" destId="{46C127E0-1441-468F-B476-A80A44CE9629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DACAF559-FBC9-43D1-A454-96C7145497EA}" srcId="{9559FC3F-CB95-4AE5-92F2-8B237BFB0A46}" destId="{B8FFD8E7-1FF2-4E0C-813B-BE2ED6E33155}" srcOrd="5" destOrd="0" parTransId="{A0C05145-5782-49E7-B4F0-E6FDA26573E0}" sibTransId="{30C18F6C-BD4A-47E9-BC9E-20487D9DA552}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493EF587-C651-49D8-AFD9-D1991E66104E}" type="presOf" srcId="{E78790C4-F935-405C-92A8-8FF408DB06EF}" destId="{147D0DD7-A20A-45A6-BA37-B038DA281350}" srcOrd="1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97D9FE98-31D6-4B3A-989A-ACEC949DFB89}" type="presOf" srcId="{A0C05145-5782-49E7-B4F0-E6FDA26573E0}" destId="{FC5FC66F-5355-47A5-A4C8-E01633D40CB0}" srcOrd="0" destOrd="0" presId="urn:microsoft.com/office/officeart/2005/8/layout/hierarchy2"/>
    <dgm:cxn modelId="{7B94819A-4834-4FCB-8BB0-6E99615C6629}" srcId="{9559FC3F-CB95-4AE5-92F2-8B237BFB0A46}" destId="{70D89EA7-1F8F-4850-B277-A0BA79B752AC}" srcOrd="6" destOrd="0" parTransId="{E78790C4-F935-405C-92A8-8FF408DB06EF}" sibTransId="{3CEDE72C-18C1-4FAA-90AC-2055F2669387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7FD8B4D7-45F5-4FB2-8E8F-1100C83BAF0A}" type="presOf" srcId="{04371490-4288-47B5-A846-E7D9D86C0D13}" destId="{A3AB0E33-5FB8-4F81-AEFF-ED9DB10BFCBE}" srcOrd="0" destOrd="0" presId="urn:microsoft.com/office/officeart/2005/8/layout/hierarchy2"/>
    <dgm:cxn modelId="{66C2ADD9-AAB4-465D-B123-A6940C42300C}" type="presOf" srcId="{A0C05145-5782-49E7-B4F0-E6FDA26573E0}" destId="{C5534D6E-D378-47B6-BC10-2DE95214194E}" srcOrd="1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9725B6F3-5BF6-47AA-A707-69252F7FDEE8}" type="presOf" srcId="{BC648BFA-9692-4519-A203-F388CBF23C89}" destId="{4617EDF5-8167-40C1-BF38-7DCBDD7E6D9C}" srcOrd="0" destOrd="0" presId="urn:microsoft.com/office/officeart/2005/8/layout/hierarchy2"/>
    <dgm:cxn modelId="{90CB7CFE-C0E7-4D31-9A7E-1F64A6FA8DD1}" type="presOf" srcId="{70D89EA7-1F8F-4850-B277-A0BA79B752AC}" destId="{D789F915-3204-438C-AAC2-3340688DB652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0B65D21E-EF69-439A-8269-6DCF85170E48}" type="presParOf" srcId="{3D0D457B-16C3-4A24-8AB3-06587AFDFCBB}" destId="{FC5FC66F-5355-47A5-A4C8-E01633D40CB0}" srcOrd="10" destOrd="0" presId="urn:microsoft.com/office/officeart/2005/8/layout/hierarchy2"/>
    <dgm:cxn modelId="{11FC7AD0-720D-4680-83B4-48343276ACB0}" type="presParOf" srcId="{FC5FC66F-5355-47A5-A4C8-E01633D40CB0}" destId="{C5534D6E-D378-47B6-BC10-2DE95214194E}" srcOrd="0" destOrd="0" presId="urn:microsoft.com/office/officeart/2005/8/layout/hierarchy2"/>
    <dgm:cxn modelId="{52F8EF02-C624-447A-ACF8-3587F92E3F8D}" type="presParOf" srcId="{3D0D457B-16C3-4A24-8AB3-06587AFDFCBB}" destId="{1AA9CB4A-9557-4153-AD1A-7869D2DD8565}" srcOrd="11" destOrd="0" presId="urn:microsoft.com/office/officeart/2005/8/layout/hierarchy2"/>
    <dgm:cxn modelId="{2C3CCEBD-798E-49A3-972F-EB64DE1EABC9}" type="presParOf" srcId="{1AA9CB4A-9557-4153-AD1A-7869D2DD8565}" destId="{A0DE780D-BF04-4AA1-99EA-05F1269807EE}" srcOrd="0" destOrd="0" presId="urn:microsoft.com/office/officeart/2005/8/layout/hierarchy2"/>
    <dgm:cxn modelId="{ED9803FA-2320-4941-9EF1-6B8B0208409E}" type="presParOf" srcId="{1AA9CB4A-9557-4153-AD1A-7869D2DD8565}" destId="{711B1106-3C4E-4ED5-9FF5-BE275CECE617}" srcOrd="1" destOrd="0" presId="urn:microsoft.com/office/officeart/2005/8/layout/hierarchy2"/>
    <dgm:cxn modelId="{3A758765-BCC6-4F89-9BAA-5F847D34EA24}" type="presParOf" srcId="{3D0D457B-16C3-4A24-8AB3-06587AFDFCBB}" destId="{46C127E0-1441-468F-B476-A80A44CE9629}" srcOrd="12" destOrd="0" presId="urn:microsoft.com/office/officeart/2005/8/layout/hierarchy2"/>
    <dgm:cxn modelId="{1B376854-ADBE-4F49-AFD5-BDC1A795C7BD}" type="presParOf" srcId="{46C127E0-1441-468F-B476-A80A44CE9629}" destId="{147D0DD7-A20A-45A6-BA37-B038DA281350}" srcOrd="0" destOrd="0" presId="urn:microsoft.com/office/officeart/2005/8/layout/hierarchy2"/>
    <dgm:cxn modelId="{C855EE6C-667A-46CB-A3BF-5C2C53EF78D0}" type="presParOf" srcId="{3D0D457B-16C3-4A24-8AB3-06587AFDFCBB}" destId="{52B81B3D-CAA5-4684-B2FD-9BBE1A2C3535}" srcOrd="13" destOrd="0" presId="urn:microsoft.com/office/officeart/2005/8/layout/hierarchy2"/>
    <dgm:cxn modelId="{7D5AEC01-7BE7-4CFC-B075-16B90C8DD194}" type="presParOf" srcId="{52B81B3D-CAA5-4684-B2FD-9BBE1A2C3535}" destId="{D789F915-3204-438C-AAC2-3340688DB652}" srcOrd="0" destOrd="0" presId="urn:microsoft.com/office/officeart/2005/8/layout/hierarchy2"/>
    <dgm:cxn modelId="{6343A9F2-4813-4668-8E96-12763540E62F}" type="presParOf" srcId="{52B81B3D-CAA5-4684-B2FD-9BBE1A2C3535}" destId="{FDEBACCE-6550-4396-87B4-B3BF394971A3}" srcOrd="1" destOrd="0" presId="urn:microsoft.com/office/officeart/2005/8/layout/hierarchy2"/>
    <dgm:cxn modelId="{04D9AA4F-F68E-4A77-8D2C-C60F7EDDFF8F}" type="presParOf" srcId="{3D0D457B-16C3-4A24-8AB3-06587AFDFCBB}" destId="{A3AB0E33-5FB8-4F81-AEFF-ED9DB10BFCBE}" srcOrd="14" destOrd="0" presId="urn:microsoft.com/office/officeart/2005/8/layout/hierarchy2"/>
    <dgm:cxn modelId="{FE680E62-AF5D-49DD-8115-3DCBB9D03E62}" type="presParOf" srcId="{A3AB0E33-5FB8-4F81-AEFF-ED9DB10BFCBE}" destId="{715B5119-20F4-435A-A80E-19B654168406}" srcOrd="0" destOrd="0" presId="urn:microsoft.com/office/officeart/2005/8/layout/hierarchy2"/>
    <dgm:cxn modelId="{46E73D1F-E40D-4641-990E-359679D69870}" type="presParOf" srcId="{3D0D457B-16C3-4A24-8AB3-06587AFDFCBB}" destId="{D2DCEA50-7CFD-4F47-8574-4BF32D74ADC3}" srcOrd="15" destOrd="0" presId="urn:microsoft.com/office/officeart/2005/8/layout/hierarchy2"/>
    <dgm:cxn modelId="{EECAEBF3-9E16-465D-8D49-477EE54A6C01}" type="presParOf" srcId="{D2DCEA50-7CFD-4F47-8574-4BF32D74ADC3}" destId="{4617EDF5-8167-40C1-BF38-7DCBDD7E6D9C}" srcOrd="0" destOrd="0" presId="urn:microsoft.com/office/officeart/2005/8/layout/hierarchy2"/>
    <dgm:cxn modelId="{BC2881C2-9641-4B58-A683-CA5171112DFA}" type="presParOf" srcId="{D2DCEA50-7CFD-4F47-8574-4BF32D74ADC3}" destId="{17DD812F-4A73-40B3-A035-61472FE6A842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anuales (especie)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anuales (especie)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703811E7-FDF6-4559-AF66-CB3FE39CA77D}">
      <dgm:prSet/>
      <dgm:spPr/>
      <dgm:t>
        <a:bodyPr/>
        <a:lstStyle/>
        <a:p>
          <a:r>
            <a:rPr lang="es-CL" dirty="0"/>
            <a:t>Colocación por actividad económica y región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0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10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4043766-CAE7-4726-83EB-96D2B2CC8011}" srcId="{C2B0BC53-E054-4CCB-9171-C86720FC59DF}" destId="{703811E7-FDF6-4559-AF66-CB3FE39CA77D}" srcOrd="9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  <dgm:cxn modelId="{E0C30B15-57F0-4787-977B-D8AE0FC62520}" type="presParOf" srcId="{1F6D38BD-2110-42FB-B4C5-B34E9A64E923}" destId="{C314DB3D-2252-4B1B-BF07-BC3F1AD7E168}" srcOrd="17" destOrd="0" presId="urn:microsoft.com/office/officeart/2005/8/layout/vList2"/>
    <dgm:cxn modelId="{F6376159-1289-4101-BBA5-F67DE01FD939}" type="presParOf" srcId="{1F6D38BD-2110-42FB-B4C5-B34E9A64E923}" destId="{61478957-1127-4BCD-A312-4FB97199DC72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2694" y="1194398"/>
          <a:ext cx="1335816" cy="667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Agrícolas</a:t>
          </a:r>
        </a:p>
      </dsp:txBody>
      <dsp:txXfrm>
        <a:off x="22256" y="1213960"/>
        <a:ext cx="1296692" cy="628784"/>
      </dsp:txXfrm>
    </dsp:sp>
    <dsp:sp modelId="{CF7BC084-5F8A-4D85-9A5B-29B266A9FCD5}">
      <dsp:nvSpPr>
        <dsp:cNvPr id="0" name=""/>
        <dsp:cNvSpPr/>
      </dsp:nvSpPr>
      <dsp:spPr>
        <a:xfrm rot="18289469">
          <a:off x="1137840" y="1124640"/>
          <a:ext cx="935667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935667" y="196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582282" y="1120914"/>
        <a:ext cx="46783" cy="46783"/>
      </dsp:txXfrm>
    </dsp:sp>
    <dsp:sp modelId="{6FDF3825-DFC3-42E2-A070-47EB13C4C856}">
      <dsp:nvSpPr>
        <dsp:cNvPr id="0" name=""/>
        <dsp:cNvSpPr/>
      </dsp:nvSpPr>
      <dsp:spPr>
        <a:xfrm>
          <a:off x="1872837" y="426304"/>
          <a:ext cx="1335816" cy="66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Cultivos anuales </a:t>
          </a:r>
        </a:p>
      </dsp:txBody>
      <dsp:txXfrm>
        <a:off x="1892399" y="445866"/>
        <a:ext cx="1296692" cy="628784"/>
      </dsp:txXfrm>
    </dsp:sp>
    <dsp:sp modelId="{076D57FC-398E-4B1D-9ACB-B7D5CE8B895F}">
      <dsp:nvSpPr>
        <dsp:cNvPr id="0" name=""/>
        <dsp:cNvSpPr/>
      </dsp:nvSpPr>
      <dsp:spPr>
        <a:xfrm rot="19631923">
          <a:off x="3157719" y="567541"/>
          <a:ext cx="638888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638888" y="19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461191" y="571234"/>
        <a:ext cx="31944" cy="31944"/>
      </dsp:txXfrm>
    </dsp:sp>
    <dsp:sp modelId="{E3665865-355C-49D2-91CB-85068E4B0D21}">
      <dsp:nvSpPr>
        <dsp:cNvPr id="0" name=""/>
        <dsp:cNvSpPr/>
      </dsp:nvSpPr>
      <dsp:spPr>
        <a:xfrm>
          <a:off x="3745674" y="80201"/>
          <a:ext cx="1335816" cy="66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Productivas</a:t>
          </a:r>
        </a:p>
      </dsp:txBody>
      <dsp:txXfrm>
        <a:off x="3765236" y="99763"/>
        <a:ext cx="1296692" cy="628784"/>
      </dsp:txXfrm>
    </dsp:sp>
    <dsp:sp modelId="{87CD474E-0C6C-4A8C-8578-757588D3D5F4}">
      <dsp:nvSpPr>
        <dsp:cNvPr id="0" name=""/>
        <dsp:cNvSpPr/>
      </dsp:nvSpPr>
      <dsp:spPr>
        <a:xfrm rot="2142401">
          <a:off x="3146804" y="932616"/>
          <a:ext cx="658025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658025" y="19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459366" y="935831"/>
        <a:ext cx="32901" cy="32901"/>
      </dsp:txXfrm>
    </dsp:sp>
    <dsp:sp modelId="{7F7233B9-5748-486D-A5E8-0BF3CD5A2871}">
      <dsp:nvSpPr>
        <dsp:cNvPr id="0" name=""/>
        <dsp:cNvSpPr/>
      </dsp:nvSpPr>
      <dsp:spPr>
        <a:xfrm>
          <a:off x="3742980" y="810351"/>
          <a:ext cx="1335816" cy="66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Socio-Económicas</a:t>
          </a:r>
        </a:p>
      </dsp:txBody>
      <dsp:txXfrm>
        <a:off x="3762542" y="829913"/>
        <a:ext cx="1296692" cy="628784"/>
      </dsp:txXfrm>
    </dsp:sp>
    <dsp:sp modelId="{FCE62A6C-F307-4B0C-B77C-E6D348F0918A}">
      <dsp:nvSpPr>
        <dsp:cNvPr id="0" name=""/>
        <dsp:cNvSpPr/>
      </dsp:nvSpPr>
      <dsp:spPr>
        <a:xfrm rot="3310531">
          <a:off x="1137840" y="1892734"/>
          <a:ext cx="935667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935667" y="196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582282" y="1889008"/>
        <a:ext cx="46783" cy="46783"/>
      </dsp:txXfrm>
    </dsp:sp>
    <dsp:sp modelId="{89E6B15D-54F9-4538-8D4D-9B7CA461FF00}">
      <dsp:nvSpPr>
        <dsp:cNvPr id="0" name=""/>
        <dsp:cNvSpPr/>
      </dsp:nvSpPr>
      <dsp:spPr>
        <a:xfrm>
          <a:off x="1872837" y="1962493"/>
          <a:ext cx="1335816" cy="66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Cultivos perennes</a:t>
          </a:r>
        </a:p>
      </dsp:txBody>
      <dsp:txXfrm>
        <a:off x="1892399" y="1982055"/>
        <a:ext cx="1296692" cy="628784"/>
      </dsp:txXfrm>
    </dsp:sp>
    <dsp:sp modelId="{A4ED19B3-6116-4644-9000-816AE8249957}">
      <dsp:nvSpPr>
        <dsp:cNvPr id="0" name=""/>
        <dsp:cNvSpPr/>
      </dsp:nvSpPr>
      <dsp:spPr>
        <a:xfrm rot="19457599">
          <a:off x="3146804" y="2084758"/>
          <a:ext cx="658025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658025" y="19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459366" y="2087973"/>
        <a:ext cx="32901" cy="32901"/>
      </dsp:txXfrm>
    </dsp:sp>
    <dsp:sp modelId="{1F99FAAF-C63A-40E0-B6D7-478A85DF188F}">
      <dsp:nvSpPr>
        <dsp:cNvPr id="0" name=""/>
        <dsp:cNvSpPr/>
      </dsp:nvSpPr>
      <dsp:spPr>
        <a:xfrm>
          <a:off x="3742980" y="1578446"/>
          <a:ext cx="1335816" cy="66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productivas</a:t>
          </a:r>
        </a:p>
      </dsp:txBody>
      <dsp:txXfrm>
        <a:off x="3762542" y="1598008"/>
        <a:ext cx="1296692" cy="628784"/>
      </dsp:txXfrm>
    </dsp:sp>
    <dsp:sp modelId="{882F07FC-3A34-4542-ADA7-F42D318F851C}">
      <dsp:nvSpPr>
        <dsp:cNvPr id="0" name=""/>
        <dsp:cNvSpPr/>
      </dsp:nvSpPr>
      <dsp:spPr>
        <a:xfrm rot="2142401">
          <a:off x="3146804" y="2468805"/>
          <a:ext cx="658025" cy="39331"/>
        </a:xfrm>
        <a:custGeom>
          <a:avLst/>
          <a:gdLst/>
          <a:ahLst/>
          <a:cxnLst/>
          <a:rect l="0" t="0" r="0" b="0"/>
          <a:pathLst>
            <a:path>
              <a:moveTo>
                <a:pt x="0" y="19665"/>
              </a:moveTo>
              <a:lnTo>
                <a:pt x="658025" y="1966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3459366" y="2472020"/>
        <a:ext cx="32901" cy="32901"/>
      </dsp:txXfrm>
    </dsp:sp>
    <dsp:sp modelId="{54BCC0ED-658F-4C44-8347-A96AD973928B}">
      <dsp:nvSpPr>
        <dsp:cNvPr id="0" name=""/>
        <dsp:cNvSpPr/>
      </dsp:nvSpPr>
      <dsp:spPr>
        <a:xfrm>
          <a:off x="3742980" y="2346540"/>
          <a:ext cx="1335816" cy="66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Socio-económicas</a:t>
          </a:r>
        </a:p>
      </dsp:txBody>
      <dsp:txXfrm>
        <a:off x="3762542" y="2366102"/>
        <a:ext cx="1296692" cy="6287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736450" y="1940559"/>
          <a:ext cx="1843142" cy="46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750001" y="1954110"/>
        <a:ext cx="1816040" cy="435572"/>
      </dsp:txXfrm>
    </dsp:sp>
    <dsp:sp modelId="{CF7BC084-5F8A-4D85-9A5B-29B266A9FCD5}">
      <dsp:nvSpPr>
        <dsp:cNvPr id="0" name=""/>
        <dsp:cNvSpPr/>
      </dsp:nvSpPr>
      <dsp:spPr>
        <a:xfrm rot="17467906">
          <a:off x="1925714" y="1199054"/>
          <a:ext cx="2045015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45015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897096" y="1167023"/>
        <a:ext cx="102250" cy="102250"/>
      </dsp:txXfrm>
    </dsp:sp>
    <dsp:sp modelId="{6FDF3825-DFC3-42E2-A070-47EB13C4C856}">
      <dsp:nvSpPr>
        <dsp:cNvPr id="0" name=""/>
        <dsp:cNvSpPr/>
      </dsp:nvSpPr>
      <dsp:spPr>
        <a:xfrm>
          <a:off x="3316850" y="582"/>
          <a:ext cx="1843142" cy="527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Trigo</a:t>
          </a:r>
        </a:p>
      </dsp:txBody>
      <dsp:txXfrm>
        <a:off x="3332304" y="16036"/>
        <a:ext cx="1812234" cy="496728"/>
      </dsp:txXfrm>
    </dsp:sp>
    <dsp:sp modelId="{22DCDCED-AF9C-4700-9855-7A11673BCF2A}">
      <dsp:nvSpPr>
        <dsp:cNvPr id="0" name=""/>
        <dsp:cNvSpPr/>
      </dsp:nvSpPr>
      <dsp:spPr>
        <a:xfrm rot="18067147">
          <a:off x="2234957" y="1542180"/>
          <a:ext cx="1426528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426528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2558" y="1525611"/>
        <a:ext cx="71326" cy="71326"/>
      </dsp:txXfrm>
    </dsp:sp>
    <dsp:sp modelId="{5CC9B7B5-689F-4CEE-A9FC-69CBAFC3DD34}">
      <dsp:nvSpPr>
        <dsp:cNvPr id="0" name=""/>
        <dsp:cNvSpPr/>
      </dsp:nvSpPr>
      <dsp:spPr>
        <a:xfrm>
          <a:off x="3316850" y="666454"/>
          <a:ext cx="1843142" cy="568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Avena </a:t>
          </a:r>
        </a:p>
      </dsp:txBody>
      <dsp:txXfrm>
        <a:off x="3333498" y="683102"/>
        <a:ext cx="1809846" cy="535101"/>
      </dsp:txXfrm>
    </dsp:sp>
    <dsp:sp modelId="{87319E38-DA3B-4532-B37F-EB2E3C0BAA3D}">
      <dsp:nvSpPr>
        <dsp:cNvPr id="0" name=""/>
        <dsp:cNvSpPr/>
      </dsp:nvSpPr>
      <dsp:spPr>
        <a:xfrm rot="19469728">
          <a:off x="2495400" y="1889818"/>
          <a:ext cx="905643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905643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5580" y="1886271"/>
        <a:ext cx="45282" cy="45282"/>
      </dsp:txXfrm>
    </dsp:sp>
    <dsp:sp modelId="{0B0B0160-2517-4531-89BB-20C1BFC9BDBB}">
      <dsp:nvSpPr>
        <dsp:cNvPr id="0" name=""/>
        <dsp:cNvSpPr/>
      </dsp:nvSpPr>
      <dsp:spPr>
        <a:xfrm>
          <a:off x="3316850" y="1373087"/>
          <a:ext cx="1843142" cy="54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Maíz </a:t>
          </a:r>
        </a:p>
      </dsp:txBody>
      <dsp:txXfrm>
        <a:off x="3332832" y="1389069"/>
        <a:ext cx="1811178" cy="513716"/>
      </dsp:txXfrm>
    </dsp:sp>
    <dsp:sp modelId="{C21B89BE-3F7B-4FED-AC37-E7F467E19B54}">
      <dsp:nvSpPr>
        <dsp:cNvPr id="0" name=""/>
        <dsp:cNvSpPr/>
      </dsp:nvSpPr>
      <dsp:spPr>
        <a:xfrm rot="611635">
          <a:off x="2573681" y="2219088"/>
          <a:ext cx="74908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74908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9494" y="2219455"/>
        <a:ext cx="37454" cy="37454"/>
      </dsp:txXfrm>
    </dsp:sp>
    <dsp:sp modelId="{8932E7FE-DFFE-4675-A160-E7C105689839}">
      <dsp:nvSpPr>
        <dsp:cNvPr id="0" name=""/>
        <dsp:cNvSpPr/>
      </dsp:nvSpPr>
      <dsp:spPr>
        <a:xfrm>
          <a:off x="3316850" y="2057004"/>
          <a:ext cx="1843142" cy="494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Cebada</a:t>
          </a:r>
        </a:p>
      </dsp:txBody>
      <dsp:txXfrm>
        <a:off x="3331346" y="2071500"/>
        <a:ext cx="1814150" cy="465937"/>
      </dsp:txXfrm>
    </dsp:sp>
    <dsp:sp modelId="{A6275670-E658-4666-8254-F199FB48C3B4}">
      <dsp:nvSpPr>
        <dsp:cNvPr id="0" name=""/>
        <dsp:cNvSpPr/>
      </dsp:nvSpPr>
      <dsp:spPr>
        <a:xfrm rot="2690607">
          <a:off x="2428321" y="2519421"/>
          <a:ext cx="103980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03980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2226" y="2512520"/>
        <a:ext cx="51990" cy="51990"/>
      </dsp:txXfrm>
    </dsp:sp>
    <dsp:sp modelId="{6A3E0A71-95F3-45ED-95AC-CD9A9BA7959D}">
      <dsp:nvSpPr>
        <dsp:cNvPr id="0" name=""/>
        <dsp:cNvSpPr/>
      </dsp:nvSpPr>
      <dsp:spPr>
        <a:xfrm>
          <a:off x="3316850" y="2690169"/>
          <a:ext cx="1843142" cy="42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Arroz</a:t>
          </a:r>
        </a:p>
      </dsp:txBody>
      <dsp:txXfrm>
        <a:off x="3329442" y="2702761"/>
        <a:ext cx="1817958" cy="404747"/>
      </dsp:txXfrm>
    </dsp:sp>
    <dsp:sp modelId="{40CD13C5-158C-4F97-85DE-C97004A5434D}">
      <dsp:nvSpPr>
        <dsp:cNvPr id="0" name=""/>
        <dsp:cNvSpPr/>
      </dsp:nvSpPr>
      <dsp:spPr>
        <a:xfrm rot="3693918">
          <a:off x="2174047" y="2833580"/>
          <a:ext cx="1548349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548349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909513" y="2813966"/>
        <a:ext cx="77417" cy="77417"/>
      </dsp:txXfrm>
    </dsp:sp>
    <dsp:sp modelId="{34E43937-20D9-4ED1-B27F-2538A5652BFA}">
      <dsp:nvSpPr>
        <dsp:cNvPr id="0" name=""/>
        <dsp:cNvSpPr/>
      </dsp:nvSpPr>
      <dsp:spPr>
        <a:xfrm>
          <a:off x="3316850" y="3258336"/>
          <a:ext cx="1843142" cy="55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Triticale</a:t>
          </a:r>
          <a:endParaRPr lang="es-CL" sz="1400" kern="1200" dirty="0"/>
        </a:p>
      </dsp:txBody>
      <dsp:txXfrm>
        <a:off x="3332966" y="3274452"/>
        <a:ext cx="1810910" cy="518001"/>
      </dsp:txXfrm>
    </dsp:sp>
    <dsp:sp modelId="{1E20C7B6-9225-4CE7-B3CF-66ED628F70D8}">
      <dsp:nvSpPr>
        <dsp:cNvPr id="0" name=""/>
        <dsp:cNvSpPr/>
      </dsp:nvSpPr>
      <dsp:spPr>
        <a:xfrm rot="4090217">
          <a:off x="1939836" y="3098246"/>
          <a:ext cx="2036952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36952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907389" y="3066417"/>
        <a:ext cx="101847" cy="101847"/>
      </dsp:txXfrm>
    </dsp:sp>
    <dsp:sp modelId="{4DCA1126-49B6-4E67-91EC-788272144C6B}">
      <dsp:nvSpPr>
        <dsp:cNvPr id="0" name=""/>
        <dsp:cNvSpPr/>
      </dsp:nvSpPr>
      <dsp:spPr>
        <a:xfrm>
          <a:off x="3337032" y="3864583"/>
          <a:ext cx="1843142" cy="396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Otros cereales</a:t>
          </a:r>
        </a:p>
      </dsp:txBody>
      <dsp:txXfrm>
        <a:off x="3348642" y="3876193"/>
        <a:ext cx="1819922" cy="3731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079"/>
          <a:ext cx="4648200" cy="4706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cereales (especie y variedad) por región</a:t>
          </a:r>
        </a:p>
      </dsp:txBody>
      <dsp:txXfrm>
        <a:off x="22974" y="24053"/>
        <a:ext cx="4602252" cy="424669"/>
      </dsp:txXfrm>
    </dsp:sp>
    <dsp:sp modelId="{F438BDA4-7378-4579-9F34-A34766A6A49D}">
      <dsp:nvSpPr>
        <dsp:cNvPr id="0" name=""/>
        <dsp:cNvSpPr/>
      </dsp:nvSpPr>
      <dsp:spPr>
        <a:xfrm>
          <a:off x="0" y="485899"/>
          <a:ext cx="4648200" cy="470617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anuales (especie y variedad) por región</a:t>
          </a:r>
        </a:p>
      </dsp:txBody>
      <dsp:txXfrm>
        <a:off x="22974" y="508873"/>
        <a:ext cx="4602252" cy="424669"/>
      </dsp:txXfrm>
    </dsp:sp>
    <dsp:sp modelId="{F98FB22C-E1F7-48CE-84EF-E8A89142A6F9}">
      <dsp:nvSpPr>
        <dsp:cNvPr id="0" name=""/>
        <dsp:cNvSpPr/>
      </dsp:nvSpPr>
      <dsp:spPr>
        <a:xfrm>
          <a:off x="0" y="970719"/>
          <a:ext cx="4648200" cy="470617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2974" y="993693"/>
        <a:ext cx="4602252" cy="424669"/>
      </dsp:txXfrm>
    </dsp:sp>
    <dsp:sp modelId="{679AFE80-4202-474F-B469-D1D6E761A67A}">
      <dsp:nvSpPr>
        <dsp:cNvPr id="0" name=""/>
        <dsp:cNvSpPr/>
      </dsp:nvSpPr>
      <dsp:spPr>
        <a:xfrm>
          <a:off x="0" y="1451556"/>
          <a:ext cx="4648200" cy="470617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2974" y="1474530"/>
        <a:ext cx="4602252" cy="424669"/>
      </dsp:txXfrm>
    </dsp:sp>
    <dsp:sp modelId="{70CD446C-BE44-44E3-B882-1B82565D2144}">
      <dsp:nvSpPr>
        <dsp:cNvPr id="0" name=""/>
        <dsp:cNvSpPr/>
      </dsp:nvSpPr>
      <dsp:spPr>
        <a:xfrm>
          <a:off x="0" y="1940360"/>
          <a:ext cx="4648200" cy="470617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por región </a:t>
          </a:r>
        </a:p>
      </dsp:txBody>
      <dsp:txXfrm>
        <a:off x="22974" y="1963334"/>
        <a:ext cx="4602252" cy="424669"/>
      </dsp:txXfrm>
    </dsp:sp>
    <dsp:sp modelId="{0F97E74E-43EA-4A27-B573-7D1D516A1A50}">
      <dsp:nvSpPr>
        <dsp:cNvPr id="0" name=""/>
        <dsp:cNvSpPr/>
      </dsp:nvSpPr>
      <dsp:spPr>
        <a:xfrm>
          <a:off x="0" y="2425180"/>
          <a:ext cx="4648200" cy="470617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 por especie y comuna</a:t>
          </a:r>
        </a:p>
      </dsp:txBody>
      <dsp:txXfrm>
        <a:off x="22974" y="2448154"/>
        <a:ext cx="4602252" cy="424669"/>
      </dsp:txXfrm>
    </dsp:sp>
    <dsp:sp modelId="{E6481075-D244-4D1D-AFAB-EA2B1E9A04A7}">
      <dsp:nvSpPr>
        <dsp:cNvPr id="0" name=""/>
        <dsp:cNvSpPr/>
      </dsp:nvSpPr>
      <dsp:spPr>
        <a:xfrm>
          <a:off x="0" y="2910001"/>
          <a:ext cx="4648200" cy="470617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2974" y="2932975"/>
        <a:ext cx="4602252" cy="424669"/>
      </dsp:txXfrm>
    </dsp:sp>
    <dsp:sp modelId="{62194439-271A-4CD3-985F-C25D442E1B7A}">
      <dsp:nvSpPr>
        <dsp:cNvPr id="0" name=""/>
        <dsp:cNvSpPr/>
      </dsp:nvSpPr>
      <dsp:spPr>
        <a:xfrm>
          <a:off x="0" y="3394821"/>
          <a:ext cx="4648200" cy="470617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 por región</a:t>
          </a:r>
        </a:p>
      </dsp:txBody>
      <dsp:txXfrm>
        <a:off x="22974" y="3417795"/>
        <a:ext cx="4602252" cy="424669"/>
      </dsp:txXfrm>
    </dsp:sp>
    <dsp:sp modelId="{C3719557-688D-4A06-8361-2ED1B8E65EB8}">
      <dsp:nvSpPr>
        <dsp:cNvPr id="0" name=""/>
        <dsp:cNvSpPr/>
      </dsp:nvSpPr>
      <dsp:spPr>
        <a:xfrm>
          <a:off x="0" y="3879641"/>
          <a:ext cx="4648200" cy="470617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 por región</a:t>
          </a:r>
        </a:p>
      </dsp:txBody>
      <dsp:txXfrm>
        <a:off x="22974" y="3902615"/>
        <a:ext cx="4602252" cy="4246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20104" y="20104"/>
        <a:ext cx="2667432" cy="371632"/>
      </dsp:txXfrm>
    </dsp:sp>
    <dsp:sp modelId="{F438BDA4-7378-4579-9F34-A34766A6A49D}">
      <dsp:nvSpPr>
        <dsp:cNvPr id="0" name=""/>
        <dsp:cNvSpPr/>
      </dsp:nvSpPr>
      <dsp:spPr>
        <a:xfrm>
          <a:off x="0" y="544148"/>
          <a:ext cx="2707640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0104" y="564252"/>
        <a:ext cx="2667432" cy="371632"/>
      </dsp:txXfrm>
    </dsp:sp>
    <dsp:sp modelId="{F98FB22C-E1F7-48CE-84EF-E8A89142A6F9}">
      <dsp:nvSpPr>
        <dsp:cNvPr id="0" name=""/>
        <dsp:cNvSpPr/>
      </dsp:nvSpPr>
      <dsp:spPr>
        <a:xfrm>
          <a:off x="0" y="1019348"/>
          <a:ext cx="2707640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20104" y="1039452"/>
        <a:ext cx="2667432" cy="371632"/>
      </dsp:txXfrm>
    </dsp:sp>
    <dsp:sp modelId="{679AFE80-4202-474F-B469-D1D6E761A67A}">
      <dsp:nvSpPr>
        <dsp:cNvPr id="0" name=""/>
        <dsp:cNvSpPr/>
      </dsp:nvSpPr>
      <dsp:spPr>
        <a:xfrm>
          <a:off x="0" y="1476780"/>
          <a:ext cx="2707640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20104" y="1496884"/>
        <a:ext cx="2667432" cy="371632"/>
      </dsp:txXfrm>
    </dsp:sp>
    <dsp:sp modelId="{70CD446C-BE44-44E3-B882-1B82565D2144}">
      <dsp:nvSpPr>
        <dsp:cNvPr id="0" name=""/>
        <dsp:cNvSpPr/>
      </dsp:nvSpPr>
      <dsp:spPr>
        <a:xfrm>
          <a:off x="0" y="1969749"/>
          <a:ext cx="2707640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20104" y="1989853"/>
        <a:ext cx="2667432" cy="371632"/>
      </dsp:txXfrm>
    </dsp:sp>
    <dsp:sp modelId="{0F97E74E-43EA-4A27-B573-7D1D516A1A50}">
      <dsp:nvSpPr>
        <dsp:cNvPr id="0" name=""/>
        <dsp:cNvSpPr/>
      </dsp:nvSpPr>
      <dsp:spPr>
        <a:xfrm>
          <a:off x="0" y="2444949"/>
          <a:ext cx="2707640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20104" y="2465053"/>
        <a:ext cx="2667432" cy="371632"/>
      </dsp:txXfrm>
    </dsp:sp>
    <dsp:sp modelId="{E6481075-D244-4D1D-AFAB-EA2B1E9A04A7}">
      <dsp:nvSpPr>
        <dsp:cNvPr id="0" name=""/>
        <dsp:cNvSpPr/>
      </dsp:nvSpPr>
      <dsp:spPr>
        <a:xfrm>
          <a:off x="0" y="2920149"/>
          <a:ext cx="2707640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20104" y="2940253"/>
        <a:ext cx="2667432" cy="371632"/>
      </dsp:txXfrm>
    </dsp:sp>
    <dsp:sp modelId="{62194439-271A-4CD3-985F-C25D442E1B7A}">
      <dsp:nvSpPr>
        <dsp:cNvPr id="0" name=""/>
        <dsp:cNvSpPr/>
      </dsp:nvSpPr>
      <dsp:spPr>
        <a:xfrm>
          <a:off x="0" y="3395349"/>
          <a:ext cx="2707640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0104" y="3415453"/>
        <a:ext cx="2667432" cy="371632"/>
      </dsp:txXfrm>
    </dsp:sp>
    <dsp:sp modelId="{A403C302-889C-407C-BA8F-E75766823292}">
      <dsp:nvSpPr>
        <dsp:cNvPr id="0" name=""/>
        <dsp:cNvSpPr/>
      </dsp:nvSpPr>
      <dsp:spPr>
        <a:xfrm>
          <a:off x="0" y="3870549"/>
          <a:ext cx="2707640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0104" y="3890653"/>
        <a:ext cx="2667432" cy="3716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Cultivos de Plantas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 y legumbres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Tuberculos</a:t>
          </a:r>
          <a:endParaRPr lang="es-CL" sz="1600" kern="1200" dirty="0"/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27223"/>
          <a:ext cx="4648200" cy="33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anuales por región</a:t>
          </a:r>
        </a:p>
      </dsp:txBody>
      <dsp:txXfrm>
        <a:off x="16392" y="143615"/>
        <a:ext cx="4615416" cy="303006"/>
      </dsp:txXfrm>
    </dsp:sp>
    <dsp:sp modelId="{F438BDA4-7378-4579-9F34-A34766A6A49D}">
      <dsp:nvSpPr>
        <dsp:cNvPr id="0" name=""/>
        <dsp:cNvSpPr/>
      </dsp:nvSpPr>
      <dsp:spPr>
        <a:xfrm>
          <a:off x="0" y="503334"/>
          <a:ext cx="4648200" cy="335790"/>
        </a:xfrm>
        <a:prstGeom prst="roundRect">
          <a:avLst/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perennes por comuna</a:t>
          </a:r>
        </a:p>
      </dsp:txBody>
      <dsp:txXfrm>
        <a:off x="16392" y="519726"/>
        <a:ext cx="4615416" cy="303006"/>
      </dsp:txXfrm>
    </dsp:sp>
    <dsp:sp modelId="{A789BBF9-0327-47AB-90E8-6D838646DB50}">
      <dsp:nvSpPr>
        <dsp:cNvPr id="0" name=""/>
        <dsp:cNvSpPr/>
      </dsp:nvSpPr>
      <dsp:spPr>
        <a:xfrm>
          <a:off x="0" y="879444"/>
          <a:ext cx="4648200" cy="335790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Producción de cultivos anuales (ton)</a:t>
          </a:r>
        </a:p>
      </dsp:txBody>
      <dsp:txXfrm>
        <a:off x="16392" y="895836"/>
        <a:ext cx="4615416" cy="303006"/>
      </dsp:txXfrm>
    </dsp:sp>
    <dsp:sp modelId="{943D26F3-99D2-4B61-AE8B-87FA65C129D6}">
      <dsp:nvSpPr>
        <dsp:cNvPr id="0" name=""/>
        <dsp:cNvSpPr/>
      </dsp:nvSpPr>
      <dsp:spPr>
        <a:xfrm>
          <a:off x="0" y="1255554"/>
          <a:ext cx="4648200" cy="335790"/>
        </a:xfrm>
        <a:prstGeom prst="roundRect">
          <a:avLst/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Producción de cultivos perennes (ton)</a:t>
          </a:r>
        </a:p>
      </dsp:txBody>
      <dsp:txXfrm>
        <a:off x="16392" y="1271946"/>
        <a:ext cx="4615416" cy="303006"/>
      </dsp:txXfrm>
    </dsp:sp>
    <dsp:sp modelId="{F98FB22C-E1F7-48CE-84EF-E8A89142A6F9}">
      <dsp:nvSpPr>
        <dsp:cNvPr id="0" name=""/>
        <dsp:cNvSpPr/>
      </dsp:nvSpPr>
      <dsp:spPr>
        <a:xfrm>
          <a:off x="0" y="1631664"/>
          <a:ext cx="4648200" cy="335790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tipo</a:t>
          </a:r>
        </a:p>
      </dsp:txBody>
      <dsp:txXfrm>
        <a:off x="16392" y="1648056"/>
        <a:ext cx="4615416" cy="303006"/>
      </dsp:txXfrm>
    </dsp:sp>
    <dsp:sp modelId="{679AFE80-4202-474F-B469-D1D6E761A67A}">
      <dsp:nvSpPr>
        <dsp:cNvPr id="0" name=""/>
        <dsp:cNvSpPr/>
      </dsp:nvSpPr>
      <dsp:spPr>
        <a:xfrm>
          <a:off x="0" y="1996466"/>
          <a:ext cx="4648200" cy="33579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perennes por especie</a:t>
          </a:r>
        </a:p>
      </dsp:txBody>
      <dsp:txXfrm>
        <a:off x="16392" y="2012858"/>
        <a:ext cx="4615416" cy="303006"/>
      </dsp:txXfrm>
    </dsp:sp>
    <dsp:sp modelId="{70CD446C-BE44-44E3-B882-1B82565D2144}">
      <dsp:nvSpPr>
        <dsp:cNvPr id="0" name=""/>
        <dsp:cNvSpPr/>
      </dsp:nvSpPr>
      <dsp:spPr>
        <a:xfrm>
          <a:off x="0" y="2383883"/>
          <a:ext cx="4648200" cy="335790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</a:t>
          </a:r>
        </a:p>
      </dsp:txBody>
      <dsp:txXfrm>
        <a:off x="16392" y="2400275"/>
        <a:ext cx="4615416" cy="303006"/>
      </dsp:txXfrm>
    </dsp:sp>
    <dsp:sp modelId="{85696646-52A5-4B58-A07B-9F22ABDA4571}">
      <dsp:nvSpPr>
        <dsp:cNvPr id="0" name=""/>
        <dsp:cNvSpPr/>
      </dsp:nvSpPr>
      <dsp:spPr>
        <a:xfrm>
          <a:off x="0" y="2759993"/>
          <a:ext cx="4648200" cy="335790"/>
        </a:xfrm>
        <a:prstGeom prst="roundRect">
          <a:avLst/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perennes</a:t>
          </a:r>
        </a:p>
      </dsp:txBody>
      <dsp:txXfrm>
        <a:off x="16392" y="2776385"/>
        <a:ext cx="4615416" cy="303006"/>
      </dsp:txXfrm>
    </dsp:sp>
    <dsp:sp modelId="{0F97E74E-43EA-4A27-B573-7D1D516A1A50}">
      <dsp:nvSpPr>
        <dsp:cNvPr id="0" name=""/>
        <dsp:cNvSpPr/>
      </dsp:nvSpPr>
      <dsp:spPr>
        <a:xfrm>
          <a:off x="0" y="3136104"/>
          <a:ext cx="4648200" cy="335790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agrícolas</a:t>
          </a:r>
        </a:p>
      </dsp:txBody>
      <dsp:txXfrm>
        <a:off x="16392" y="3152496"/>
        <a:ext cx="4615416" cy="303006"/>
      </dsp:txXfrm>
    </dsp:sp>
    <dsp:sp modelId="{E6481075-D244-4D1D-AFAB-EA2B1E9A04A7}">
      <dsp:nvSpPr>
        <dsp:cNvPr id="0" name=""/>
        <dsp:cNvSpPr/>
      </dsp:nvSpPr>
      <dsp:spPr>
        <a:xfrm>
          <a:off x="0" y="3512214"/>
          <a:ext cx="4648200" cy="335790"/>
        </a:xfrm>
        <a:prstGeom prst="roundRect">
          <a:avLst/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agrícolas</a:t>
          </a:r>
        </a:p>
      </dsp:txBody>
      <dsp:txXfrm>
        <a:off x="16392" y="3528606"/>
        <a:ext cx="4615416" cy="303006"/>
      </dsp:txXfrm>
    </dsp:sp>
    <dsp:sp modelId="{62194439-271A-4CD3-985F-C25D442E1B7A}">
      <dsp:nvSpPr>
        <dsp:cNvPr id="0" name=""/>
        <dsp:cNvSpPr/>
      </dsp:nvSpPr>
      <dsp:spPr>
        <a:xfrm>
          <a:off x="0" y="3888324"/>
          <a:ext cx="4648200" cy="33579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16392" y="3904716"/>
        <a:ext cx="4615416" cy="30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335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anuales</a:t>
          </a:r>
        </a:p>
      </dsp:txBody>
      <dsp:txXfrm>
        <a:off x="16392" y="16392"/>
        <a:ext cx="2674856" cy="303006"/>
      </dsp:txXfrm>
    </dsp:sp>
    <dsp:sp modelId="{F438BDA4-7378-4579-9F34-A34766A6A49D}">
      <dsp:nvSpPr>
        <dsp:cNvPr id="0" name=""/>
        <dsp:cNvSpPr/>
      </dsp:nvSpPr>
      <dsp:spPr>
        <a:xfrm>
          <a:off x="0" y="415862"/>
          <a:ext cx="2707640" cy="335790"/>
        </a:xfrm>
        <a:prstGeom prst="roundRect">
          <a:avLst/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perennes </a:t>
          </a:r>
        </a:p>
      </dsp:txBody>
      <dsp:txXfrm>
        <a:off x="16392" y="432254"/>
        <a:ext cx="2674856" cy="303006"/>
      </dsp:txXfrm>
    </dsp:sp>
    <dsp:sp modelId="{90856683-601C-410D-AFB2-CB3309964541}">
      <dsp:nvSpPr>
        <dsp:cNvPr id="0" name=""/>
        <dsp:cNvSpPr/>
      </dsp:nvSpPr>
      <dsp:spPr>
        <a:xfrm>
          <a:off x="0" y="791972"/>
          <a:ext cx="2707640" cy="335790"/>
        </a:xfrm>
        <a:prstGeom prst="round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Producción anuales</a:t>
          </a:r>
        </a:p>
      </dsp:txBody>
      <dsp:txXfrm>
        <a:off x="16392" y="808364"/>
        <a:ext cx="2674856" cy="303006"/>
      </dsp:txXfrm>
    </dsp:sp>
    <dsp:sp modelId="{B01DCBFB-2FD7-4E34-BA0F-18B80879CDA2}">
      <dsp:nvSpPr>
        <dsp:cNvPr id="0" name=""/>
        <dsp:cNvSpPr/>
      </dsp:nvSpPr>
      <dsp:spPr>
        <a:xfrm>
          <a:off x="0" y="1168082"/>
          <a:ext cx="2707640" cy="335790"/>
        </a:xfrm>
        <a:prstGeom prst="roundRect">
          <a:avLst/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Producción perennes</a:t>
          </a:r>
        </a:p>
      </dsp:txBody>
      <dsp:txXfrm>
        <a:off x="16392" y="1184474"/>
        <a:ext cx="2674856" cy="303006"/>
      </dsp:txXfrm>
    </dsp:sp>
    <dsp:sp modelId="{F98FB22C-E1F7-48CE-84EF-E8A89142A6F9}">
      <dsp:nvSpPr>
        <dsp:cNvPr id="0" name=""/>
        <dsp:cNvSpPr/>
      </dsp:nvSpPr>
      <dsp:spPr>
        <a:xfrm>
          <a:off x="0" y="1544192"/>
          <a:ext cx="2707640" cy="335790"/>
        </a:xfrm>
        <a:prstGeom prst="round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anuales</a:t>
          </a:r>
        </a:p>
      </dsp:txBody>
      <dsp:txXfrm>
        <a:off x="16392" y="1560584"/>
        <a:ext cx="2674856" cy="303006"/>
      </dsp:txXfrm>
    </dsp:sp>
    <dsp:sp modelId="{679AFE80-4202-474F-B469-D1D6E761A67A}">
      <dsp:nvSpPr>
        <dsp:cNvPr id="0" name=""/>
        <dsp:cNvSpPr/>
      </dsp:nvSpPr>
      <dsp:spPr>
        <a:xfrm>
          <a:off x="0" y="1908995"/>
          <a:ext cx="2707640" cy="33579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perennes </a:t>
          </a:r>
        </a:p>
      </dsp:txBody>
      <dsp:txXfrm>
        <a:off x="16392" y="1925387"/>
        <a:ext cx="2674856" cy="303006"/>
      </dsp:txXfrm>
    </dsp:sp>
    <dsp:sp modelId="{70CD446C-BE44-44E3-B882-1B82565D2144}">
      <dsp:nvSpPr>
        <dsp:cNvPr id="0" name=""/>
        <dsp:cNvSpPr/>
      </dsp:nvSpPr>
      <dsp:spPr>
        <a:xfrm>
          <a:off x="0" y="2296412"/>
          <a:ext cx="2707640" cy="335790"/>
        </a:xfrm>
        <a:prstGeom prst="round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anuales </a:t>
          </a:r>
        </a:p>
      </dsp:txBody>
      <dsp:txXfrm>
        <a:off x="16392" y="2312804"/>
        <a:ext cx="2674856" cy="303006"/>
      </dsp:txXfrm>
    </dsp:sp>
    <dsp:sp modelId="{0F97E74E-43EA-4A27-B573-7D1D516A1A50}">
      <dsp:nvSpPr>
        <dsp:cNvPr id="0" name=""/>
        <dsp:cNvSpPr/>
      </dsp:nvSpPr>
      <dsp:spPr>
        <a:xfrm>
          <a:off x="0" y="2672522"/>
          <a:ext cx="2707640" cy="335790"/>
        </a:xfrm>
        <a:prstGeom prst="roundRect">
          <a:avLst/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perennes </a:t>
          </a:r>
        </a:p>
      </dsp:txBody>
      <dsp:txXfrm>
        <a:off x="16392" y="2688914"/>
        <a:ext cx="2674856" cy="303006"/>
      </dsp:txXfrm>
    </dsp:sp>
    <dsp:sp modelId="{E6481075-D244-4D1D-AFAB-EA2B1E9A04A7}">
      <dsp:nvSpPr>
        <dsp:cNvPr id="0" name=""/>
        <dsp:cNvSpPr/>
      </dsp:nvSpPr>
      <dsp:spPr>
        <a:xfrm>
          <a:off x="0" y="3048632"/>
          <a:ext cx="2707640" cy="335790"/>
        </a:xfrm>
        <a:prstGeom prst="round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</a:t>
          </a:r>
          <a:r>
            <a:rPr lang="es-CL" sz="1400" kern="1200" baseline="0" dirty="0"/>
            <a:t> agrícolas</a:t>
          </a:r>
          <a:endParaRPr lang="es-CL" sz="1400" kern="1200" dirty="0"/>
        </a:p>
      </dsp:txBody>
      <dsp:txXfrm>
        <a:off x="16392" y="3065024"/>
        <a:ext cx="2674856" cy="303006"/>
      </dsp:txXfrm>
    </dsp:sp>
    <dsp:sp modelId="{62194439-271A-4CD3-985F-C25D442E1B7A}">
      <dsp:nvSpPr>
        <dsp:cNvPr id="0" name=""/>
        <dsp:cNvSpPr/>
      </dsp:nvSpPr>
      <dsp:spPr>
        <a:xfrm>
          <a:off x="0" y="3424743"/>
          <a:ext cx="2707640" cy="335790"/>
        </a:xfrm>
        <a:prstGeom prst="roundRect">
          <a:avLst/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16392" y="3441135"/>
        <a:ext cx="2674856" cy="303006"/>
      </dsp:txXfrm>
    </dsp:sp>
    <dsp:sp modelId="{A403C302-889C-407C-BA8F-E75766823292}">
      <dsp:nvSpPr>
        <dsp:cNvPr id="0" name=""/>
        <dsp:cNvSpPr/>
      </dsp:nvSpPr>
      <dsp:spPr>
        <a:xfrm>
          <a:off x="0" y="3800853"/>
          <a:ext cx="2707640" cy="33579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16392" y="3817245"/>
        <a:ext cx="2674856" cy="3030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9650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32355" y="1806990"/>
        <a:ext cx="1505035" cy="729812"/>
      </dsp:txXfrm>
    </dsp:sp>
    <dsp:sp modelId="{CF7BC084-5F8A-4D85-9A5B-29B266A9FCD5}">
      <dsp:nvSpPr>
        <dsp:cNvPr id="0" name=""/>
        <dsp:cNvSpPr/>
      </dsp:nvSpPr>
      <dsp:spPr>
        <a:xfrm rot="17350740">
          <a:off x="926290" y="1264328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1233195"/>
        <a:ext cx="94389" cy="94389"/>
      </dsp:txXfrm>
    </dsp:sp>
    <dsp:sp modelId="{6FDF3825-DFC3-42E2-A070-47EB13C4C856}">
      <dsp:nvSpPr>
        <dsp:cNvPr id="0" name=""/>
        <dsp:cNvSpPr/>
      </dsp:nvSpPr>
      <dsp:spPr>
        <a:xfrm>
          <a:off x="2180274" y="1272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Cereales</a:t>
          </a:r>
        </a:p>
      </dsp:txBody>
      <dsp:txXfrm>
        <a:off x="2202979" y="23977"/>
        <a:ext cx="1505035" cy="729812"/>
      </dsp:txXfrm>
    </dsp:sp>
    <dsp:sp modelId="{22DCDCED-AF9C-4700-9855-7A11673BCF2A}">
      <dsp:nvSpPr>
        <dsp:cNvPr id="0" name=""/>
        <dsp:cNvSpPr/>
      </dsp:nvSpPr>
      <dsp:spPr>
        <a:xfrm rot="18289469">
          <a:off x="1327183" y="1710081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1698993"/>
        <a:ext cx="54300" cy="54300"/>
      </dsp:txXfrm>
    </dsp:sp>
    <dsp:sp modelId="{5CC9B7B5-689F-4CEE-A9FC-69CBAFC3DD34}">
      <dsp:nvSpPr>
        <dsp:cNvPr id="0" name=""/>
        <dsp:cNvSpPr/>
      </dsp:nvSpPr>
      <dsp:spPr>
        <a:xfrm>
          <a:off x="2180274" y="892778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Industriales</a:t>
          </a:r>
        </a:p>
      </dsp:txBody>
      <dsp:txXfrm>
        <a:off x="2202979" y="915483"/>
        <a:ext cx="1505035" cy="729812"/>
      </dsp:txXfrm>
    </dsp:sp>
    <dsp:sp modelId="{87319E38-DA3B-4532-B37F-EB2E3C0BAA3D}">
      <dsp:nvSpPr>
        <dsp:cNvPr id="0" name=""/>
        <dsp:cNvSpPr/>
      </dsp:nvSpPr>
      <dsp:spPr>
        <a:xfrm>
          <a:off x="1560096" y="2155834"/>
          <a:ext cx="6201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178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54681" y="2156392"/>
        <a:ext cx="31008" cy="31008"/>
      </dsp:txXfrm>
    </dsp:sp>
    <dsp:sp modelId="{0B0B0160-2517-4531-89BB-20C1BFC9BDBB}">
      <dsp:nvSpPr>
        <dsp:cNvPr id="0" name=""/>
        <dsp:cNvSpPr/>
      </dsp:nvSpPr>
      <dsp:spPr>
        <a:xfrm>
          <a:off x="2180274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Legumbres</a:t>
          </a:r>
        </a:p>
      </dsp:txBody>
      <dsp:txXfrm>
        <a:off x="2202979" y="1806990"/>
        <a:ext cx="1505035" cy="729812"/>
      </dsp:txXfrm>
    </dsp:sp>
    <dsp:sp modelId="{C21B89BE-3F7B-4FED-AC37-E7F467E19B54}">
      <dsp:nvSpPr>
        <dsp:cNvPr id="0" name=""/>
        <dsp:cNvSpPr/>
      </dsp:nvSpPr>
      <dsp:spPr>
        <a:xfrm rot="3310531">
          <a:off x="1327183" y="2601587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2590499"/>
        <a:ext cx="54300" cy="54300"/>
      </dsp:txXfrm>
    </dsp:sp>
    <dsp:sp modelId="{8932E7FE-DFFE-4675-A160-E7C105689839}">
      <dsp:nvSpPr>
        <dsp:cNvPr id="0" name=""/>
        <dsp:cNvSpPr/>
      </dsp:nvSpPr>
      <dsp:spPr>
        <a:xfrm>
          <a:off x="2180274" y="2675791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Tubérculos</a:t>
          </a:r>
        </a:p>
      </dsp:txBody>
      <dsp:txXfrm>
        <a:off x="2202979" y="2698496"/>
        <a:ext cx="1505035" cy="729812"/>
      </dsp:txXfrm>
    </dsp:sp>
    <dsp:sp modelId="{A6275670-E658-4666-8254-F199FB48C3B4}">
      <dsp:nvSpPr>
        <dsp:cNvPr id="0" name=""/>
        <dsp:cNvSpPr/>
      </dsp:nvSpPr>
      <dsp:spPr>
        <a:xfrm rot="4249260">
          <a:off x="926290" y="3047340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3016207"/>
        <a:ext cx="94389" cy="94389"/>
      </dsp:txXfrm>
    </dsp:sp>
    <dsp:sp modelId="{6A3E0A71-95F3-45ED-95AC-CD9A9BA7959D}">
      <dsp:nvSpPr>
        <dsp:cNvPr id="0" name=""/>
        <dsp:cNvSpPr/>
      </dsp:nvSpPr>
      <dsp:spPr>
        <a:xfrm>
          <a:off x="2180274" y="3567297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Hortalizas</a:t>
          </a:r>
        </a:p>
      </dsp:txBody>
      <dsp:txXfrm>
        <a:off x="2202979" y="3590002"/>
        <a:ext cx="1505035" cy="729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079"/>
          <a:ext cx="4648200" cy="4706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 frutales (especie y variedad) por comuna</a:t>
          </a:r>
        </a:p>
      </dsp:txBody>
      <dsp:txXfrm>
        <a:off x="22974" y="24053"/>
        <a:ext cx="4602252" cy="424669"/>
      </dsp:txXfrm>
    </dsp:sp>
    <dsp:sp modelId="{F438BDA4-7378-4579-9F34-A34766A6A49D}">
      <dsp:nvSpPr>
        <dsp:cNvPr id="0" name=""/>
        <dsp:cNvSpPr/>
      </dsp:nvSpPr>
      <dsp:spPr>
        <a:xfrm>
          <a:off x="0" y="485899"/>
          <a:ext cx="4648200" cy="470617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frutales (especie) </a:t>
          </a:r>
          <a:r>
            <a:rPr lang="es-CL" sz="1400" kern="1200"/>
            <a:t>por comuna</a:t>
          </a:r>
          <a:endParaRPr lang="es-CL" sz="1400" kern="1200" dirty="0"/>
        </a:p>
      </dsp:txBody>
      <dsp:txXfrm>
        <a:off x="22974" y="508873"/>
        <a:ext cx="4602252" cy="424669"/>
      </dsp:txXfrm>
    </dsp:sp>
    <dsp:sp modelId="{F98FB22C-E1F7-48CE-84EF-E8A89142A6F9}">
      <dsp:nvSpPr>
        <dsp:cNvPr id="0" name=""/>
        <dsp:cNvSpPr/>
      </dsp:nvSpPr>
      <dsp:spPr>
        <a:xfrm>
          <a:off x="0" y="970719"/>
          <a:ext cx="4648200" cy="470617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2974" y="993693"/>
        <a:ext cx="4602252" cy="424669"/>
      </dsp:txXfrm>
    </dsp:sp>
    <dsp:sp modelId="{679AFE80-4202-474F-B469-D1D6E761A67A}">
      <dsp:nvSpPr>
        <dsp:cNvPr id="0" name=""/>
        <dsp:cNvSpPr/>
      </dsp:nvSpPr>
      <dsp:spPr>
        <a:xfrm>
          <a:off x="0" y="1451556"/>
          <a:ext cx="4648200" cy="470617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2974" y="1474530"/>
        <a:ext cx="4602252" cy="424669"/>
      </dsp:txXfrm>
    </dsp:sp>
    <dsp:sp modelId="{70CD446C-BE44-44E3-B882-1B82565D2144}">
      <dsp:nvSpPr>
        <dsp:cNvPr id="0" name=""/>
        <dsp:cNvSpPr/>
      </dsp:nvSpPr>
      <dsp:spPr>
        <a:xfrm>
          <a:off x="0" y="1940360"/>
          <a:ext cx="4648200" cy="470617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</a:t>
          </a:r>
        </a:p>
      </dsp:txBody>
      <dsp:txXfrm>
        <a:off x="22974" y="1963334"/>
        <a:ext cx="4602252" cy="424669"/>
      </dsp:txXfrm>
    </dsp:sp>
    <dsp:sp modelId="{0F97E74E-43EA-4A27-B573-7D1D516A1A50}">
      <dsp:nvSpPr>
        <dsp:cNvPr id="0" name=""/>
        <dsp:cNvSpPr/>
      </dsp:nvSpPr>
      <dsp:spPr>
        <a:xfrm>
          <a:off x="0" y="2425180"/>
          <a:ext cx="4648200" cy="470617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</a:t>
          </a:r>
        </a:p>
      </dsp:txBody>
      <dsp:txXfrm>
        <a:off x="22974" y="2448154"/>
        <a:ext cx="4602252" cy="424669"/>
      </dsp:txXfrm>
    </dsp:sp>
    <dsp:sp modelId="{E6481075-D244-4D1D-AFAB-EA2B1E9A04A7}">
      <dsp:nvSpPr>
        <dsp:cNvPr id="0" name=""/>
        <dsp:cNvSpPr/>
      </dsp:nvSpPr>
      <dsp:spPr>
        <a:xfrm>
          <a:off x="0" y="2910001"/>
          <a:ext cx="4648200" cy="470617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2974" y="2932975"/>
        <a:ext cx="4602252" cy="424669"/>
      </dsp:txXfrm>
    </dsp:sp>
    <dsp:sp modelId="{62194439-271A-4CD3-985F-C25D442E1B7A}">
      <dsp:nvSpPr>
        <dsp:cNvPr id="0" name=""/>
        <dsp:cNvSpPr/>
      </dsp:nvSpPr>
      <dsp:spPr>
        <a:xfrm>
          <a:off x="0" y="3394821"/>
          <a:ext cx="4648200" cy="470617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2974" y="3417795"/>
        <a:ext cx="4602252" cy="424669"/>
      </dsp:txXfrm>
    </dsp:sp>
    <dsp:sp modelId="{C3719557-688D-4A06-8361-2ED1B8E65EB8}">
      <dsp:nvSpPr>
        <dsp:cNvPr id="0" name=""/>
        <dsp:cNvSpPr/>
      </dsp:nvSpPr>
      <dsp:spPr>
        <a:xfrm>
          <a:off x="0" y="3879641"/>
          <a:ext cx="4648200" cy="470617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2974" y="3902615"/>
        <a:ext cx="4602252" cy="424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20122"/>
          <a:ext cx="2707640" cy="3636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17750" y="37872"/>
        <a:ext cx="2672140" cy="328114"/>
      </dsp:txXfrm>
    </dsp:sp>
    <dsp:sp modelId="{F438BDA4-7378-4579-9F34-A34766A6A49D}">
      <dsp:nvSpPr>
        <dsp:cNvPr id="0" name=""/>
        <dsp:cNvSpPr/>
      </dsp:nvSpPr>
      <dsp:spPr>
        <a:xfrm>
          <a:off x="0" y="421184"/>
          <a:ext cx="2707640" cy="363614"/>
        </a:xfrm>
        <a:prstGeom prst="roundRect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Producción</a:t>
          </a:r>
        </a:p>
      </dsp:txBody>
      <dsp:txXfrm>
        <a:off x="17750" y="438934"/>
        <a:ext cx="2672140" cy="328114"/>
      </dsp:txXfrm>
    </dsp:sp>
    <dsp:sp modelId="{F98FB22C-E1F7-48CE-84EF-E8A89142A6F9}">
      <dsp:nvSpPr>
        <dsp:cNvPr id="0" name=""/>
        <dsp:cNvSpPr/>
      </dsp:nvSpPr>
      <dsp:spPr>
        <a:xfrm>
          <a:off x="0" y="827998"/>
          <a:ext cx="2707640" cy="363614"/>
        </a:xfrm>
        <a:prstGeom prst="roundRect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7750" y="845748"/>
        <a:ext cx="2672140" cy="328114"/>
      </dsp:txXfrm>
    </dsp:sp>
    <dsp:sp modelId="{679AFE80-4202-474F-B469-D1D6E761A67A}">
      <dsp:nvSpPr>
        <dsp:cNvPr id="0" name=""/>
        <dsp:cNvSpPr/>
      </dsp:nvSpPr>
      <dsp:spPr>
        <a:xfrm>
          <a:off x="0" y="1222697"/>
          <a:ext cx="2707640" cy="363614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17750" y="1240447"/>
        <a:ext cx="2672140" cy="328114"/>
      </dsp:txXfrm>
    </dsp:sp>
    <dsp:sp modelId="{70CD446C-BE44-44E3-B882-1B82565D2144}">
      <dsp:nvSpPr>
        <dsp:cNvPr id="0" name=""/>
        <dsp:cNvSpPr/>
      </dsp:nvSpPr>
      <dsp:spPr>
        <a:xfrm>
          <a:off x="0" y="1641626"/>
          <a:ext cx="2707640" cy="363614"/>
        </a:xfrm>
        <a:prstGeom prst="roundRect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17750" y="1659376"/>
        <a:ext cx="2672140" cy="328114"/>
      </dsp:txXfrm>
    </dsp:sp>
    <dsp:sp modelId="{0F97E74E-43EA-4A27-B573-7D1D516A1A50}">
      <dsp:nvSpPr>
        <dsp:cNvPr id="0" name=""/>
        <dsp:cNvSpPr/>
      </dsp:nvSpPr>
      <dsp:spPr>
        <a:xfrm>
          <a:off x="0" y="2048440"/>
          <a:ext cx="2707640" cy="363614"/>
        </a:xfrm>
        <a:prstGeom prst="roundRect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17750" y="2066190"/>
        <a:ext cx="2672140" cy="328114"/>
      </dsp:txXfrm>
    </dsp:sp>
    <dsp:sp modelId="{E6481075-D244-4D1D-AFAB-EA2B1E9A04A7}">
      <dsp:nvSpPr>
        <dsp:cNvPr id="0" name=""/>
        <dsp:cNvSpPr/>
      </dsp:nvSpPr>
      <dsp:spPr>
        <a:xfrm>
          <a:off x="0" y="2455255"/>
          <a:ext cx="2707640" cy="363614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17750" y="2473005"/>
        <a:ext cx="2672140" cy="328114"/>
      </dsp:txXfrm>
    </dsp:sp>
    <dsp:sp modelId="{62194439-271A-4CD3-985F-C25D442E1B7A}">
      <dsp:nvSpPr>
        <dsp:cNvPr id="0" name=""/>
        <dsp:cNvSpPr/>
      </dsp:nvSpPr>
      <dsp:spPr>
        <a:xfrm>
          <a:off x="0" y="2862069"/>
          <a:ext cx="2707640" cy="363614"/>
        </a:xfrm>
        <a:prstGeom prst="roundRect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17750" y="2879819"/>
        <a:ext cx="2672140" cy="328114"/>
      </dsp:txXfrm>
    </dsp:sp>
    <dsp:sp modelId="{A403C302-889C-407C-BA8F-E75766823292}">
      <dsp:nvSpPr>
        <dsp:cNvPr id="0" name=""/>
        <dsp:cNvSpPr/>
      </dsp:nvSpPr>
      <dsp:spPr>
        <a:xfrm>
          <a:off x="0" y="3268883"/>
          <a:ext cx="2707640" cy="363614"/>
        </a:xfrm>
        <a:prstGeom prst="roundRect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17750" y="3286633"/>
        <a:ext cx="2672140" cy="328114"/>
      </dsp:txXfrm>
    </dsp:sp>
    <dsp:sp modelId="{61478957-1127-4BCD-A312-4FB97199DC72}">
      <dsp:nvSpPr>
        <dsp:cNvPr id="0" name=""/>
        <dsp:cNvSpPr/>
      </dsp:nvSpPr>
      <dsp:spPr>
        <a:xfrm>
          <a:off x="0" y="3675697"/>
          <a:ext cx="2707640" cy="363614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Colocación  </a:t>
          </a:r>
        </a:p>
      </dsp:txBody>
      <dsp:txXfrm>
        <a:off x="17750" y="3693447"/>
        <a:ext cx="2672140" cy="3281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438372" y="1932193"/>
          <a:ext cx="1673893" cy="479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Estadísticas Cultivos anuales</a:t>
          </a:r>
        </a:p>
      </dsp:txBody>
      <dsp:txXfrm>
        <a:off x="452413" y="1946234"/>
        <a:ext cx="1645811" cy="451323"/>
      </dsp:txXfrm>
    </dsp:sp>
    <dsp:sp modelId="{CF7BC084-5F8A-4D85-9A5B-29B266A9FCD5}">
      <dsp:nvSpPr>
        <dsp:cNvPr id="0" name=""/>
        <dsp:cNvSpPr/>
      </dsp:nvSpPr>
      <dsp:spPr>
        <a:xfrm rot="16874489">
          <a:off x="1320351" y="1197159"/>
          <a:ext cx="196735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7354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54845" y="1157908"/>
        <a:ext cx="98367" cy="98367"/>
      </dsp:txXfrm>
    </dsp:sp>
    <dsp:sp modelId="{6FDF3825-DFC3-42E2-A070-47EB13C4C856}">
      <dsp:nvSpPr>
        <dsp:cNvPr id="0" name=""/>
        <dsp:cNvSpPr/>
      </dsp:nvSpPr>
      <dsp:spPr>
        <a:xfrm>
          <a:off x="2495791" y="2584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Uva </a:t>
          </a:r>
        </a:p>
      </dsp:txBody>
      <dsp:txXfrm>
        <a:off x="2509832" y="16625"/>
        <a:ext cx="930729" cy="451323"/>
      </dsp:txXfrm>
    </dsp:sp>
    <dsp:sp modelId="{22DCDCED-AF9C-4700-9855-7A11673BCF2A}">
      <dsp:nvSpPr>
        <dsp:cNvPr id="0" name=""/>
        <dsp:cNvSpPr/>
      </dsp:nvSpPr>
      <dsp:spPr>
        <a:xfrm rot="17132988">
          <a:off x="1588700" y="1472817"/>
          <a:ext cx="143065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657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68262" y="1446983"/>
        <a:ext cx="71532" cy="71532"/>
      </dsp:txXfrm>
    </dsp:sp>
    <dsp:sp modelId="{5CC9B7B5-689F-4CEE-A9FC-69CBAFC3DD34}">
      <dsp:nvSpPr>
        <dsp:cNvPr id="0" name=""/>
        <dsp:cNvSpPr/>
      </dsp:nvSpPr>
      <dsp:spPr>
        <a:xfrm>
          <a:off x="2495791" y="553901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Manzana</a:t>
          </a:r>
        </a:p>
      </dsp:txBody>
      <dsp:txXfrm>
        <a:off x="2509832" y="567942"/>
        <a:ext cx="930729" cy="451323"/>
      </dsp:txXfrm>
    </dsp:sp>
    <dsp:sp modelId="{87319E38-DA3B-4532-B37F-EB2E3C0BAA3D}">
      <dsp:nvSpPr>
        <dsp:cNvPr id="0" name=""/>
        <dsp:cNvSpPr/>
      </dsp:nvSpPr>
      <dsp:spPr>
        <a:xfrm rot="17692822">
          <a:off x="1848238" y="1748475"/>
          <a:ext cx="91158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1580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81239" y="1735619"/>
        <a:ext cx="45579" cy="45579"/>
      </dsp:txXfrm>
    </dsp:sp>
    <dsp:sp modelId="{0B0B0160-2517-4531-89BB-20C1BFC9BDBB}">
      <dsp:nvSpPr>
        <dsp:cNvPr id="0" name=""/>
        <dsp:cNvSpPr/>
      </dsp:nvSpPr>
      <dsp:spPr>
        <a:xfrm>
          <a:off x="2495791" y="1105218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cítricos</a:t>
          </a:r>
        </a:p>
      </dsp:txBody>
      <dsp:txXfrm>
        <a:off x="2509832" y="1119259"/>
        <a:ext cx="930729" cy="451323"/>
      </dsp:txXfrm>
    </dsp:sp>
    <dsp:sp modelId="{C21B89BE-3F7B-4FED-AC37-E7F467E19B54}">
      <dsp:nvSpPr>
        <dsp:cNvPr id="0" name=""/>
        <dsp:cNvSpPr/>
      </dsp:nvSpPr>
      <dsp:spPr>
        <a:xfrm rot="19457599">
          <a:off x="2067872" y="2024134"/>
          <a:ext cx="47231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312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92221" y="2022259"/>
        <a:ext cx="23615" cy="23615"/>
      </dsp:txXfrm>
    </dsp:sp>
    <dsp:sp modelId="{8932E7FE-DFFE-4675-A160-E7C105689839}">
      <dsp:nvSpPr>
        <dsp:cNvPr id="0" name=""/>
        <dsp:cNvSpPr/>
      </dsp:nvSpPr>
      <dsp:spPr>
        <a:xfrm>
          <a:off x="2495791" y="1656535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oleaginosas</a:t>
          </a:r>
        </a:p>
      </dsp:txBody>
      <dsp:txXfrm>
        <a:off x="2509832" y="1670576"/>
        <a:ext cx="930729" cy="451323"/>
      </dsp:txXfrm>
    </dsp:sp>
    <dsp:sp modelId="{A6275670-E658-4666-8254-F199FB48C3B4}">
      <dsp:nvSpPr>
        <dsp:cNvPr id="0" name=""/>
        <dsp:cNvSpPr/>
      </dsp:nvSpPr>
      <dsp:spPr>
        <a:xfrm rot="2142401">
          <a:off x="2067872" y="2299792"/>
          <a:ext cx="472312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312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92221" y="2297917"/>
        <a:ext cx="23615" cy="23615"/>
      </dsp:txXfrm>
    </dsp:sp>
    <dsp:sp modelId="{6A3E0A71-95F3-45ED-95AC-CD9A9BA7959D}">
      <dsp:nvSpPr>
        <dsp:cNvPr id="0" name=""/>
        <dsp:cNvSpPr/>
      </dsp:nvSpPr>
      <dsp:spPr>
        <a:xfrm>
          <a:off x="2495791" y="2207851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 err="1"/>
            <a:t>Berries</a:t>
          </a:r>
          <a:endParaRPr lang="es-CL" sz="1200" kern="1200" dirty="0"/>
        </a:p>
      </dsp:txBody>
      <dsp:txXfrm>
        <a:off x="2509832" y="2221892"/>
        <a:ext cx="930729" cy="451323"/>
      </dsp:txXfrm>
    </dsp:sp>
    <dsp:sp modelId="{FC5FC66F-5355-47A5-A4C8-E01633D40CB0}">
      <dsp:nvSpPr>
        <dsp:cNvPr id="0" name=""/>
        <dsp:cNvSpPr/>
      </dsp:nvSpPr>
      <dsp:spPr>
        <a:xfrm rot="3907178">
          <a:off x="1848238" y="2575451"/>
          <a:ext cx="911580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1580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81239" y="2562594"/>
        <a:ext cx="45579" cy="45579"/>
      </dsp:txXfrm>
    </dsp:sp>
    <dsp:sp modelId="{A0DE780D-BF04-4AA1-99EA-05F1269807EE}">
      <dsp:nvSpPr>
        <dsp:cNvPr id="0" name=""/>
        <dsp:cNvSpPr/>
      </dsp:nvSpPr>
      <dsp:spPr>
        <a:xfrm>
          <a:off x="2495791" y="2759168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Palta </a:t>
          </a:r>
        </a:p>
      </dsp:txBody>
      <dsp:txXfrm>
        <a:off x="2509832" y="2773209"/>
        <a:ext cx="930729" cy="451323"/>
      </dsp:txXfrm>
    </dsp:sp>
    <dsp:sp modelId="{46C127E0-1441-468F-B476-A80A44CE9629}">
      <dsp:nvSpPr>
        <dsp:cNvPr id="0" name=""/>
        <dsp:cNvSpPr/>
      </dsp:nvSpPr>
      <dsp:spPr>
        <a:xfrm rot="4467012">
          <a:off x="1588700" y="2851109"/>
          <a:ext cx="1430657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657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268262" y="2825276"/>
        <a:ext cx="71532" cy="71532"/>
      </dsp:txXfrm>
    </dsp:sp>
    <dsp:sp modelId="{D789F915-3204-438C-AAC2-3340688DB652}">
      <dsp:nvSpPr>
        <dsp:cNvPr id="0" name=""/>
        <dsp:cNvSpPr/>
      </dsp:nvSpPr>
      <dsp:spPr>
        <a:xfrm>
          <a:off x="2495791" y="3310485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Nogales, almendros, avellanos y otros</a:t>
          </a:r>
        </a:p>
      </dsp:txBody>
      <dsp:txXfrm>
        <a:off x="2509832" y="3324526"/>
        <a:ext cx="930729" cy="451323"/>
      </dsp:txXfrm>
    </dsp:sp>
    <dsp:sp modelId="{A3AB0E33-5FB8-4F81-AEFF-ED9DB10BFCBE}">
      <dsp:nvSpPr>
        <dsp:cNvPr id="0" name=""/>
        <dsp:cNvSpPr/>
      </dsp:nvSpPr>
      <dsp:spPr>
        <a:xfrm rot="4725511">
          <a:off x="1320351" y="3126768"/>
          <a:ext cx="196735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7354" y="9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200" kern="1200"/>
        </a:p>
      </dsp:txBody>
      <dsp:txXfrm>
        <a:off x="2254845" y="3087517"/>
        <a:ext cx="98367" cy="98367"/>
      </dsp:txXfrm>
    </dsp:sp>
    <dsp:sp modelId="{4617EDF5-8167-40C1-BF38-7DCBDD7E6D9C}">
      <dsp:nvSpPr>
        <dsp:cNvPr id="0" name=""/>
        <dsp:cNvSpPr/>
      </dsp:nvSpPr>
      <dsp:spPr>
        <a:xfrm>
          <a:off x="2495791" y="3861802"/>
          <a:ext cx="958811" cy="479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Otros</a:t>
          </a:r>
        </a:p>
      </dsp:txBody>
      <dsp:txXfrm>
        <a:off x="2509832" y="3875843"/>
        <a:ext cx="930729" cy="4513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384"/>
          <a:ext cx="4648200" cy="4722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anuales (especie) por región</a:t>
          </a:r>
        </a:p>
      </dsp:txBody>
      <dsp:txXfrm>
        <a:off x="23051" y="24435"/>
        <a:ext cx="4602098" cy="426109"/>
      </dsp:txXfrm>
    </dsp:sp>
    <dsp:sp modelId="{F438BDA4-7378-4579-9F34-A34766A6A49D}">
      <dsp:nvSpPr>
        <dsp:cNvPr id="0" name=""/>
        <dsp:cNvSpPr/>
      </dsp:nvSpPr>
      <dsp:spPr>
        <a:xfrm>
          <a:off x="0" y="485929"/>
          <a:ext cx="4648200" cy="472211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anuales (especie) por región</a:t>
          </a:r>
        </a:p>
      </dsp:txBody>
      <dsp:txXfrm>
        <a:off x="23051" y="508980"/>
        <a:ext cx="4602098" cy="426109"/>
      </dsp:txXfrm>
    </dsp:sp>
    <dsp:sp modelId="{F98FB22C-E1F7-48CE-84EF-E8A89142A6F9}">
      <dsp:nvSpPr>
        <dsp:cNvPr id="0" name=""/>
        <dsp:cNvSpPr/>
      </dsp:nvSpPr>
      <dsp:spPr>
        <a:xfrm>
          <a:off x="0" y="970473"/>
          <a:ext cx="4648200" cy="472211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3051" y="993524"/>
        <a:ext cx="4602098" cy="426109"/>
      </dsp:txXfrm>
    </dsp:sp>
    <dsp:sp modelId="{679AFE80-4202-474F-B469-D1D6E761A67A}">
      <dsp:nvSpPr>
        <dsp:cNvPr id="0" name=""/>
        <dsp:cNvSpPr/>
      </dsp:nvSpPr>
      <dsp:spPr>
        <a:xfrm>
          <a:off x="0" y="1451559"/>
          <a:ext cx="4648200" cy="472211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3051" y="1474610"/>
        <a:ext cx="4602098" cy="426109"/>
      </dsp:txXfrm>
    </dsp:sp>
    <dsp:sp modelId="{70CD446C-BE44-44E3-B882-1B82565D2144}">
      <dsp:nvSpPr>
        <dsp:cNvPr id="0" name=""/>
        <dsp:cNvSpPr/>
      </dsp:nvSpPr>
      <dsp:spPr>
        <a:xfrm>
          <a:off x="0" y="1939563"/>
          <a:ext cx="4648200" cy="472211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</a:t>
          </a:r>
        </a:p>
      </dsp:txBody>
      <dsp:txXfrm>
        <a:off x="23051" y="1962614"/>
        <a:ext cx="4602098" cy="426109"/>
      </dsp:txXfrm>
    </dsp:sp>
    <dsp:sp modelId="{0F97E74E-43EA-4A27-B573-7D1D516A1A50}">
      <dsp:nvSpPr>
        <dsp:cNvPr id="0" name=""/>
        <dsp:cNvSpPr/>
      </dsp:nvSpPr>
      <dsp:spPr>
        <a:xfrm>
          <a:off x="0" y="2424107"/>
          <a:ext cx="4648200" cy="472211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</a:t>
          </a:r>
        </a:p>
      </dsp:txBody>
      <dsp:txXfrm>
        <a:off x="23051" y="2447158"/>
        <a:ext cx="4602098" cy="426109"/>
      </dsp:txXfrm>
    </dsp:sp>
    <dsp:sp modelId="{E6481075-D244-4D1D-AFAB-EA2B1E9A04A7}">
      <dsp:nvSpPr>
        <dsp:cNvPr id="0" name=""/>
        <dsp:cNvSpPr/>
      </dsp:nvSpPr>
      <dsp:spPr>
        <a:xfrm>
          <a:off x="0" y="2908652"/>
          <a:ext cx="4648200" cy="472211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3051" y="2931703"/>
        <a:ext cx="4602098" cy="426109"/>
      </dsp:txXfrm>
    </dsp:sp>
    <dsp:sp modelId="{62194439-271A-4CD3-985F-C25D442E1B7A}">
      <dsp:nvSpPr>
        <dsp:cNvPr id="0" name=""/>
        <dsp:cNvSpPr/>
      </dsp:nvSpPr>
      <dsp:spPr>
        <a:xfrm>
          <a:off x="0" y="3393197"/>
          <a:ext cx="4648200" cy="472211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3051" y="3416248"/>
        <a:ext cx="4602098" cy="426109"/>
      </dsp:txXfrm>
    </dsp:sp>
    <dsp:sp modelId="{C3719557-688D-4A06-8361-2ED1B8E65EB8}">
      <dsp:nvSpPr>
        <dsp:cNvPr id="0" name=""/>
        <dsp:cNvSpPr/>
      </dsp:nvSpPr>
      <dsp:spPr>
        <a:xfrm>
          <a:off x="0" y="3877741"/>
          <a:ext cx="4648200" cy="472211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3051" y="3900792"/>
        <a:ext cx="4602098" cy="4261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36317"/>
          <a:ext cx="2707640" cy="3410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16649" y="52966"/>
        <a:ext cx="2674342" cy="307757"/>
      </dsp:txXfrm>
    </dsp:sp>
    <dsp:sp modelId="{F438BDA4-7378-4579-9F34-A34766A6A49D}">
      <dsp:nvSpPr>
        <dsp:cNvPr id="0" name=""/>
        <dsp:cNvSpPr/>
      </dsp:nvSpPr>
      <dsp:spPr>
        <a:xfrm>
          <a:off x="0" y="700569"/>
          <a:ext cx="2707640" cy="341055"/>
        </a:xfrm>
        <a:prstGeom prst="roundRect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16649" y="717218"/>
        <a:ext cx="2674342" cy="307757"/>
      </dsp:txXfrm>
    </dsp:sp>
    <dsp:sp modelId="{F98FB22C-E1F7-48CE-84EF-E8A89142A6F9}">
      <dsp:nvSpPr>
        <dsp:cNvPr id="0" name=""/>
        <dsp:cNvSpPr/>
      </dsp:nvSpPr>
      <dsp:spPr>
        <a:xfrm>
          <a:off x="0" y="1073304"/>
          <a:ext cx="2707640" cy="341055"/>
        </a:xfrm>
        <a:prstGeom prst="roundRect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6649" y="1089953"/>
        <a:ext cx="2674342" cy="307757"/>
      </dsp:txXfrm>
    </dsp:sp>
    <dsp:sp modelId="{679AFE80-4202-474F-B469-D1D6E761A67A}">
      <dsp:nvSpPr>
        <dsp:cNvPr id="0" name=""/>
        <dsp:cNvSpPr/>
      </dsp:nvSpPr>
      <dsp:spPr>
        <a:xfrm>
          <a:off x="0" y="1437154"/>
          <a:ext cx="2707640" cy="341055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16649" y="1453803"/>
        <a:ext cx="2674342" cy="307757"/>
      </dsp:txXfrm>
    </dsp:sp>
    <dsp:sp modelId="{70CD446C-BE44-44E3-B882-1B82565D2144}">
      <dsp:nvSpPr>
        <dsp:cNvPr id="0" name=""/>
        <dsp:cNvSpPr/>
      </dsp:nvSpPr>
      <dsp:spPr>
        <a:xfrm>
          <a:off x="0" y="1818774"/>
          <a:ext cx="2707640" cy="341055"/>
        </a:xfrm>
        <a:prstGeom prst="roundRect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16649" y="1835423"/>
        <a:ext cx="2674342" cy="307757"/>
      </dsp:txXfrm>
    </dsp:sp>
    <dsp:sp modelId="{0F97E74E-43EA-4A27-B573-7D1D516A1A50}">
      <dsp:nvSpPr>
        <dsp:cNvPr id="0" name=""/>
        <dsp:cNvSpPr/>
      </dsp:nvSpPr>
      <dsp:spPr>
        <a:xfrm>
          <a:off x="0" y="2191509"/>
          <a:ext cx="2707640" cy="341055"/>
        </a:xfrm>
        <a:prstGeom prst="roundRect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16649" y="2208158"/>
        <a:ext cx="2674342" cy="307757"/>
      </dsp:txXfrm>
    </dsp:sp>
    <dsp:sp modelId="{E6481075-D244-4D1D-AFAB-EA2B1E9A04A7}">
      <dsp:nvSpPr>
        <dsp:cNvPr id="0" name=""/>
        <dsp:cNvSpPr/>
      </dsp:nvSpPr>
      <dsp:spPr>
        <a:xfrm>
          <a:off x="0" y="2564244"/>
          <a:ext cx="2707640" cy="341055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16649" y="2580893"/>
        <a:ext cx="2674342" cy="307757"/>
      </dsp:txXfrm>
    </dsp:sp>
    <dsp:sp modelId="{62194439-271A-4CD3-985F-C25D442E1B7A}">
      <dsp:nvSpPr>
        <dsp:cNvPr id="0" name=""/>
        <dsp:cNvSpPr/>
      </dsp:nvSpPr>
      <dsp:spPr>
        <a:xfrm>
          <a:off x="0" y="2936979"/>
          <a:ext cx="2707640" cy="341055"/>
        </a:xfrm>
        <a:prstGeom prst="roundRect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16649" y="2953628"/>
        <a:ext cx="2674342" cy="307757"/>
      </dsp:txXfrm>
    </dsp:sp>
    <dsp:sp modelId="{A403C302-889C-407C-BA8F-E75766823292}">
      <dsp:nvSpPr>
        <dsp:cNvPr id="0" name=""/>
        <dsp:cNvSpPr/>
      </dsp:nvSpPr>
      <dsp:spPr>
        <a:xfrm>
          <a:off x="0" y="3309714"/>
          <a:ext cx="2707640" cy="341055"/>
        </a:xfrm>
        <a:prstGeom prst="roundRect">
          <a:avLst/>
        </a:prstGeom>
        <a:solidFill>
          <a:schemeClr val="accent3">
            <a:hueOff val="2409421"/>
            <a:satOff val="88889"/>
            <a:lumOff val="-130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16649" y="3326363"/>
        <a:ext cx="2674342" cy="307757"/>
      </dsp:txXfrm>
    </dsp:sp>
    <dsp:sp modelId="{61478957-1127-4BCD-A312-4FB97199DC72}">
      <dsp:nvSpPr>
        <dsp:cNvPr id="0" name=""/>
        <dsp:cNvSpPr/>
      </dsp:nvSpPr>
      <dsp:spPr>
        <a:xfrm>
          <a:off x="0" y="3682449"/>
          <a:ext cx="2707640" cy="34105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Colocación por actividad económica y región </a:t>
          </a:r>
        </a:p>
      </dsp:txBody>
      <dsp:txXfrm>
        <a:off x="16649" y="3699098"/>
        <a:ext cx="2674342" cy="307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Productos </a:t>
            </a:r>
            <a:br>
              <a:rPr lang="es-CL" dirty="0">
                <a:solidFill>
                  <a:srgbClr val="FFFFFF"/>
                </a:solidFill>
              </a:rPr>
            </a:br>
            <a:r>
              <a:rPr lang="es-CL" dirty="0">
                <a:solidFill>
                  <a:srgbClr val="FFFFFF"/>
                </a:solidFill>
              </a:rPr>
              <a:t>(Estadísticas Agrícolas)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52400"/>
              </p:ext>
            </p:extLst>
          </p:nvPr>
        </p:nvGraphicFramePr>
        <p:xfrm>
          <a:off x="4521704" y="176530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1.3: Estadísticas cereales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/>
        </p:nvGraphicFramePr>
        <p:xfrm>
          <a:off x="939799" y="1846104"/>
          <a:ext cx="27076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9D7FC73-74F7-49FD-9005-CA9D979B262A}"/>
              </a:ext>
            </a:extLst>
          </p:cNvPr>
          <p:cNvSpPr txBox="1"/>
          <p:nvPr/>
        </p:nvSpPr>
        <p:spPr>
          <a:xfrm>
            <a:off x="458923" y="537473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F77A4-2C93-4C55-8F3D-D8C1E315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5960-0B9B-4464-B842-2A1DF12E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594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43987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75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26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6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EEC1579-2198-4F75-8DC7-783ECC5D6067}"/>
              </a:ext>
            </a:extLst>
          </p:cNvPr>
          <p:cNvSpPr/>
          <p:nvPr/>
        </p:nvSpPr>
        <p:spPr>
          <a:xfrm>
            <a:off x="3409256" y="5100320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Flourish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72A54B-D25C-41F7-B69E-DDD4E83A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92" y="2609331"/>
            <a:ext cx="4337688" cy="21565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1850A2-5BBF-43DF-B51A-44CE618F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240" y="4795890"/>
            <a:ext cx="3956441" cy="1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3AB03-F14C-4393-8D62-C4AF7928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74E7493-E635-47AB-A117-F9D0AAA33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614797"/>
              </p:ext>
            </p:extLst>
          </p:nvPr>
        </p:nvGraphicFramePr>
        <p:xfrm>
          <a:off x="838200" y="1825625"/>
          <a:ext cx="10515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033805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361861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9312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Maracuyá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9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Papaya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39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Olivo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Guayabo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8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Almendro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7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Nogal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3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Manzano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Palto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Mandarino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40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20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96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1.1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agrícolas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6746992" y="2566284"/>
            <a:ext cx="26953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CL" sz="1200" dirty="0"/>
              <a:t>Superficie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CL" sz="1200" dirty="0"/>
              <a:t>Rendimientos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CL" sz="1200" dirty="0"/>
              <a:t>Evolución en el tiempo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6746992" y="3428999"/>
            <a:ext cx="231507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CL" sz="1200" dirty="0"/>
              <a:t>Exportaciones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CL" sz="1200" dirty="0"/>
              <a:t>Precios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CL" sz="1200" dirty="0"/>
              <a:t>Número y tipos de Empresas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CL" sz="1200" dirty="0"/>
              <a:t>Trabajadores dependientes (fuentes de trabajo)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946764"/>
              </p:ext>
            </p:extLst>
          </p:nvPr>
        </p:nvGraphicFramePr>
        <p:xfrm>
          <a:off x="1136429" y="2672080"/>
          <a:ext cx="5081491" cy="305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187106"/>
              </p:ext>
            </p:extLst>
          </p:nvPr>
        </p:nvGraphicFramePr>
        <p:xfrm>
          <a:off x="4739640" y="2073643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58518" y="687610"/>
            <a:ext cx="87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1.1: Estadísticas cultivos agrícolas (visualización variables)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334683"/>
              </p:ext>
            </p:extLst>
          </p:nvPr>
        </p:nvGraphicFramePr>
        <p:xfrm>
          <a:off x="1079500" y="2161114"/>
          <a:ext cx="2707640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4010BF49-90B8-4567-A2D1-528F705C810A}"/>
              </a:ext>
            </a:extLst>
          </p:cNvPr>
          <p:cNvSpPr txBox="1"/>
          <p:nvPr/>
        </p:nvSpPr>
        <p:spPr>
          <a:xfrm>
            <a:off x="1686560" y="1674629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40077C-1B80-4B6E-9BA3-EF7B9F7FCC08}"/>
              </a:ext>
            </a:extLst>
          </p:cNvPr>
          <p:cNvSpPr txBox="1"/>
          <p:nvPr/>
        </p:nvSpPr>
        <p:spPr>
          <a:xfrm>
            <a:off x="5984240" y="1704311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Detalle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558477" y="2239887"/>
            <a:ext cx="3466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581033"/>
              </p:ext>
            </p:extLst>
          </p:nvPr>
        </p:nvGraphicFramePr>
        <p:xfrm>
          <a:off x="1136429" y="2239887"/>
          <a:ext cx="3740371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2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172289"/>
              </p:ext>
            </p:extLst>
          </p:nvPr>
        </p:nvGraphicFramePr>
        <p:xfrm>
          <a:off x="4459029" y="1756769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1.2b: Estadísticas cultivos perennes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673878"/>
              </p:ext>
            </p:extLst>
          </p:nvPr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7A6EA4-0057-4A99-A639-9D87634DB80B}"/>
              </a:ext>
            </a:extLst>
          </p:cNvPr>
          <p:cNvSpPr txBox="1"/>
          <p:nvPr/>
        </p:nvSpPr>
        <p:spPr>
          <a:xfrm>
            <a:off x="9191665" y="1145040"/>
            <a:ext cx="3782937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 err="1"/>
              <a:t>Supci</a:t>
            </a:r>
            <a:r>
              <a:rPr lang="es-CL" sz="1200" dirty="0"/>
              <a:t> según especie y variedad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Producción según especie y variedad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comuna.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Sistemas de riego por comuna.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Edad huertos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Principales países destino de exportaciones por especie.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Importaciones (países de origen por especie)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por especie.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(nivel comuna)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de agroindustria por comuna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</p:spTree>
    <p:extLst>
      <p:ext uri="{BB962C8B-B14F-4D97-AF65-F5344CB8AC3E}">
        <p14:creationId xmlns:p14="http://schemas.microsoft.com/office/powerpoint/2010/main" val="394525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239142" y="1859901"/>
            <a:ext cx="3782937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Producción según especie y variedad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comuna.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Sistemas de riego por comuna.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Edad huertos por comuna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Principales países destino de exportaciones por especie.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Importaciones (países de origen por especie)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por especie.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(nivel comuna)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de agroindustria por comuna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991427"/>
              </p:ext>
            </p:extLst>
          </p:nvPr>
        </p:nvGraphicFramePr>
        <p:xfrm>
          <a:off x="1136430" y="2239887"/>
          <a:ext cx="3892976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1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21704" y="176530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1.2: Estadísticas cultivos anuales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/>
        </p:nvGraphicFramePr>
        <p:xfrm>
          <a:off x="939799" y="1846104"/>
          <a:ext cx="27076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6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320453" y="2290455"/>
            <a:ext cx="346652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361387"/>
              </p:ext>
            </p:extLst>
          </p:nvPr>
        </p:nvGraphicFramePr>
        <p:xfrm>
          <a:off x="-464103" y="1972912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14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2406</Words>
  <Application>Microsoft Office PowerPoint</Application>
  <PresentationFormat>Panorámica</PresentationFormat>
  <Paragraphs>432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Tema de Office</vt:lpstr>
      <vt:lpstr>Productos  (Estadísticas Agrícolas)</vt:lpstr>
      <vt:lpstr>Bases de datos</vt:lpstr>
      <vt:lpstr>1.1 Estadísticas cultivos agrícolas</vt:lpstr>
      <vt:lpstr>Presentación de PowerPoint</vt:lpstr>
      <vt:lpstr>1.2a Estadísticas cultivos anuales</vt:lpstr>
      <vt:lpstr>Presentación de PowerPoint</vt:lpstr>
      <vt:lpstr>1.2b Estadísticas cultivos perennes</vt:lpstr>
      <vt:lpstr>Presentación de PowerPoint</vt:lpstr>
      <vt:lpstr>1.3 Estadísticas Cereales</vt:lpstr>
      <vt:lpstr>Presentación de PowerPoint</vt:lpstr>
      <vt:lpstr>Presentación de PowerPoint</vt:lpstr>
      <vt:lpstr>1. Estadísticas Agrícolas</vt:lpstr>
      <vt:lpstr>1. Estadísticas Agrícolas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Productos Power Bi </dc:title>
  <dc:creator>clauduarte r</dc:creator>
  <cp:lastModifiedBy>clauduarte r</cp:lastModifiedBy>
  <cp:revision>13</cp:revision>
  <dcterms:created xsi:type="dcterms:W3CDTF">2020-11-12T20:32:08Z</dcterms:created>
  <dcterms:modified xsi:type="dcterms:W3CDTF">2020-11-13T12:53:21Z</dcterms:modified>
</cp:coreProperties>
</file>