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EC-4949-477B-8B4B-576E06C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65AE-6016-4DB7-B5C7-52C4E1DD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E60-D7C1-4225-BE15-02919CB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571-FE16-4E28-B14B-29FE724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8267-6F62-4E7B-B6BF-0B056F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5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89-0D15-4737-BBD6-23CD545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7F4-0607-431D-9A16-91C666E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7BA-08C3-4EC8-90FA-1FFC809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A733-665E-48B2-8636-7AEA161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48C6-5772-4BF3-9E6E-161CC1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6133B-8C6C-43F2-A4F5-F011E583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46CF-F4F6-4975-BA37-B53CE020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221-B16D-4798-8D66-57B7004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C7A1-A2B2-442D-9FB8-1272DFE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B123-0CB7-47FC-8D7C-031C48A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2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4B3-8A58-4804-83D6-1415A26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3C-9C5C-4D7C-86AF-17F4362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0583-0698-4025-B7F2-424A0C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A554-636B-47AE-A12B-8F2409D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25D-8BE4-4B58-AE64-3C68390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8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F21-B40E-4126-84F0-63CF731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F0F-9F52-4D0D-AFCA-4CC300C7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37A-29D1-4CBF-8FCD-60F1146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CC08-0780-4361-AAB6-2317839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D92-9EA7-457B-B7F9-F06FA19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17E-9162-4E21-AB32-7E07F4C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126-287A-46AE-AFF6-C4C0AF62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B42A-74EC-476B-BE00-18218E5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85A-1555-4C95-AD7D-EEC78DE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D68-F306-431B-B717-2044E76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9EC0-BE91-4EB8-89A4-8CD1C99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1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59A-F5E6-4990-A06E-A753BEC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7E0A-E3FA-4A6F-91AA-14778EF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89E-3B77-4360-882B-2028C6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C466A-AFD0-4D24-8479-0724742B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FCD-D736-4E56-8B39-FD49D05A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E16A-9C65-425A-9FA2-D83BE0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5742-FFDE-4B50-90FF-37FFD64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CBE2-CA30-47C8-A1A2-9B3760C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D9C-CD77-4892-9671-20C54C7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B4A7-B1C1-4F5B-9870-C60F6B9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8E72-143D-46D2-BC76-49D279C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88D1-F17D-4083-BE25-DE20FAB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91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B373-DF78-4F84-BD8E-80C52DA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DEEB-AC18-463A-8AC1-19F2E16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4224-441E-49B2-9CA3-8257F8E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CFE-5EF7-4DEF-A73B-868AB7D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4898-89EE-4935-A58E-2C315F8E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2F0C-F966-44D1-8294-6CEC63AE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9039-B485-4C35-864F-515746C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9D68-CD61-4B0C-BC91-AEE4EF1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C0A0-3541-4A3F-B4A5-BCA012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558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417-F49C-4FC8-ABAC-4607A21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910-7B8E-46CF-9BE3-B9892A7C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1E68-6EE3-4336-93A8-0DA22436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0DF-C955-4177-AF7A-4665CCF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F6AE-CA17-4F5F-8C4C-5B34D89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58E7-758F-46E9-91AA-F1CBD18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00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A9AF-65FA-4FF5-ADCE-4455696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FCE2-9A5F-4C5C-A7AE-C25F32E9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5990-751A-4356-B03E-B2A8694D7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16E0-DD73-4B32-B176-49757E81F7A7}" type="datetimeFigureOut">
              <a:rPr lang="es-HN" smtClean="0"/>
              <a:t>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DE4-C4AC-4F65-8F22-751E765F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866D-D74A-4234-86B9-D16A9E67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9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8C5D2-E43F-4ECF-9954-6ADD7E5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6" r="5217" b="7032"/>
          <a:stretch/>
        </p:blipFill>
        <p:spPr>
          <a:xfrm>
            <a:off x="0" y="823581"/>
            <a:ext cx="12192000" cy="555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6C374-4EC4-42F4-967F-E14E4944E02A}"/>
              </a:ext>
            </a:extLst>
          </p:cNvPr>
          <p:cNvSpPr txBox="1"/>
          <p:nvPr/>
        </p:nvSpPr>
        <p:spPr>
          <a:xfrm>
            <a:off x="0" y="219986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Logos de Data </a:t>
            </a:r>
            <a:r>
              <a:rPr lang="es-419" dirty="0" err="1"/>
              <a:t>Inteligence</a:t>
            </a:r>
            <a:endParaRPr lang="es-419" dirty="0"/>
          </a:p>
          <a:p>
            <a:pPr algn="ctr"/>
            <a:r>
              <a:rPr lang="es-419" dirty="0"/>
              <a:t>Y resumen del </a:t>
            </a:r>
            <a:r>
              <a:rPr lang="es-419" dirty="0" err="1"/>
              <a:t>DataAgro</a:t>
            </a:r>
            <a:endParaRPr lang="es-419" b="1" dirty="0"/>
          </a:p>
          <a:p>
            <a:pPr algn="ctr"/>
            <a:endParaRPr lang="es-H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6FD26-ABA0-4F3B-A7CE-44AD1CF6F858}"/>
              </a:ext>
            </a:extLst>
          </p:cNvPr>
          <p:cNvSpPr txBox="1"/>
          <p:nvPr/>
        </p:nvSpPr>
        <p:spPr>
          <a:xfrm>
            <a:off x="0" y="312319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 err="1"/>
              <a:t>DataAgro</a:t>
            </a:r>
            <a:endParaRPr lang="es-419" b="1" dirty="0"/>
          </a:p>
          <a:p>
            <a:pPr algn="ctr"/>
            <a:r>
              <a:rPr lang="es-419" dirty="0"/>
              <a:t>Sistema Inteligente de Datos </a:t>
            </a:r>
            <a:r>
              <a:rPr lang="es-419" dirty="0" err="1"/>
              <a:t>Agroclimaticos</a:t>
            </a:r>
            <a:r>
              <a:rPr lang="es-419" dirty="0"/>
              <a:t>.</a:t>
            </a:r>
            <a:endParaRPr lang="es-H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06BC-4691-429F-BD40-2030CB30B6F1}"/>
              </a:ext>
            </a:extLst>
          </p:cNvPr>
          <p:cNvSpPr txBox="1"/>
          <p:nvPr/>
        </p:nvSpPr>
        <p:spPr>
          <a:xfrm>
            <a:off x="0" y="4670885"/>
            <a:ext cx="316727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i="1" dirty="0"/>
              <a:t>Seleccione el rango de fechas para generar los Índices (mínimo rango de 6 días)</a:t>
            </a:r>
          </a:p>
          <a:p>
            <a:pPr algn="ctr"/>
            <a:endParaRPr lang="es-419" sz="1200" i="1" dirty="0"/>
          </a:p>
          <a:p>
            <a:pPr algn="ctr"/>
            <a:endParaRPr lang="es-HN" sz="1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186C1-16A2-45B4-9858-30C6A8F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47026"/>
            <a:ext cx="3167270" cy="640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EE84D-58B0-4ADB-B630-68DCADFA6A49}"/>
              </a:ext>
            </a:extLst>
          </p:cNvPr>
          <p:cNvSpPr txBox="1"/>
          <p:nvPr/>
        </p:nvSpPr>
        <p:spPr>
          <a:xfrm>
            <a:off x="-1" y="4037806"/>
            <a:ext cx="3167270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i="1" dirty="0"/>
              <a:t>Elija la localización a correr</a:t>
            </a:r>
          </a:p>
          <a:p>
            <a:pPr algn="ctr"/>
            <a:endParaRPr lang="es-H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5F1A20-BDCA-4FF2-BF46-9A8E5AF01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073" r="60955"/>
          <a:stretch/>
        </p:blipFill>
        <p:spPr>
          <a:xfrm>
            <a:off x="402560" y="4370073"/>
            <a:ext cx="1015423" cy="235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0224ED-5E44-4352-85FF-2B427953EA04}"/>
              </a:ext>
            </a:extLst>
          </p:cNvPr>
          <p:cNvSpPr txBox="1"/>
          <p:nvPr/>
        </p:nvSpPr>
        <p:spPr>
          <a:xfrm>
            <a:off x="0" y="5780895"/>
            <a:ext cx="31672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400" i="1" dirty="0"/>
              <a:t>Seleccione el grupo Índices a Visualizar</a:t>
            </a:r>
          </a:p>
          <a:p>
            <a:pPr algn="ctr"/>
            <a:endParaRPr lang="es-H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4962E-40DD-4415-A957-B8484269631C}"/>
              </a:ext>
            </a:extLst>
          </p:cNvPr>
          <p:cNvSpPr/>
          <p:nvPr/>
        </p:nvSpPr>
        <p:spPr>
          <a:xfrm>
            <a:off x="198783" y="6073282"/>
            <a:ext cx="1802295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EFB2784A-E547-457A-ACBC-6164CB77EF5F}"/>
              </a:ext>
            </a:extLst>
          </p:cNvPr>
          <p:cNvSpPr/>
          <p:nvPr/>
        </p:nvSpPr>
        <p:spPr>
          <a:xfrm>
            <a:off x="1789041" y="6242616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D0CDF06-2168-4851-930D-0E92005F35D1}"/>
              </a:ext>
            </a:extLst>
          </p:cNvPr>
          <p:cNvSpPr/>
          <p:nvPr/>
        </p:nvSpPr>
        <p:spPr>
          <a:xfrm flipV="1">
            <a:off x="1789041" y="6088546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40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163509" y="216180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56728424-5394-4360-9796-B8F3E0112648}"/>
              </a:ext>
            </a:extLst>
          </p:cNvPr>
          <p:cNvSpPr/>
          <p:nvPr/>
        </p:nvSpPr>
        <p:spPr>
          <a:xfrm>
            <a:off x="3605489" y="447277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D0D8712C-0576-4B9E-9F52-B91DA6EF4A96}"/>
              </a:ext>
            </a:extLst>
          </p:cNvPr>
          <p:cNvSpPr/>
          <p:nvPr/>
        </p:nvSpPr>
        <p:spPr>
          <a:xfrm flipV="1">
            <a:off x="3605489" y="268493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CA8E4D-70DB-49DB-B952-43A8AB2AE52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900521" y="-163596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B638D3-371F-4981-90F6-B8EDD833B5B5}"/>
              </a:ext>
            </a:extLst>
          </p:cNvPr>
          <p:cNvSpPr txBox="1"/>
          <p:nvPr/>
        </p:nvSpPr>
        <p:spPr>
          <a:xfrm>
            <a:off x="222943" y="1173892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8418B-D3EF-4066-8A1A-C0EA47B0AD5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19087" y="976184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146328" y="1173891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042472" y="976184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44D49A-37E6-444A-9B6C-0F65B5292625}"/>
              </a:ext>
            </a:extLst>
          </p:cNvPr>
          <p:cNvSpPr txBox="1"/>
          <p:nvPr/>
        </p:nvSpPr>
        <p:spPr>
          <a:xfrm>
            <a:off x="4069714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C9386B-C902-49C2-A99C-2CA80CAE40C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040301" y="97618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A0ADA-8A9F-42B7-B485-CF9416A86D72}"/>
              </a:ext>
            </a:extLst>
          </p:cNvPr>
          <p:cNvCxnSpPr>
            <a:cxnSpLocks/>
          </p:cNvCxnSpPr>
          <p:nvPr/>
        </p:nvCxnSpPr>
        <p:spPr>
          <a:xfrm>
            <a:off x="222943" y="1481667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ED6B52-B565-418E-97A1-4F010F071DD0}"/>
              </a:ext>
            </a:extLst>
          </p:cNvPr>
          <p:cNvSpPr txBox="1"/>
          <p:nvPr/>
        </p:nvSpPr>
        <p:spPr>
          <a:xfrm>
            <a:off x="370704" y="18040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23F38E-9870-47A0-A8C8-141E77E2F0D4}"/>
              </a:ext>
            </a:extLst>
          </p:cNvPr>
          <p:cNvSpPr txBox="1"/>
          <p:nvPr/>
        </p:nvSpPr>
        <p:spPr>
          <a:xfrm>
            <a:off x="370704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6492-825D-42B6-8B88-FD39876B7FA6}"/>
              </a:ext>
            </a:extLst>
          </p:cNvPr>
          <p:cNvSpPr txBox="1"/>
          <p:nvPr/>
        </p:nvSpPr>
        <p:spPr>
          <a:xfrm>
            <a:off x="370704" y="252913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23736-D6DE-4D31-9E11-5CA7140A912F}"/>
              </a:ext>
            </a:extLst>
          </p:cNvPr>
          <p:cNvSpPr txBox="1"/>
          <p:nvPr/>
        </p:nvSpPr>
        <p:spPr>
          <a:xfrm>
            <a:off x="370704" y="289165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36D620-EFC8-44C6-9CA5-D78C0AF400A7}"/>
              </a:ext>
            </a:extLst>
          </p:cNvPr>
          <p:cNvSpPr txBox="1"/>
          <p:nvPr/>
        </p:nvSpPr>
        <p:spPr>
          <a:xfrm>
            <a:off x="370704" y="32541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BD8C1-33F7-4FD3-8634-10A0164E56C7}"/>
              </a:ext>
            </a:extLst>
          </p:cNvPr>
          <p:cNvSpPr txBox="1"/>
          <p:nvPr/>
        </p:nvSpPr>
        <p:spPr>
          <a:xfrm>
            <a:off x="370704" y="361669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CC440-C80D-4BB1-ACA2-3EE118529BEB}"/>
              </a:ext>
            </a:extLst>
          </p:cNvPr>
          <p:cNvSpPr txBox="1"/>
          <p:nvPr/>
        </p:nvSpPr>
        <p:spPr>
          <a:xfrm>
            <a:off x="370704" y="39792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1BB54-84A8-47B0-80D5-C4751CEDE005}"/>
              </a:ext>
            </a:extLst>
          </p:cNvPr>
          <p:cNvSpPr txBox="1"/>
          <p:nvPr/>
        </p:nvSpPr>
        <p:spPr>
          <a:xfrm>
            <a:off x="370704" y="434174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44C6-875C-4FFB-959B-40024F327C2D}"/>
              </a:ext>
            </a:extLst>
          </p:cNvPr>
          <p:cNvSpPr txBox="1"/>
          <p:nvPr/>
        </p:nvSpPr>
        <p:spPr>
          <a:xfrm>
            <a:off x="370704" y="470426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8B09D-1248-45C7-8842-F91B99D41316}"/>
              </a:ext>
            </a:extLst>
          </p:cNvPr>
          <p:cNvSpPr txBox="1"/>
          <p:nvPr/>
        </p:nvSpPr>
        <p:spPr>
          <a:xfrm>
            <a:off x="370704" y="50667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3E603-2487-4E33-B7A2-EE1FA2B3C5EF}"/>
              </a:ext>
            </a:extLst>
          </p:cNvPr>
          <p:cNvSpPr txBox="1"/>
          <p:nvPr/>
        </p:nvSpPr>
        <p:spPr>
          <a:xfrm>
            <a:off x="370704" y="54323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55EF-38BB-4DD4-80D6-7D99679727DA}"/>
              </a:ext>
            </a:extLst>
          </p:cNvPr>
          <p:cNvSpPr txBox="1"/>
          <p:nvPr/>
        </p:nvSpPr>
        <p:spPr>
          <a:xfrm>
            <a:off x="370704" y="579800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7B051-CE8A-4E34-8791-583F03E748D8}"/>
              </a:ext>
            </a:extLst>
          </p:cNvPr>
          <p:cNvSpPr txBox="1"/>
          <p:nvPr/>
        </p:nvSpPr>
        <p:spPr>
          <a:xfrm>
            <a:off x="370704" y="61636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414A8-3FDA-40E7-939E-91959685CE8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22943" y="194258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4363C4-B92D-4946-A2EE-8B4D3A0C1FC1}"/>
              </a:ext>
            </a:extLst>
          </p:cNvPr>
          <p:cNvCxnSpPr>
            <a:cxnSpLocks/>
          </p:cNvCxnSpPr>
          <p:nvPr/>
        </p:nvCxnSpPr>
        <p:spPr>
          <a:xfrm flipH="1" flipV="1">
            <a:off x="222942" y="23012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402BA8-0366-45E7-A3E4-69AD631114BD}"/>
              </a:ext>
            </a:extLst>
          </p:cNvPr>
          <p:cNvCxnSpPr>
            <a:cxnSpLocks/>
          </p:cNvCxnSpPr>
          <p:nvPr/>
        </p:nvCxnSpPr>
        <p:spPr>
          <a:xfrm flipH="1" flipV="1">
            <a:off x="222941" y="266762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F78580-2F3A-4647-A89D-A235DC922B21}"/>
              </a:ext>
            </a:extLst>
          </p:cNvPr>
          <p:cNvCxnSpPr>
            <a:cxnSpLocks/>
          </p:cNvCxnSpPr>
          <p:nvPr/>
        </p:nvCxnSpPr>
        <p:spPr>
          <a:xfrm flipH="1" flipV="1">
            <a:off x="222940" y="30429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BF082-F2BA-4EC1-BB17-B6880F5B8128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3914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51316D-2CB0-4F14-B9A7-E2A80468C787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75078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5ED199-61F0-4B40-87BC-F9AE58A7D18B}"/>
              </a:ext>
            </a:extLst>
          </p:cNvPr>
          <p:cNvCxnSpPr>
            <a:cxnSpLocks/>
          </p:cNvCxnSpPr>
          <p:nvPr/>
        </p:nvCxnSpPr>
        <p:spPr>
          <a:xfrm flipH="1" flipV="1">
            <a:off x="222938" y="41200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7B10E9-0292-40BE-96D4-9856F0F7F1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7" y="44585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46E863-CA85-40B9-8FDD-37CC3D358186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48735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0099E6-0531-4B5C-8612-BAF7DA1E9358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2271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FF92D3-B4CB-41A9-BE9D-586141191A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5703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4C9D9F-9B87-401E-92F7-863F947A2C85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9521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2CEF9B-5E06-4A3C-B014-DD197CF80668}"/>
              </a:ext>
            </a:extLst>
          </p:cNvPr>
          <p:cNvCxnSpPr>
            <a:cxnSpLocks/>
          </p:cNvCxnSpPr>
          <p:nvPr/>
        </p:nvCxnSpPr>
        <p:spPr>
          <a:xfrm flipH="1" flipV="1">
            <a:off x="222935" y="63042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146328" y="1481667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2368229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2368229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2368229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2368229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2368229" y="32529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2368229" y="36122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122255" y="19448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122254" y="230349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3" y="26699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122252" y="304520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39377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75305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00AF9E-974D-490A-85F5-9B03C1D4C828}"/>
              </a:ext>
            </a:extLst>
          </p:cNvPr>
          <p:cNvSpPr txBox="1"/>
          <p:nvPr/>
        </p:nvSpPr>
        <p:spPr>
          <a:xfrm>
            <a:off x="4335781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2E47CC-2E2C-4CF8-BBE2-B958C598D67C}"/>
              </a:ext>
            </a:extLst>
          </p:cNvPr>
          <p:cNvSpPr txBox="1"/>
          <p:nvPr/>
        </p:nvSpPr>
        <p:spPr>
          <a:xfrm>
            <a:off x="4335781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A8210-C8CB-4893-B410-E470442D81E6}"/>
              </a:ext>
            </a:extLst>
          </p:cNvPr>
          <p:cNvSpPr txBox="1"/>
          <p:nvPr/>
        </p:nvSpPr>
        <p:spPr>
          <a:xfrm>
            <a:off x="4335781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9546-7574-4715-80B2-AD8858E71DF7}"/>
              </a:ext>
            </a:extLst>
          </p:cNvPr>
          <p:cNvSpPr txBox="1"/>
          <p:nvPr/>
        </p:nvSpPr>
        <p:spPr>
          <a:xfrm>
            <a:off x="4335781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86C3BE-7327-4958-93D4-A95214CEA45C}"/>
              </a:ext>
            </a:extLst>
          </p:cNvPr>
          <p:cNvCxnSpPr/>
          <p:nvPr/>
        </p:nvCxnSpPr>
        <p:spPr>
          <a:xfrm>
            <a:off x="4069714" y="148166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6BD1B5-773C-4BA6-AD37-0EBD60A28DE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9" y="191983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C01C4B-0EDC-45FE-A91F-B2A8D08976E9}"/>
              </a:ext>
            </a:extLst>
          </p:cNvPr>
          <p:cNvCxnSpPr>
            <a:cxnSpLocks/>
          </p:cNvCxnSpPr>
          <p:nvPr/>
        </p:nvCxnSpPr>
        <p:spPr>
          <a:xfrm flipH="1" flipV="1">
            <a:off x="4103458" y="22784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B8A51B-3026-4E0A-84BD-EAD42C97E418}"/>
              </a:ext>
            </a:extLst>
          </p:cNvPr>
          <p:cNvCxnSpPr>
            <a:cxnSpLocks/>
          </p:cNvCxnSpPr>
          <p:nvPr/>
        </p:nvCxnSpPr>
        <p:spPr>
          <a:xfrm flipH="1" flipV="1">
            <a:off x="4103457" y="264487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66B029-1E6F-4F6B-836A-07E1D4141B9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6" y="302018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20D2787-85A6-4E75-8E2F-30B0D4E0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21591" r="71640" b="18760"/>
          <a:stretch/>
        </p:blipFill>
        <p:spPr>
          <a:xfrm>
            <a:off x="6956157" y="672393"/>
            <a:ext cx="2748044" cy="408873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FAC0199-E268-4387-B963-EBD3ABAF86FC}"/>
              </a:ext>
            </a:extLst>
          </p:cNvPr>
          <p:cNvSpPr/>
          <p:nvPr/>
        </p:nvSpPr>
        <p:spPr>
          <a:xfrm>
            <a:off x="6956157" y="273041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Área de Interés</a:t>
            </a:r>
            <a:endParaRPr lang="es-HN" sz="1200" b="1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F8613BE2-D9B4-45B3-B47B-EE1B1767C29A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4" name="Flowchart: Merge 123">
            <a:extLst>
              <a:ext uri="{FF2B5EF4-FFF2-40B4-BE49-F238E27FC236}">
                <a16:creationId xmlns:a16="http://schemas.microsoft.com/office/drawing/2014/main" id="{28006253-FC87-4895-9812-A8E5072C9B9F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65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83</Words>
  <Application>Microsoft Office PowerPoint</Application>
  <PresentationFormat>Panorámica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OrellanaDiaz, Omar (FAOHN)</dc:creator>
  <cp:lastModifiedBy>Claudia Garrido</cp:lastModifiedBy>
  <cp:revision>9</cp:revision>
  <dcterms:created xsi:type="dcterms:W3CDTF">2020-10-07T13:58:33Z</dcterms:created>
  <dcterms:modified xsi:type="dcterms:W3CDTF">2020-10-07T19:37:02Z</dcterms:modified>
</cp:coreProperties>
</file>