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2" r:id="rId4"/>
    <p:sldId id="293" r:id="rId5"/>
    <p:sldId id="294" r:id="rId6"/>
    <p:sldId id="257" r:id="rId7"/>
    <p:sldId id="290" r:id="rId8"/>
    <p:sldId id="291" r:id="rId9"/>
    <p:sldId id="286" r:id="rId10"/>
    <p:sldId id="287" r:id="rId11"/>
    <p:sldId id="284" r:id="rId12"/>
    <p:sldId id="285" r:id="rId13"/>
    <p:sldId id="258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70AD47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de interés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granos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de interés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de interés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Estadísticas Agrícola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Cultivos anuales (cereales, granos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Estadísticas de interés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Productos </a:t>
            </a:r>
            <a:r>
              <a:rPr lang="es-CL" dirty="0" err="1"/>
              <a:t>Power</a:t>
            </a:r>
            <a:r>
              <a:rPr lang="es-CL" dirty="0"/>
              <a:t> Bi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DATA AGRO</a:t>
            </a:r>
          </a:p>
        </p:txBody>
      </p:sp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10353675" cy="844550"/>
          </a:xfrm>
        </p:spPr>
        <p:txBody>
          <a:bodyPr>
            <a:normAutofit/>
          </a:bodyPr>
          <a:lstStyle/>
          <a:p>
            <a:r>
              <a:rPr lang="es-CL" dirty="0"/>
              <a:t>Agricultura –Agroindustria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914400" y="1219201"/>
            <a:ext cx="5466080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Directorio agroindustria frutícola</a:t>
            </a:r>
          </a:p>
          <a:p>
            <a:r>
              <a:rPr lang="es-CL" sz="1500" dirty="0"/>
              <a:t>Directorio industria láctea  (plantas procesadoras por provincia y mes)</a:t>
            </a:r>
          </a:p>
          <a:p>
            <a:r>
              <a:rPr lang="es-CL" sz="1500" dirty="0"/>
              <a:t>Directorio insumos producción</a:t>
            </a:r>
          </a:p>
          <a:p>
            <a:endParaRPr lang="es-CL" sz="15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5730240" y="5248275"/>
            <a:ext cx="3362960" cy="3511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277417" y="5097855"/>
            <a:ext cx="280987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B67CBF-E154-4F92-B85E-3F0AD33A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2719"/>
            <a:ext cx="10515600" cy="3464243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810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422EA9-5854-4486-BC66-D2E8215A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6" r="1" b="13669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062C23-676A-4B84-BFA4-9E3A7A95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40" r="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E5F8-920B-4BB0-80A9-8FEEBACA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C976-89CC-45AF-9F09-095A2A32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63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2" y="133754"/>
            <a:ext cx="3497584" cy="338555"/>
          </a:xfrm>
        </p:spPr>
        <p:txBody>
          <a:bodyPr>
            <a:normAutofit fontScale="90000"/>
          </a:bodyPr>
          <a:lstStyle/>
          <a:p>
            <a:r>
              <a:rPr lang="es-CL" sz="2400" dirty="0"/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359736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42510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1184448" y="1426134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5730240" y="4842510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C2EA220A-3F98-4D5B-A8F1-DB5D7A645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5"/>
          <a:stretch/>
        </p:blipFill>
        <p:spPr>
          <a:xfrm>
            <a:off x="7559767" y="1686560"/>
            <a:ext cx="4215016" cy="21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4903777" cy="2262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Evolución de exportaciones de cultivos frutícolas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(BD de Aduanas)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490377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r>
              <a:rPr lang="es-ES" sz="1500" dirty="0"/>
              <a:t>Caracterización de propietarios según BD del </a:t>
            </a:r>
            <a:r>
              <a:rPr lang="es-ES" sz="1500"/>
              <a:t>Sii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Agricultura 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tipo. Que se filtre la especie y se genere el mapa por región</a:t>
            </a:r>
          </a:p>
          <a:p>
            <a:r>
              <a:rPr lang="es-CL" sz="1500" dirty="0"/>
              <a:t>Para cada región un gráfico de principales cultivos.</a:t>
            </a:r>
          </a:p>
          <a:p>
            <a:r>
              <a:rPr lang="es-ES" sz="1500" dirty="0"/>
              <a:t>Un gráfico de líneas de evolución de superficie en el tiempo por cultivo (categorías: cereales, legumbre, tubérculos, industriales y hortalizas).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5464A88-CB78-40A9-9BD2-C8E52689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/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/>
              <a:t>Cruzar variables de superficie y exportaciones y precios.</a:t>
            </a:r>
          </a:p>
          <a:p>
            <a:r>
              <a:rPr lang="es-CL" sz="1800" dirty="0"/>
              <a:t>Cruzar la superficie frutícola con las variables pobreza, clima y población a nivel comuna.</a:t>
            </a:r>
          </a:p>
          <a:p>
            <a:r>
              <a:rPr lang="es-CL" sz="1800" dirty="0"/>
              <a:t>Cruzar la superficie frutícola con las agroindustria frutícola por comuna.</a:t>
            </a:r>
          </a:p>
          <a:p>
            <a:r>
              <a:rPr lang="es-ES" sz="1800" dirty="0"/>
              <a:t>Realizar un gráfico de barras dinámico de la evolución de los principales cultivos agrícolas.</a:t>
            </a:r>
          </a:p>
          <a:p>
            <a:r>
              <a:rPr lang="es-ES" sz="1800" dirty="0"/>
              <a:t>Realizar un gráfico de barras dinámico de la evolución de la superficie agrícola.</a:t>
            </a:r>
          </a:p>
          <a:p>
            <a:r>
              <a:rPr lang="es-ES" sz="1800" dirty="0"/>
              <a:t>Realizar gráfico de barras dinámico de la evolución de sistemas de riego en la fruticultura.</a:t>
            </a:r>
          </a:p>
          <a:p>
            <a:r>
              <a:rPr lang="es-ES" sz="1800" dirty="0"/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pintorest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2" y="133754"/>
            <a:ext cx="3497584" cy="338555"/>
          </a:xfrm>
        </p:spPr>
        <p:txBody>
          <a:bodyPr>
            <a:normAutofit fontScale="90000"/>
          </a:bodyPr>
          <a:lstStyle/>
          <a:p>
            <a:r>
              <a:rPr lang="es-CL" sz="2400" dirty="0"/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6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10353675" cy="844550"/>
          </a:xfrm>
        </p:spPr>
        <p:txBody>
          <a:bodyPr>
            <a:normAutofit fontScale="90000"/>
          </a:bodyPr>
          <a:lstStyle/>
          <a:p>
            <a:r>
              <a:rPr lang="es-CL" dirty="0"/>
              <a:t>Agricultura –Producción anual (cereales, grano y hortalizas)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B0D7897-0351-4720-BD8C-A466E43D1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62" t="3176" r="18326" b="79930"/>
          <a:stretch/>
        </p:blipFill>
        <p:spPr>
          <a:xfrm>
            <a:off x="5488284" y="4718685"/>
            <a:ext cx="6390640" cy="1266824"/>
          </a:xfr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739105-398D-426C-A0AD-8DAAB3F17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5"/>
          <a:stretch/>
        </p:blipFill>
        <p:spPr>
          <a:xfrm>
            <a:off x="6703717" y="1407721"/>
            <a:ext cx="5071066" cy="264485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914400" y="1219201"/>
            <a:ext cx="4573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Mapa de rendimiento y superficie de cultivo para cultivos anuales.</a:t>
            </a:r>
          </a:p>
          <a:p>
            <a:r>
              <a:rPr lang="es-CL" sz="1500" dirty="0"/>
              <a:t>Series de tiempo para hortalizas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5730240" y="5248275"/>
            <a:ext cx="3362960" cy="3511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277417" y="5097855"/>
            <a:ext cx="280987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</p:spTree>
    <p:extLst>
      <p:ext uri="{BB962C8B-B14F-4D97-AF65-F5344CB8AC3E}">
        <p14:creationId xmlns:p14="http://schemas.microsoft.com/office/powerpoint/2010/main" val="1343902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876</Words>
  <Application>Microsoft Office PowerPoint</Application>
  <PresentationFormat>Panorámica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Wingdings</vt:lpstr>
      <vt:lpstr>Tema de Office</vt:lpstr>
      <vt:lpstr>Productos Power Bi 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Agricultura –Cultivos anuales -cereales, legumbres, tubérculos, industriales y hortalizas)</vt:lpstr>
      <vt:lpstr>Christian Castro</vt:lpstr>
      <vt:lpstr>1. Estadísticas Agrícolas</vt:lpstr>
      <vt:lpstr>Agricultura –Producción anual (cereales, grano y hortalizas)</vt:lpstr>
      <vt:lpstr>Agricultura –Agroindustria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Power Bi </dc:title>
  <dc:creator>clauduarte r</dc:creator>
  <cp:lastModifiedBy>clauduarte r</cp:lastModifiedBy>
  <cp:revision>13</cp:revision>
  <dcterms:created xsi:type="dcterms:W3CDTF">2020-11-03T22:56:44Z</dcterms:created>
  <dcterms:modified xsi:type="dcterms:W3CDTF">2020-11-06T19:26:01Z</dcterms:modified>
</cp:coreProperties>
</file>