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8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6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depa.gob.cl/publicaciones/boletines/boletin-diario-de-precios-y-volumenes-de-frutas-en-mercados-mayorist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391A-6538-41B9-B5CA-797A3C6F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PRECIOS CULTIVOS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875B0-0EDB-4804-ADDD-9B12A72D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FUENTE: ODEPA con datos de </a:t>
            </a:r>
            <a:r>
              <a:rPr lang="es-ES" sz="2000" dirty="0"/>
              <a:t>Asociación gremial de Ferias Ganaderas</a:t>
            </a:r>
            <a:endParaRPr lang="es-CL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2"/>
              </a:rPr>
              <a:t>https://www.odepa.gob.cl/publicaciones/boletines/boletin-diario-de-precios-y-volumenes-de-frutas-en-mercados-mayoristas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534655" y="3616772"/>
            <a:ext cx="364331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diarios). No existe base de datos de boletines anteriores!!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semanales (disponibles de enero 2019 a 3 noviembre 2020)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1903227" y="4540102"/>
            <a:ext cx="3992747" cy="31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2B6478-A291-4490-A390-004915BD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2" y="2084737"/>
            <a:ext cx="5964213" cy="30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04E3A-1598-4640-B664-9C03D857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92B10-45EB-4B62-A453-BEDCFB53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CL" sz="2400" dirty="0"/>
              <a:t>Se debe ir </a:t>
            </a:r>
          </a:p>
        </p:txBody>
      </p:sp>
    </p:spTree>
    <p:extLst>
      <p:ext uri="{BB962C8B-B14F-4D97-AF65-F5344CB8AC3E}">
        <p14:creationId xmlns:p14="http://schemas.microsoft.com/office/powerpoint/2010/main" val="923774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PRECIOS CULTIVOS AGRÍCOLAS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CULTIVOS AGRÍCOLAS</dc:title>
  <dc:creator>clauduarte r</dc:creator>
  <cp:lastModifiedBy>clauduarte r</cp:lastModifiedBy>
  <cp:revision>3</cp:revision>
  <dcterms:created xsi:type="dcterms:W3CDTF">2020-11-11T17:04:34Z</dcterms:created>
  <dcterms:modified xsi:type="dcterms:W3CDTF">2020-11-12T01:20:50Z</dcterms:modified>
</cp:coreProperties>
</file>