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71" r:id="rId7"/>
    <p:sldId id="273" r:id="rId8"/>
    <p:sldId id="278" r:id="rId9"/>
    <p:sldId id="270" r:id="rId10"/>
    <p:sldId id="272" r:id="rId11"/>
    <p:sldId id="275" r:id="rId12"/>
    <p:sldId id="277" r:id="rId13"/>
    <p:sldId id="276" r:id="rId14"/>
    <p:sldId id="279" r:id="rId15"/>
    <p:sldId id="280" r:id="rId16"/>
    <p:sldId id="281" r:id="rId17"/>
    <p:sldId id="282" r:id="rId18"/>
    <p:sldId id="284" r:id="rId19"/>
    <p:sldId id="283" r:id="rId20"/>
    <p:sldId id="285" r:id="rId21"/>
    <p:sldId id="286" r:id="rId22"/>
    <p:sldId id="287" r:id="rId23"/>
    <p:sldId id="257" r:id="rId24"/>
    <p:sldId id="258" r:id="rId25"/>
    <p:sldId id="259" r:id="rId26"/>
    <p:sldId id="261" r:id="rId27"/>
    <p:sldId id="263" r:id="rId28"/>
    <p:sldId id="260" r:id="rId29"/>
    <p:sldId id="264" r:id="rId30"/>
    <p:sldId id="266" r:id="rId31"/>
    <p:sldId id="269" r:id="rId32"/>
    <p:sldId id="265" r:id="rId33"/>
    <p:sldId id="267" r:id="rId34"/>
    <p:sldId id="268" r:id="rId3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300" dirty="0"/>
            <a:t>Monitoreo Suelo Planta Agua</a:t>
          </a:r>
        </a:p>
      </dgm:t>
    </dgm:pt>
    <dgm:pt modelId="{979AA8ED-F14C-4AB3-ADCC-572B87B56E2E}" type="parTrans" cxnId="{EF21C7CD-0C4A-464C-A843-EB94EC66BF9D}">
      <dgm:prSet/>
      <dgm:spPr/>
      <dgm:t>
        <a:bodyPr/>
        <a:lstStyle/>
        <a:p>
          <a:endParaRPr lang="es-CL" sz="1300"/>
        </a:p>
      </dgm:t>
    </dgm:pt>
    <dgm:pt modelId="{1E373A87-3124-4B8C-A1C5-4A4CAAC93CF3}" type="sibTrans" cxnId="{EF21C7CD-0C4A-464C-A843-EB94EC66BF9D}">
      <dgm:prSet/>
      <dgm:spPr/>
      <dgm:t>
        <a:bodyPr/>
        <a:lstStyle/>
        <a:p>
          <a:endParaRPr lang="es-CL" sz="1300"/>
        </a:p>
      </dgm:t>
    </dgm:pt>
    <dgm:pt modelId="{0A902DA4-C8EF-4BE0-830A-61C8F44E6401}">
      <dgm:prSet phldrT="[Texto]" custT="1"/>
      <dgm:spPr/>
      <dgm:t>
        <a:bodyPr/>
        <a:lstStyle/>
        <a:p>
          <a:r>
            <a:rPr lang="es-CL" sz="1300" dirty="0" err="1"/>
            <a:t>Indices</a:t>
          </a:r>
          <a:r>
            <a:rPr lang="es-CL" sz="1300" dirty="0"/>
            <a:t> de Vegetación</a:t>
          </a:r>
        </a:p>
      </dgm:t>
    </dgm:pt>
    <dgm:pt modelId="{FBAF2FD9-7229-43C5-8B71-BE5BFD63CC11}" type="parTrans" cxnId="{5F5412E9-1064-46CB-87D6-1150B79F8842}">
      <dgm:prSet custT="1"/>
      <dgm:spPr/>
      <dgm:t>
        <a:bodyPr/>
        <a:lstStyle/>
        <a:p>
          <a:endParaRPr lang="es-CL" sz="1300"/>
        </a:p>
      </dgm:t>
    </dgm:pt>
    <dgm:pt modelId="{85543B6F-C496-4C15-9963-DFACC6D0CA00}" type="sibTrans" cxnId="{5F5412E9-1064-46CB-87D6-1150B79F8842}">
      <dgm:prSet/>
      <dgm:spPr/>
      <dgm:t>
        <a:bodyPr/>
        <a:lstStyle/>
        <a:p>
          <a:endParaRPr lang="es-CL" sz="1300"/>
        </a:p>
      </dgm:t>
    </dgm:pt>
    <dgm:pt modelId="{8B20E4FA-CE8A-4A1D-82F3-741BA1CBB80B}">
      <dgm:prSet phldrT="[Texto]" custT="1"/>
      <dgm:spPr/>
      <dgm:t>
        <a:bodyPr/>
        <a:lstStyle/>
        <a:p>
          <a:r>
            <a:rPr lang="es-CL" sz="1300" dirty="0"/>
            <a:t>Monitoreo Planta- Agua</a:t>
          </a:r>
        </a:p>
      </dgm:t>
    </dgm:pt>
    <dgm:pt modelId="{B7C497EC-6332-49B3-AE65-728942BC610E}" type="parTrans" cxnId="{15838360-17C3-45C3-BA2F-173E5711FE9F}">
      <dgm:prSet custT="1"/>
      <dgm:spPr/>
      <dgm:t>
        <a:bodyPr/>
        <a:lstStyle/>
        <a:p>
          <a:endParaRPr lang="es-CL" sz="1300"/>
        </a:p>
      </dgm:t>
    </dgm:pt>
    <dgm:pt modelId="{323D3268-A268-4033-ACA6-FFEC4A64C4EE}" type="sibTrans" cxnId="{15838360-17C3-45C3-BA2F-173E5711FE9F}">
      <dgm:prSet/>
      <dgm:spPr/>
      <dgm:t>
        <a:bodyPr/>
        <a:lstStyle/>
        <a:p>
          <a:endParaRPr lang="es-CL" sz="1300"/>
        </a:p>
      </dgm:t>
    </dgm:pt>
    <dgm:pt modelId="{6D19630F-0619-4906-913C-7D96B28554E7}">
      <dgm:prSet phldrT="[Texto]" custT="1"/>
      <dgm:spPr/>
      <dgm:t>
        <a:bodyPr/>
        <a:lstStyle/>
        <a:p>
          <a:r>
            <a:rPr lang="es-CL" sz="1300" dirty="0"/>
            <a:t>Monitoreo  Suelo-Planta-Agua</a:t>
          </a:r>
        </a:p>
      </dgm:t>
    </dgm:pt>
    <dgm:pt modelId="{A74F233E-ABA4-42CA-882A-A71595919FCF}" type="parTrans" cxnId="{5E9B44E4-CDB0-4A77-B8D3-819D3A5BDE41}">
      <dgm:prSet custT="1"/>
      <dgm:spPr/>
      <dgm:t>
        <a:bodyPr/>
        <a:lstStyle/>
        <a:p>
          <a:endParaRPr lang="es-CL" sz="1300"/>
        </a:p>
      </dgm:t>
    </dgm:pt>
    <dgm:pt modelId="{C3C14453-F26E-4156-9C17-553999B7B710}" type="sibTrans" cxnId="{5E9B44E4-CDB0-4A77-B8D3-819D3A5BDE41}">
      <dgm:prSet/>
      <dgm:spPr/>
      <dgm:t>
        <a:bodyPr/>
        <a:lstStyle/>
        <a:p>
          <a:endParaRPr lang="es-CL" sz="1300"/>
        </a:p>
      </dgm:t>
    </dgm:pt>
    <dgm:pt modelId="{74798567-21CD-42F3-8D0C-93E8EDA02647}">
      <dgm:prSet phldrT="[Texto]" custT="1"/>
      <dgm:spPr/>
      <dgm:t>
        <a:bodyPr/>
        <a:lstStyle/>
        <a:p>
          <a:r>
            <a:rPr lang="es-CL" sz="1300" dirty="0" err="1"/>
            <a:t>Indices</a:t>
          </a:r>
          <a:r>
            <a:rPr lang="es-CL" sz="1300" dirty="0"/>
            <a:t> de Humedad</a:t>
          </a:r>
        </a:p>
      </dgm:t>
    </dgm:pt>
    <dgm:pt modelId="{D221715D-0679-4581-8A7C-BC2825CF7329}" type="parTrans" cxnId="{3E28974F-000D-4496-B4BE-D5A886D44542}">
      <dgm:prSet custT="1"/>
      <dgm:spPr/>
      <dgm:t>
        <a:bodyPr/>
        <a:lstStyle/>
        <a:p>
          <a:endParaRPr lang="es-CL" sz="1300"/>
        </a:p>
      </dgm:t>
    </dgm:pt>
    <dgm:pt modelId="{1EE84FB9-B83A-4E73-AE93-8C69D49D30C1}" type="sibTrans" cxnId="{3E28974F-000D-4496-B4BE-D5A886D44542}">
      <dgm:prSet/>
      <dgm:spPr/>
      <dgm:t>
        <a:bodyPr/>
        <a:lstStyle/>
        <a:p>
          <a:endParaRPr lang="es-CL" sz="1300"/>
        </a:p>
      </dgm:t>
    </dgm:pt>
    <dgm:pt modelId="{E9BA5641-EA98-4F3B-913B-05A1607AA5B1}">
      <dgm:prSet custT="1"/>
      <dgm:spPr/>
      <dgm:t>
        <a:bodyPr/>
        <a:lstStyle/>
        <a:p>
          <a:r>
            <a:rPr lang="es-CL" sz="1300" dirty="0"/>
            <a:t>Monitoreo Agua Planta</a:t>
          </a:r>
        </a:p>
      </dgm:t>
    </dgm:pt>
    <dgm:pt modelId="{92E5AB5B-0E54-4489-B648-9A9A7E1DE4A2}" type="parTrans" cxnId="{1A262447-D06F-492D-A633-6B09838FD3CB}">
      <dgm:prSet custT="1"/>
      <dgm:spPr/>
      <dgm:t>
        <a:bodyPr/>
        <a:lstStyle/>
        <a:p>
          <a:endParaRPr lang="es-CL" sz="1300"/>
        </a:p>
      </dgm:t>
    </dgm:pt>
    <dgm:pt modelId="{B701113E-5943-4876-A3A3-3F7BF32D5DCF}" type="sibTrans" cxnId="{1A262447-D06F-492D-A633-6B09838FD3CB}">
      <dgm:prSet/>
      <dgm:spPr/>
      <dgm:t>
        <a:bodyPr/>
        <a:lstStyle/>
        <a:p>
          <a:endParaRPr lang="es-CL" sz="1300"/>
        </a:p>
      </dgm:t>
    </dgm:pt>
    <dgm:pt modelId="{F70DEBE8-E27F-4CD7-A612-9728C9446A8B}">
      <dgm:prSet custT="1"/>
      <dgm:spPr/>
      <dgm:t>
        <a:bodyPr/>
        <a:lstStyle/>
        <a:p>
          <a:r>
            <a:rPr lang="es-CL" sz="1300" dirty="0"/>
            <a:t>NDMI/NDWI</a:t>
          </a:r>
        </a:p>
      </dgm:t>
    </dgm:pt>
    <dgm:pt modelId="{81D5DFD0-44DE-4873-999A-8BBF753FE5AB}" type="parTrans" cxnId="{57637E43-46D3-441A-9387-9EBF4DCE073A}">
      <dgm:prSet custT="1"/>
      <dgm:spPr/>
      <dgm:t>
        <a:bodyPr/>
        <a:lstStyle/>
        <a:p>
          <a:endParaRPr lang="es-CL" sz="1300"/>
        </a:p>
      </dgm:t>
    </dgm:pt>
    <dgm:pt modelId="{629E34D5-53C1-4F5D-818F-2B810756A796}" type="sibTrans" cxnId="{57637E43-46D3-441A-9387-9EBF4DCE073A}">
      <dgm:prSet/>
      <dgm:spPr/>
      <dgm:t>
        <a:bodyPr/>
        <a:lstStyle/>
        <a:p>
          <a:endParaRPr lang="es-CL" sz="1300"/>
        </a:p>
      </dgm:t>
    </dgm:pt>
    <dgm:pt modelId="{1A827A5C-0100-4227-AF9B-832CBB7106B8}">
      <dgm:prSet custT="1"/>
      <dgm:spPr/>
      <dgm:t>
        <a:bodyPr/>
        <a:lstStyle/>
        <a:p>
          <a:r>
            <a:rPr lang="es-CL" sz="1300" dirty="0"/>
            <a:t>CWSI</a:t>
          </a:r>
        </a:p>
      </dgm:t>
    </dgm:pt>
    <dgm:pt modelId="{9F4261BC-9C2E-47A5-BAD3-4D33D076D661}" type="parTrans" cxnId="{5DF257B7-0CD9-4DED-A69E-088B8FD54EE0}">
      <dgm:prSet custT="1"/>
      <dgm:spPr/>
      <dgm:t>
        <a:bodyPr/>
        <a:lstStyle/>
        <a:p>
          <a:endParaRPr lang="es-CL" sz="1300"/>
        </a:p>
      </dgm:t>
    </dgm:pt>
    <dgm:pt modelId="{2C44F2FA-004B-434B-AB54-F532269237C7}" type="sibTrans" cxnId="{5DF257B7-0CD9-4DED-A69E-088B8FD54EE0}">
      <dgm:prSet/>
      <dgm:spPr/>
      <dgm:t>
        <a:bodyPr/>
        <a:lstStyle/>
        <a:p>
          <a:endParaRPr lang="es-CL" sz="1300"/>
        </a:p>
      </dgm:t>
    </dgm:pt>
    <dgm:pt modelId="{B30EF2AB-E6E4-4CCF-A139-D1CEE8B07EDF}">
      <dgm:prSet custT="1"/>
      <dgm:spPr/>
      <dgm:t>
        <a:bodyPr/>
        <a:lstStyle/>
        <a:p>
          <a:r>
            <a:rPr lang="es-CL" sz="1300" dirty="0"/>
            <a:t>NDVI</a:t>
          </a:r>
        </a:p>
      </dgm:t>
    </dgm:pt>
    <dgm:pt modelId="{0E317E3F-6F51-4C8F-8F25-8415628100C2}" type="parTrans" cxnId="{51601C03-AEB8-4CE4-A4B0-5A777C4FBD7F}">
      <dgm:prSet custT="1"/>
      <dgm:spPr/>
      <dgm:t>
        <a:bodyPr/>
        <a:lstStyle/>
        <a:p>
          <a:endParaRPr lang="es-CL" sz="1300"/>
        </a:p>
      </dgm:t>
    </dgm:pt>
    <dgm:pt modelId="{EBBE1CE5-6AFC-486A-B384-DF3F6B24BA33}" type="sibTrans" cxnId="{51601C03-AEB8-4CE4-A4B0-5A777C4FBD7F}">
      <dgm:prSet/>
      <dgm:spPr/>
      <dgm:t>
        <a:bodyPr/>
        <a:lstStyle/>
        <a:p>
          <a:endParaRPr lang="es-CL" sz="1300"/>
        </a:p>
      </dgm:t>
    </dgm:pt>
    <dgm:pt modelId="{928F8E4D-B940-4692-A869-AF0D83B206D9}">
      <dgm:prSet custT="1"/>
      <dgm:spPr/>
      <dgm:t>
        <a:bodyPr/>
        <a:lstStyle/>
        <a:p>
          <a:r>
            <a:rPr lang="es-CL" sz="1300" dirty="0"/>
            <a:t>Monitoreo Nitrógeno- Agua</a:t>
          </a:r>
        </a:p>
        <a:p>
          <a:endParaRPr lang="es-CL" sz="1300" dirty="0"/>
        </a:p>
      </dgm:t>
    </dgm:pt>
    <dgm:pt modelId="{D0C39F66-BC5E-4592-A613-857633670754}" type="parTrans" cxnId="{6B053DDB-6F0F-485D-95E4-4D93876DF961}">
      <dgm:prSet custT="1"/>
      <dgm:spPr/>
      <dgm:t>
        <a:bodyPr/>
        <a:lstStyle/>
        <a:p>
          <a:endParaRPr lang="es-CL" sz="1300"/>
        </a:p>
      </dgm:t>
    </dgm:pt>
    <dgm:pt modelId="{7A6BE9E9-B923-4865-8D5C-F5BE6AA4EFB0}" type="sibTrans" cxnId="{6B053DDB-6F0F-485D-95E4-4D93876DF961}">
      <dgm:prSet/>
      <dgm:spPr/>
      <dgm:t>
        <a:bodyPr/>
        <a:lstStyle/>
        <a:p>
          <a:endParaRPr lang="es-CL" sz="1300"/>
        </a:p>
      </dgm:t>
    </dgm:pt>
    <dgm:pt modelId="{A5EACDFE-8368-4CF8-A50D-0734A99399A9}">
      <dgm:prSet custT="1"/>
      <dgm:spPr/>
      <dgm:t>
        <a:bodyPr/>
        <a:lstStyle/>
        <a:p>
          <a:r>
            <a:rPr lang="es-CL" sz="1300" dirty="0"/>
            <a:t>GNDVI</a:t>
          </a:r>
        </a:p>
      </dgm:t>
    </dgm:pt>
    <dgm:pt modelId="{6520EA40-1377-4AB4-9455-259884FA7B8A}" type="parTrans" cxnId="{07634D20-AD02-4A8C-8B76-C8D6AD9CBB76}">
      <dgm:prSet custT="1"/>
      <dgm:spPr/>
      <dgm:t>
        <a:bodyPr/>
        <a:lstStyle/>
        <a:p>
          <a:endParaRPr lang="es-CL" sz="1300"/>
        </a:p>
      </dgm:t>
    </dgm:pt>
    <dgm:pt modelId="{95CFF5AF-F9B0-43CD-87ED-8FF9915E2890}" type="sibTrans" cxnId="{07634D20-AD02-4A8C-8B76-C8D6AD9CBB76}">
      <dgm:prSet/>
      <dgm:spPr/>
      <dgm:t>
        <a:bodyPr/>
        <a:lstStyle/>
        <a:p>
          <a:endParaRPr lang="es-CL" sz="1300"/>
        </a:p>
      </dgm:t>
    </dgm:pt>
    <dgm:pt modelId="{416ABEE5-1E38-4D7B-AEF0-D36C71548B76}">
      <dgm:prSet custT="1"/>
      <dgm:spPr/>
      <dgm:t>
        <a:bodyPr/>
        <a:lstStyle/>
        <a:p>
          <a:r>
            <a:rPr lang="es-CL" sz="1300" dirty="0"/>
            <a:t>NDRE</a:t>
          </a:r>
        </a:p>
      </dgm:t>
    </dgm:pt>
    <dgm:pt modelId="{F57B0B65-3821-434F-BEC9-4BA6B09896EA}" type="parTrans" cxnId="{559A1A7D-F46F-4B81-89EC-A9A06AE3B7D1}">
      <dgm:prSet custT="1"/>
      <dgm:spPr/>
      <dgm:t>
        <a:bodyPr/>
        <a:lstStyle/>
        <a:p>
          <a:endParaRPr lang="es-CL" sz="1300"/>
        </a:p>
      </dgm:t>
    </dgm:pt>
    <dgm:pt modelId="{0584B0CA-1CAE-4A1B-9E11-6B2CD4E93CAE}" type="sibTrans" cxnId="{559A1A7D-F46F-4B81-89EC-A9A06AE3B7D1}">
      <dgm:prSet/>
      <dgm:spPr/>
      <dgm:t>
        <a:bodyPr/>
        <a:lstStyle/>
        <a:p>
          <a:endParaRPr lang="es-CL" sz="1300"/>
        </a:p>
      </dgm:t>
    </dgm:pt>
    <dgm:pt modelId="{196EB601-3495-4A24-B522-57EFB9D26C3A}">
      <dgm:prSet custT="1"/>
      <dgm:spPr/>
      <dgm:t>
        <a:bodyPr/>
        <a:lstStyle/>
        <a:p>
          <a:r>
            <a:rPr lang="es-CL" sz="1300" dirty="0"/>
            <a:t>GCI</a:t>
          </a:r>
        </a:p>
      </dgm:t>
    </dgm:pt>
    <dgm:pt modelId="{5EAF6AE7-A08F-470F-B28E-950647E25E7A}" type="parTrans" cxnId="{C90FA00C-5FCC-4A4E-A852-858FE64A7473}">
      <dgm:prSet custT="1"/>
      <dgm:spPr/>
      <dgm:t>
        <a:bodyPr/>
        <a:lstStyle/>
        <a:p>
          <a:endParaRPr lang="es-CL" sz="1300"/>
        </a:p>
      </dgm:t>
    </dgm:pt>
    <dgm:pt modelId="{633C1257-572E-456E-98DE-5F953533DDB0}" type="sibTrans" cxnId="{C90FA00C-5FCC-4A4E-A852-858FE64A7473}">
      <dgm:prSet/>
      <dgm:spPr/>
      <dgm:t>
        <a:bodyPr/>
        <a:lstStyle/>
        <a:p>
          <a:endParaRPr lang="es-CL" sz="1300"/>
        </a:p>
      </dgm:t>
    </dgm:pt>
    <dgm:pt modelId="{F26E356B-3519-4C65-ADED-DAA97110B261}">
      <dgm:prSet custT="1"/>
      <dgm:spPr/>
      <dgm:t>
        <a:bodyPr/>
        <a:lstStyle/>
        <a:p>
          <a:r>
            <a:rPr lang="es-CL" sz="1300" dirty="0"/>
            <a:t>EVI</a:t>
          </a:r>
        </a:p>
      </dgm:t>
    </dgm:pt>
    <dgm:pt modelId="{A49C4454-BCC0-4878-B2D2-07E860C1B4A1}" type="parTrans" cxnId="{2FB5B531-2BDE-4FE1-BC2F-2CF4A913BF49}">
      <dgm:prSet custT="1"/>
      <dgm:spPr/>
      <dgm:t>
        <a:bodyPr/>
        <a:lstStyle/>
        <a:p>
          <a:endParaRPr lang="es-CL" sz="1300"/>
        </a:p>
      </dgm:t>
    </dgm:pt>
    <dgm:pt modelId="{20A9E81E-AE9D-4BA7-AE93-CE9DEE500741}" type="sibTrans" cxnId="{2FB5B531-2BDE-4FE1-BC2F-2CF4A913BF49}">
      <dgm:prSet/>
      <dgm:spPr/>
      <dgm:t>
        <a:bodyPr/>
        <a:lstStyle/>
        <a:p>
          <a:endParaRPr lang="es-CL" sz="1300"/>
        </a:p>
      </dgm:t>
    </dgm:pt>
    <dgm:pt modelId="{EC3A5210-76AF-437F-A40C-EF284FC92E8D}">
      <dgm:prSet custT="1"/>
      <dgm:spPr/>
      <dgm:t>
        <a:bodyPr/>
        <a:lstStyle/>
        <a:p>
          <a:r>
            <a:rPr lang="es-CL" sz="1300" dirty="0"/>
            <a:t>CVI</a:t>
          </a:r>
        </a:p>
      </dgm:t>
    </dgm:pt>
    <dgm:pt modelId="{FDC3624A-8E4A-4758-9B10-2762A5BB9C31}" type="parTrans" cxnId="{333B3FA9-0F9A-46D6-A449-A51CA1B097B7}">
      <dgm:prSet custT="1"/>
      <dgm:spPr/>
      <dgm:t>
        <a:bodyPr/>
        <a:lstStyle/>
        <a:p>
          <a:endParaRPr lang="es-CL" sz="1300"/>
        </a:p>
      </dgm:t>
    </dgm:pt>
    <dgm:pt modelId="{E34C452D-5EEA-4F23-AE24-C9BEA9C32184}" type="sibTrans" cxnId="{333B3FA9-0F9A-46D6-A449-A51CA1B097B7}">
      <dgm:prSet/>
      <dgm:spPr/>
      <dgm:t>
        <a:bodyPr/>
        <a:lstStyle/>
        <a:p>
          <a:endParaRPr lang="es-CL" sz="1300"/>
        </a:p>
      </dgm:t>
    </dgm:pt>
    <dgm:pt modelId="{B7BA7960-AE87-4853-B8D0-CB884BE62D9A}">
      <dgm:prSet custT="1"/>
      <dgm:spPr/>
      <dgm:t>
        <a:bodyPr/>
        <a:lstStyle/>
        <a:p>
          <a:r>
            <a:rPr lang="es-CL" sz="1300" dirty="0"/>
            <a:t>MSAVI</a:t>
          </a:r>
        </a:p>
      </dgm:t>
    </dgm:pt>
    <dgm:pt modelId="{2816CD0C-DB0A-4409-8837-B6D2846E1607}" type="parTrans" cxnId="{79933D88-4577-479C-8AEA-91A239E865C6}">
      <dgm:prSet custT="1"/>
      <dgm:spPr/>
      <dgm:t>
        <a:bodyPr/>
        <a:lstStyle/>
        <a:p>
          <a:endParaRPr lang="es-CL" sz="1300"/>
        </a:p>
      </dgm:t>
    </dgm:pt>
    <dgm:pt modelId="{ABCB5E9B-F230-478B-B62E-CA92B2183A42}" type="sibTrans" cxnId="{79933D88-4577-479C-8AEA-91A239E865C6}">
      <dgm:prSet/>
      <dgm:spPr/>
      <dgm:t>
        <a:bodyPr/>
        <a:lstStyle/>
        <a:p>
          <a:endParaRPr lang="es-CL" sz="1300"/>
        </a:p>
      </dgm:t>
    </dgm:pt>
    <dgm:pt modelId="{5F436D1E-D542-4613-8D6D-5542F484A183}">
      <dgm:prSet custT="1"/>
      <dgm:spPr/>
      <dgm:t>
        <a:bodyPr/>
        <a:lstStyle/>
        <a:p>
          <a:r>
            <a:rPr lang="es-CL" sz="1300" dirty="0"/>
            <a:t>Monitoreo Sequía</a:t>
          </a:r>
        </a:p>
      </dgm:t>
    </dgm:pt>
    <dgm:pt modelId="{2DC8C304-7B16-4CA7-91DE-19782F89FFFA}" type="parTrans" cxnId="{C81C1CDA-F17E-4E33-A8B5-EFAED873FCC9}">
      <dgm:prSet custT="1"/>
      <dgm:spPr/>
      <dgm:t>
        <a:bodyPr/>
        <a:lstStyle/>
        <a:p>
          <a:endParaRPr lang="es-CL" sz="1300"/>
        </a:p>
      </dgm:t>
    </dgm:pt>
    <dgm:pt modelId="{93F230C4-C37F-419F-97DE-99CD0F698D1A}" type="sibTrans" cxnId="{C81C1CDA-F17E-4E33-A8B5-EFAED873FCC9}">
      <dgm:prSet/>
      <dgm:spPr/>
      <dgm:t>
        <a:bodyPr/>
        <a:lstStyle/>
        <a:p>
          <a:endParaRPr lang="es-CL" sz="1300"/>
        </a:p>
      </dgm:t>
    </dgm:pt>
    <dgm:pt modelId="{CCEF0164-3ABE-4D17-9534-D2E8E86988BA}">
      <dgm:prSet custT="1"/>
      <dgm:spPr/>
      <dgm:t>
        <a:bodyPr/>
        <a:lstStyle/>
        <a:p>
          <a:r>
            <a:rPr lang="es-CL" sz="1300" dirty="0"/>
            <a:t>TVDMI</a:t>
          </a:r>
        </a:p>
      </dgm:t>
    </dgm:pt>
    <dgm:pt modelId="{AA7D2EED-51EC-49CB-AB95-31C87A5D2776}" type="parTrans" cxnId="{D87DF883-E2CB-477C-B7FC-BA010B634D2E}">
      <dgm:prSet custT="1"/>
      <dgm:spPr/>
      <dgm:t>
        <a:bodyPr/>
        <a:lstStyle/>
        <a:p>
          <a:endParaRPr lang="es-CL" sz="1300"/>
        </a:p>
      </dgm:t>
    </dgm:pt>
    <dgm:pt modelId="{97048DF9-1BD7-4B66-B71C-9344B18DDB66}" type="sibTrans" cxnId="{D87DF883-E2CB-477C-B7FC-BA010B634D2E}">
      <dgm:prSet/>
      <dgm:spPr/>
      <dgm:t>
        <a:bodyPr/>
        <a:lstStyle/>
        <a:p>
          <a:endParaRPr lang="es-CL" sz="1300"/>
        </a:p>
      </dgm:t>
    </dgm:pt>
    <dgm:pt modelId="{B16ADE23-8F7D-46DD-B418-E56D382678BD}">
      <dgm:prSet custT="1"/>
      <dgm:spPr/>
      <dgm:t>
        <a:bodyPr/>
        <a:lstStyle/>
        <a:p>
          <a:r>
            <a:rPr lang="es-CL" sz="1300" dirty="0"/>
            <a:t>TDVI</a:t>
          </a:r>
        </a:p>
      </dgm:t>
    </dgm:pt>
    <dgm:pt modelId="{D04C3AFF-AE1D-40D1-B402-BBECE9611C52}" type="parTrans" cxnId="{2E64967B-9FF4-4836-B0F9-F960000F8694}">
      <dgm:prSet custT="1"/>
      <dgm:spPr/>
      <dgm:t>
        <a:bodyPr/>
        <a:lstStyle/>
        <a:p>
          <a:endParaRPr lang="es-CL" sz="1300"/>
        </a:p>
      </dgm:t>
    </dgm:pt>
    <dgm:pt modelId="{3DFE851C-3EC0-4366-9B16-D84D9EED64BE}" type="sibTrans" cxnId="{2E64967B-9FF4-4836-B0F9-F960000F8694}">
      <dgm:prSet/>
      <dgm:spPr/>
      <dgm:t>
        <a:bodyPr/>
        <a:lstStyle/>
        <a:p>
          <a:endParaRPr lang="es-CL" sz="1300"/>
        </a:p>
      </dgm:t>
    </dgm:pt>
    <dgm:pt modelId="{5B3B9327-5DA5-43B6-A75A-542143A5B6D3}">
      <dgm:prSet custT="1"/>
      <dgm:spPr/>
      <dgm:t>
        <a:bodyPr/>
        <a:lstStyle/>
        <a:p>
          <a:r>
            <a:rPr lang="es-CL" sz="1300" dirty="0"/>
            <a:t>SAVI</a:t>
          </a:r>
        </a:p>
      </dgm:t>
    </dgm:pt>
    <dgm:pt modelId="{1FA17ABC-FACE-4B34-A96E-EE242E9A8239}" type="sibTrans" cxnId="{D2477951-7F38-4C9F-A723-E0B4B071258C}">
      <dgm:prSet/>
      <dgm:spPr/>
      <dgm:t>
        <a:bodyPr/>
        <a:lstStyle/>
        <a:p>
          <a:endParaRPr lang="es-CL" sz="1300"/>
        </a:p>
      </dgm:t>
    </dgm:pt>
    <dgm:pt modelId="{62735D84-BE8D-4630-9A63-E9CA63D09EC9}" type="parTrans" cxnId="{D2477951-7F38-4C9F-A723-E0B4B071258C}">
      <dgm:prSet custT="1"/>
      <dgm:spPr/>
      <dgm:t>
        <a:bodyPr/>
        <a:lstStyle/>
        <a:p>
          <a:endParaRPr lang="es-CL" sz="1300"/>
        </a:p>
      </dgm:t>
    </dgm:pt>
    <dgm:pt modelId="{C80397F1-B4E5-4466-A8D9-502D00965F57}">
      <dgm:prSet custT="1"/>
      <dgm:spPr/>
      <dgm:t>
        <a:bodyPr/>
        <a:lstStyle/>
        <a:p>
          <a:r>
            <a:rPr lang="es-CL" sz="1300" dirty="0"/>
            <a:t>ARVI </a:t>
          </a:r>
        </a:p>
      </dgm:t>
    </dgm:pt>
    <dgm:pt modelId="{1C2D30D1-5B32-448D-B418-C11F6EED8995}" type="parTrans" cxnId="{85D57F6B-F4A2-488A-8E6E-27AF6DA7B9DA}">
      <dgm:prSet/>
      <dgm:spPr/>
      <dgm:t>
        <a:bodyPr/>
        <a:lstStyle/>
        <a:p>
          <a:endParaRPr lang="es-CL"/>
        </a:p>
      </dgm:t>
    </dgm:pt>
    <dgm:pt modelId="{CDF899C1-3BEC-4B72-AF2D-3D30FF1FAB89}" type="sibTrans" cxnId="{85D57F6B-F4A2-488A-8E6E-27AF6DA7B9DA}">
      <dgm:prSet/>
      <dgm:spPr/>
      <dgm:t>
        <a:bodyPr/>
        <a:lstStyle/>
        <a:p>
          <a:endParaRPr lang="es-CL"/>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2"/>
      <dgm:spPr/>
    </dgm:pt>
    <dgm:pt modelId="{B240B3BC-C0FB-4EBC-A5CB-027B8B886A24}" type="pres">
      <dgm:prSet presAssocID="{FBAF2FD9-7229-43C5-8B71-BE5BFD63CC11}" presName="connTx" presStyleLbl="parChTrans1D2" presStyleIdx="0" presStyleCnt="2"/>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2"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5"/>
      <dgm:spPr/>
    </dgm:pt>
    <dgm:pt modelId="{1CF8124C-F0F6-4409-A27B-429224C714A9}" type="pres">
      <dgm:prSet presAssocID="{B7C497EC-6332-49B3-AE65-728942BC610E}" presName="connTx" presStyleLbl="parChTrans1D3" presStyleIdx="0" presStyleCnt="5"/>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5" custScaleX="150823">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13"/>
      <dgm:spPr/>
    </dgm:pt>
    <dgm:pt modelId="{29DF42D4-9BEC-4F58-B193-4C032D5CA2B4}" type="pres">
      <dgm:prSet presAssocID="{0E317E3F-6F51-4C8F-8F25-8415628100C2}" presName="connTx" presStyleLbl="parChTrans1D4" presStyleIdx="0" presStyleCnt="13"/>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13">
        <dgm:presLayoutVars>
          <dgm:chPref val="3"/>
        </dgm:presLayoutVars>
      </dgm:prSet>
      <dgm:spPr/>
    </dgm:pt>
    <dgm:pt modelId="{BE63B84E-4284-4611-9FCD-3F5BF4BC90E6}" type="pres">
      <dgm:prSet presAssocID="{B30EF2AB-E6E4-4CCF-A139-D1CEE8B07EDF}" presName="level3hierChild" presStyleCnt="0"/>
      <dgm:spPr/>
    </dgm:pt>
    <dgm:pt modelId="{EA1948B9-1CAB-4879-B320-4402F669EABB}" type="pres">
      <dgm:prSet presAssocID="{1C2D30D1-5B32-448D-B418-C11F6EED8995}" presName="conn2-1" presStyleLbl="parChTrans1D4" presStyleIdx="1" presStyleCnt="13"/>
      <dgm:spPr/>
    </dgm:pt>
    <dgm:pt modelId="{2E831F62-831D-465E-8BDC-27CD41B6743A}" type="pres">
      <dgm:prSet presAssocID="{1C2D30D1-5B32-448D-B418-C11F6EED8995}" presName="connTx" presStyleLbl="parChTrans1D4" presStyleIdx="1" presStyleCnt="13"/>
      <dgm:spPr/>
    </dgm:pt>
    <dgm:pt modelId="{4948BE7F-01F4-4261-BDBB-7ECACB5801E5}" type="pres">
      <dgm:prSet presAssocID="{C80397F1-B4E5-4466-A8D9-502D00965F57}" presName="root2" presStyleCnt="0"/>
      <dgm:spPr/>
    </dgm:pt>
    <dgm:pt modelId="{A80CE399-53FB-4DB5-8DE2-9285C9D929A0}" type="pres">
      <dgm:prSet presAssocID="{C80397F1-B4E5-4466-A8D9-502D00965F57}" presName="LevelTwoTextNode" presStyleLbl="node4" presStyleIdx="1" presStyleCnt="13">
        <dgm:presLayoutVars>
          <dgm:chPref val="3"/>
        </dgm:presLayoutVars>
      </dgm:prSet>
      <dgm:spPr/>
    </dgm:pt>
    <dgm:pt modelId="{9A8E9060-3761-49E0-8C80-61AAB1EEEC34}" type="pres">
      <dgm:prSet presAssocID="{C80397F1-B4E5-4466-A8D9-502D00965F57}" presName="level3hierChild" presStyleCnt="0"/>
      <dgm:spPr/>
    </dgm:pt>
    <dgm:pt modelId="{5805C62D-C8B2-4514-B387-5B6446D53CF6}" type="pres">
      <dgm:prSet presAssocID="{A49C4454-BCC0-4878-B2D2-07E860C1B4A1}" presName="conn2-1" presStyleLbl="parChTrans1D4" presStyleIdx="2" presStyleCnt="13"/>
      <dgm:spPr/>
    </dgm:pt>
    <dgm:pt modelId="{127CEE27-CA0C-49B9-8714-6ECBFCAD20D8}" type="pres">
      <dgm:prSet presAssocID="{A49C4454-BCC0-4878-B2D2-07E860C1B4A1}" presName="connTx" presStyleLbl="parChTrans1D4" presStyleIdx="2" presStyleCnt="13"/>
      <dgm:spPr/>
    </dgm:pt>
    <dgm:pt modelId="{271A4600-055A-4585-A42A-CFA2B954786A}" type="pres">
      <dgm:prSet presAssocID="{F26E356B-3519-4C65-ADED-DAA97110B261}" presName="root2" presStyleCnt="0"/>
      <dgm:spPr/>
    </dgm:pt>
    <dgm:pt modelId="{74128C79-E304-492B-B089-F57B1FD42398}" type="pres">
      <dgm:prSet presAssocID="{F26E356B-3519-4C65-ADED-DAA97110B261}" presName="LevelTwoTextNode" presStyleLbl="node4" presStyleIdx="2" presStyleCnt="13">
        <dgm:presLayoutVars>
          <dgm:chPref val="3"/>
        </dgm:presLayoutVars>
      </dgm:prSet>
      <dgm:spPr/>
    </dgm:pt>
    <dgm:pt modelId="{EED7BFB9-FF84-4FD8-B58C-A834859F792C}" type="pres">
      <dgm:prSet presAssocID="{F26E356B-3519-4C65-ADED-DAA97110B261}" presName="level3hierChild" presStyleCnt="0"/>
      <dgm:spPr/>
    </dgm:pt>
    <dgm:pt modelId="{E0129D05-E110-4A4A-83BD-ADF2C53CC734}" type="pres">
      <dgm:prSet presAssocID="{D0C39F66-BC5E-4592-A613-857633670754}" presName="conn2-1" presStyleLbl="parChTrans1D3" presStyleIdx="1" presStyleCnt="5"/>
      <dgm:spPr/>
    </dgm:pt>
    <dgm:pt modelId="{84DEB9AE-2850-41A9-AA59-394351A2248D}" type="pres">
      <dgm:prSet presAssocID="{D0C39F66-BC5E-4592-A613-857633670754}" presName="connTx" presStyleLbl="parChTrans1D3" presStyleIdx="1" presStyleCnt="5"/>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5" custScaleX="150823"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3" presStyleCnt="13"/>
      <dgm:spPr/>
    </dgm:pt>
    <dgm:pt modelId="{03E5CCC5-EF0D-4D0C-B6C9-F48FD9C92018}" type="pres">
      <dgm:prSet presAssocID="{6520EA40-1377-4AB4-9455-259884FA7B8A}" presName="connTx" presStyleLbl="parChTrans1D4" presStyleIdx="3" presStyleCnt="13"/>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3" presStyleCnt="13">
        <dgm:presLayoutVars>
          <dgm:chPref val="3"/>
        </dgm:presLayoutVars>
      </dgm:prSet>
      <dgm:spPr/>
    </dgm:pt>
    <dgm:pt modelId="{7F6F4DF1-0A90-4D2C-B252-E1DABA14DB14}" type="pres">
      <dgm:prSet presAssocID="{A5EACDFE-8368-4CF8-A50D-0734A99399A9}" presName="level3hierChild" presStyleCnt="0"/>
      <dgm:spPr/>
    </dgm:pt>
    <dgm:pt modelId="{28D30731-8297-407C-94DD-F79434C13303}" type="pres">
      <dgm:prSet presAssocID="{F57B0B65-3821-434F-BEC9-4BA6B09896EA}" presName="conn2-1" presStyleLbl="parChTrans1D4" presStyleIdx="4" presStyleCnt="13"/>
      <dgm:spPr/>
    </dgm:pt>
    <dgm:pt modelId="{57A5B28B-3D9F-4925-881D-7025CE793717}" type="pres">
      <dgm:prSet presAssocID="{F57B0B65-3821-434F-BEC9-4BA6B09896EA}" presName="connTx" presStyleLbl="parChTrans1D4" presStyleIdx="4" presStyleCnt="13"/>
      <dgm:spPr/>
    </dgm:pt>
    <dgm:pt modelId="{4108263C-DFA9-4DE4-9366-669B1EE47911}" type="pres">
      <dgm:prSet presAssocID="{416ABEE5-1E38-4D7B-AEF0-D36C71548B76}" presName="root2" presStyleCnt="0"/>
      <dgm:spPr/>
    </dgm:pt>
    <dgm:pt modelId="{5D26A93E-381B-4681-9F91-05D668A61929}" type="pres">
      <dgm:prSet presAssocID="{416ABEE5-1E38-4D7B-AEF0-D36C71548B76}" presName="LevelTwoTextNode" presStyleLbl="node4" presStyleIdx="4" presStyleCnt="13">
        <dgm:presLayoutVars>
          <dgm:chPref val="3"/>
        </dgm:presLayoutVars>
      </dgm:prSet>
      <dgm:spPr/>
    </dgm:pt>
    <dgm:pt modelId="{2CA6579D-762F-4485-A360-6ACACC4E924C}" type="pres">
      <dgm:prSet presAssocID="{416ABEE5-1E38-4D7B-AEF0-D36C71548B76}" presName="level3hierChild" presStyleCnt="0"/>
      <dgm:spPr/>
    </dgm:pt>
    <dgm:pt modelId="{14AC2DB8-21F7-4F41-A87A-FA2CDDACDB83}" type="pres">
      <dgm:prSet presAssocID="{5EAF6AE7-A08F-470F-B28E-950647E25E7A}" presName="conn2-1" presStyleLbl="parChTrans1D4" presStyleIdx="5" presStyleCnt="13"/>
      <dgm:spPr/>
    </dgm:pt>
    <dgm:pt modelId="{23FD7DA5-B277-4EE8-ADA4-CBB4C0B99F2A}" type="pres">
      <dgm:prSet presAssocID="{5EAF6AE7-A08F-470F-B28E-950647E25E7A}" presName="connTx" presStyleLbl="parChTrans1D4" presStyleIdx="5" presStyleCnt="13"/>
      <dgm:spPr/>
    </dgm:pt>
    <dgm:pt modelId="{56829982-D675-49FF-9500-BB1A4ECD8101}" type="pres">
      <dgm:prSet presAssocID="{196EB601-3495-4A24-B522-57EFB9D26C3A}" presName="root2" presStyleCnt="0"/>
      <dgm:spPr/>
    </dgm:pt>
    <dgm:pt modelId="{95EB7DA1-8FE7-4F86-8F25-D7C5E3357EDA}" type="pres">
      <dgm:prSet presAssocID="{196EB601-3495-4A24-B522-57EFB9D26C3A}" presName="LevelTwoTextNode" presStyleLbl="node4" presStyleIdx="5" presStyleCnt="13">
        <dgm:presLayoutVars>
          <dgm:chPref val="3"/>
        </dgm:presLayoutVars>
      </dgm:prSet>
      <dgm:spPr/>
    </dgm:pt>
    <dgm:pt modelId="{6E433B67-0666-4D17-90C4-9F5D3A056C76}" type="pres">
      <dgm:prSet presAssocID="{196EB601-3495-4A24-B522-57EFB9D26C3A}" presName="level3hierChild" presStyleCnt="0"/>
      <dgm:spPr/>
    </dgm:pt>
    <dgm:pt modelId="{73567DA8-5ED2-4F7B-8F29-F7C0FCE814E3}" type="pres">
      <dgm:prSet presAssocID="{FDC3624A-8E4A-4758-9B10-2762A5BB9C31}" presName="conn2-1" presStyleLbl="parChTrans1D4" presStyleIdx="6" presStyleCnt="13"/>
      <dgm:spPr/>
    </dgm:pt>
    <dgm:pt modelId="{B11C5EDD-7824-4794-986A-ABADFCAB86FC}" type="pres">
      <dgm:prSet presAssocID="{FDC3624A-8E4A-4758-9B10-2762A5BB9C31}" presName="connTx" presStyleLbl="parChTrans1D4" presStyleIdx="6" presStyleCnt="13"/>
      <dgm:spPr/>
    </dgm:pt>
    <dgm:pt modelId="{3573C36D-C15E-4B7A-A5E1-68906582412B}" type="pres">
      <dgm:prSet presAssocID="{EC3A5210-76AF-437F-A40C-EF284FC92E8D}" presName="root2" presStyleCnt="0"/>
      <dgm:spPr/>
    </dgm:pt>
    <dgm:pt modelId="{AB7256D7-0826-4B78-B8E0-AD0726A7937E}" type="pres">
      <dgm:prSet presAssocID="{EC3A5210-76AF-437F-A40C-EF284FC92E8D}" presName="LevelTwoTextNode" presStyleLbl="node4" presStyleIdx="6" presStyleCnt="13">
        <dgm:presLayoutVars>
          <dgm:chPref val="3"/>
        </dgm:presLayoutVars>
      </dgm:prSet>
      <dgm:spPr/>
    </dgm:pt>
    <dgm:pt modelId="{F3554B26-422D-426F-ADD5-DA99831F0A7D}" type="pres">
      <dgm:prSet presAssocID="{EC3A5210-76AF-437F-A40C-EF284FC92E8D}" presName="level3hierChild" presStyleCnt="0"/>
      <dgm:spPr/>
    </dgm:pt>
    <dgm:pt modelId="{2A497EA6-4A41-481E-9234-E3108E5552F0}" type="pres">
      <dgm:prSet presAssocID="{A74F233E-ABA4-42CA-882A-A71595919FCF}" presName="conn2-1" presStyleLbl="parChTrans1D3" presStyleIdx="2" presStyleCnt="5"/>
      <dgm:spPr/>
    </dgm:pt>
    <dgm:pt modelId="{89D24D2E-A3CD-44AE-A80B-7A0F24848600}" type="pres">
      <dgm:prSet presAssocID="{A74F233E-ABA4-42CA-882A-A71595919FCF}" presName="connTx" presStyleLbl="parChTrans1D3" presStyleIdx="2" presStyleCnt="5"/>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5" custScaleX="150823"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7" presStyleCnt="13"/>
      <dgm:spPr/>
    </dgm:pt>
    <dgm:pt modelId="{5DB6DC17-6A72-457C-AD0C-D482E1BD12B4}" type="pres">
      <dgm:prSet presAssocID="{62735D84-BE8D-4630-9A63-E9CA63D09EC9}" presName="connTx" presStyleLbl="parChTrans1D4" presStyleIdx="7" presStyleCnt="13"/>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7" presStyleCnt="13">
        <dgm:presLayoutVars>
          <dgm:chPref val="3"/>
        </dgm:presLayoutVars>
      </dgm:prSet>
      <dgm:spPr/>
    </dgm:pt>
    <dgm:pt modelId="{C786BA37-F2C9-4765-8395-0B0704914E9A}" type="pres">
      <dgm:prSet presAssocID="{5B3B9327-5DA5-43B6-A75A-542143A5B6D3}" presName="level3hierChild" presStyleCnt="0"/>
      <dgm:spPr/>
    </dgm:pt>
    <dgm:pt modelId="{7A4A3DA8-C63D-4AB8-BF9E-0EFFA13C86D5}" type="pres">
      <dgm:prSet presAssocID="{2816CD0C-DB0A-4409-8837-B6D2846E1607}" presName="conn2-1" presStyleLbl="parChTrans1D4" presStyleIdx="8" presStyleCnt="13"/>
      <dgm:spPr/>
    </dgm:pt>
    <dgm:pt modelId="{D07340EA-A80E-4FB0-A4A7-D4B83ED06807}" type="pres">
      <dgm:prSet presAssocID="{2816CD0C-DB0A-4409-8837-B6D2846E1607}" presName="connTx" presStyleLbl="parChTrans1D4" presStyleIdx="8" presStyleCnt="13"/>
      <dgm:spPr/>
    </dgm:pt>
    <dgm:pt modelId="{1334A67E-A604-4442-ADD4-74901E8C527A}" type="pres">
      <dgm:prSet presAssocID="{B7BA7960-AE87-4853-B8D0-CB884BE62D9A}" presName="root2" presStyleCnt="0"/>
      <dgm:spPr/>
    </dgm:pt>
    <dgm:pt modelId="{27085102-265B-43EF-A483-704603832D16}" type="pres">
      <dgm:prSet presAssocID="{B7BA7960-AE87-4853-B8D0-CB884BE62D9A}" presName="LevelTwoTextNode" presStyleLbl="node4" presStyleIdx="8" presStyleCnt="13">
        <dgm:presLayoutVars>
          <dgm:chPref val="3"/>
        </dgm:presLayoutVars>
      </dgm:prSet>
      <dgm:spPr/>
    </dgm:pt>
    <dgm:pt modelId="{3306FBFD-E83F-46AF-B7F6-59BA879A5784}" type="pres">
      <dgm:prSet presAssocID="{B7BA7960-AE87-4853-B8D0-CB884BE62D9A}" presName="level3hierChild" presStyleCnt="0"/>
      <dgm:spPr/>
    </dgm:pt>
    <dgm:pt modelId="{A63D09F7-238E-4C84-94E0-28114B5ED3E2}" type="pres">
      <dgm:prSet presAssocID="{D221715D-0679-4581-8A7C-BC2825CF7329}" presName="conn2-1" presStyleLbl="parChTrans1D2" presStyleIdx="1" presStyleCnt="2"/>
      <dgm:spPr/>
    </dgm:pt>
    <dgm:pt modelId="{05A49DEB-0887-46E3-BC34-1E7BE3564975}" type="pres">
      <dgm:prSet presAssocID="{D221715D-0679-4581-8A7C-BC2825CF7329}" presName="connTx" presStyleLbl="parChTrans1D2" presStyleIdx="1" presStyleCnt="2"/>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2"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5"/>
      <dgm:spPr/>
    </dgm:pt>
    <dgm:pt modelId="{E542DD06-A55B-4162-A1DB-B077463465D9}" type="pres">
      <dgm:prSet presAssocID="{92E5AB5B-0E54-4489-B648-9A9A7E1DE4A2}" presName="connTx" presStyleLbl="parChTrans1D3" presStyleIdx="3" presStyleCnt="5"/>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5" custScaleX="150823"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9" presStyleCnt="13"/>
      <dgm:spPr/>
    </dgm:pt>
    <dgm:pt modelId="{96F6860A-C667-4FEF-AE34-01D7261D9805}" type="pres">
      <dgm:prSet presAssocID="{81D5DFD0-44DE-4873-999A-8BBF753FE5AB}" presName="connTx" presStyleLbl="parChTrans1D4" presStyleIdx="9" presStyleCnt="13"/>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9" presStyleCnt="13">
        <dgm:presLayoutVars>
          <dgm:chPref val="3"/>
        </dgm:presLayoutVars>
      </dgm:prSet>
      <dgm:spPr/>
    </dgm:pt>
    <dgm:pt modelId="{40AEC35A-3CD3-4571-9FD4-03FC8BAC5499}" type="pres">
      <dgm:prSet presAssocID="{F70DEBE8-E27F-4CD7-A612-9728C9446A8B}" presName="level3hierChild" presStyleCnt="0"/>
      <dgm:spPr/>
    </dgm:pt>
    <dgm:pt modelId="{54EC9BB9-8893-4D66-A8A5-D34B13230F53}" type="pres">
      <dgm:prSet presAssocID="{9F4261BC-9C2E-47A5-BAD3-4D33D076D661}" presName="conn2-1" presStyleLbl="parChTrans1D4" presStyleIdx="10" presStyleCnt="13"/>
      <dgm:spPr/>
    </dgm:pt>
    <dgm:pt modelId="{F6AFF953-5358-4AAE-A8D9-0DDCCD73C9F5}" type="pres">
      <dgm:prSet presAssocID="{9F4261BC-9C2E-47A5-BAD3-4D33D076D661}" presName="connTx" presStyleLbl="parChTrans1D4" presStyleIdx="10" presStyleCnt="13"/>
      <dgm:spPr/>
    </dgm:pt>
    <dgm:pt modelId="{BE042C8F-6175-4E5F-97D0-5AE9BB7D9786}" type="pres">
      <dgm:prSet presAssocID="{1A827A5C-0100-4227-AF9B-832CBB7106B8}" presName="root2" presStyleCnt="0"/>
      <dgm:spPr/>
    </dgm:pt>
    <dgm:pt modelId="{D99941B7-C68B-44D2-9048-C2B2F0397D68}" type="pres">
      <dgm:prSet presAssocID="{1A827A5C-0100-4227-AF9B-832CBB7106B8}" presName="LevelTwoTextNode" presStyleLbl="node4" presStyleIdx="10" presStyleCnt="13">
        <dgm:presLayoutVars>
          <dgm:chPref val="3"/>
        </dgm:presLayoutVars>
      </dgm:prSet>
      <dgm:spPr/>
    </dgm:pt>
    <dgm:pt modelId="{CCE4C0D5-BD4B-455C-BD40-424206861E53}" type="pres">
      <dgm:prSet presAssocID="{1A827A5C-0100-4227-AF9B-832CBB7106B8}" presName="level3hierChild" presStyleCnt="0"/>
      <dgm:spPr/>
    </dgm:pt>
    <dgm:pt modelId="{6F93D522-30DC-4F01-8405-3DD4D886EAE8}" type="pres">
      <dgm:prSet presAssocID="{2DC8C304-7B16-4CA7-91DE-19782F89FFFA}" presName="conn2-1" presStyleLbl="parChTrans1D3" presStyleIdx="4" presStyleCnt="5"/>
      <dgm:spPr/>
    </dgm:pt>
    <dgm:pt modelId="{7B48470E-DB6B-48BA-AD8F-E6D03B1E1B55}" type="pres">
      <dgm:prSet presAssocID="{2DC8C304-7B16-4CA7-91DE-19782F89FFFA}" presName="connTx" presStyleLbl="parChTrans1D3" presStyleIdx="4" presStyleCnt="5"/>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5" custScaleX="150823" custScaleY="127781">
        <dgm:presLayoutVars>
          <dgm:chPref val="3"/>
        </dgm:presLayoutVars>
      </dgm:prSet>
      <dgm:spPr/>
    </dgm:pt>
    <dgm:pt modelId="{E02A0D24-5010-496E-9595-9929304491D6}" type="pres">
      <dgm:prSet presAssocID="{5F436D1E-D542-4613-8D6D-5542F484A183}" presName="level3hierChild" presStyleCnt="0"/>
      <dgm:spPr/>
    </dgm:pt>
    <dgm:pt modelId="{5280F233-C0BF-4DBC-A3B4-AEC53CC14C1A}" type="pres">
      <dgm:prSet presAssocID="{AA7D2EED-51EC-49CB-AB95-31C87A5D2776}" presName="conn2-1" presStyleLbl="parChTrans1D4" presStyleIdx="11" presStyleCnt="13"/>
      <dgm:spPr/>
    </dgm:pt>
    <dgm:pt modelId="{C849CFAB-71FA-4799-91B6-8CA7D6BEB4C0}" type="pres">
      <dgm:prSet presAssocID="{AA7D2EED-51EC-49CB-AB95-31C87A5D2776}" presName="connTx" presStyleLbl="parChTrans1D4" presStyleIdx="11" presStyleCnt="13"/>
      <dgm:spPr/>
    </dgm:pt>
    <dgm:pt modelId="{3DC950A9-0022-4C3C-A74B-08F2D6F657AD}" type="pres">
      <dgm:prSet presAssocID="{CCEF0164-3ABE-4D17-9534-D2E8E86988BA}" presName="root2" presStyleCnt="0"/>
      <dgm:spPr/>
    </dgm:pt>
    <dgm:pt modelId="{F342A435-4C11-463D-BC6F-D777928E216B}" type="pres">
      <dgm:prSet presAssocID="{CCEF0164-3ABE-4D17-9534-D2E8E86988BA}" presName="LevelTwoTextNode" presStyleLbl="node4" presStyleIdx="11" presStyleCnt="13">
        <dgm:presLayoutVars>
          <dgm:chPref val="3"/>
        </dgm:presLayoutVars>
      </dgm:prSet>
      <dgm:spPr/>
    </dgm:pt>
    <dgm:pt modelId="{B53AA83A-9DFF-4343-8E09-52532DA3E7CA}" type="pres">
      <dgm:prSet presAssocID="{CCEF0164-3ABE-4D17-9534-D2E8E86988BA}" presName="level3hierChild" presStyleCnt="0"/>
      <dgm:spPr/>
    </dgm:pt>
    <dgm:pt modelId="{CE31B20B-F689-407F-A138-71EDCD44E62C}" type="pres">
      <dgm:prSet presAssocID="{D04C3AFF-AE1D-40D1-B402-BBECE9611C52}" presName="conn2-1" presStyleLbl="parChTrans1D4" presStyleIdx="12" presStyleCnt="13"/>
      <dgm:spPr/>
    </dgm:pt>
    <dgm:pt modelId="{E5DC4AB9-B8E6-4206-BDF3-4D94DB2A6E64}" type="pres">
      <dgm:prSet presAssocID="{D04C3AFF-AE1D-40D1-B402-BBECE9611C52}" presName="connTx" presStyleLbl="parChTrans1D4" presStyleIdx="12" presStyleCnt="13"/>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12" presStyleCnt="13">
        <dgm:presLayoutVars>
          <dgm:chPref val="3"/>
        </dgm:presLayoutVars>
      </dgm:prSet>
      <dgm:spPr/>
    </dgm:pt>
    <dgm:pt modelId="{5EA73C48-782D-4DEC-B45A-EEBDE72ACC6E}" type="pres">
      <dgm:prSet presAssocID="{B16ADE23-8F7D-46DD-B418-E56D382678BD}" presName="level3hierChild" presStyleCnt="0"/>
      <dgm:spPr/>
    </dgm:pt>
  </dgm:ptLst>
  <dgm:cxnLst>
    <dgm:cxn modelId="{01313000-81E7-4B00-B3C7-EC1F29C9EA42}" type="presOf" srcId="{1C2D30D1-5B32-448D-B418-C11F6EED8995}" destId="{EA1948B9-1CAB-4879-B320-4402F669EABB}" srcOrd="0" destOrd="0" presId="urn:microsoft.com/office/officeart/2005/8/layout/hierarchy2"/>
    <dgm:cxn modelId="{51601C03-AEB8-4CE4-A4B0-5A777C4FBD7F}" srcId="{8B20E4FA-CE8A-4A1D-82F3-741BA1CBB80B}" destId="{B30EF2AB-E6E4-4CCF-A139-D1CEE8B07EDF}" srcOrd="0" destOrd="0" parTransId="{0E317E3F-6F51-4C8F-8F25-8415628100C2}" sibTransId="{EBBE1CE5-6AFC-486A-B384-DF3F6B24BA33}"/>
    <dgm:cxn modelId="{36730504-8B19-40F8-B125-4CEF8A23A0CA}" type="presOf" srcId="{9F4261BC-9C2E-47A5-BAD3-4D33D076D661}" destId="{54EC9BB9-8893-4D66-A8A5-D34B13230F53}" srcOrd="0" destOrd="0" presId="urn:microsoft.com/office/officeart/2005/8/layout/hierarchy2"/>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C90FA00C-5FCC-4A4E-A852-858FE64A7473}" srcId="{928F8E4D-B940-4692-A869-AF0D83B206D9}" destId="{196EB601-3495-4A24-B522-57EFB9D26C3A}" srcOrd="2" destOrd="0" parTransId="{5EAF6AE7-A08F-470F-B28E-950647E25E7A}" sibTransId="{633C1257-572E-456E-98DE-5F953533DDB0}"/>
    <dgm:cxn modelId="{08329415-F84F-481C-B698-8A465154FDAB}" type="presOf" srcId="{5EAF6AE7-A08F-470F-B28E-950647E25E7A}" destId="{23FD7DA5-B277-4EE8-ADA4-CBB4C0B99F2A}" srcOrd="1"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876B161E-BBB3-4982-AC60-9D463EEAC908}" type="presOf" srcId="{AA7D2EED-51EC-49CB-AB95-31C87A5D2776}" destId="{5280F233-C0BF-4DBC-A3B4-AEC53CC14C1A}" srcOrd="0"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320B912B-EDAE-499B-8CF8-1E7AED949232}" type="presOf" srcId="{FDC3624A-8E4A-4758-9B10-2762A5BB9C31}" destId="{B11C5EDD-7824-4794-986A-ABADFCAB86FC}" srcOrd="1" destOrd="0" presId="urn:microsoft.com/office/officeart/2005/8/layout/hierarchy2"/>
    <dgm:cxn modelId="{2FB5B531-2BDE-4FE1-BC2F-2CF4A913BF49}" srcId="{8B20E4FA-CE8A-4A1D-82F3-741BA1CBB80B}" destId="{F26E356B-3519-4C65-ADED-DAA97110B261}" srcOrd="2" destOrd="0" parTransId="{A49C4454-BCC0-4878-B2D2-07E860C1B4A1}" sibTransId="{20A9E81E-AE9D-4BA7-AE93-CE9DEE500741}"/>
    <dgm:cxn modelId="{7894E832-3FE7-44F0-B0C1-F657CD2AFAFD}" type="presOf" srcId="{81D5DFD0-44DE-4873-999A-8BBF753FE5AB}" destId="{FC23415B-C10C-437A-A00A-8B2D1F5691F1}"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E2668062-9086-470D-BFB7-37ABFC0A87A2}" type="presOf" srcId="{F26E356B-3519-4C65-ADED-DAA97110B261}" destId="{74128C79-E304-492B-B089-F57B1FD42398}" srcOrd="0"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29CACB43-CBCF-467F-AF05-ACADC3D43ADF}" type="presOf" srcId="{196EB601-3495-4A24-B522-57EFB9D26C3A}" destId="{95EB7DA1-8FE7-4F86-8F25-D7C5E3357EDA}" srcOrd="0" destOrd="0" presId="urn:microsoft.com/office/officeart/2005/8/layout/hierarchy2"/>
    <dgm:cxn modelId="{CF26E745-0D7A-44BE-A6A0-FE7966084145}" type="presOf" srcId="{C80397F1-B4E5-4466-A8D9-502D00965F57}" destId="{A80CE399-53FB-4DB5-8DE2-9285C9D929A0}" srcOrd="0" destOrd="0" presId="urn:microsoft.com/office/officeart/2005/8/layout/hierarchy2"/>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85D57F6B-F4A2-488A-8E6E-27AF6DA7B9DA}" srcId="{8B20E4FA-CE8A-4A1D-82F3-741BA1CBB80B}" destId="{C80397F1-B4E5-4466-A8D9-502D00965F57}" srcOrd="1" destOrd="0" parTransId="{1C2D30D1-5B32-448D-B418-C11F6EED8995}" sibTransId="{CDF899C1-3BEC-4B72-AF2D-3D30FF1FAB89}"/>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1" destOrd="0" parTransId="{D04C3AFF-AE1D-40D1-B402-BBECE9611C52}" sibTransId="{3DFE851C-3EC0-4366-9B16-D84D9EED64BE}"/>
    <dgm:cxn modelId="{559A1A7D-F46F-4B81-89EC-A9A06AE3B7D1}" srcId="{928F8E4D-B940-4692-A869-AF0D83B206D9}" destId="{416ABEE5-1E38-4D7B-AEF0-D36C71548B76}" srcOrd="1" destOrd="0" parTransId="{F57B0B65-3821-434F-BEC9-4BA6B09896EA}" sibTransId="{0584B0CA-1CAE-4A1B-9E11-6B2CD4E93CAE}"/>
    <dgm:cxn modelId="{D87DF883-E2CB-477C-B7FC-BA010B634D2E}" srcId="{5F436D1E-D542-4613-8D6D-5542F484A183}" destId="{CCEF0164-3ABE-4D17-9534-D2E8E86988BA}" srcOrd="0" destOrd="0" parTransId="{AA7D2EED-51EC-49CB-AB95-31C87A5D2776}" sibTransId="{97048DF9-1BD7-4B66-B71C-9344B18DDB66}"/>
    <dgm:cxn modelId="{79933D88-4577-479C-8AEA-91A239E865C6}" srcId="{6D19630F-0619-4906-913C-7D96B28554E7}" destId="{B7BA7960-AE87-4853-B8D0-CB884BE62D9A}" srcOrd="1" destOrd="0" parTransId="{2816CD0C-DB0A-4409-8837-B6D2846E1607}" sibTransId="{ABCB5E9B-F230-478B-B62E-CA92B2183A42}"/>
    <dgm:cxn modelId="{60FCFE8A-71D1-468B-BFF0-06E8AAB453C1}" type="presOf" srcId="{FBAF2FD9-7229-43C5-8B71-BE5BFD63CC11}" destId="{1FC314BF-588C-4CDC-ACB5-97BFADF5338F}" srcOrd="0" destOrd="0" presId="urn:microsoft.com/office/officeart/2005/8/layout/hierarchy2"/>
    <dgm:cxn modelId="{B5FE818B-2FF1-4648-AE3D-0082267DE2BB}" type="presOf" srcId="{A49C4454-BCC0-4878-B2D2-07E860C1B4A1}" destId="{5805C62D-C8B2-4514-B387-5B6446D53CF6}"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2434A091-D708-4F3D-AA28-18E3296D18EE}" type="presOf" srcId="{5EAF6AE7-A08F-470F-B28E-950647E25E7A}" destId="{14AC2DB8-21F7-4F41-A87A-FA2CDDACDB83}" srcOrd="0" destOrd="0" presId="urn:microsoft.com/office/officeart/2005/8/layout/hierarchy2"/>
    <dgm:cxn modelId="{0E75AB93-C96C-43B6-9687-94A02E5A1ACE}" type="presOf" srcId="{F57B0B65-3821-434F-BEC9-4BA6B09896EA}" destId="{57A5B28B-3D9F-4925-881D-7025CE793717}" srcOrd="1" destOrd="0" presId="urn:microsoft.com/office/officeart/2005/8/layout/hierarchy2"/>
    <dgm:cxn modelId="{2E8BDE94-EC07-4E66-9EC4-754CC71CF8B7}" type="presOf" srcId="{1A827A5C-0100-4227-AF9B-832CBB7106B8}" destId="{D99941B7-C68B-44D2-9048-C2B2F0397D68}"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317B9DA1-E043-4C23-A33C-F47042497EC7}" type="presOf" srcId="{2816CD0C-DB0A-4409-8837-B6D2846E1607}" destId="{7A4A3DA8-C63D-4AB8-BF9E-0EFFA13C86D5}" srcOrd="0" destOrd="0" presId="urn:microsoft.com/office/officeart/2005/8/layout/hierarchy2"/>
    <dgm:cxn modelId="{333B3FA9-0F9A-46D6-A449-A51CA1B097B7}" srcId="{928F8E4D-B940-4692-A869-AF0D83B206D9}" destId="{EC3A5210-76AF-437F-A40C-EF284FC92E8D}" srcOrd="3" destOrd="0" parTransId="{FDC3624A-8E4A-4758-9B10-2762A5BB9C31}" sibTransId="{E34C452D-5EEA-4F23-AE24-C9BEA9C32184}"/>
    <dgm:cxn modelId="{FB22ABAB-BB0E-40C8-BE72-D11BD51F8090}" type="presOf" srcId="{B50DA822-DA3A-4831-9C55-60EE760C95F6}" destId="{1AF0D116-1F21-4573-B5B6-8DCCB4E2CEE8}" srcOrd="0" destOrd="0" presId="urn:microsoft.com/office/officeart/2005/8/layout/hierarchy2"/>
    <dgm:cxn modelId="{F6D1DBAD-95DB-4E93-BE28-84CBBC701D7D}" type="presOf" srcId="{1C2D30D1-5B32-448D-B418-C11F6EED8995}" destId="{2E831F62-831D-465E-8BDC-27CD41B6743A}" srcOrd="1"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5DF257B7-0CD9-4DED-A69E-088B8FD54EE0}" srcId="{E9BA5641-EA98-4F3B-913B-05A1607AA5B1}" destId="{1A827A5C-0100-4227-AF9B-832CBB7106B8}" srcOrd="1" destOrd="0" parTransId="{9F4261BC-9C2E-47A5-BAD3-4D33D076D661}" sibTransId="{2C44F2FA-004B-434B-AB54-F532269237C7}"/>
    <dgm:cxn modelId="{E1AEF2B7-0C6B-4D08-AB48-745F221A0A1B}" type="presOf" srcId="{B7BA7960-AE87-4853-B8D0-CB884BE62D9A}" destId="{27085102-265B-43EF-A483-704603832D16}" srcOrd="0"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C63BA2C5-0E2F-4A3E-9210-7C7A484567C9}" type="presOf" srcId="{A49C4454-BCC0-4878-B2D2-07E860C1B4A1}" destId="{127CEE27-CA0C-49B9-8714-6ECBFCAD20D8}" srcOrd="1" destOrd="0" presId="urn:microsoft.com/office/officeart/2005/8/layout/hierarchy2"/>
    <dgm:cxn modelId="{ADD5A2C5-680C-4D6C-8F75-E1CB05A04337}" type="presOf" srcId="{416ABEE5-1E38-4D7B-AEF0-D36C71548B76}" destId="{5D26A93E-381B-4681-9F91-05D668A61929}" srcOrd="0"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27BBA5D0-FE6E-4DE6-BDBA-CFBB08177F78}" type="presOf" srcId="{9F4261BC-9C2E-47A5-BAD3-4D33D076D661}" destId="{F6AFF953-5358-4AAE-A8D9-0DDCCD73C9F5}" srcOrd="1" destOrd="0" presId="urn:microsoft.com/office/officeart/2005/8/layout/hierarchy2"/>
    <dgm:cxn modelId="{60D793D4-B268-4B4A-86F4-3EADAF65FEEA}" type="presOf" srcId="{AA7D2EED-51EC-49CB-AB95-31C87A5D2776}" destId="{C849CFAB-71FA-4799-91B6-8CA7D6BEB4C0}" srcOrd="1" destOrd="0" presId="urn:microsoft.com/office/officeart/2005/8/layout/hierarchy2"/>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0432F1D5-ED7F-469E-8A15-094F577B0CA0}" type="presOf" srcId="{EC3A5210-76AF-437F-A40C-EF284FC92E8D}" destId="{AB7256D7-0826-4B78-B8E0-AD0726A7937E}"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80928DDA-C017-4E2B-91A1-9DFD8588173D}" type="presOf" srcId="{CCEF0164-3ABE-4D17-9534-D2E8E86988BA}" destId="{F342A435-4C11-463D-BC6F-D777928E216B}" srcOrd="0" destOrd="0" presId="urn:microsoft.com/office/officeart/2005/8/layout/hierarchy2"/>
    <dgm:cxn modelId="{7488DCDA-1F86-4DAC-A8BB-7358161AEC28}" type="presOf" srcId="{F57B0B65-3821-434F-BEC9-4BA6B09896EA}" destId="{28D30731-8297-407C-94DD-F79434C13303}" srcOrd="0" destOrd="0" presId="urn:microsoft.com/office/officeart/2005/8/layout/hierarchy2"/>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57111EF4-4518-4BE0-98DB-7CCE95B2CAC1}" type="presOf" srcId="{2816CD0C-DB0A-4409-8837-B6D2846E1607}" destId="{D07340EA-A80E-4FB0-A4A7-D4B83ED06807}" srcOrd="1"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A263F7FC-3226-41EA-A710-F602B7272184}" type="presOf" srcId="{FDC3624A-8E4A-4758-9B10-2762A5BB9C31}" destId="{73567DA8-5ED2-4F7B-8F29-F7C0FCE814E3}"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064EA176-63A9-4F8E-B06A-D011868F273A}" type="presParOf" srcId="{5C7587BA-2801-47DA-AB93-7BFB2BD69C1C}" destId="{EA1948B9-1CAB-4879-B320-4402F669EABB}" srcOrd="2" destOrd="0" presId="urn:microsoft.com/office/officeart/2005/8/layout/hierarchy2"/>
    <dgm:cxn modelId="{8A9CAA75-4F95-4D10-BEA3-26D4B620A42A}" type="presParOf" srcId="{EA1948B9-1CAB-4879-B320-4402F669EABB}" destId="{2E831F62-831D-465E-8BDC-27CD41B6743A}" srcOrd="0" destOrd="0" presId="urn:microsoft.com/office/officeart/2005/8/layout/hierarchy2"/>
    <dgm:cxn modelId="{9D0FE31C-59E4-4C1E-9A33-1090AEF8E31A}" type="presParOf" srcId="{5C7587BA-2801-47DA-AB93-7BFB2BD69C1C}" destId="{4948BE7F-01F4-4261-BDBB-7ECACB5801E5}" srcOrd="3" destOrd="0" presId="urn:microsoft.com/office/officeart/2005/8/layout/hierarchy2"/>
    <dgm:cxn modelId="{80963532-44FC-4E8A-8DE0-55D455678222}" type="presParOf" srcId="{4948BE7F-01F4-4261-BDBB-7ECACB5801E5}" destId="{A80CE399-53FB-4DB5-8DE2-9285C9D929A0}" srcOrd="0" destOrd="0" presId="urn:microsoft.com/office/officeart/2005/8/layout/hierarchy2"/>
    <dgm:cxn modelId="{E238C6CC-116F-47E8-9DA9-C5591CA2F133}" type="presParOf" srcId="{4948BE7F-01F4-4261-BDBB-7ECACB5801E5}" destId="{9A8E9060-3761-49E0-8C80-61AAB1EEEC34}" srcOrd="1" destOrd="0" presId="urn:microsoft.com/office/officeart/2005/8/layout/hierarchy2"/>
    <dgm:cxn modelId="{19C63FBB-0C48-40C9-B9FE-ACB03AB2E3C2}" type="presParOf" srcId="{5C7587BA-2801-47DA-AB93-7BFB2BD69C1C}" destId="{5805C62D-C8B2-4514-B387-5B6446D53CF6}" srcOrd="4" destOrd="0" presId="urn:microsoft.com/office/officeart/2005/8/layout/hierarchy2"/>
    <dgm:cxn modelId="{B3D0579E-7131-472C-A62E-78089E3150BC}" type="presParOf" srcId="{5805C62D-C8B2-4514-B387-5B6446D53CF6}" destId="{127CEE27-CA0C-49B9-8714-6ECBFCAD20D8}" srcOrd="0" destOrd="0" presId="urn:microsoft.com/office/officeart/2005/8/layout/hierarchy2"/>
    <dgm:cxn modelId="{F1281BB8-0CB6-4C4B-8FB5-5EB8598C212E}" type="presParOf" srcId="{5C7587BA-2801-47DA-AB93-7BFB2BD69C1C}" destId="{271A4600-055A-4585-A42A-CFA2B954786A}" srcOrd="5" destOrd="0" presId="urn:microsoft.com/office/officeart/2005/8/layout/hierarchy2"/>
    <dgm:cxn modelId="{D65E6F27-743B-4586-A5DC-6493355DB364}" type="presParOf" srcId="{271A4600-055A-4585-A42A-CFA2B954786A}" destId="{74128C79-E304-492B-B089-F57B1FD42398}" srcOrd="0" destOrd="0" presId="urn:microsoft.com/office/officeart/2005/8/layout/hierarchy2"/>
    <dgm:cxn modelId="{0FD49DC5-22DE-4DA1-9CC6-300F11B595D0}" type="presParOf" srcId="{271A4600-055A-4585-A42A-CFA2B954786A}" destId="{EED7BFB9-FF84-4FD8-B58C-A834859F792C}"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ECAAEB9-75AD-4B59-B5B5-331C2ED070AC}" type="presParOf" srcId="{99274E9D-BD9F-4916-AEA7-144A9F5CAF04}" destId="{28D30731-8297-407C-94DD-F79434C13303}" srcOrd="2" destOrd="0" presId="urn:microsoft.com/office/officeart/2005/8/layout/hierarchy2"/>
    <dgm:cxn modelId="{0CD39C4A-69B8-431C-B07E-93EC16DE9C61}" type="presParOf" srcId="{28D30731-8297-407C-94DD-F79434C13303}" destId="{57A5B28B-3D9F-4925-881D-7025CE793717}" srcOrd="0" destOrd="0" presId="urn:microsoft.com/office/officeart/2005/8/layout/hierarchy2"/>
    <dgm:cxn modelId="{3D9585BA-48AE-4228-AA6B-300455C0F991}" type="presParOf" srcId="{99274E9D-BD9F-4916-AEA7-144A9F5CAF04}" destId="{4108263C-DFA9-4DE4-9366-669B1EE47911}" srcOrd="3" destOrd="0" presId="urn:microsoft.com/office/officeart/2005/8/layout/hierarchy2"/>
    <dgm:cxn modelId="{F6DA3F1A-282E-423B-94FD-7865F9A64087}" type="presParOf" srcId="{4108263C-DFA9-4DE4-9366-669B1EE47911}" destId="{5D26A93E-381B-4681-9F91-05D668A61929}" srcOrd="0" destOrd="0" presId="urn:microsoft.com/office/officeart/2005/8/layout/hierarchy2"/>
    <dgm:cxn modelId="{DF9BD5E4-53AA-4C90-B8E7-A9231819F594}" type="presParOf" srcId="{4108263C-DFA9-4DE4-9366-669B1EE47911}" destId="{2CA6579D-762F-4485-A360-6ACACC4E924C}" srcOrd="1" destOrd="0" presId="urn:microsoft.com/office/officeart/2005/8/layout/hierarchy2"/>
    <dgm:cxn modelId="{24DFFC39-FC79-41E3-A5DD-8913B3B476D4}" type="presParOf" srcId="{99274E9D-BD9F-4916-AEA7-144A9F5CAF04}" destId="{14AC2DB8-21F7-4F41-A87A-FA2CDDACDB83}" srcOrd="4" destOrd="0" presId="urn:microsoft.com/office/officeart/2005/8/layout/hierarchy2"/>
    <dgm:cxn modelId="{E4A439A6-F4BE-44CE-AD66-8C2DE91F4F89}" type="presParOf" srcId="{14AC2DB8-21F7-4F41-A87A-FA2CDDACDB83}" destId="{23FD7DA5-B277-4EE8-ADA4-CBB4C0B99F2A}" srcOrd="0" destOrd="0" presId="urn:microsoft.com/office/officeart/2005/8/layout/hierarchy2"/>
    <dgm:cxn modelId="{178D5B24-FAE2-4EF5-B1BC-C6E607A7B4B0}" type="presParOf" srcId="{99274E9D-BD9F-4916-AEA7-144A9F5CAF04}" destId="{56829982-D675-49FF-9500-BB1A4ECD8101}" srcOrd="5" destOrd="0" presId="urn:microsoft.com/office/officeart/2005/8/layout/hierarchy2"/>
    <dgm:cxn modelId="{98C12BE6-BB43-42EB-A86A-18B50E6E5664}" type="presParOf" srcId="{56829982-D675-49FF-9500-BB1A4ECD8101}" destId="{95EB7DA1-8FE7-4F86-8F25-D7C5E3357EDA}" srcOrd="0" destOrd="0" presId="urn:microsoft.com/office/officeart/2005/8/layout/hierarchy2"/>
    <dgm:cxn modelId="{BC99D48C-E584-4B98-8A2A-033C5D1B316F}" type="presParOf" srcId="{56829982-D675-49FF-9500-BB1A4ECD8101}" destId="{6E433B67-0666-4D17-90C4-9F5D3A056C76}" srcOrd="1" destOrd="0" presId="urn:microsoft.com/office/officeart/2005/8/layout/hierarchy2"/>
    <dgm:cxn modelId="{ED4D5D56-99E5-4E46-B59B-9D4FFEDC9305}" type="presParOf" srcId="{99274E9D-BD9F-4916-AEA7-144A9F5CAF04}" destId="{73567DA8-5ED2-4F7B-8F29-F7C0FCE814E3}" srcOrd="6" destOrd="0" presId="urn:microsoft.com/office/officeart/2005/8/layout/hierarchy2"/>
    <dgm:cxn modelId="{89A23D3E-8806-458D-9B07-D596E34C8194}" type="presParOf" srcId="{73567DA8-5ED2-4F7B-8F29-F7C0FCE814E3}" destId="{B11C5EDD-7824-4794-986A-ABADFCAB86FC}" srcOrd="0" destOrd="0" presId="urn:microsoft.com/office/officeart/2005/8/layout/hierarchy2"/>
    <dgm:cxn modelId="{D0982B98-186F-4683-9083-BE51763715EB}" type="presParOf" srcId="{99274E9D-BD9F-4916-AEA7-144A9F5CAF04}" destId="{3573C36D-C15E-4B7A-A5E1-68906582412B}" srcOrd="7" destOrd="0" presId="urn:microsoft.com/office/officeart/2005/8/layout/hierarchy2"/>
    <dgm:cxn modelId="{744B8240-E430-4E52-9334-76D82975AD82}" type="presParOf" srcId="{3573C36D-C15E-4B7A-A5E1-68906582412B}" destId="{AB7256D7-0826-4B78-B8E0-AD0726A7937E}" srcOrd="0" destOrd="0" presId="urn:microsoft.com/office/officeart/2005/8/layout/hierarchy2"/>
    <dgm:cxn modelId="{7E0AEB5A-0B78-46B2-A63A-3C442D6A1C61}" type="presParOf" srcId="{3573C36D-C15E-4B7A-A5E1-68906582412B}" destId="{F3554B26-422D-426F-ADD5-DA99831F0A7D}"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D12F81B1-7028-4AD0-B2D7-0202B5B08973}" type="presParOf" srcId="{1F25FCAF-D1A4-4DC9-9509-F0EE3331AE0B}" destId="{7A4A3DA8-C63D-4AB8-BF9E-0EFFA13C86D5}" srcOrd="2" destOrd="0" presId="urn:microsoft.com/office/officeart/2005/8/layout/hierarchy2"/>
    <dgm:cxn modelId="{053BE437-4198-44E2-A1FE-E8E50A1FDE73}" type="presParOf" srcId="{7A4A3DA8-C63D-4AB8-BF9E-0EFFA13C86D5}" destId="{D07340EA-A80E-4FB0-A4A7-D4B83ED06807}" srcOrd="0" destOrd="0" presId="urn:microsoft.com/office/officeart/2005/8/layout/hierarchy2"/>
    <dgm:cxn modelId="{3D2EB19F-37D4-45DE-B3DB-0E41A86276E8}" type="presParOf" srcId="{1F25FCAF-D1A4-4DC9-9509-F0EE3331AE0B}" destId="{1334A67E-A604-4442-ADD4-74901E8C527A}" srcOrd="3" destOrd="0" presId="urn:microsoft.com/office/officeart/2005/8/layout/hierarchy2"/>
    <dgm:cxn modelId="{FEC3CE85-A87C-4848-96AE-82D62ED8B1BB}" type="presParOf" srcId="{1334A67E-A604-4442-ADD4-74901E8C527A}" destId="{27085102-265B-43EF-A483-704603832D16}" srcOrd="0" destOrd="0" presId="urn:microsoft.com/office/officeart/2005/8/layout/hierarchy2"/>
    <dgm:cxn modelId="{D35AB041-A0A4-45FE-9F9E-2A53B3B4FF3F}" type="presParOf" srcId="{1334A67E-A604-4442-ADD4-74901E8C527A}" destId="{3306FBFD-E83F-46AF-B7F6-59BA879A5784}"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C44CA0AA-D292-4CA6-AAE7-280167DDC860}" type="presParOf" srcId="{7EE9F18D-CF58-404F-9855-BA651E057C54}" destId="{54EC9BB9-8893-4D66-A8A5-D34B13230F53}" srcOrd="2" destOrd="0" presId="urn:microsoft.com/office/officeart/2005/8/layout/hierarchy2"/>
    <dgm:cxn modelId="{1FD42CFD-7AA5-42FB-B287-9BC093DD8E65}" type="presParOf" srcId="{54EC9BB9-8893-4D66-A8A5-D34B13230F53}" destId="{F6AFF953-5358-4AAE-A8D9-0DDCCD73C9F5}" srcOrd="0" destOrd="0" presId="urn:microsoft.com/office/officeart/2005/8/layout/hierarchy2"/>
    <dgm:cxn modelId="{56347C81-38E6-41D6-891E-05A0D1193D3B}" type="presParOf" srcId="{7EE9F18D-CF58-404F-9855-BA651E057C54}" destId="{BE042C8F-6175-4E5F-97D0-5AE9BB7D9786}" srcOrd="3" destOrd="0" presId="urn:microsoft.com/office/officeart/2005/8/layout/hierarchy2"/>
    <dgm:cxn modelId="{683A3F87-1C34-4C00-8D18-F5C1B9BCDC47}" type="presParOf" srcId="{BE042C8F-6175-4E5F-97D0-5AE9BB7D9786}" destId="{D99941B7-C68B-44D2-9048-C2B2F0397D68}" srcOrd="0" destOrd="0" presId="urn:microsoft.com/office/officeart/2005/8/layout/hierarchy2"/>
    <dgm:cxn modelId="{A50D8C0B-8B6B-418E-8E15-D01CCB34C3B6}" type="presParOf" srcId="{BE042C8F-6175-4E5F-97D0-5AE9BB7D9786}" destId="{CCE4C0D5-BD4B-455C-BD40-424206861E53}"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FD2AC561-2EC6-4A4D-8B10-0FE8C431E799}" type="presParOf" srcId="{E02A0D24-5010-496E-9595-9929304491D6}" destId="{5280F233-C0BF-4DBC-A3B4-AEC53CC14C1A}" srcOrd="0" destOrd="0" presId="urn:microsoft.com/office/officeart/2005/8/layout/hierarchy2"/>
    <dgm:cxn modelId="{3A21E30C-8C0E-4460-B991-751C8AF6FC11}" type="presParOf" srcId="{5280F233-C0BF-4DBC-A3B4-AEC53CC14C1A}" destId="{C849CFAB-71FA-4799-91B6-8CA7D6BEB4C0}" srcOrd="0" destOrd="0" presId="urn:microsoft.com/office/officeart/2005/8/layout/hierarchy2"/>
    <dgm:cxn modelId="{D3646CD2-5ED3-4372-A4E9-FC58D9E2E0A2}" type="presParOf" srcId="{E02A0D24-5010-496E-9595-9929304491D6}" destId="{3DC950A9-0022-4C3C-A74B-08F2D6F657AD}" srcOrd="1" destOrd="0" presId="urn:microsoft.com/office/officeart/2005/8/layout/hierarchy2"/>
    <dgm:cxn modelId="{DA639C89-09B0-4E4D-9549-C82B18182E14}" type="presParOf" srcId="{3DC950A9-0022-4C3C-A74B-08F2D6F657AD}" destId="{F342A435-4C11-463D-BC6F-D777928E216B}" srcOrd="0" destOrd="0" presId="urn:microsoft.com/office/officeart/2005/8/layout/hierarchy2"/>
    <dgm:cxn modelId="{9587D8FF-6369-41B2-8906-A26589B0839F}" type="presParOf" srcId="{3DC950A9-0022-4C3C-A74B-08F2D6F657AD}" destId="{B53AA83A-9DFF-4343-8E09-52532DA3E7CA}" srcOrd="1" destOrd="0" presId="urn:microsoft.com/office/officeart/2005/8/layout/hierarchy2"/>
    <dgm:cxn modelId="{EB4EE134-B498-4B62-839E-291BAC36B505}" type="presParOf" srcId="{E02A0D24-5010-496E-9595-9929304491D6}" destId="{CE31B20B-F689-407F-A138-71EDCD44E62C}" srcOrd="2"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3"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300" dirty="0"/>
            <a:t>Monitoreo Suelo Planta Agua</a:t>
          </a:r>
        </a:p>
      </dgm:t>
    </dgm:pt>
    <dgm:pt modelId="{979AA8ED-F14C-4AB3-ADCC-572B87B56E2E}" type="parTrans" cxnId="{EF21C7CD-0C4A-464C-A843-EB94EC66BF9D}">
      <dgm:prSet/>
      <dgm:spPr/>
      <dgm:t>
        <a:bodyPr/>
        <a:lstStyle/>
        <a:p>
          <a:endParaRPr lang="es-CL" sz="1300"/>
        </a:p>
      </dgm:t>
    </dgm:pt>
    <dgm:pt modelId="{1E373A87-3124-4B8C-A1C5-4A4CAAC93CF3}" type="sibTrans" cxnId="{EF21C7CD-0C4A-464C-A843-EB94EC66BF9D}">
      <dgm:prSet/>
      <dgm:spPr/>
      <dgm:t>
        <a:bodyPr/>
        <a:lstStyle/>
        <a:p>
          <a:endParaRPr lang="es-CL" sz="1300"/>
        </a:p>
      </dgm:t>
    </dgm:pt>
    <dgm:pt modelId="{0A902DA4-C8EF-4BE0-830A-61C8F44E6401}">
      <dgm:prSet phldrT="[Texto]" custT="1"/>
      <dgm:spPr/>
      <dgm:t>
        <a:bodyPr/>
        <a:lstStyle/>
        <a:p>
          <a:r>
            <a:rPr lang="es-CL" sz="1300" dirty="0" err="1"/>
            <a:t>Indices</a:t>
          </a:r>
          <a:r>
            <a:rPr lang="es-CL" sz="1300" dirty="0"/>
            <a:t> de Vegetación</a:t>
          </a:r>
        </a:p>
      </dgm:t>
    </dgm:pt>
    <dgm:pt modelId="{FBAF2FD9-7229-43C5-8B71-BE5BFD63CC11}" type="parTrans" cxnId="{5F5412E9-1064-46CB-87D6-1150B79F8842}">
      <dgm:prSet custT="1"/>
      <dgm:spPr/>
      <dgm:t>
        <a:bodyPr/>
        <a:lstStyle/>
        <a:p>
          <a:endParaRPr lang="es-CL" sz="1300"/>
        </a:p>
      </dgm:t>
    </dgm:pt>
    <dgm:pt modelId="{85543B6F-C496-4C15-9963-DFACC6D0CA00}" type="sibTrans" cxnId="{5F5412E9-1064-46CB-87D6-1150B79F8842}">
      <dgm:prSet/>
      <dgm:spPr/>
      <dgm:t>
        <a:bodyPr/>
        <a:lstStyle/>
        <a:p>
          <a:endParaRPr lang="es-CL" sz="1300"/>
        </a:p>
      </dgm:t>
    </dgm:pt>
    <dgm:pt modelId="{8B20E4FA-CE8A-4A1D-82F3-741BA1CBB80B}">
      <dgm:prSet phldrT="[Texto]" custT="1"/>
      <dgm:spPr/>
      <dgm:t>
        <a:bodyPr/>
        <a:lstStyle/>
        <a:p>
          <a:r>
            <a:rPr lang="es-CL" sz="1300" dirty="0"/>
            <a:t>Monitoreo Planta- Agua</a:t>
          </a:r>
        </a:p>
      </dgm:t>
    </dgm:pt>
    <dgm:pt modelId="{B7C497EC-6332-49B3-AE65-728942BC610E}" type="parTrans" cxnId="{15838360-17C3-45C3-BA2F-173E5711FE9F}">
      <dgm:prSet custT="1"/>
      <dgm:spPr/>
      <dgm:t>
        <a:bodyPr/>
        <a:lstStyle/>
        <a:p>
          <a:endParaRPr lang="es-CL" sz="1300"/>
        </a:p>
      </dgm:t>
    </dgm:pt>
    <dgm:pt modelId="{323D3268-A268-4033-ACA6-FFEC4A64C4EE}" type="sibTrans" cxnId="{15838360-17C3-45C3-BA2F-173E5711FE9F}">
      <dgm:prSet/>
      <dgm:spPr/>
      <dgm:t>
        <a:bodyPr/>
        <a:lstStyle/>
        <a:p>
          <a:endParaRPr lang="es-CL" sz="1300"/>
        </a:p>
      </dgm:t>
    </dgm:pt>
    <dgm:pt modelId="{6D19630F-0619-4906-913C-7D96B28554E7}">
      <dgm:prSet phldrT="[Texto]" custT="1"/>
      <dgm:spPr/>
      <dgm:t>
        <a:bodyPr/>
        <a:lstStyle/>
        <a:p>
          <a:r>
            <a:rPr lang="es-CL" sz="1300" dirty="0"/>
            <a:t>Monitoreo  Suelo-Planta-Agua</a:t>
          </a:r>
        </a:p>
      </dgm:t>
    </dgm:pt>
    <dgm:pt modelId="{A74F233E-ABA4-42CA-882A-A71595919FCF}" type="parTrans" cxnId="{5E9B44E4-CDB0-4A77-B8D3-819D3A5BDE41}">
      <dgm:prSet custT="1"/>
      <dgm:spPr/>
      <dgm:t>
        <a:bodyPr/>
        <a:lstStyle/>
        <a:p>
          <a:endParaRPr lang="es-CL" sz="1300"/>
        </a:p>
      </dgm:t>
    </dgm:pt>
    <dgm:pt modelId="{C3C14453-F26E-4156-9C17-553999B7B710}" type="sibTrans" cxnId="{5E9B44E4-CDB0-4A77-B8D3-819D3A5BDE41}">
      <dgm:prSet/>
      <dgm:spPr/>
      <dgm:t>
        <a:bodyPr/>
        <a:lstStyle/>
        <a:p>
          <a:endParaRPr lang="es-CL" sz="1300"/>
        </a:p>
      </dgm:t>
    </dgm:pt>
    <dgm:pt modelId="{74798567-21CD-42F3-8D0C-93E8EDA02647}">
      <dgm:prSet phldrT="[Texto]" custT="1"/>
      <dgm:spPr/>
      <dgm:t>
        <a:bodyPr/>
        <a:lstStyle/>
        <a:p>
          <a:r>
            <a:rPr lang="es-CL" sz="1300" dirty="0" err="1"/>
            <a:t>Indices</a:t>
          </a:r>
          <a:r>
            <a:rPr lang="es-CL" sz="1300" dirty="0"/>
            <a:t> de Humedad</a:t>
          </a:r>
        </a:p>
      </dgm:t>
    </dgm:pt>
    <dgm:pt modelId="{D221715D-0679-4581-8A7C-BC2825CF7329}" type="parTrans" cxnId="{3E28974F-000D-4496-B4BE-D5A886D44542}">
      <dgm:prSet custT="1"/>
      <dgm:spPr/>
      <dgm:t>
        <a:bodyPr/>
        <a:lstStyle/>
        <a:p>
          <a:endParaRPr lang="es-CL" sz="1300"/>
        </a:p>
      </dgm:t>
    </dgm:pt>
    <dgm:pt modelId="{1EE84FB9-B83A-4E73-AE93-8C69D49D30C1}" type="sibTrans" cxnId="{3E28974F-000D-4496-B4BE-D5A886D44542}">
      <dgm:prSet/>
      <dgm:spPr/>
      <dgm:t>
        <a:bodyPr/>
        <a:lstStyle/>
        <a:p>
          <a:endParaRPr lang="es-CL" sz="1300"/>
        </a:p>
      </dgm:t>
    </dgm:pt>
    <dgm:pt modelId="{E9BA5641-EA98-4F3B-913B-05A1607AA5B1}">
      <dgm:prSet custT="1"/>
      <dgm:spPr/>
      <dgm:t>
        <a:bodyPr/>
        <a:lstStyle/>
        <a:p>
          <a:r>
            <a:rPr lang="es-CL" sz="1300" dirty="0"/>
            <a:t>Monitoreo Agua Planta</a:t>
          </a:r>
        </a:p>
      </dgm:t>
    </dgm:pt>
    <dgm:pt modelId="{92E5AB5B-0E54-4489-B648-9A9A7E1DE4A2}" type="parTrans" cxnId="{1A262447-D06F-492D-A633-6B09838FD3CB}">
      <dgm:prSet custT="1"/>
      <dgm:spPr/>
      <dgm:t>
        <a:bodyPr/>
        <a:lstStyle/>
        <a:p>
          <a:endParaRPr lang="es-CL" sz="1300"/>
        </a:p>
      </dgm:t>
    </dgm:pt>
    <dgm:pt modelId="{B701113E-5943-4876-A3A3-3F7BF32D5DCF}" type="sibTrans" cxnId="{1A262447-D06F-492D-A633-6B09838FD3CB}">
      <dgm:prSet/>
      <dgm:spPr/>
      <dgm:t>
        <a:bodyPr/>
        <a:lstStyle/>
        <a:p>
          <a:endParaRPr lang="es-CL" sz="1300"/>
        </a:p>
      </dgm:t>
    </dgm:pt>
    <dgm:pt modelId="{F70DEBE8-E27F-4CD7-A612-9728C9446A8B}">
      <dgm:prSet custT="1"/>
      <dgm:spPr/>
      <dgm:t>
        <a:bodyPr/>
        <a:lstStyle/>
        <a:p>
          <a:r>
            <a:rPr lang="es-CL" sz="1300" dirty="0"/>
            <a:t>NDMI/NDWI</a:t>
          </a:r>
        </a:p>
      </dgm:t>
    </dgm:pt>
    <dgm:pt modelId="{81D5DFD0-44DE-4873-999A-8BBF753FE5AB}" type="parTrans" cxnId="{57637E43-46D3-441A-9387-9EBF4DCE073A}">
      <dgm:prSet custT="1"/>
      <dgm:spPr/>
      <dgm:t>
        <a:bodyPr/>
        <a:lstStyle/>
        <a:p>
          <a:endParaRPr lang="es-CL" sz="1300"/>
        </a:p>
      </dgm:t>
    </dgm:pt>
    <dgm:pt modelId="{629E34D5-53C1-4F5D-818F-2B810756A796}" type="sibTrans" cxnId="{57637E43-46D3-441A-9387-9EBF4DCE073A}">
      <dgm:prSet/>
      <dgm:spPr/>
      <dgm:t>
        <a:bodyPr/>
        <a:lstStyle/>
        <a:p>
          <a:endParaRPr lang="es-CL" sz="1300"/>
        </a:p>
      </dgm:t>
    </dgm:pt>
    <dgm:pt modelId="{1A827A5C-0100-4227-AF9B-832CBB7106B8}">
      <dgm:prSet custT="1"/>
      <dgm:spPr/>
      <dgm:t>
        <a:bodyPr/>
        <a:lstStyle/>
        <a:p>
          <a:r>
            <a:rPr lang="es-CL" sz="1300" dirty="0"/>
            <a:t>CWSI</a:t>
          </a:r>
        </a:p>
      </dgm:t>
    </dgm:pt>
    <dgm:pt modelId="{9F4261BC-9C2E-47A5-BAD3-4D33D076D661}" type="parTrans" cxnId="{5DF257B7-0CD9-4DED-A69E-088B8FD54EE0}">
      <dgm:prSet custT="1"/>
      <dgm:spPr/>
      <dgm:t>
        <a:bodyPr/>
        <a:lstStyle/>
        <a:p>
          <a:endParaRPr lang="es-CL" sz="1300"/>
        </a:p>
      </dgm:t>
    </dgm:pt>
    <dgm:pt modelId="{2C44F2FA-004B-434B-AB54-F532269237C7}" type="sibTrans" cxnId="{5DF257B7-0CD9-4DED-A69E-088B8FD54EE0}">
      <dgm:prSet/>
      <dgm:spPr/>
      <dgm:t>
        <a:bodyPr/>
        <a:lstStyle/>
        <a:p>
          <a:endParaRPr lang="es-CL" sz="1300"/>
        </a:p>
      </dgm:t>
    </dgm:pt>
    <dgm:pt modelId="{B30EF2AB-E6E4-4CCF-A139-D1CEE8B07EDF}">
      <dgm:prSet custT="1"/>
      <dgm:spPr/>
      <dgm:t>
        <a:bodyPr/>
        <a:lstStyle/>
        <a:p>
          <a:r>
            <a:rPr lang="es-CL" sz="1300" dirty="0"/>
            <a:t>NDVI</a:t>
          </a:r>
        </a:p>
      </dgm:t>
    </dgm:pt>
    <dgm:pt modelId="{0E317E3F-6F51-4C8F-8F25-8415628100C2}" type="parTrans" cxnId="{51601C03-AEB8-4CE4-A4B0-5A777C4FBD7F}">
      <dgm:prSet custT="1"/>
      <dgm:spPr/>
      <dgm:t>
        <a:bodyPr/>
        <a:lstStyle/>
        <a:p>
          <a:endParaRPr lang="es-CL" sz="1300"/>
        </a:p>
      </dgm:t>
    </dgm:pt>
    <dgm:pt modelId="{EBBE1CE5-6AFC-486A-B384-DF3F6B24BA33}" type="sibTrans" cxnId="{51601C03-AEB8-4CE4-A4B0-5A777C4FBD7F}">
      <dgm:prSet/>
      <dgm:spPr/>
      <dgm:t>
        <a:bodyPr/>
        <a:lstStyle/>
        <a:p>
          <a:endParaRPr lang="es-CL" sz="1300"/>
        </a:p>
      </dgm:t>
    </dgm:pt>
    <dgm:pt modelId="{928F8E4D-B940-4692-A869-AF0D83B206D9}">
      <dgm:prSet custT="1"/>
      <dgm:spPr/>
      <dgm:t>
        <a:bodyPr/>
        <a:lstStyle/>
        <a:p>
          <a:r>
            <a:rPr lang="es-CL" sz="1300" dirty="0"/>
            <a:t>Monitoreo Nitrógeno- Agua</a:t>
          </a:r>
        </a:p>
        <a:p>
          <a:endParaRPr lang="es-CL" sz="1300" dirty="0"/>
        </a:p>
      </dgm:t>
    </dgm:pt>
    <dgm:pt modelId="{D0C39F66-BC5E-4592-A613-857633670754}" type="parTrans" cxnId="{6B053DDB-6F0F-485D-95E4-4D93876DF961}">
      <dgm:prSet custT="1"/>
      <dgm:spPr/>
      <dgm:t>
        <a:bodyPr/>
        <a:lstStyle/>
        <a:p>
          <a:endParaRPr lang="es-CL" sz="1300"/>
        </a:p>
      </dgm:t>
    </dgm:pt>
    <dgm:pt modelId="{7A6BE9E9-B923-4865-8D5C-F5BE6AA4EFB0}" type="sibTrans" cxnId="{6B053DDB-6F0F-485D-95E4-4D93876DF961}">
      <dgm:prSet/>
      <dgm:spPr/>
      <dgm:t>
        <a:bodyPr/>
        <a:lstStyle/>
        <a:p>
          <a:endParaRPr lang="es-CL" sz="1300"/>
        </a:p>
      </dgm:t>
    </dgm:pt>
    <dgm:pt modelId="{A5EACDFE-8368-4CF8-A50D-0734A99399A9}">
      <dgm:prSet custT="1"/>
      <dgm:spPr/>
      <dgm:t>
        <a:bodyPr/>
        <a:lstStyle/>
        <a:p>
          <a:r>
            <a:rPr lang="es-CL" sz="1300" dirty="0"/>
            <a:t>GNDVI</a:t>
          </a:r>
        </a:p>
      </dgm:t>
    </dgm:pt>
    <dgm:pt modelId="{6520EA40-1377-4AB4-9455-259884FA7B8A}" type="parTrans" cxnId="{07634D20-AD02-4A8C-8B76-C8D6AD9CBB76}">
      <dgm:prSet custT="1"/>
      <dgm:spPr/>
      <dgm:t>
        <a:bodyPr/>
        <a:lstStyle/>
        <a:p>
          <a:endParaRPr lang="es-CL" sz="1300"/>
        </a:p>
      </dgm:t>
    </dgm:pt>
    <dgm:pt modelId="{95CFF5AF-F9B0-43CD-87ED-8FF9915E2890}" type="sibTrans" cxnId="{07634D20-AD02-4A8C-8B76-C8D6AD9CBB76}">
      <dgm:prSet/>
      <dgm:spPr/>
      <dgm:t>
        <a:bodyPr/>
        <a:lstStyle/>
        <a:p>
          <a:endParaRPr lang="es-CL" sz="1300"/>
        </a:p>
      </dgm:t>
    </dgm:pt>
    <dgm:pt modelId="{416ABEE5-1E38-4D7B-AEF0-D36C71548B76}">
      <dgm:prSet custT="1"/>
      <dgm:spPr/>
      <dgm:t>
        <a:bodyPr/>
        <a:lstStyle/>
        <a:p>
          <a:r>
            <a:rPr lang="es-CL" sz="1300" dirty="0"/>
            <a:t>NDRE</a:t>
          </a:r>
        </a:p>
      </dgm:t>
    </dgm:pt>
    <dgm:pt modelId="{F57B0B65-3821-434F-BEC9-4BA6B09896EA}" type="parTrans" cxnId="{559A1A7D-F46F-4B81-89EC-A9A06AE3B7D1}">
      <dgm:prSet custT="1"/>
      <dgm:spPr/>
      <dgm:t>
        <a:bodyPr/>
        <a:lstStyle/>
        <a:p>
          <a:endParaRPr lang="es-CL" sz="1300"/>
        </a:p>
      </dgm:t>
    </dgm:pt>
    <dgm:pt modelId="{0584B0CA-1CAE-4A1B-9E11-6B2CD4E93CAE}" type="sibTrans" cxnId="{559A1A7D-F46F-4B81-89EC-A9A06AE3B7D1}">
      <dgm:prSet/>
      <dgm:spPr/>
      <dgm:t>
        <a:bodyPr/>
        <a:lstStyle/>
        <a:p>
          <a:endParaRPr lang="es-CL" sz="1300"/>
        </a:p>
      </dgm:t>
    </dgm:pt>
    <dgm:pt modelId="{196EB601-3495-4A24-B522-57EFB9D26C3A}">
      <dgm:prSet custT="1"/>
      <dgm:spPr/>
      <dgm:t>
        <a:bodyPr/>
        <a:lstStyle/>
        <a:p>
          <a:r>
            <a:rPr lang="es-CL" sz="1300" dirty="0"/>
            <a:t>GCI</a:t>
          </a:r>
        </a:p>
      </dgm:t>
    </dgm:pt>
    <dgm:pt modelId="{5EAF6AE7-A08F-470F-B28E-950647E25E7A}" type="parTrans" cxnId="{C90FA00C-5FCC-4A4E-A852-858FE64A7473}">
      <dgm:prSet custT="1"/>
      <dgm:spPr/>
      <dgm:t>
        <a:bodyPr/>
        <a:lstStyle/>
        <a:p>
          <a:endParaRPr lang="es-CL" sz="1300"/>
        </a:p>
      </dgm:t>
    </dgm:pt>
    <dgm:pt modelId="{633C1257-572E-456E-98DE-5F953533DDB0}" type="sibTrans" cxnId="{C90FA00C-5FCC-4A4E-A852-858FE64A7473}">
      <dgm:prSet/>
      <dgm:spPr/>
      <dgm:t>
        <a:bodyPr/>
        <a:lstStyle/>
        <a:p>
          <a:endParaRPr lang="es-CL" sz="1300"/>
        </a:p>
      </dgm:t>
    </dgm:pt>
    <dgm:pt modelId="{F26E356B-3519-4C65-ADED-DAA97110B261}">
      <dgm:prSet custT="1"/>
      <dgm:spPr/>
      <dgm:t>
        <a:bodyPr/>
        <a:lstStyle/>
        <a:p>
          <a:r>
            <a:rPr lang="es-CL" sz="1300" dirty="0"/>
            <a:t>EVI</a:t>
          </a:r>
        </a:p>
      </dgm:t>
    </dgm:pt>
    <dgm:pt modelId="{A49C4454-BCC0-4878-B2D2-07E860C1B4A1}" type="parTrans" cxnId="{2FB5B531-2BDE-4FE1-BC2F-2CF4A913BF49}">
      <dgm:prSet custT="1"/>
      <dgm:spPr/>
      <dgm:t>
        <a:bodyPr/>
        <a:lstStyle/>
        <a:p>
          <a:endParaRPr lang="es-CL" sz="1300"/>
        </a:p>
      </dgm:t>
    </dgm:pt>
    <dgm:pt modelId="{20A9E81E-AE9D-4BA7-AE93-CE9DEE500741}" type="sibTrans" cxnId="{2FB5B531-2BDE-4FE1-BC2F-2CF4A913BF49}">
      <dgm:prSet/>
      <dgm:spPr/>
      <dgm:t>
        <a:bodyPr/>
        <a:lstStyle/>
        <a:p>
          <a:endParaRPr lang="es-CL" sz="1300"/>
        </a:p>
      </dgm:t>
    </dgm:pt>
    <dgm:pt modelId="{EC3A5210-76AF-437F-A40C-EF284FC92E8D}">
      <dgm:prSet custT="1"/>
      <dgm:spPr/>
      <dgm:t>
        <a:bodyPr/>
        <a:lstStyle/>
        <a:p>
          <a:r>
            <a:rPr lang="es-CL" sz="1300" dirty="0"/>
            <a:t>CVI</a:t>
          </a:r>
        </a:p>
      </dgm:t>
    </dgm:pt>
    <dgm:pt modelId="{FDC3624A-8E4A-4758-9B10-2762A5BB9C31}" type="parTrans" cxnId="{333B3FA9-0F9A-46D6-A449-A51CA1B097B7}">
      <dgm:prSet custT="1"/>
      <dgm:spPr/>
      <dgm:t>
        <a:bodyPr/>
        <a:lstStyle/>
        <a:p>
          <a:endParaRPr lang="es-CL" sz="1300"/>
        </a:p>
      </dgm:t>
    </dgm:pt>
    <dgm:pt modelId="{E34C452D-5EEA-4F23-AE24-C9BEA9C32184}" type="sibTrans" cxnId="{333B3FA9-0F9A-46D6-A449-A51CA1B097B7}">
      <dgm:prSet/>
      <dgm:spPr/>
      <dgm:t>
        <a:bodyPr/>
        <a:lstStyle/>
        <a:p>
          <a:endParaRPr lang="es-CL" sz="1300"/>
        </a:p>
      </dgm:t>
    </dgm:pt>
    <dgm:pt modelId="{B7BA7960-AE87-4853-B8D0-CB884BE62D9A}">
      <dgm:prSet custT="1"/>
      <dgm:spPr/>
      <dgm:t>
        <a:bodyPr/>
        <a:lstStyle/>
        <a:p>
          <a:r>
            <a:rPr lang="es-CL" sz="1300" dirty="0"/>
            <a:t>MSAVI</a:t>
          </a:r>
        </a:p>
      </dgm:t>
    </dgm:pt>
    <dgm:pt modelId="{2816CD0C-DB0A-4409-8837-B6D2846E1607}" type="parTrans" cxnId="{79933D88-4577-479C-8AEA-91A239E865C6}">
      <dgm:prSet custT="1"/>
      <dgm:spPr/>
      <dgm:t>
        <a:bodyPr/>
        <a:lstStyle/>
        <a:p>
          <a:endParaRPr lang="es-CL" sz="1300"/>
        </a:p>
      </dgm:t>
    </dgm:pt>
    <dgm:pt modelId="{ABCB5E9B-F230-478B-B62E-CA92B2183A42}" type="sibTrans" cxnId="{79933D88-4577-479C-8AEA-91A239E865C6}">
      <dgm:prSet/>
      <dgm:spPr/>
      <dgm:t>
        <a:bodyPr/>
        <a:lstStyle/>
        <a:p>
          <a:endParaRPr lang="es-CL" sz="1300"/>
        </a:p>
      </dgm:t>
    </dgm:pt>
    <dgm:pt modelId="{5F436D1E-D542-4613-8D6D-5542F484A183}">
      <dgm:prSet custT="1"/>
      <dgm:spPr/>
      <dgm:t>
        <a:bodyPr/>
        <a:lstStyle/>
        <a:p>
          <a:r>
            <a:rPr lang="es-CL" sz="1300" dirty="0"/>
            <a:t>Monitoreo Sequía</a:t>
          </a:r>
        </a:p>
      </dgm:t>
    </dgm:pt>
    <dgm:pt modelId="{2DC8C304-7B16-4CA7-91DE-19782F89FFFA}" type="parTrans" cxnId="{C81C1CDA-F17E-4E33-A8B5-EFAED873FCC9}">
      <dgm:prSet custT="1"/>
      <dgm:spPr/>
      <dgm:t>
        <a:bodyPr/>
        <a:lstStyle/>
        <a:p>
          <a:endParaRPr lang="es-CL" sz="1300"/>
        </a:p>
      </dgm:t>
    </dgm:pt>
    <dgm:pt modelId="{93F230C4-C37F-419F-97DE-99CD0F698D1A}" type="sibTrans" cxnId="{C81C1CDA-F17E-4E33-A8B5-EFAED873FCC9}">
      <dgm:prSet/>
      <dgm:spPr/>
      <dgm:t>
        <a:bodyPr/>
        <a:lstStyle/>
        <a:p>
          <a:endParaRPr lang="es-CL" sz="1300"/>
        </a:p>
      </dgm:t>
    </dgm:pt>
    <dgm:pt modelId="{CCEF0164-3ABE-4D17-9534-D2E8E86988BA}">
      <dgm:prSet custT="1"/>
      <dgm:spPr/>
      <dgm:t>
        <a:bodyPr/>
        <a:lstStyle/>
        <a:p>
          <a:r>
            <a:rPr lang="es-CL" sz="1300" dirty="0"/>
            <a:t>TVDMI</a:t>
          </a:r>
        </a:p>
      </dgm:t>
    </dgm:pt>
    <dgm:pt modelId="{AA7D2EED-51EC-49CB-AB95-31C87A5D2776}" type="parTrans" cxnId="{D87DF883-E2CB-477C-B7FC-BA010B634D2E}">
      <dgm:prSet custT="1"/>
      <dgm:spPr/>
      <dgm:t>
        <a:bodyPr/>
        <a:lstStyle/>
        <a:p>
          <a:endParaRPr lang="es-CL" sz="1300"/>
        </a:p>
      </dgm:t>
    </dgm:pt>
    <dgm:pt modelId="{97048DF9-1BD7-4B66-B71C-9344B18DDB66}" type="sibTrans" cxnId="{D87DF883-E2CB-477C-B7FC-BA010B634D2E}">
      <dgm:prSet/>
      <dgm:spPr/>
      <dgm:t>
        <a:bodyPr/>
        <a:lstStyle/>
        <a:p>
          <a:endParaRPr lang="es-CL" sz="1300"/>
        </a:p>
      </dgm:t>
    </dgm:pt>
    <dgm:pt modelId="{B16ADE23-8F7D-46DD-B418-E56D382678BD}">
      <dgm:prSet custT="1"/>
      <dgm:spPr/>
      <dgm:t>
        <a:bodyPr/>
        <a:lstStyle/>
        <a:p>
          <a:r>
            <a:rPr lang="es-CL" sz="1300" dirty="0"/>
            <a:t>TDVI</a:t>
          </a:r>
        </a:p>
      </dgm:t>
    </dgm:pt>
    <dgm:pt modelId="{D04C3AFF-AE1D-40D1-B402-BBECE9611C52}" type="parTrans" cxnId="{2E64967B-9FF4-4836-B0F9-F960000F8694}">
      <dgm:prSet custT="1"/>
      <dgm:spPr/>
      <dgm:t>
        <a:bodyPr/>
        <a:lstStyle/>
        <a:p>
          <a:endParaRPr lang="es-CL" sz="1300"/>
        </a:p>
      </dgm:t>
    </dgm:pt>
    <dgm:pt modelId="{3DFE851C-3EC0-4366-9B16-D84D9EED64BE}" type="sibTrans" cxnId="{2E64967B-9FF4-4836-B0F9-F960000F8694}">
      <dgm:prSet/>
      <dgm:spPr/>
      <dgm:t>
        <a:bodyPr/>
        <a:lstStyle/>
        <a:p>
          <a:endParaRPr lang="es-CL" sz="1300"/>
        </a:p>
      </dgm:t>
    </dgm:pt>
    <dgm:pt modelId="{5B3B9327-5DA5-43B6-A75A-542143A5B6D3}">
      <dgm:prSet custT="1"/>
      <dgm:spPr/>
      <dgm:t>
        <a:bodyPr/>
        <a:lstStyle/>
        <a:p>
          <a:r>
            <a:rPr lang="es-CL" sz="1300" dirty="0"/>
            <a:t>SAVI</a:t>
          </a:r>
        </a:p>
      </dgm:t>
    </dgm:pt>
    <dgm:pt modelId="{1FA17ABC-FACE-4B34-A96E-EE242E9A8239}" type="sibTrans" cxnId="{D2477951-7F38-4C9F-A723-E0B4B071258C}">
      <dgm:prSet/>
      <dgm:spPr/>
      <dgm:t>
        <a:bodyPr/>
        <a:lstStyle/>
        <a:p>
          <a:endParaRPr lang="es-CL" sz="1300"/>
        </a:p>
      </dgm:t>
    </dgm:pt>
    <dgm:pt modelId="{62735D84-BE8D-4630-9A63-E9CA63D09EC9}" type="parTrans" cxnId="{D2477951-7F38-4C9F-A723-E0B4B071258C}">
      <dgm:prSet custT="1"/>
      <dgm:spPr/>
      <dgm:t>
        <a:bodyPr/>
        <a:lstStyle/>
        <a:p>
          <a:endParaRPr lang="es-CL" sz="1300"/>
        </a:p>
      </dgm:t>
    </dgm:pt>
    <dgm:pt modelId="{C80397F1-B4E5-4466-A8D9-502D00965F57}">
      <dgm:prSet custT="1"/>
      <dgm:spPr/>
      <dgm:t>
        <a:bodyPr/>
        <a:lstStyle/>
        <a:p>
          <a:r>
            <a:rPr lang="es-CL" sz="1300" dirty="0"/>
            <a:t>ARVI </a:t>
          </a:r>
        </a:p>
      </dgm:t>
    </dgm:pt>
    <dgm:pt modelId="{1C2D30D1-5B32-448D-B418-C11F6EED8995}" type="parTrans" cxnId="{85D57F6B-F4A2-488A-8E6E-27AF6DA7B9DA}">
      <dgm:prSet/>
      <dgm:spPr/>
      <dgm:t>
        <a:bodyPr/>
        <a:lstStyle/>
        <a:p>
          <a:endParaRPr lang="es-CL"/>
        </a:p>
      </dgm:t>
    </dgm:pt>
    <dgm:pt modelId="{CDF899C1-3BEC-4B72-AF2D-3D30FF1FAB89}" type="sibTrans" cxnId="{85D57F6B-F4A2-488A-8E6E-27AF6DA7B9DA}">
      <dgm:prSet/>
      <dgm:spPr/>
      <dgm:t>
        <a:bodyPr/>
        <a:lstStyle/>
        <a:p>
          <a:endParaRPr lang="es-CL"/>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2"/>
      <dgm:spPr/>
    </dgm:pt>
    <dgm:pt modelId="{B240B3BC-C0FB-4EBC-A5CB-027B8B886A24}" type="pres">
      <dgm:prSet presAssocID="{FBAF2FD9-7229-43C5-8B71-BE5BFD63CC11}" presName="connTx" presStyleLbl="parChTrans1D2" presStyleIdx="0" presStyleCnt="2"/>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2"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5"/>
      <dgm:spPr/>
    </dgm:pt>
    <dgm:pt modelId="{1CF8124C-F0F6-4409-A27B-429224C714A9}" type="pres">
      <dgm:prSet presAssocID="{B7C497EC-6332-49B3-AE65-728942BC610E}" presName="connTx" presStyleLbl="parChTrans1D3" presStyleIdx="0" presStyleCnt="5"/>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5" custScaleX="150823">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13"/>
      <dgm:spPr/>
    </dgm:pt>
    <dgm:pt modelId="{29DF42D4-9BEC-4F58-B193-4C032D5CA2B4}" type="pres">
      <dgm:prSet presAssocID="{0E317E3F-6F51-4C8F-8F25-8415628100C2}" presName="connTx" presStyleLbl="parChTrans1D4" presStyleIdx="0" presStyleCnt="13"/>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13">
        <dgm:presLayoutVars>
          <dgm:chPref val="3"/>
        </dgm:presLayoutVars>
      </dgm:prSet>
      <dgm:spPr/>
    </dgm:pt>
    <dgm:pt modelId="{BE63B84E-4284-4611-9FCD-3F5BF4BC90E6}" type="pres">
      <dgm:prSet presAssocID="{B30EF2AB-E6E4-4CCF-A139-D1CEE8B07EDF}" presName="level3hierChild" presStyleCnt="0"/>
      <dgm:spPr/>
    </dgm:pt>
    <dgm:pt modelId="{EA1948B9-1CAB-4879-B320-4402F669EABB}" type="pres">
      <dgm:prSet presAssocID="{1C2D30D1-5B32-448D-B418-C11F6EED8995}" presName="conn2-1" presStyleLbl="parChTrans1D4" presStyleIdx="1" presStyleCnt="13"/>
      <dgm:spPr/>
    </dgm:pt>
    <dgm:pt modelId="{2E831F62-831D-465E-8BDC-27CD41B6743A}" type="pres">
      <dgm:prSet presAssocID="{1C2D30D1-5B32-448D-B418-C11F6EED8995}" presName="connTx" presStyleLbl="parChTrans1D4" presStyleIdx="1" presStyleCnt="13"/>
      <dgm:spPr/>
    </dgm:pt>
    <dgm:pt modelId="{4948BE7F-01F4-4261-BDBB-7ECACB5801E5}" type="pres">
      <dgm:prSet presAssocID="{C80397F1-B4E5-4466-A8D9-502D00965F57}" presName="root2" presStyleCnt="0"/>
      <dgm:spPr/>
    </dgm:pt>
    <dgm:pt modelId="{A80CE399-53FB-4DB5-8DE2-9285C9D929A0}" type="pres">
      <dgm:prSet presAssocID="{C80397F1-B4E5-4466-A8D9-502D00965F57}" presName="LevelTwoTextNode" presStyleLbl="node4" presStyleIdx="1" presStyleCnt="13">
        <dgm:presLayoutVars>
          <dgm:chPref val="3"/>
        </dgm:presLayoutVars>
      </dgm:prSet>
      <dgm:spPr/>
    </dgm:pt>
    <dgm:pt modelId="{9A8E9060-3761-49E0-8C80-61AAB1EEEC34}" type="pres">
      <dgm:prSet presAssocID="{C80397F1-B4E5-4466-A8D9-502D00965F57}" presName="level3hierChild" presStyleCnt="0"/>
      <dgm:spPr/>
    </dgm:pt>
    <dgm:pt modelId="{5805C62D-C8B2-4514-B387-5B6446D53CF6}" type="pres">
      <dgm:prSet presAssocID="{A49C4454-BCC0-4878-B2D2-07E860C1B4A1}" presName="conn2-1" presStyleLbl="parChTrans1D4" presStyleIdx="2" presStyleCnt="13"/>
      <dgm:spPr/>
    </dgm:pt>
    <dgm:pt modelId="{127CEE27-CA0C-49B9-8714-6ECBFCAD20D8}" type="pres">
      <dgm:prSet presAssocID="{A49C4454-BCC0-4878-B2D2-07E860C1B4A1}" presName="connTx" presStyleLbl="parChTrans1D4" presStyleIdx="2" presStyleCnt="13"/>
      <dgm:spPr/>
    </dgm:pt>
    <dgm:pt modelId="{271A4600-055A-4585-A42A-CFA2B954786A}" type="pres">
      <dgm:prSet presAssocID="{F26E356B-3519-4C65-ADED-DAA97110B261}" presName="root2" presStyleCnt="0"/>
      <dgm:spPr/>
    </dgm:pt>
    <dgm:pt modelId="{74128C79-E304-492B-B089-F57B1FD42398}" type="pres">
      <dgm:prSet presAssocID="{F26E356B-3519-4C65-ADED-DAA97110B261}" presName="LevelTwoTextNode" presStyleLbl="node4" presStyleIdx="2" presStyleCnt="13">
        <dgm:presLayoutVars>
          <dgm:chPref val="3"/>
        </dgm:presLayoutVars>
      </dgm:prSet>
      <dgm:spPr/>
    </dgm:pt>
    <dgm:pt modelId="{EED7BFB9-FF84-4FD8-B58C-A834859F792C}" type="pres">
      <dgm:prSet presAssocID="{F26E356B-3519-4C65-ADED-DAA97110B261}" presName="level3hierChild" presStyleCnt="0"/>
      <dgm:spPr/>
    </dgm:pt>
    <dgm:pt modelId="{E0129D05-E110-4A4A-83BD-ADF2C53CC734}" type="pres">
      <dgm:prSet presAssocID="{D0C39F66-BC5E-4592-A613-857633670754}" presName="conn2-1" presStyleLbl="parChTrans1D3" presStyleIdx="1" presStyleCnt="5"/>
      <dgm:spPr/>
    </dgm:pt>
    <dgm:pt modelId="{84DEB9AE-2850-41A9-AA59-394351A2248D}" type="pres">
      <dgm:prSet presAssocID="{D0C39F66-BC5E-4592-A613-857633670754}" presName="connTx" presStyleLbl="parChTrans1D3" presStyleIdx="1" presStyleCnt="5"/>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5" custScaleX="150823"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3" presStyleCnt="13"/>
      <dgm:spPr/>
    </dgm:pt>
    <dgm:pt modelId="{03E5CCC5-EF0D-4D0C-B6C9-F48FD9C92018}" type="pres">
      <dgm:prSet presAssocID="{6520EA40-1377-4AB4-9455-259884FA7B8A}" presName="connTx" presStyleLbl="parChTrans1D4" presStyleIdx="3" presStyleCnt="13"/>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3" presStyleCnt="13">
        <dgm:presLayoutVars>
          <dgm:chPref val="3"/>
        </dgm:presLayoutVars>
      </dgm:prSet>
      <dgm:spPr/>
    </dgm:pt>
    <dgm:pt modelId="{7F6F4DF1-0A90-4D2C-B252-E1DABA14DB14}" type="pres">
      <dgm:prSet presAssocID="{A5EACDFE-8368-4CF8-A50D-0734A99399A9}" presName="level3hierChild" presStyleCnt="0"/>
      <dgm:spPr/>
    </dgm:pt>
    <dgm:pt modelId="{28D30731-8297-407C-94DD-F79434C13303}" type="pres">
      <dgm:prSet presAssocID="{F57B0B65-3821-434F-BEC9-4BA6B09896EA}" presName="conn2-1" presStyleLbl="parChTrans1D4" presStyleIdx="4" presStyleCnt="13"/>
      <dgm:spPr/>
    </dgm:pt>
    <dgm:pt modelId="{57A5B28B-3D9F-4925-881D-7025CE793717}" type="pres">
      <dgm:prSet presAssocID="{F57B0B65-3821-434F-BEC9-4BA6B09896EA}" presName="connTx" presStyleLbl="parChTrans1D4" presStyleIdx="4" presStyleCnt="13"/>
      <dgm:spPr/>
    </dgm:pt>
    <dgm:pt modelId="{4108263C-DFA9-4DE4-9366-669B1EE47911}" type="pres">
      <dgm:prSet presAssocID="{416ABEE5-1E38-4D7B-AEF0-D36C71548B76}" presName="root2" presStyleCnt="0"/>
      <dgm:spPr/>
    </dgm:pt>
    <dgm:pt modelId="{5D26A93E-381B-4681-9F91-05D668A61929}" type="pres">
      <dgm:prSet presAssocID="{416ABEE5-1E38-4D7B-AEF0-D36C71548B76}" presName="LevelTwoTextNode" presStyleLbl="node4" presStyleIdx="4" presStyleCnt="13">
        <dgm:presLayoutVars>
          <dgm:chPref val="3"/>
        </dgm:presLayoutVars>
      </dgm:prSet>
      <dgm:spPr/>
    </dgm:pt>
    <dgm:pt modelId="{2CA6579D-762F-4485-A360-6ACACC4E924C}" type="pres">
      <dgm:prSet presAssocID="{416ABEE5-1E38-4D7B-AEF0-D36C71548B76}" presName="level3hierChild" presStyleCnt="0"/>
      <dgm:spPr/>
    </dgm:pt>
    <dgm:pt modelId="{14AC2DB8-21F7-4F41-A87A-FA2CDDACDB83}" type="pres">
      <dgm:prSet presAssocID="{5EAF6AE7-A08F-470F-B28E-950647E25E7A}" presName="conn2-1" presStyleLbl="parChTrans1D4" presStyleIdx="5" presStyleCnt="13"/>
      <dgm:spPr/>
    </dgm:pt>
    <dgm:pt modelId="{23FD7DA5-B277-4EE8-ADA4-CBB4C0B99F2A}" type="pres">
      <dgm:prSet presAssocID="{5EAF6AE7-A08F-470F-B28E-950647E25E7A}" presName="connTx" presStyleLbl="parChTrans1D4" presStyleIdx="5" presStyleCnt="13"/>
      <dgm:spPr/>
    </dgm:pt>
    <dgm:pt modelId="{56829982-D675-49FF-9500-BB1A4ECD8101}" type="pres">
      <dgm:prSet presAssocID="{196EB601-3495-4A24-B522-57EFB9D26C3A}" presName="root2" presStyleCnt="0"/>
      <dgm:spPr/>
    </dgm:pt>
    <dgm:pt modelId="{95EB7DA1-8FE7-4F86-8F25-D7C5E3357EDA}" type="pres">
      <dgm:prSet presAssocID="{196EB601-3495-4A24-B522-57EFB9D26C3A}" presName="LevelTwoTextNode" presStyleLbl="node4" presStyleIdx="5" presStyleCnt="13">
        <dgm:presLayoutVars>
          <dgm:chPref val="3"/>
        </dgm:presLayoutVars>
      </dgm:prSet>
      <dgm:spPr/>
    </dgm:pt>
    <dgm:pt modelId="{6E433B67-0666-4D17-90C4-9F5D3A056C76}" type="pres">
      <dgm:prSet presAssocID="{196EB601-3495-4A24-B522-57EFB9D26C3A}" presName="level3hierChild" presStyleCnt="0"/>
      <dgm:spPr/>
    </dgm:pt>
    <dgm:pt modelId="{73567DA8-5ED2-4F7B-8F29-F7C0FCE814E3}" type="pres">
      <dgm:prSet presAssocID="{FDC3624A-8E4A-4758-9B10-2762A5BB9C31}" presName="conn2-1" presStyleLbl="parChTrans1D4" presStyleIdx="6" presStyleCnt="13"/>
      <dgm:spPr/>
    </dgm:pt>
    <dgm:pt modelId="{B11C5EDD-7824-4794-986A-ABADFCAB86FC}" type="pres">
      <dgm:prSet presAssocID="{FDC3624A-8E4A-4758-9B10-2762A5BB9C31}" presName="connTx" presStyleLbl="parChTrans1D4" presStyleIdx="6" presStyleCnt="13"/>
      <dgm:spPr/>
    </dgm:pt>
    <dgm:pt modelId="{3573C36D-C15E-4B7A-A5E1-68906582412B}" type="pres">
      <dgm:prSet presAssocID="{EC3A5210-76AF-437F-A40C-EF284FC92E8D}" presName="root2" presStyleCnt="0"/>
      <dgm:spPr/>
    </dgm:pt>
    <dgm:pt modelId="{AB7256D7-0826-4B78-B8E0-AD0726A7937E}" type="pres">
      <dgm:prSet presAssocID="{EC3A5210-76AF-437F-A40C-EF284FC92E8D}" presName="LevelTwoTextNode" presStyleLbl="node4" presStyleIdx="6" presStyleCnt="13">
        <dgm:presLayoutVars>
          <dgm:chPref val="3"/>
        </dgm:presLayoutVars>
      </dgm:prSet>
      <dgm:spPr/>
    </dgm:pt>
    <dgm:pt modelId="{F3554B26-422D-426F-ADD5-DA99831F0A7D}" type="pres">
      <dgm:prSet presAssocID="{EC3A5210-76AF-437F-A40C-EF284FC92E8D}" presName="level3hierChild" presStyleCnt="0"/>
      <dgm:spPr/>
    </dgm:pt>
    <dgm:pt modelId="{2A497EA6-4A41-481E-9234-E3108E5552F0}" type="pres">
      <dgm:prSet presAssocID="{A74F233E-ABA4-42CA-882A-A71595919FCF}" presName="conn2-1" presStyleLbl="parChTrans1D3" presStyleIdx="2" presStyleCnt="5"/>
      <dgm:spPr/>
    </dgm:pt>
    <dgm:pt modelId="{89D24D2E-A3CD-44AE-A80B-7A0F24848600}" type="pres">
      <dgm:prSet presAssocID="{A74F233E-ABA4-42CA-882A-A71595919FCF}" presName="connTx" presStyleLbl="parChTrans1D3" presStyleIdx="2" presStyleCnt="5"/>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5" custScaleX="150823"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7" presStyleCnt="13"/>
      <dgm:spPr/>
    </dgm:pt>
    <dgm:pt modelId="{5DB6DC17-6A72-457C-AD0C-D482E1BD12B4}" type="pres">
      <dgm:prSet presAssocID="{62735D84-BE8D-4630-9A63-E9CA63D09EC9}" presName="connTx" presStyleLbl="parChTrans1D4" presStyleIdx="7" presStyleCnt="13"/>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7" presStyleCnt="13">
        <dgm:presLayoutVars>
          <dgm:chPref val="3"/>
        </dgm:presLayoutVars>
      </dgm:prSet>
      <dgm:spPr/>
    </dgm:pt>
    <dgm:pt modelId="{C786BA37-F2C9-4765-8395-0B0704914E9A}" type="pres">
      <dgm:prSet presAssocID="{5B3B9327-5DA5-43B6-A75A-542143A5B6D3}" presName="level3hierChild" presStyleCnt="0"/>
      <dgm:spPr/>
    </dgm:pt>
    <dgm:pt modelId="{7A4A3DA8-C63D-4AB8-BF9E-0EFFA13C86D5}" type="pres">
      <dgm:prSet presAssocID="{2816CD0C-DB0A-4409-8837-B6D2846E1607}" presName="conn2-1" presStyleLbl="parChTrans1D4" presStyleIdx="8" presStyleCnt="13"/>
      <dgm:spPr/>
    </dgm:pt>
    <dgm:pt modelId="{D07340EA-A80E-4FB0-A4A7-D4B83ED06807}" type="pres">
      <dgm:prSet presAssocID="{2816CD0C-DB0A-4409-8837-B6D2846E1607}" presName="connTx" presStyleLbl="parChTrans1D4" presStyleIdx="8" presStyleCnt="13"/>
      <dgm:spPr/>
    </dgm:pt>
    <dgm:pt modelId="{1334A67E-A604-4442-ADD4-74901E8C527A}" type="pres">
      <dgm:prSet presAssocID="{B7BA7960-AE87-4853-B8D0-CB884BE62D9A}" presName="root2" presStyleCnt="0"/>
      <dgm:spPr/>
    </dgm:pt>
    <dgm:pt modelId="{27085102-265B-43EF-A483-704603832D16}" type="pres">
      <dgm:prSet presAssocID="{B7BA7960-AE87-4853-B8D0-CB884BE62D9A}" presName="LevelTwoTextNode" presStyleLbl="node4" presStyleIdx="8" presStyleCnt="13">
        <dgm:presLayoutVars>
          <dgm:chPref val="3"/>
        </dgm:presLayoutVars>
      </dgm:prSet>
      <dgm:spPr/>
    </dgm:pt>
    <dgm:pt modelId="{3306FBFD-E83F-46AF-B7F6-59BA879A5784}" type="pres">
      <dgm:prSet presAssocID="{B7BA7960-AE87-4853-B8D0-CB884BE62D9A}" presName="level3hierChild" presStyleCnt="0"/>
      <dgm:spPr/>
    </dgm:pt>
    <dgm:pt modelId="{A63D09F7-238E-4C84-94E0-28114B5ED3E2}" type="pres">
      <dgm:prSet presAssocID="{D221715D-0679-4581-8A7C-BC2825CF7329}" presName="conn2-1" presStyleLbl="parChTrans1D2" presStyleIdx="1" presStyleCnt="2"/>
      <dgm:spPr/>
    </dgm:pt>
    <dgm:pt modelId="{05A49DEB-0887-46E3-BC34-1E7BE3564975}" type="pres">
      <dgm:prSet presAssocID="{D221715D-0679-4581-8A7C-BC2825CF7329}" presName="connTx" presStyleLbl="parChTrans1D2" presStyleIdx="1" presStyleCnt="2"/>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2"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5"/>
      <dgm:spPr/>
    </dgm:pt>
    <dgm:pt modelId="{E542DD06-A55B-4162-A1DB-B077463465D9}" type="pres">
      <dgm:prSet presAssocID="{92E5AB5B-0E54-4489-B648-9A9A7E1DE4A2}" presName="connTx" presStyleLbl="parChTrans1D3" presStyleIdx="3" presStyleCnt="5"/>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5" custScaleX="150823"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9" presStyleCnt="13"/>
      <dgm:spPr/>
    </dgm:pt>
    <dgm:pt modelId="{96F6860A-C667-4FEF-AE34-01D7261D9805}" type="pres">
      <dgm:prSet presAssocID="{81D5DFD0-44DE-4873-999A-8BBF753FE5AB}" presName="connTx" presStyleLbl="parChTrans1D4" presStyleIdx="9" presStyleCnt="13"/>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9" presStyleCnt="13">
        <dgm:presLayoutVars>
          <dgm:chPref val="3"/>
        </dgm:presLayoutVars>
      </dgm:prSet>
      <dgm:spPr/>
    </dgm:pt>
    <dgm:pt modelId="{40AEC35A-3CD3-4571-9FD4-03FC8BAC5499}" type="pres">
      <dgm:prSet presAssocID="{F70DEBE8-E27F-4CD7-A612-9728C9446A8B}" presName="level3hierChild" presStyleCnt="0"/>
      <dgm:spPr/>
    </dgm:pt>
    <dgm:pt modelId="{54EC9BB9-8893-4D66-A8A5-D34B13230F53}" type="pres">
      <dgm:prSet presAssocID="{9F4261BC-9C2E-47A5-BAD3-4D33D076D661}" presName="conn2-1" presStyleLbl="parChTrans1D4" presStyleIdx="10" presStyleCnt="13"/>
      <dgm:spPr/>
    </dgm:pt>
    <dgm:pt modelId="{F6AFF953-5358-4AAE-A8D9-0DDCCD73C9F5}" type="pres">
      <dgm:prSet presAssocID="{9F4261BC-9C2E-47A5-BAD3-4D33D076D661}" presName="connTx" presStyleLbl="parChTrans1D4" presStyleIdx="10" presStyleCnt="13"/>
      <dgm:spPr/>
    </dgm:pt>
    <dgm:pt modelId="{BE042C8F-6175-4E5F-97D0-5AE9BB7D9786}" type="pres">
      <dgm:prSet presAssocID="{1A827A5C-0100-4227-AF9B-832CBB7106B8}" presName="root2" presStyleCnt="0"/>
      <dgm:spPr/>
    </dgm:pt>
    <dgm:pt modelId="{D99941B7-C68B-44D2-9048-C2B2F0397D68}" type="pres">
      <dgm:prSet presAssocID="{1A827A5C-0100-4227-AF9B-832CBB7106B8}" presName="LevelTwoTextNode" presStyleLbl="node4" presStyleIdx="10" presStyleCnt="13">
        <dgm:presLayoutVars>
          <dgm:chPref val="3"/>
        </dgm:presLayoutVars>
      </dgm:prSet>
      <dgm:spPr/>
    </dgm:pt>
    <dgm:pt modelId="{CCE4C0D5-BD4B-455C-BD40-424206861E53}" type="pres">
      <dgm:prSet presAssocID="{1A827A5C-0100-4227-AF9B-832CBB7106B8}" presName="level3hierChild" presStyleCnt="0"/>
      <dgm:spPr/>
    </dgm:pt>
    <dgm:pt modelId="{6F93D522-30DC-4F01-8405-3DD4D886EAE8}" type="pres">
      <dgm:prSet presAssocID="{2DC8C304-7B16-4CA7-91DE-19782F89FFFA}" presName="conn2-1" presStyleLbl="parChTrans1D3" presStyleIdx="4" presStyleCnt="5"/>
      <dgm:spPr/>
    </dgm:pt>
    <dgm:pt modelId="{7B48470E-DB6B-48BA-AD8F-E6D03B1E1B55}" type="pres">
      <dgm:prSet presAssocID="{2DC8C304-7B16-4CA7-91DE-19782F89FFFA}" presName="connTx" presStyleLbl="parChTrans1D3" presStyleIdx="4" presStyleCnt="5"/>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5" custScaleX="150823" custScaleY="127781">
        <dgm:presLayoutVars>
          <dgm:chPref val="3"/>
        </dgm:presLayoutVars>
      </dgm:prSet>
      <dgm:spPr/>
    </dgm:pt>
    <dgm:pt modelId="{E02A0D24-5010-496E-9595-9929304491D6}" type="pres">
      <dgm:prSet presAssocID="{5F436D1E-D542-4613-8D6D-5542F484A183}" presName="level3hierChild" presStyleCnt="0"/>
      <dgm:spPr/>
    </dgm:pt>
    <dgm:pt modelId="{5280F233-C0BF-4DBC-A3B4-AEC53CC14C1A}" type="pres">
      <dgm:prSet presAssocID="{AA7D2EED-51EC-49CB-AB95-31C87A5D2776}" presName="conn2-1" presStyleLbl="parChTrans1D4" presStyleIdx="11" presStyleCnt="13"/>
      <dgm:spPr/>
    </dgm:pt>
    <dgm:pt modelId="{C849CFAB-71FA-4799-91B6-8CA7D6BEB4C0}" type="pres">
      <dgm:prSet presAssocID="{AA7D2EED-51EC-49CB-AB95-31C87A5D2776}" presName="connTx" presStyleLbl="parChTrans1D4" presStyleIdx="11" presStyleCnt="13"/>
      <dgm:spPr/>
    </dgm:pt>
    <dgm:pt modelId="{3DC950A9-0022-4C3C-A74B-08F2D6F657AD}" type="pres">
      <dgm:prSet presAssocID="{CCEF0164-3ABE-4D17-9534-D2E8E86988BA}" presName="root2" presStyleCnt="0"/>
      <dgm:spPr/>
    </dgm:pt>
    <dgm:pt modelId="{F342A435-4C11-463D-BC6F-D777928E216B}" type="pres">
      <dgm:prSet presAssocID="{CCEF0164-3ABE-4D17-9534-D2E8E86988BA}" presName="LevelTwoTextNode" presStyleLbl="node4" presStyleIdx="11" presStyleCnt="13">
        <dgm:presLayoutVars>
          <dgm:chPref val="3"/>
        </dgm:presLayoutVars>
      </dgm:prSet>
      <dgm:spPr/>
    </dgm:pt>
    <dgm:pt modelId="{B53AA83A-9DFF-4343-8E09-52532DA3E7CA}" type="pres">
      <dgm:prSet presAssocID="{CCEF0164-3ABE-4D17-9534-D2E8E86988BA}" presName="level3hierChild" presStyleCnt="0"/>
      <dgm:spPr/>
    </dgm:pt>
    <dgm:pt modelId="{CE31B20B-F689-407F-A138-71EDCD44E62C}" type="pres">
      <dgm:prSet presAssocID="{D04C3AFF-AE1D-40D1-B402-BBECE9611C52}" presName="conn2-1" presStyleLbl="parChTrans1D4" presStyleIdx="12" presStyleCnt="13"/>
      <dgm:spPr/>
    </dgm:pt>
    <dgm:pt modelId="{E5DC4AB9-B8E6-4206-BDF3-4D94DB2A6E64}" type="pres">
      <dgm:prSet presAssocID="{D04C3AFF-AE1D-40D1-B402-BBECE9611C52}" presName="connTx" presStyleLbl="parChTrans1D4" presStyleIdx="12" presStyleCnt="13"/>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12" presStyleCnt="13">
        <dgm:presLayoutVars>
          <dgm:chPref val="3"/>
        </dgm:presLayoutVars>
      </dgm:prSet>
      <dgm:spPr/>
    </dgm:pt>
    <dgm:pt modelId="{5EA73C48-782D-4DEC-B45A-EEBDE72ACC6E}" type="pres">
      <dgm:prSet presAssocID="{B16ADE23-8F7D-46DD-B418-E56D382678BD}" presName="level3hierChild" presStyleCnt="0"/>
      <dgm:spPr/>
    </dgm:pt>
  </dgm:ptLst>
  <dgm:cxnLst>
    <dgm:cxn modelId="{01313000-81E7-4B00-B3C7-EC1F29C9EA42}" type="presOf" srcId="{1C2D30D1-5B32-448D-B418-C11F6EED8995}" destId="{EA1948B9-1CAB-4879-B320-4402F669EABB}" srcOrd="0" destOrd="0" presId="urn:microsoft.com/office/officeart/2005/8/layout/hierarchy2"/>
    <dgm:cxn modelId="{51601C03-AEB8-4CE4-A4B0-5A777C4FBD7F}" srcId="{8B20E4FA-CE8A-4A1D-82F3-741BA1CBB80B}" destId="{B30EF2AB-E6E4-4CCF-A139-D1CEE8B07EDF}" srcOrd="0" destOrd="0" parTransId="{0E317E3F-6F51-4C8F-8F25-8415628100C2}" sibTransId="{EBBE1CE5-6AFC-486A-B384-DF3F6B24BA33}"/>
    <dgm:cxn modelId="{36730504-8B19-40F8-B125-4CEF8A23A0CA}" type="presOf" srcId="{9F4261BC-9C2E-47A5-BAD3-4D33D076D661}" destId="{54EC9BB9-8893-4D66-A8A5-D34B13230F53}" srcOrd="0" destOrd="0" presId="urn:microsoft.com/office/officeart/2005/8/layout/hierarchy2"/>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C90FA00C-5FCC-4A4E-A852-858FE64A7473}" srcId="{928F8E4D-B940-4692-A869-AF0D83B206D9}" destId="{196EB601-3495-4A24-B522-57EFB9D26C3A}" srcOrd="2" destOrd="0" parTransId="{5EAF6AE7-A08F-470F-B28E-950647E25E7A}" sibTransId="{633C1257-572E-456E-98DE-5F953533DDB0}"/>
    <dgm:cxn modelId="{08329415-F84F-481C-B698-8A465154FDAB}" type="presOf" srcId="{5EAF6AE7-A08F-470F-B28E-950647E25E7A}" destId="{23FD7DA5-B277-4EE8-ADA4-CBB4C0B99F2A}" srcOrd="1"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876B161E-BBB3-4982-AC60-9D463EEAC908}" type="presOf" srcId="{AA7D2EED-51EC-49CB-AB95-31C87A5D2776}" destId="{5280F233-C0BF-4DBC-A3B4-AEC53CC14C1A}" srcOrd="0"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320B912B-EDAE-499B-8CF8-1E7AED949232}" type="presOf" srcId="{FDC3624A-8E4A-4758-9B10-2762A5BB9C31}" destId="{B11C5EDD-7824-4794-986A-ABADFCAB86FC}" srcOrd="1" destOrd="0" presId="urn:microsoft.com/office/officeart/2005/8/layout/hierarchy2"/>
    <dgm:cxn modelId="{2FB5B531-2BDE-4FE1-BC2F-2CF4A913BF49}" srcId="{8B20E4FA-CE8A-4A1D-82F3-741BA1CBB80B}" destId="{F26E356B-3519-4C65-ADED-DAA97110B261}" srcOrd="2" destOrd="0" parTransId="{A49C4454-BCC0-4878-B2D2-07E860C1B4A1}" sibTransId="{20A9E81E-AE9D-4BA7-AE93-CE9DEE500741}"/>
    <dgm:cxn modelId="{7894E832-3FE7-44F0-B0C1-F657CD2AFAFD}" type="presOf" srcId="{81D5DFD0-44DE-4873-999A-8BBF753FE5AB}" destId="{FC23415B-C10C-437A-A00A-8B2D1F5691F1}"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E2668062-9086-470D-BFB7-37ABFC0A87A2}" type="presOf" srcId="{F26E356B-3519-4C65-ADED-DAA97110B261}" destId="{74128C79-E304-492B-B089-F57B1FD42398}" srcOrd="0"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29CACB43-CBCF-467F-AF05-ACADC3D43ADF}" type="presOf" srcId="{196EB601-3495-4A24-B522-57EFB9D26C3A}" destId="{95EB7DA1-8FE7-4F86-8F25-D7C5E3357EDA}" srcOrd="0" destOrd="0" presId="urn:microsoft.com/office/officeart/2005/8/layout/hierarchy2"/>
    <dgm:cxn modelId="{CF26E745-0D7A-44BE-A6A0-FE7966084145}" type="presOf" srcId="{C80397F1-B4E5-4466-A8D9-502D00965F57}" destId="{A80CE399-53FB-4DB5-8DE2-9285C9D929A0}" srcOrd="0" destOrd="0" presId="urn:microsoft.com/office/officeart/2005/8/layout/hierarchy2"/>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85D57F6B-F4A2-488A-8E6E-27AF6DA7B9DA}" srcId="{8B20E4FA-CE8A-4A1D-82F3-741BA1CBB80B}" destId="{C80397F1-B4E5-4466-A8D9-502D00965F57}" srcOrd="1" destOrd="0" parTransId="{1C2D30D1-5B32-448D-B418-C11F6EED8995}" sibTransId="{CDF899C1-3BEC-4B72-AF2D-3D30FF1FAB89}"/>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1" destOrd="0" parTransId="{D04C3AFF-AE1D-40D1-B402-BBECE9611C52}" sibTransId="{3DFE851C-3EC0-4366-9B16-D84D9EED64BE}"/>
    <dgm:cxn modelId="{559A1A7D-F46F-4B81-89EC-A9A06AE3B7D1}" srcId="{928F8E4D-B940-4692-A869-AF0D83B206D9}" destId="{416ABEE5-1E38-4D7B-AEF0-D36C71548B76}" srcOrd="1" destOrd="0" parTransId="{F57B0B65-3821-434F-BEC9-4BA6B09896EA}" sibTransId="{0584B0CA-1CAE-4A1B-9E11-6B2CD4E93CAE}"/>
    <dgm:cxn modelId="{D87DF883-E2CB-477C-B7FC-BA010B634D2E}" srcId="{5F436D1E-D542-4613-8D6D-5542F484A183}" destId="{CCEF0164-3ABE-4D17-9534-D2E8E86988BA}" srcOrd="0" destOrd="0" parTransId="{AA7D2EED-51EC-49CB-AB95-31C87A5D2776}" sibTransId="{97048DF9-1BD7-4B66-B71C-9344B18DDB66}"/>
    <dgm:cxn modelId="{79933D88-4577-479C-8AEA-91A239E865C6}" srcId="{6D19630F-0619-4906-913C-7D96B28554E7}" destId="{B7BA7960-AE87-4853-B8D0-CB884BE62D9A}" srcOrd="1" destOrd="0" parTransId="{2816CD0C-DB0A-4409-8837-B6D2846E1607}" sibTransId="{ABCB5E9B-F230-478B-B62E-CA92B2183A42}"/>
    <dgm:cxn modelId="{60FCFE8A-71D1-468B-BFF0-06E8AAB453C1}" type="presOf" srcId="{FBAF2FD9-7229-43C5-8B71-BE5BFD63CC11}" destId="{1FC314BF-588C-4CDC-ACB5-97BFADF5338F}" srcOrd="0" destOrd="0" presId="urn:microsoft.com/office/officeart/2005/8/layout/hierarchy2"/>
    <dgm:cxn modelId="{B5FE818B-2FF1-4648-AE3D-0082267DE2BB}" type="presOf" srcId="{A49C4454-BCC0-4878-B2D2-07E860C1B4A1}" destId="{5805C62D-C8B2-4514-B387-5B6446D53CF6}"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2434A091-D708-4F3D-AA28-18E3296D18EE}" type="presOf" srcId="{5EAF6AE7-A08F-470F-B28E-950647E25E7A}" destId="{14AC2DB8-21F7-4F41-A87A-FA2CDDACDB83}" srcOrd="0" destOrd="0" presId="urn:microsoft.com/office/officeart/2005/8/layout/hierarchy2"/>
    <dgm:cxn modelId="{0E75AB93-C96C-43B6-9687-94A02E5A1ACE}" type="presOf" srcId="{F57B0B65-3821-434F-BEC9-4BA6B09896EA}" destId="{57A5B28B-3D9F-4925-881D-7025CE793717}" srcOrd="1" destOrd="0" presId="urn:microsoft.com/office/officeart/2005/8/layout/hierarchy2"/>
    <dgm:cxn modelId="{2E8BDE94-EC07-4E66-9EC4-754CC71CF8B7}" type="presOf" srcId="{1A827A5C-0100-4227-AF9B-832CBB7106B8}" destId="{D99941B7-C68B-44D2-9048-C2B2F0397D68}"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317B9DA1-E043-4C23-A33C-F47042497EC7}" type="presOf" srcId="{2816CD0C-DB0A-4409-8837-B6D2846E1607}" destId="{7A4A3DA8-C63D-4AB8-BF9E-0EFFA13C86D5}" srcOrd="0" destOrd="0" presId="urn:microsoft.com/office/officeart/2005/8/layout/hierarchy2"/>
    <dgm:cxn modelId="{333B3FA9-0F9A-46D6-A449-A51CA1B097B7}" srcId="{928F8E4D-B940-4692-A869-AF0D83B206D9}" destId="{EC3A5210-76AF-437F-A40C-EF284FC92E8D}" srcOrd="3" destOrd="0" parTransId="{FDC3624A-8E4A-4758-9B10-2762A5BB9C31}" sibTransId="{E34C452D-5EEA-4F23-AE24-C9BEA9C32184}"/>
    <dgm:cxn modelId="{FB22ABAB-BB0E-40C8-BE72-D11BD51F8090}" type="presOf" srcId="{B50DA822-DA3A-4831-9C55-60EE760C95F6}" destId="{1AF0D116-1F21-4573-B5B6-8DCCB4E2CEE8}" srcOrd="0" destOrd="0" presId="urn:microsoft.com/office/officeart/2005/8/layout/hierarchy2"/>
    <dgm:cxn modelId="{F6D1DBAD-95DB-4E93-BE28-84CBBC701D7D}" type="presOf" srcId="{1C2D30D1-5B32-448D-B418-C11F6EED8995}" destId="{2E831F62-831D-465E-8BDC-27CD41B6743A}" srcOrd="1"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5DF257B7-0CD9-4DED-A69E-088B8FD54EE0}" srcId="{E9BA5641-EA98-4F3B-913B-05A1607AA5B1}" destId="{1A827A5C-0100-4227-AF9B-832CBB7106B8}" srcOrd="1" destOrd="0" parTransId="{9F4261BC-9C2E-47A5-BAD3-4D33D076D661}" sibTransId="{2C44F2FA-004B-434B-AB54-F532269237C7}"/>
    <dgm:cxn modelId="{E1AEF2B7-0C6B-4D08-AB48-745F221A0A1B}" type="presOf" srcId="{B7BA7960-AE87-4853-B8D0-CB884BE62D9A}" destId="{27085102-265B-43EF-A483-704603832D16}" srcOrd="0"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C63BA2C5-0E2F-4A3E-9210-7C7A484567C9}" type="presOf" srcId="{A49C4454-BCC0-4878-B2D2-07E860C1B4A1}" destId="{127CEE27-CA0C-49B9-8714-6ECBFCAD20D8}" srcOrd="1" destOrd="0" presId="urn:microsoft.com/office/officeart/2005/8/layout/hierarchy2"/>
    <dgm:cxn modelId="{ADD5A2C5-680C-4D6C-8F75-E1CB05A04337}" type="presOf" srcId="{416ABEE5-1E38-4D7B-AEF0-D36C71548B76}" destId="{5D26A93E-381B-4681-9F91-05D668A61929}" srcOrd="0"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27BBA5D0-FE6E-4DE6-BDBA-CFBB08177F78}" type="presOf" srcId="{9F4261BC-9C2E-47A5-BAD3-4D33D076D661}" destId="{F6AFF953-5358-4AAE-A8D9-0DDCCD73C9F5}" srcOrd="1" destOrd="0" presId="urn:microsoft.com/office/officeart/2005/8/layout/hierarchy2"/>
    <dgm:cxn modelId="{60D793D4-B268-4B4A-86F4-3EADAF65FEEA}" type="presOf" srcId="{AA7D2EED-51EC-49CB-AB95-31C87A5D2776}" destId="{C849CFAB-71FA-4799-91B6-8CA7D6BEB4C0}" srcOrd="1" destOrd="0" presId="urn:microsoft.com/office/officeart/2005/8/layout/hierarchy2"/>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0432F1D5-ED7F-469E-8A15-094F577B0CA0}" type="presOf" srcId="{EC3A5210-76AF-437F-A40C-EF284FC92E8D}" destId="{AB7256D7-0826-4B78-B8E0-AD0726A7937E}"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80928DDA-C017-4E2B-91A1-9DFD8588173D}" type="presOf" srcId="{CCEF0164-3ABE-4D17-9534-D2E8E86988BA}" destId="{F342A435-4C11-463D-BC6F-D777928E216B}" srcOrd="0" destOrd="0" presId="urn:microsoft.com/office/officeart/2005/8/layout/hierarchy2"/>
    <dgm:cxn modelId="{7488DCDA-1F86-4DAC-A8BB-7358161AEC28}" type="presOf" srcId="{F57B0B65-3821-434F-BEC9-4BA6B09896EA}" destId="{28D30731-8297-407C-94DD-F79434C13303}" srcOrd="0" destOrd="0" presId="urn:microsoft.com/office/officeart/2005/8/layout/hierarchy2"/>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57111EF4-4518-4BE0-98DB-7CCE95B2CAC1}" type="presOf" srcId="{2816CD0C-DB0A-4409-8837-B6D2846E1607}" destId="{D07340EA-A80E-4FB0-A4A7-D4B83ED06807}" srcOrd="1"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A263F7FC-3226-41EA-A710-F602B7272184}" type="presOf" srcId="{FDC3624A-8E4A-4758-9B10-2762A5BB9C31}" destId="{73567DA8-5ED2-4F7B-8F29-F7C0FCE814E3}"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064EA176-63A9-4F8E-B06A-D011868F273A}" type="presParOf" srcId="{5C7587BA-2801-47DA-AB93-7BFB2BD69C1C}" destId="{EA1948B9-1CAB-4879-B320-4402F669EABB}" srcOrd="2" destOrd="0" presId="urn:microsoft.com/office/officeart/2005/8/layout/hierarchy2"/>
    <dgm:cxn modelId="{8A9CAA75-4F95-4D10-BEA3-26D4B620A42A}" type="presParOf" srcId="{EA1948B9-1CAB-4879-B320-4402F669EABB}" destId="{2E831F62-831D-465E-8BDC-27CD41B6743A}" srcOrd="0" destOrd="0" presId="urn:microsoft.com/office/officeart/2005/8/layout/hierarchy2"/>
    <dgm:cxn modelId="{9D0FE31C-59E4-4C1E-9A33-1090AEF8E31A}" type="presParOf" srcId="{5C7587BA-2801-47DA-AB93-7BFB2BD69C1C}" destId="{4948BE7F-01F4-4261-BDBB-7ECACB5801E5}" srcOrd="3" destOrd="0" presId="urn:microsoft.com/office/officeart/2005/8/layout/hierarchy2"/>
    <dgm:cxn modelId="{80963532-44FC-4E8A-8DE0-55D455678222}" type="presParOf" srcId="{4948BE7F-01F4-4261-BDBB-7ECACB5801E5}" destId="{A80CE399-53FB-4DB5-8DE2-9285C9D929A0}" srcOrd="0" destOrd="0" presId="urn:microsoft.com/office/officeart/2005/8/layout/hierarchy2"/>
    <dgm:cxn modelId="{E238C6CC-116F-47E8-9DA9-C5591CA2F133}" type="presParOf" srcId="{4948BE7F-01F4-4261-BDBB-7ECACB5801E5}" destId="{9A8E9060-3761-49E0-8C80-61AAB1EEEC34}" srcOrd="1" destOrd="0" presId="urn:microsoft.com/office/officeart/2005/8/layout/hierarchy2"/>
    <dgm:cxn modelId="{19C63FBB-0C48-40C9-B9FE-ACB03AB2E3C2}" type="presParOf" srcId="{5C7587BA-2801-47DA-AB93-7BFB2BD69C1C}" destId="{5805C62D-C8B2-4514-B387-5B6446D53CF6}" srcOrd="4" destOrd="0" presId="urn:microsoft.com/office/officeart/2005/8/layout/hierarchy2"/>
    <dgm:cxn modelId="{B3D0579E-7131-472C-A62E-78089E3150BC}" type="presParOf" srcId="{5805C62D-C8B2-4514-B387-5B6446D53CF6}" destId="{127CEE27-CA0C-49B9-8714-6ECBFCAD20D8}" srcOrd="0" destOrd="0" presId="urn:microsoft.com/office/officeart/2005/8/layout/hierarchy2"/>
    <dgm:cxn modelId="{F1281BB8-0CB6-4C4B-8FB5-5EB8598C212E}" type="presParOf" srcId="{5C7587BA-2801-47DA-AB93-7BFB2BD69C1C}" destId="{271A4600-055A-4585-A42A-CFA2B954786A}" srcOrd="5" destOrd="0" presId="urn:microsoft.com/office/officeart/2005/8/layout/hierarchy2"/>
    <dgm:cxn modelId="{D65E6F27-743B-4586-A5DC-6493355DB364}" type="presParOf" srcId="{271A4600-055A-4585-A42A-CFA2B954786A}" destId="{74128C79-E304-492B-B089-F57B1FD42398}" srcOrd="0" destOrd="0" presId="urn:microsoft.com/office/officeart/2005/8/layout/hierarchy2"/>
    <dgm:cxn modelId="{0FD49DC5-22DE-4DA1-9CC6-300F11B595D0}" type="presParOf" srcId="{271A4600-055A-4585-A42A-CFA2B954786A}" destId="{EED7BFB9-FF84-4FD8-B58C-A834859F792C}"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ECAAEB9-75AD-4B59-B5B5-331C2ED070AC}" type="presParOf" srcId="{99274E9D-BD9F-4916-AEA7-144A9F5CAF04}" destId="{28D30731-8297-407C-94DD-F79434C13303}" srcOrd="2" destOrd="0" presId="urn:microsoft.com/office/officeart/2005/8/layout/hierarchy2"/>
    <dgm:cxn modelId="{0CD39C4A-69B8-431C-B07E-93EC16DE9C61}" type="presParOf" srcId="{28D30731-8297-407C-94DD-F79434C13303}" destId="{57A5B28B-3D9F-4925-881D-7025CE793717}" srcOrd="0" destOrd="0" presId="urn:microsoft.com/office/officeart/2005/8/layout/hierarchy2"/>
    <dgm:cxn modelId="{3D9585BA-48AE-4228-AA6B-300455C0F991}" type="presParOf" srcId="{99274E9D-BD9F-4916-AEA7-144A9F5CAF04}" destId="{4108263C-DFA9-4DE4-9366-669B1EE47911}" srcOrd="3" destOrd="0" presId="urn:microsoft.com/office/officeart/2005/8/layout/hierarchy2"/>
    <dgm:cxn modelId="{F6DA3F1A-282E-423B-94FD-7865F9A64087}" type="presParOf" srcId="{4108263C-DFA9-4DE4-9366-669B1EE47911}" destId="{5D26A93E-381B-4681-9F91-05D668A61929}" srcOrd="0" destOrd="0" presId="urn:microsoft.com/office/officeart/2005/8/layout/hierarchy2"/>
    <dgm:cxn modelId="{DF9BD5E4-53AA-4C90-B8E7-A9231819F594}" type="presParOf" srcId="{4108263C-DFA9-4DE4-9366-669B1EE47911}" destId="{2CA6579D-762F-4485-A360-6ACACC4E924C}" srcOrd="1" destOrd="0" presId="urn:microsoft.com/office/officeart/2005/8/layout/hierarchy2"/>
    <dgm:cxn modelId="{24DFFC39-FC79-41E3-A5DD-8913B3B476D4}" type="presParOf" srcId="{99274E9D-BD9F-4916-AEA7-144A9F5CAF04}" destId="{14AC2DB8-21F7-4F41-A87A-FA2CDDACDB83}" srcOrd="4" destOrd="0" presId="urn:microsoft.com/office/officeart/2005/8/layout/hierarchy2"/>
    <dgm:cxn modelId="{E4A439A6-F4BE-44CE-AD66-8C2DE91F4F89}" type="presParOf" srcId="{14AC2DB8-21F7-4F41-A87A-FA2CDDACDB83}" destId="{23FD7DA5-B277-4EE8-ADA4-CBB4C0B99F2A}" srcOrd="0" destOrd="0" presId="urn:microsoft.com/office/officeart/2005/8/layout/hierarchy2"/>
    <dgm:cxn modelId="{178D5B24-FAE2-4EF5-B1BC-C6E607A7B4B0}" type="presParOf" srcId="{99274E9D-BD9F-4916-AEA7-144A9F5CAF04}" destId="{56829982-D675-49FF-9500-BB1A4ECD8101}" srcOrd="5" destOrd="0" presId="urn:microsoft.com/office/officeart/2005/8/layout/hierarchy2"/>
    <dgm:cxn modelId="{98C12BE6-BB43-42EB-A86A-18B50E6E5664}" type="presParOf" srcId="{56829982-D675-49FF-9500-BB1A4ECD8101}" destId="{95EB7DA1-8FE7-4F86-8F25-D7C5E3357EDA}" srcOrd="0" destOrd="0" presId="urn:microsoft.com/office/officeart/2005/8/layout/hierarchy2"/>
    <dgm:cxn modelId="{BC99D48C-E584-4B98-8A2A-033C5D1B316F}" type="presParOf" srcId="{56829982-D675-49FF-9500-BB1A4ECD8101}" destId="{6E433B67-0666-4D17-90C4-9F5D3A056C76}" srcOrd="1" destOrd="0" presId="urn:microsoft.com/office/officeart/2005/8/layout/hierarchy2"/>
    <dgm:cxn modelId="{ED4D5D56-99E5-4E46-B59B-9D4FFEDC9305}" type="presParOf" srcId="{99274E9D-BD9F-4916-AEA7-144A9F5CAF04}" destId="{73567DA8-5ED2-4F7B-8F29-F7C0FCE814E3}" srcOrd="6" destOrd="0" presId="urn:microsoft.com/office/officeart/2005/8/layout/hierarchy2"/>
    <dgm:cxn modelId="{89A23D3E-8806-458D-9B07-D596E34C8194}" type="presParOf" srcId="{73567DA8-5ED2-4F7B-8F29-F7C0FCE814E3}" destId="{B11C5EDD-7824-4794-986A-ABADFCAB86FC}" srcOrd="0" destOrd="0" presId="urn:microsoft.com/office/officeart/2005/8/layout/hierarchy2"/>
    <dgm:cxn modelId="{D0982B98-186F-4683-9083-BE51763715EB}" type="presParOf" srcId="{99274E9D-BD9F-4916-AEA7-144A9F5CAF04}" destId="{3573C36D-C15E-4B7A-A5E1-68906582412B}" srcOrd="7" destOrd="0" presId="urn:microsoft.com/office/officeart/2005/8/layout/hierarchy2"/>
    <dgm:cxn modelId="{744B8240-E430-4E52-9334-76D82975AD82}" type="presParOf" srcId="{3573C36D-C15E-4B7A-A5E1-68906582412B}" destId="{AB7256D7-0826-4B78-B8E0-AD0726A7937E}" srcOrd="0" destOrd="0" presId="urn:microsoft.com/office/officeart/2005/8/layout/hierarchy2"/>
    <dgm:cxn modelId="{7E0AEB5A-0B78-46B2-A63A-3C442D6A1C61}" type="presParOf" srcId="{3573C36D-C15E-4B7A-A5E1-68906582412B}" destId="{F3554B26-422D-426F-ADD5-DA99831F0A7D}"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D12F81B1-7028-4AD0-B2D7-0202B5B08973}" type="presParOf" srcId="{1F25FCAF-D1A4-4DC9-9509-F0EE3331AE0B}" destId="{7A4A3DA8-C63D-4AB8-BF9E-0EFFA13C86D5}" srcOrd="2" destOrd="0" presId="urn:microsoft.com/office/officeart/2005/8/layout/hierarchy2"/>
    <dgm:cxn modelId="{053BE437-4198-44E2-A1FE-E8E50A1FDE73}" type="presParOf" srcId="{7A4A3DA8-C63D-4AB8-BF9E-0EFFA13C86D5}" destId="{D07340EA-A80E-4FB0-A4A7-D4B83ED06807}" srcOrd="0" destOrd="0" presId="urn:microsoft.com/office/officeart/2005/8/layout/hierarchy2"/>
    <dgm:cxn modelId="{3D2EB19F-37D4-45DE-B3DB-0E41A86276E8}" type="presParOf" srcId="{1F25FCAF-D1A4-4DC9-9509-F0EE3331AE0B}" destId="{1334A67E-A604-4442-ADD4-74901E8C527A}" srcOrd="3" destOrd="0" presId="urn:microsoft.com/office/officeart/2005/8/layout/hierarchy2"/>
    <dgm:cxn modelId="{FEC3CE85-A87C-4848-96AE-82D62ED8B1BB}" type="presParOf" srcId="{1334A67E-A604-4442-ADD4-74901E8C527A}" destId="{27085102-265B-43EF-A483-704603832D16}" srcOrd="0" destOrd="0" presId="urn:microsoft.com/office/officeart/2005/8/layout/hierarchy2"/>
    <dgm:cxn modelId="{D35AB041-A0A4-45FE-9F9E-2A53B3B4FF3F}" type="presParOf" srcId="{1334A67E-A604-4442-ADD4-74901E8C527A}" destId="{3306FBFD-E83F-46AF-B7F6-59BA879A5784}"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C44CA0AA-D292-4CA6-AAE7-280167DDC860}" type="presParOf" srcId="{7EE9F18D-CF58-404F-9855-BA651E057C54}" destId="{54EC9BB9-8893-4D66-A8A5-D34B13230F53}" srcOrd="2" destOrd="0" presId="urn:microsoft.com/office/officeart/2005/8/layout/hierarchy2"/>
    <dgm:cxn modelId="{1FD42CFD-7AA5-42FB-B287-9BC093DD8E65}" type="presParOf" srcId="{54EC9BB9-8893-4D66-A8A5-D34B13230F53}" destId="{F6AFF953-5358-4AAE-A8D9-0DDCCD73C9F5}" srcOrd="0" destOrd="0" presId="urn:microsoft.com/office/officeart/2005/8/layout/hierarchy2"/>
    <dgm:cxn modelId="{56347C81-38E6-41D6-891E-05A0D1193D3B}" type="presParOf" srcId="{7EE9F18D-CF58-404F-9855-BA651E057C54}" destId="{BE042C8F-6175-4E5F-97D0-5AE9BB7D9786}" srcOrd="3" destOrd="0" presId="urn:microsoft.com/office/officeart/2005/8/layout/hierarchy2"/>
    <dgm:cxn modelId="{683A3F87-1C34-4C00-8D18-F5C1B9BCDC47}" type="presParOf" srcId="{BE042C8F-6175-4E5F-97D0-5AE9BB7D9786}" destId="{D99941B7-C68B-44D2-9048-C2B2F0397D68}" srcOrd="0" destOrd="0" presId="urn:microsoft.com/office/officeart/2005/8/layout/hierarchy2"/>
    <dgm:cxn modelId="{A50D8C0B-8B6B-418E-8E15-D01CCB34C3B6}" type="presParOf" srcId="{BE042C8F-6175-4E5F-97D0-5AE9BB7D9786}" destId="{CCE4C0D5-BD4B-455C-BD40-424206861E53}"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FD2AC561-2EC6-4A4D-8B10-0FE8C431E799}" type="presParOf" srcId="{E02A0D24-5010-496E-9595-9929304491D6}" destId="{5280F233-C0BF-4DBC-A3B4-AEC53CC14C1A}" srcOrd="0" destOrd="0" presId="urn:microsoft.com/office/officeart/2005/8/layout/hierarchy2"/>
    <dgm:cxn modelId="{3A21E30C-8C0E-4460-B991-751C8AF6FC11}" type="presParOf" srcId="{5280F233-C0BF-4DBC-A3B4-AEC53CC14C1A}" destId="{C849CFAB-71FA-4799-91B6-8CA7D6BEB4C0}" srcOrd="0" destOrd="0" presId="urn:microsoft.com/office/officeart/2005/8/layout/hierarchy2"/>
    <dgm:cxn modelId="{D3646CD2-5ED3-4372-A4E9-FC58D9E2E0A2}" type="presParOf" srcId="{E02A0D24-5010-496E-9595-9929304491D6}" destId="{3DC950A9-0022-4C3C-A74B-08F2D6F657AD}" srcOrd="1" destOrd="0" presId="urn:microsoft.com/office/officeart/2005/8/layout/hierarchy2"/>
    <dgm:cxn modelId="{DA639C89-09B0-4E4D-9549-C82B18182E14}" type="presParOf" srcId="{3DC950A9-0022-4C3C-A74B-08F2D6F657AD}" destId="{F342A435-4C11-463D-BC6F-D777928E216B}" srcOrd="0" destOrd="0" presId="urn:microsoft.com/office/officeart/2005/8/layout/hierarchy2"/>
    <dgm:cxn modelId="{9587D8FF-6369-41B2-8906-A26589B0839F}" type="presParOf" srcId="{3DC950A9-0022-4C3C-A74B-08F2D6F657AD}" destId="{B53AA83A-9DFF-4343-8E09-52532DA3E7CA}" srcOrd="1" destOrd="0" presId="urn:microsoft.com/office/officeart/2005/8/layout/hierarchy2"/>
    <dgm:cxn modelId="{EB4EE134-B498-4B62-839E-291BAC36B505}" type="presParOf" srcId="{E02A0D24-5010-496E-9595-9929304491D6}" destId="{CE31B20B-F689-407F-A138-71EDCD44E62C}" srcOrd="2"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3"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1810382" y="2796110"/>
          <a:ext cx="700810" cy="75363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 Planta Agua</a:t>
          </a:r>
        </a:p>
      </dsp:txBody>
      <dsp:txXfrm>
        <a:off x="1830908" y="2816636"/>
        <a:ext cx="659758" cy="712582"/>
      </dsp:txXfrm>
    </dsp:sp>
    <dsp:sp modelId="{1FC314BF-588C-4CDC-ACB5-97BFADF5338F}">
      <dsp:nvSpPr>
        <dsp:cNvPr id="0" name=""/>
        <dsp:cNvSpPr/>
      </dsp:nvSpPr>
      <dsp:spPr>
        <a:xfrm rot="16969817">
          <a:off x="2020176" y="2551438"/>
          <a:ext cx="1262358" cy="12139"/>
        </a:xfrm>
        <a:custGeom>
          <a:avLst/>
          <a:gdLst/>
          <a:ahLst/>
          <a:cxnLst/>
          <a:rect l="0" t="0" r="0" b="0"/>
          <a:pathLst>
            <a:path>
              <a:moveTo>
                <a:pt x="0" y="6069"/>
              </a:moveTo>
              <a:lnTo>
                <a:pt x="1262358"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619796" y="2525948"/>
        <a:ext cx="63117" cy="63117"/>
      </dsp:txXfrm>
    </dsp:sp>
    <dsp:sp modelId="{844AD0CD-4E24-4EF5-A12B-275422258D73}">
      <dsp:nvSpPr>
        <dsp:cNvPr id="0" name=""/>
        <dsp:cNvSpPr/>
      </dsp:nvSpPr>
      <dsp:spPr>
        <a:xfrm>
          <a:off x="2791517" y="1766885"/>
          <a:ext cx="1147332" cy="3504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Vegetación</a:t>
          </a:r>
        </a:p>
      </dsp:txBody>
      <dsp:txXfrm>
        <a:off x="2801780" y="1777148"/>
        <a:ext cx="1126806" cy="329879"/>
      </dsp:txXfrm>
    </dsp:sp>
    <dsp:sp modelId="{2CCBE548-B179-4110-A30F-75B54D891794}">
      <dsp:nvSpPr>
        <dsp:cNvPr id="0" name=""/>
        <dsp:cNvSpPr/>
      </dsp:nvSpPr>
      <dsp:spPr>
        <a:xfrm rot="16899317">
          <a:off x="3385219" y="1256531"/>
          <a:ext cx="1387585" cy="12139"/>
        </a:xfrm>
        <a:custGeom>
          <a:avLst/>
          <a:gdLst/>
          <a:ahLst/>
          <a:cxnLst/>
          <a:rect l="0" t="0" r="0" b="0"/>
          <a:pathLst>
            <a:path>
              <a:moveTo>
                <a:pt x="0" y="6069"/>
              </a:moveTo>
              <a:lnTo>
                <a:pt x="1387585"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44322" y="1227911"/>
        <a:ext cx="69379" cy="69379"/>
      </dsp:txXfrm>
    </dsp:sp>
    <dsp:sp modelId="{E090D193-0E35-4543-A0C6-2F0DE87958E6}">
      <dsp:nvSpPr>
        <dsp:cNvPr id="0" name=""/>
        <dsp:cNvSpPr/>
      </dsp:nvSpPr>
      <dsp:spPr>
        <a:xfrm>
          <a:off x="4219173" y="407910"/>
          <a:ext cx="1056983" cy="350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Planta- Agua</a:t>
          </a:r>
        </a:p>
      </dsp:txBody>
      <dsp:txXfrm>
        <a:off x="4229436" y="418173"/>
        <a:ext cx="1036457" cy="329879"/>
      </dsp:txXfrm>
    </dsp:sp>
    <dsp:sp modelId="{CC7DE627-466A-421D-9D06-2BEDD4042791}">
      <dsp:nvSpPr>
        <dsp:cNvPr id="0" name=""/>
        <dsp:cNvSpPr/>
      </dsp:nvSpPr>
      <dsp:spPr>
        <a:xfrm rot="18289469">
          <a:off x="5170879" y="375561"/>
          <a:ext cx="490880" cy="12139"/>
        </a:xfrm>
        <a:custGeom>
          <a:avLst/>
          <a:gdLst/>
          <a:ahLst/>
          <a:cxnLst/>
          <a:rect l="0" t="0" r="0" b="0"/>
          <a:pathLst>
            <a:path>
              <a:moveTo>
                <a:pt x="0" y="6069"/>
              </a:moveTo>
              <a:lnTo>
                <a:pt x="49088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4047" y="369358"/>
        <a:ext cx="24544" cy="24544"/>
      </dsp:txXfrm>
    </dsp:sp>
    <dsp:sp modelId="{78458E71-C92A-4207-A274-B67D71319B52}">
      <dsp:nvSpPr>
        <dsp:cNvPr id="0" name=""/>
        <dsp:cNvSpPr/>
      </dsp:nvSpPr>
      <dsp:spPr>
        <a:xfrm>
          <a:off x="5556481" y="4944"/>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NDVI</a:t>
          </a:r>
        </a:p>
      </dsp:txBody>
      <dsp:txXfrm>
        <a:off x="5566744" y="15207"/>
        <a:ext cx="680284" cy="329879"/>
      </dsp:txXfrm>
    </dsp:sp>
    <dsp:sp modelId="{EA1948B9-1CAB-4879-B320-4402F669EABB}">
      <dsp:nvSpPr>
        <dsp:cNvPr id="0" name=""/>
        <dsp:cNvSpPr/>
      </dsp:nvSpPr>
      <dsp:spPr>
        <a:xfrm>
          <a:off x="5276157" y="577044"/>
          <a:ext cx="280324" cy="12139"/>
        </a:xfrm>
        <a:custGeom>
          <a:avLst/>
          <a:gdLst/>
          <a:ahLst/>
          <a:cxnLst/>
          <a:rect l="0" t="0" r="0" b="0"/>
          <a:pathLst>
            <a:path>
              <a:moveTo>
                <a:pt x="0" y="6069"/>
              </a:moveTo>
              <a:lnTo>
                <a:pt x="28032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5409311" y="576105"/>
        <a:ext cx="14016" cy="14016"/>
      </dsp:txXfrm>
    </dsp:sp>
    <dsp:sp modelId="{A80CE399-53FB-4DB5-8DE2-9285C9D929A0}">
      <dsp:nvSpPr>
        <dsp:cNvPr id="0" name=""/>
        <dsp:cNvSpPr/>
      </dsp:nvSpPr>
      <dsp:spPr>
        <a:xfrm>
          <a:off x="5556481" y="407910"/>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ARVI </a:t>
          </a:r>
        </a:p>
      </dsp:txBody>
      <dsp:txXfrm>
        <a:off x="5566744" y="418173"/>
        <a:ext cx="680284" cy="329879"/>
      </dsp:txXfrm>
    </dsp:sp>
    <dsp:sp modelId="{5805C62D-C8B2-4514-B387-5B6446D53CF6}">
      <dsp:nvSpPr>
        <dsp:cNvPr id="0" name=""/>
        <dsp:cNvSpPr/>
      </dsp:nvSpPr>
      <dsp:spPr>
        <a:xfrm rot="3310531">
          <a:off x="5170879" y="778527"/>
          <a:ext cx="490880" cy="12139"/>
        </a:xfrm>
        <a:custGeom>
          <a:avLst/>
          <a:gdLst/>
          <a:ahLst/>
          <a:cxnLst/>
          <a:rect l="0" t="0" r="0" b="0"/>
          <a:pathLst>
            <a:path>
              <a:moveTo>
                <a:pt x="0" y="6069"/>
              </a:moveTo>
              <a:lnTo>
                <a:pt x="49088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4047" y="772324"/>
        <a:ext cx="24544" cy="24544"/>
      </dsp:txXfrm>
    </dsp:sp>
    <dsp:sp modelId="{74128C79-E304-492B-B089-F57B1FD42398}">
      <dsp:nvSpPr>
        <dsp:cNvPr id="0" name=""/>
        <dsp:cNvSpPr/>
      </dsp:nvSpPr>
      <dsp:spPr>
        <a:xfrm>
          <a:off x="5556481" y="810877"/>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EVI</a:t>
          </a:r>
        </a:p>
      </dsp:txBody>
      <dsp:txXfrm>
        <a:off x="5566744" y="821140"/>
        <a:ext cx="680284" cy="329879"/>
      </dsp:txXfrm>
    </dsp:sp>
    <dsp:sp modelId="{E0129D05-E110-4A4A-83BD-ADF2C53CC734}">
      <dsp:nvSpPr>
        <dsp:cNvPr id="0" name=""/>
        <dsp:cNvSpPr/>
      </dsp:nvSpPr>
      <dsp:spPr>
        <a:xfrm rot="623501">
          <a:off x="3936512" y="1961721"/>
          <a:ext cx="284998" cy="12139"/>
        </a:xfrm>
        <a:custGeom>
          <a:avLst/>
          <a:gdLst/>
          <a:ahLst/>
          <a:cxnLst/>
          <a:rect l="0" t="0" r="0" b="0"/>
          <a:pathLst>
            <a:path>
              <a:moveTo>
                <a:pt x="0" y="6069"/>
              </a:moveTo>
              <a:lnTo>
                <a:pt x="284998"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71886" y="1960666"/>
        <a:ext cx="14249" cy="14249"/>
      </dsp:txXfrm>
    </dsp:sp>
    <dsp:sp modelId="{FA432A94-DF3F-445F-B5B6-DF35D7C89DA7}">
      <dsp:nvSpPr>
        <dsp:cNvPr id="0" name=""/>
        <dsp:cNvSpPr/>
      </dsp:nvSpPr>
      <dsp:spPr>
        <a:xfrm>
          <a:off x="4219173" y="1764780"/>
          <a:ext cx="1056983" cy="4574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Nitrógeno- Agua</a:t>
          </a:r>
        </a:p>
        <a:p>
          <a:pPr marL="0" lvl="0" indent="0" algn="ctr" defTabSz="577850">
            <a:lnSpc>
              <a:spcPct val="90000"/>
            </a:lnSpc>
            <a:spcBef>
              <a:spcPct val="0"/>
            </a:spcBef>
            <a:spcAft>
              <a:spcPct val="35000"/>
            </a:spcAft>
            <a:buNone/>
          </a:pPr>
          <a:endParaRPr lang="es-CL" sz="1300" kern="1200" dirty="0"/>
        </a:p>
      </dsp:txBody>
      <dsp:txXfrm>
        <a:off x="4232571" y="1778178"/>
        <a:ext cx="1030187" cy="430633"/>
      </dsp:txXfrm>
    </dsp:sp>
    <dsp:sp modelId="{CF764CA3-AF23-4BE5-89E0-F870A39ED374}">
      <dsp:nvSpPr>
        <dsp:cNvPr id="0" name=""/>
        <dsp:cNvSpPr/>
      </dsp:nvSpPr>
      <dsp:spPr>
        <a:xfrm rot="17692822">
          <a:off x="5083175" y="1685200"/>
          <a:ext cx="666288" cy="12139"/>
        </a:xfrm>
        <a:custGeom>
          <a:avLst/>
          <a:gdLst/>
          <a:ahLst/>
          <a:cxnLst/>
          <a:rect l="0" t="0" r="0" b="0"/>
          <a:pathLst>
            <a:path>
              <a:moveTo>
                <a:pt x="0" y="6069"/>
              </a:moveTo>
              <a:lnTo>
                <a:pt x="666288"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399662" y="1674613"/>
        <a:ext cx="33314" cy="33314"/>
      </dsp:txXfrm>
    </dsp:sp>
    <dsp:sp modelId="{D4F3E0BF-2286-4073-8EDE-937945D9BE44}">
      <dsp:nvSpPr>
        <dsp:cNvPr id="0" name=""/>
        <dsp:cNvSpPr/>
      </dsp:nvSpPr>
      <dsp:spPr>
        <a:xfrm>
          <a:off x="5556481" y="1213843"/>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GNDVI</a:t>
          </a:r>
        </a:p>
      </dsp:txBody>
      <dsp:txXfrm>
        <a:off x="5566744" y="1224106"/>
        <a:ext cx="680284" cy="329879"/>
      </dsp:txXfrm>
    </dsp:sp>
    <dsp:sp modelId="{28D30731-8297-407C-94DD-F79434C13303}">
      <dsp:nvSpPr>
        <dsp:cNvPr id="0" name=""/>
        <dsp:cNvSpPr/>
      </dsp:nvSpPr>
      <dsp:spPr>
        <a:xfrm rot="19457599">
          <a:off x="5243709" y="1886683"/>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1884122"/>
        <a:ext cx="17261" cy="17261"/>
      </dsp:txXfrm>
    </dsp:sp>
    <dsp:sp modelId="{5D26A93E-381B-4681-9F91-05D668A61929}">
      <dsp:nvSpPr>
        <dsp:cNvPr id="0" name=""/>
        <dsp:cNvSpPr/>
      </dsp:nvSpPr>
      <dsp:spPr>
        <a:xfrm>
          <a:off x="5556481" y="1616809"/>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NDRE</a:t>
          </a:r>
        </a:p>
      </dsp:txBody>
      <dsp:txXfrm>
        <a:off x="5566744" y="1627072"/>
        <a:ext cx="680284" cy="329879"/>
      </dsp:txXfrm>
    </dsp:sp>
    <dsp:sp modelId="{14AC2DB8-21F7-4F41-A87A-FA2CDDACDB83}">
      <dsp:nvSpPr>
        <dsp:cNvPr id="0" name=""/>
        <dsp:cNvSpPr/>
      </dsp:nvSpPr>
      <dsp:spPr>
        <a:xfrm rot="2142401">
          <a:off x="5243709" y="2088166"/>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2085605"/>
        <a:ext cx="17261" cy="17261"/>
      </dsp:txXfrm>
    </dsp:sp>
    <dsp:sp modelId="{95EB7DA1-8FE7-4F86-8F25-D7C5E3357EDA}">
      <dsp:nvSpPr>
        <dsp:cNvPr id="0" name=""/>
        <dsp:cNvSpPr/>
      </dsp:nvSpPr>
      <dsp:spPr>
        <a:xfrm>
          <a:off x="5556481" y="2019775"/>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GCI</a:t>
          </a:r>
        </a:p>
      </dsp:txBody>
      <dsp:txXfrm>
        <a:off x="5566744" y="2030038"/>
        <a:ext cx="680284" cy="329879"/>
      </dsp:txXfrm>
    </dsp:sp>
    <dsp:sp modelId="{73567DA8-5ED2-4F7B-8F29-F7C0FCE814E3}">
      <dsp:nvSpPr>
        <dsp:cNvPr id="0" name=""/>
        <dsp:cNvSpPr/>
      </dsp:nvSpPr>
      <dsp:spPr>
        <a:xfrm rot="3907178">
          <a:off x="5083175" y="2289649"/>
          <a:ext cx="666288" cy="12139"/>
        </a:xfrm>
        <a:custGeom>
          <a:avLst/>
          <a:gdLst/>
          <a:ahLst/>
          <a:cxnLst/>
          <a:rect l="0" t="0" r="0" b="0"/>
          <a:pathLst>
            <a:path>
              <a:moveTo>
                <a:pt x="0" y="6069"/>
              </a:moveTo>
              <a:lnTo>
                <a:pt x="666288"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399662" y="2279062"/>
        <a:ext cx="33314" cy="33314"/>
      </dsp:txXfrm>
    </dsp:sp>
    <dsp:sp modelId="{AB7256D7-0826-4B78-B8E0-AD0726A7937E}">
      <dsp:nvSpPr>
        <dsp:cNvPr id="0" name=""/>
        <dsp:cNvSpPr/>
      </dsp:nvSpPr>
      <dsp:spPr>
        <a:xfrm>
          <a:off x="5556481" y="2422741"/>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CVI</a:t>
          </a:r>
        </a:p>
      </dsp:txBody>
      <dsp:txXfrm>
        <a:off x="5566744" y="2433004"/>
        <a:ext cx="680284" cy="329879"/>
      </dsp:txXfrm>
    </dsp:sp>
    <dsp:sp modelId="{2A497EA6-4A41-481E-9234-E3108E5552F0}">
      <dsp:nvSpPr>
        <dsp:cNvPr id="0" name=""/>
        <dsp:cNvSpPr/>
      </dsp:nvSpPr>
      <dsp:spPr>
        <a:xfrm rot="4647605">
          <a:off x="3433459" y="2566170"/>
          <a:ext cx="1291104" cy="12139"/>
        </a:xfrm>
        <a:custGeom>
          <a:avLst/>
          <a:gdLst/>
          <a:ahLst/>
          <a:cxnLst/>
          <a:rect l="0" t="0" r="0" b="0"/>
          <a:pathLst>
            <a:path>
              <a:moveTo>
                <a:pt x="0" y="6069"/>
              </a:moveTo>
              <a:lnTo>
                <a:pt x="1291104"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46734" y="2539962"/>
        <a:ext cx="64555" cy="64555"/>
      </dsp:txXfrm>
    </dsp:sp>
    <dsp:sp modelId="{6FE4BA68-950B-4F35-8A3E-D6E71732AE93}">
      <dsp:nvSpPr>
        <dsp:cNvPr id="0" name=""/>
        <dsp:cNvSpPr/>
      </dsp:nvSpPr>
      <dsp:spPr>
        <a:xfrm>
          <a:off x="4219173" y="2928521"/>
          <a:ext cx="1056983" cy="54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Suelo-Planta-Agua</a:t>
          </a:r>
        </a:p>
      </dsp:txBody>
      <dsp:txXfrm>
        <a:off x="4235216" y="2944564"/>
        <a:ext cx="1024897" cy="515657"/>
      </dsp:txXfrm>
    </dsp:sp>
    <dsp:sp modelId="{1849D69C-F7BA-4F56-B97C-710F123AC880}">
      <dsp:nvSpPr>
        <dsp:cNvPr id="0" name=""/>
        <dsp:cNvSpPr/>
      </dsp:nvSpPr>
      <dsp:spPr>
        <a:xfrm rot="19457599">
          <a:off x="5243709" y="3095582"/>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3093021"/>
        <a:ext cx="17261" cy="17261"/>
      </dsp:txXfrm>
    </dsp:sp>
    <dsp:sp modelId="{E31E7D40-783C-48D4-AFC4-93CA13AF9308}">
      <dsp:nvSpPr>
        <dsp:cNvPr id="0" name=""/>
        <dsp:cNvSpPr/>
      </dsp:nvSpPr>
      <dsp:spPr>
        <a:xfrm>
          <a:off x="5556481" y="2825707"/>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SAVI</a:t>
          </a:r>
        </a:p>
      </dsp:txBody>
      <dsp:txXfrm>
        <a:off x="5566744" y="2835970"/>
        <a:ext cx="680284" cy="329879"/>
      </dsp:txXfrm>
    </dsp:sp>
    <dsp:sp modelId="{7A4A3DA8-C63D-4AB8-BF9E-0EFFA13C86D5}">
      <dsp:nvSpPr>
        <dsp:cNvPr id="0" name=""/>
        <dsp:cNvSpPr/>
      </dsp:nvSpPr>
      <dsp:spPr>
        <a:xfrm rot="2142401">
          <a:off x="5243709" y="3297065"/>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3294504"/>
        <a:ext cx="17261" cy="17261"/>
      </dsp:txXfrm>
    </dsp:sp>
    <dsp:sp modelId="{27085102-265B-43EF-A483-704603832D16}">
      <dsp:nvSpPr>
        <dsp:cNvPr id="0" name=""/>
        <dsp:cNvSpPr/>
      </dsp:nvSpPr>
      <dsp:spPr>
        <a:xfrm>
          <a:off x="5556481" y="3228673"/>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MSAVI</a:t>
          </a:r>
        </a:p>
      </dsp:txBody>
      <dsp:txXfrm>
        <a:off x="5566744" y="3238936"/>
        <a:ext cx="680284" cy="329879"/>
      </dsp:txXfrm>
    </dsp:sp>
    <dsp:sp modelId="{A63D09F7-238E-4C84-94E0-28114B5ED3E2}">
      <dsp:nvSpPr>
        <dsp:cNvPr id="0" name=""/>
        <dsp:cNvSpPr/>
      </dsp:nvSpPr>
      <dsp:spPr>
        <a:xfrm rot="4630183">
          <a:off x="2020176" y="3782278"/>
          <a:ext cx="1262358" cy="12139"/>
        </a:xfrm>
        <a:custGeom>
          <a:avLst/>
          <a:gdLst/>
          <a:ahLst/>
          <a:cxnLst/>
          <a:rect l="0" t="0" r="0" b="0"/>
          <a:pathLst>
            <a:path>
              <a:moveTo>
                <a:pt x="0" y="6069"/>
              </a:moveTo>
              <a:lnTo>
                <a:pt x="1262358"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619796" y="3756789"/>
        <a:ext cx="63117" cy="63117"/>
      </dsp:txXfrm>
    </dsp:sp>
    <dsp:sp modelId="{E28222CC-A014-479C-9705-EFA2778052E8}">
      <dsp:nvSpPr>
        <dsp:cNvPr id="0" name=""/>
        <dsp:cNvSpPr/>
      </dsp:nvSpPr>
      <dsp:spPr>
        <a:xfrm>
          <a:off x="2791517" y="4228565"/>
          <a:ext cx="1147332" cy="3504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Humedad</a:t>
          </a:r>
        </a:p>
      </dsp:txBody>
      <dsp:txXfrm>
        <a:off x="2801780" y="4238828"/>
        <a:ext cx="1126806" cy="329879"/>
      </dsp:txXfrm>
    </dsp:sp>
    <dsp:sp modelId="{851913AC-7A5E-4293-B0FC-B45ABB27D17B}">
      <dsp:nvSpPr>
        <dsp:cNvPr id="0" name=""/>
        <dsp:cNvSpPr/>
      </dsp:nvSpPr>
      <dsp:spPr>
        <a:xfrm rot="18319939">
          <a:off x="3836650" y="4199977"/>
          <a:ext cx="484723" cy="12139"/>
        </a:xfrm>
        <a:custGeom>
          <a:avLst/>
          <a:gdLst/>
          <a:ahLst/>
          <a:cxnLst/>
          <a:rect l="0" t="0" r="0" b="0"/>
          <a:pathLst>
            <a:path>
              <a:moveTo>
                <a:pt x="0" y="6069"/>
              </a:moveTo>
              <a:lnTo>
                <a:pt x="484723"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66893" y="4193928"/>
        <a:ext cx="24236" cy="24236"/>
      </dsp:txXfrm>
    </dsp:sp>
    <dsp:sp modelId="{4EB640C1-3FF1-46A1-B8A2-33AA99258F56}">
      <dsp:nvSpPr>
        <dsp:cNvPr id="0" name=""/>
        <dsp:cNvSpPr/>
      </dsp:nvSpPr>
      <dsp:spPr>
        <a:xfrm>
          <a:off x="4219173" y="3769403"/>
          <a:ext cx="1056983" cy="4778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Agua Planta</a:t>
          </a:r>
        </a:p>
      </dsp:txBody>
      <dsp:txXfrm>
        <a:off x="4233169" y="3783399"/>
        <a:ext cx="1028991" cy="449852"/>
      </dsp:txXfrm>
    </dsp:sp>
    <dsp:sp modelId="{FC23415B-C10C-437A-A00A-8B2D1F5691F1}">
      <dsp:nvSpPr>
        <dsp:cNvPr id="0" name=""/>
        <dsp:cNvSpPr/>
      </dsp:nvSpPr>
      <dsp:spPr>
        <a:xfrm rot="19457599">
          <a:off x="5243709" y="3901514"/>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3898953"/>
        <a:ext cx="17261" cy="17261"/>
      </dsp:txXfrm>
    </dsp:sp>
    <dsp:sp modelId="{28AC6EAF-85C4-4388-96D1-C0CDF82F4764}">
      <dsp:nvSpPr>
        <dsp:cNvPr id="0" name=""/>
        <dsp:cNvSpPr/>
      </dsp:nvSpPr>
      <dsp:spPr>
        <a:xfrm>
          <a:off x="5556481" y="3631639"/>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NDMI/NDWI</a:t>
          </a:r>
        </a:p>
      </dsp:txBody>
      <dsp:txXfrm>
        <a:off x="5566744" y="3641902"/>
        <a:ext cx="680284" cy="329879"/>
      </dsp:txXfrm>
    </dsp:sp>
    <dsp:sp modelId="{54EC9BB9-8893-4D66-A8A5-D34B13230F53}">
      <dsp:nvSpPr>
        <dsp:cNvPr id="0" name=""/>
        <dsp:cNvSpPr/>
      </dsp:nvSpPr>
      <dsp:spPr>
        <a:xfrm rot="2142401">
          <a:off x="5243709" y="4102997"/>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4100436"/>
        <a:ext cx="17261" cy="17261"/>
      </dsp:txXfrm>
    </dsp:sp>
    <dsp:sp modelId="{D99941B7-C68B-44D2-9048-C2B2F0397D68}">
      <dsp:nvSpPr>
        <dsp:cNvPr id="0" name=""/>
        <dsp:cNvSpPr/>
      </dsp:nvSpPr>
      <dsp:spPr>
        <a:xfrm>
          <a:off x="5556481" y="4034605"/>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CWSI</a:t>
          </a:r>
        </a:p>
      </dsp:txBody>
      <dsp:txXfrm>
        <a:off x="5566744" y="4044868"/>
        <a:ext cx="680284" cy="329879"/>
      </dsp:txXfrm>
    </dsp:sp>
    <dsp:sp modelId="{6F93D522-30DC-4F01-8405-3DD4D886EAE8}">
      <dsp:nvSpPr>
        <dsp:cNvPr id="0" name=""/>
        <dsp:cNvSpPr/>
      </dsp:nvSpPr>
      <dsp:spPr>
        <a:xfrm rot="3340244">
          <a:off x="3830474" y="4602943"/>
          <a:ext cx="497074" cy="12139"/>
        </a:xfrm>
        <a:custGeom>
          <a:avLst/>
          <a:gdLst/>
          <a:ahLst/>
          <a:cxnLst/>
          <a:rect l="0" t="0" r="0" b="0"/>
          <a:pathLst>
            <a:path>
              <a:moveTo>
                <a:pt x="0" y="6069"/>
              </a:moveTo>
              <a:lnTo>
                <a:pt x="497074"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66584" y="4596585"/>
        <a:ext cx="24853" cy="24853"/>
      </dsp:txXfrm>
    </dsp:sp>
    <dsp:sp modelId="{8D16B081-F17D-4772-90A5-2DD3C46D6EE8}">
      <dsp:nvSpPr>
        <dsp:cNvPr id="0" name=""/>
        <dsp:cNvSpPr/>
      </dsp:nvSpPr>
      <dsp:spPr>
        <a:xfrm>
          <a:off x="4219173" y="4590381"/>
          <a:ext cx="1056983" cy="447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Sequía</a:t>
          </a:r>
        </a:p>
      </dsp:txBody>
      <dsp:txXfrm>
        <a:off x="4232287" y="4603495"/>
        <a:ext cx="1030755" cy="421523"/>
      </dsp:txXfrm>
    </dsp:sp>
    <dsp:sp modelId="{5280F233-C0BF-4DBC-A3B4-AEC53CC14C1A}">
      <dsp:nvSpPr>
        <dsp:cNvPr id="0" name=""/>
        <dsp:cNvSpPr/>
      </dsp:nvSpPr>
      <dsp:spPr>
        <a:xfrm rot="19457599">
          <a:off x="5243709" y="4707446"/>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4704885"/>
        <a:ext cx="17261" cy="17261"/>
      </dsp:txXfrm>
    </dsp:sp>
    <dsp:sp modelId="{F342A435-4C11-463D-BC6F-D777928E216B}">
      <dsp:nvSpPr>
        <dsp:cNvPr id="0" name=""/>
        <dsp:cNvSpPr/>
      </dsp:nvSpPr>
      <dsp:spPr>
        <a:xfrm>
          <a:off x="5556481" y="4437571"/>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TVDMI</a:t>
          </a:r>
        </a:p>
      </dsp:txBody>
      <dsp:txXfrm>
        <a:off x="5566744" y="4447834"/>
        <a:ext cx="680284" cy="329879"/>
      </dsp:txXfrm>
    </dsp:sp>
    <dsp:sp modelId="{CE31B20B-F689-407F-A138-71EDCD44E62C}">
      <dsp:nvSpPr>
        <dsp:cNvPr id="0" name=""/>
        <dsp:cNvSpPr/>
      </dsp:nvSpPr>
      <dsp:spPr>
        <a:xfrm rot="2142401">
          <a:off x="5243709" y="4908929"/>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4906368"/>
        <a:ext cx="17261" cy="17261"/>
      </dsp:txXfrm>
    </dsp:sp>
    <dsp:sp modelId="{139EFA92-7BA6-4ECC-B653-7BEDB6AED8A8}">
      <dsp:nvSpPr>
        <dsp:cNvPr id="0" name=""/>
        <dsp:cNvSpPr/>
      </dsp:nvSpPr>
      <dsp:spPr>
        <a:xfrm>
          <a:off x="5556481" y="4840537"/>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TDVI</a:t>
          </a:r>
        </a:p>
      </dsp:txBody>
      <dsp:txXfrm>
        <a:off x="5566744" y="4850800"/>
        <a:ext cx="680284" cy="329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1846255" y="3599631"/>
          <a:ext cx="902202" cy="9702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 Planta Agua</a:t>
          </a:r>
        </a:p>
      </dsp:txBody>
      <dsp:txXfrm>
        <a:off x="1872680" y="3626056"/>
        <a:ext cx="849352" cy="917356"/>
      </dsp:txXfrm>
    </dsp:sp>
    <dsp:sp modelId="{1FC314BF-588C-4CDC-ACB5-97BFADF5338F}">
      <dsp:nvSpPr>
        <dsp:cNvPr id="0" name=""/>
        <dsp:cNvSpPr/>
      </dsp:nvSpPr>
      <dsp:spPr>
        <a:xfrm rot="16969817">
          <a:off x="2116336" y="3286391"/>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3251832"/>
        <a:ext cx="81256" cy="81256"/>
      </dsp:txXfrm>
    </dsp:sp>
    <dsp:sp modelId="{844AD0CD-4E24-4EF5-A12B-275422258D73}">
      <dsp:nvSpPr>
        <dsp:cNvPr id="0" name=""/>
        <dsp:cNvSpPr/>
      </dsp:nvSpPr>
      <dsp:spPr>
        <a:xfrm>
          <a:off x="3109339" y="2274636"/>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Vegetación</a:t>
          </a:r>
        </a:p>
      </dsp:txBody>
      <dsp:txXfrm>
        <a:off x="3122551" y="2287848"/>
        <a:ext cx="1450617" cy="424677"/>
      </dsp:txXfrm>
    </dsp:sp>
    <dsp:sp modelId="{2CCBE548-B179-4110-A30F-75B54D891794}">
      <dsp:nvSpPr>
        <dsp:cNvPr id="0" name=""/>
        <dsp:cNvSpPr/>
      </dsp:nvSpPr>
      <dsp:spPr>
        <a:xfrm rot="16899317">
          <a:off x="3873653" y="1619365"/>
          <a:ext cx="1786336" cy="12139"/>
        </a:xfrm>
        <a:custGeom>
          <a:avLst/>
          <a:gdLst/>
          <a:ahLst/>
          <a:cxnLst/>
          <a:rect l="0" t="0" r="0" b="0"/>
          <a:pathLst>
            <a:path>
              <a:moveTo>
                <a:pt x="0" y="6069"/>
              </a:moveTo>
              <a:lnTo>
                <a:pt x="1786336"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2163" y="1580776"/>
        <a:ext cx="89316" cy="89316"/>
      </dsp:txXfrm>
    </dsp:sp>
    <dsp:sp modelId="{E090D193-0E35-4543-A0C6-2F0DE87958E6}">
      <dsp:nvSpPr>
        <dsp:cNvPr id="0" name=""/>
        <dsp:cNvSpPr/>
      </dsp:nvSpPr>
      <dsp:spPr>
        <a:xfrm>
          <a:off x="4947262" y="525132"/>
          <a:ext cx="1360729" cy="451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Planta- Agua</a:t>
          </a:r>
        </a:p>
      </dsp:txBody>
      <dsp:txXfrm>
        <a:off x="4960474" y="538344"/>
        <a:ext cx="1334305" cy="424677"/>
      </dsp:txXfrm>
    </dsp:sp>
    <dsp:sp modelId="{CC7DE627-466A-421D-9D06-2BEDD4042791}">
      <dsp:nvSpPr>
        <dsp:cNvPr id="0" name=""/>
        <dsp:cNvSpPr/>
      </dsp:nvSpPr>
      <dsp:spPr>
        <a:xfrm rot="18289469">
          <a:off x="6172459" y="485230"/>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475501"/>
        <a:ext cx="31597" cy="31597"/>
      </dsp:txXfrm>
    </dsp:sp>
    <dsp:sp modelId="{78458E71-C92A-4207-A274-B67D71319B52}">
      <dsp:nvSpPr>
        <dsp:cNvPr id="0" name=""/>
        <dsp:cNvSpPr/>
      </dsp:nvSpPr>
      <dsp:spPr>
        <a:xfrm>
          <a:off x="6668872" y="6365"/>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NDVI</a:t>
          </a:r>
        </a:p>
      </dsp:txBody>
      <dsp:txXfrm>
        <a:off x="6682084" y="19577"/>
        <a:ext cx="875778" cy="424677"/>
      </dsp:txXfrm>
    </dsp:sp>
    <dsp:sp modelId="{EA1948B9-1CAB-4879-B320-4402F669EABB}">
      <dsp:nvSpPr>
        <dsp:cNvPr id="0" name=""/>
        <dsp:cNvSpPr/>
      </dsp:nvSpPr>
      <dsp:spPr>
        <a:xfrm>
          <a:off x="6307991" y="744613"/>
          <a:ext cx="360881" cy="12139"/>
        </a:xfrm>
        <a:custGeom>
          <a:avLst/>
          <a:gdLst/>
          <a:ahLst/>
          <a:cxnLst/>
          <a:rect l="0" t="0" r="0" b="0"/>
          <a:pathLst>
            <a:path>
              <a:moveTo>
                <a:pt x="0" y="6069"/>
              </a:moveTo>
              <a:lnTo>
                <a:pt x="360881"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6479410" y="741661"/>
        <a:ext cx="18044" cy="18044"/>
      </dsp:txXfrm>
    </dsp:sp>
    <dsp:sp modelId="{A80CE399-53FB-4DB5-8DE2-9285C9D929A0}">
      <dsp:nvSpPr>
        <dsp:cNvPr id="0" name=""/>
        <dsp:cNvSpPr/>
      </dsp:nvSpPr>
      <dsp:spPr>
        <a:xfrm>
          <a:off x="6668872" y="5251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ARVI </a:t>
          </a:r>
        </a:p>
      </dsp:txBody>
      <dsp:txXfrm>
        <a:off x="6682084" y="538344"/>
        <a:ext cx="875778" cy="424677"/>
      </dsp:txXfrm>
    </dsp:sp>
    <dsp:sp modelId="{5805C62D-C8B2-4514-B387-5B6446D53CF6}">
      <dsp:nvSpPr>
        <dsp:cNvPr id="0" name=""/>
        <dsp:cNvSpPr/>
      </dsp:nvSpPr>
      <dsp:spPr>
        <a:xfrm rot="3310531">
          <a:off x="6172459" y="1003997"/>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994268"/>
        <a:ext cx="31597" cy="31597"/>
      </dsp:txXfrm>
    </dsp:sp>
    <dsp:sp modelId="{74128C79-E304-492B-B089-F57B1FD42398}">
      <dsp:nvSpPr>
        <dsp:cNvPr id="0" name=""/>
        <dsp:cNvSpPr/>
      </dsp:nvSpPr>
      <dsp:spPr>
        <a:xfrm>
          <a:off x="6668872" y="10438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EVI</a:t>
          </a:r>
        </a:p>
      </dsp:txBody>
      <dsp:txXfrm>
        <a:off x="6682084" y="1057111"/>
        <a:ext cx="875778" cy="424677"/>
      </dsp:txXfrm>
    </dsp:sp>
    <dsp:sp modelId="{E0129D05-E110-4A4A-83BD-ADF2C53CC734}">
      <dsp:nvSpPr>
        <dsp:cNvPr id="0" name=""/>
        <dsp:cNvSpPr/>
      </dsp:nvSpPr>
      <dsp:spPr>
        <a:xfrm rot="623501">
          <a:off x="4583371" y="2527207"/>
          <a:ext cx="366899" cy="12139"/>
        </a:xfrm>
        <a:custGeom>
          <a:avLst/>
          <a:gdLst/>
          <a:ahLst/>
          <a:cxnLst/>
          <a:rect l="0" t="0" r="0" b="0"/>
          <a:pathLst>
            <a:path>
              <a:moveTo>
                <a:pt x="0" y="6069"/>
              </a:moveTo>
              <a:lnTo>
                <a:pt x="36689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7649" y="2524104"/>
        <a:ext cx="18344" cy="18344"/>
      </dsp:txXfrm>
    </dsp:sp>
    <dsp:sp modelId="{FA432A94-DF3F-445F-B5B6-DF35D7C89DA7}">
      <dsp:nvSpPr>
        <dsp:cNvPr id="0" name=""/>
        <dsp:cNvSpPr/>
      </dsp:nvSpPr>
      <dsp:spPr>
        <a:xfrm>
          <a:off x="4947262" y="2271926"/>
          <a:ext cx="1360729" cy="588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Nitrógeno- Agua</a:t>
          </a:r>
        </a:p>
        <a:p>
          <a:pPr marL="0" lvl="0" indent="0" algn="ctr" defTabSz="577850">
            <a:lnSpc>
              <a:spcPct val="90000"/>
            </a:lnSpc>
            <a:spcBef>
              <a:spcPct val="0"/>
            </a:spcBef>
            <a:spcAft>
              <a:spcPct val="35000"/>
            </a:spcAft>
            <a:buNone/>
          </a:pPr>
          <a:endParaRPr lang="es-CL" sz="1300" kern="1200" dirty="0"/>
        </a:p>
      </dsp:txBody>
      <dsp:txXfrm>
        <a:off x="4964510" y="2289174"/>
        <a:ext cx="1326233" cy="554385"/>
      </dsp:txXfrm>
    </dsp:sp>
    <dsp:sp modelId="{CF764CA3-AF23-4BE5-89E0-F870A39ED374}">
      <dsp:nvSpPr>
        <dsp:cNvPr id="0" name=""/>
        <dsp:cNvSpPr/>
      </dsp:nvSpPr>
      <dsp:spPr>
        <a:xfrm rot="17692822">
          <a:off x="6059552" y="217122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155847"/>
        <a:ext cx="42888" cy="42888"/>
      </dsp:txXfrm>
    </dsp:sp>
    <dsp:sp modelId="{D4F3E0BF-2286-4073-8EDE-937945D9BE44}">
      <dsp:nvSpPr>
        <dsp:cNvPr id="0" name=""/>
        <dsp:cNvSpPr/>
      </dsp:nvSpPr>
      <dsp:spPr>
        <a:xfrm>
          <a:off x="6668872" y="15626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GNDVI</a:t>
          </a:r>
        </a:p>
      </dsp:txBody>
      <dsp:txXfrm>
        <a:off x="6682084" y="1575878"/>
        <a:ext cx="875778" cy="424677"/>
      </dsp:txXfrm>
    </dsp:sp>
    <dsp:sp modelId="{28D30731-8297-407C-94DD-F79434C13303}">
      <dsp:nvSpPr>
        <dsp:cNvPr id="0" name=""/>
        <dsp:cNvSpPr/>
      </dsp:nvSpPr>
      <dsp:spPr>
        <a:xfrm rot="19457599">
          <a:off x="6266219" y="24306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425564"/>
        <a:ext cx="22221" cy="22221"/>
      </dsp:txXfrm>
    </dsp:sp>
    <dsp:sp modelId="{5D26A93E-381B-4681-9F91-05D668A61929}">
      <dsp:nvSpPr>
        <dsp:cNvPr id="0" name=""/>
        <dsp:cNvSpPr/>
      </dsp:nvSpPr>
      <dsp:spPr>
        <a:xfrm>
          <a:off x="6668872" y="20814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NDRE</a:t>
          </a:r>
        </a:p>
      </dsp:txBody>
      <dsp:txXfrm>
        <a:off x="6682084" y="2094644"/>
        <a:ext cx="875778" cy="424677"/>
      </dsp:txXfrm>
    </dsp:sp>
    <dsp:sp modelId="{14AC2DB8-21F7-4F41-A87A-FA2CDDACDB83}">
      <dsp:nvSpPr>
        <dsp:cNvPr id="0" name=""/>
        <dsp:cNvSpPr/>
      </dsp:nvSpPr>
      <dsp:spPr>
        <a:xfrm rot="2142401">
          <a:off x="6266219" y="26899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684947"/>
        <a:ext cx="22221" cy="22221"/>
      </dsp:txXfrm>
    </dsp:sp>
    <dsp:sp modelId="{95EB7DA1-8FE7-4F86-8F25-D7C5E3357EDA}">
      <dsp:nvSpPr>
        <dsp:cNvPr id="0" name=""/>
        <dsp:cNvSpPr/>
      </dsp:nvSpPr>
      <dsp:spPr>
        <a:xfrm>
          <a:off x="6668872" y="26001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GCI</a:t>
          </a:r>
        </a:p>
      </dsp:txBody>
      <dsp:txXfrm>
        <a:off x="6682084" y="2613411"/>
        <a:ext cx="875778" cy="424677"/>
      </dsp:txXfrm>
    </dsp:sp>
    <dsp:sp modelId="{73567DA8-5ED2-4F7B-8F29-F7C0FCE814E3}">
      <dsp:nvSpPr>
        <dsp:cNvPr id="0" name=""/>
        <dsp:cNvSpPr/>
      </dsp:nvSpPr>
      <dsp:spPr>
        <a:xfrm rot="3907178">
          <a:off x="6059552" y="294937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933997"/>
        <a:ext cx="42888" cy="42888"/>
      </dsp:txXfrm>
    </dsp:sp>
    <dsp:sp modelId="{AB7256D7-0826-4B78-B8E0-AD0726A7937E}">
      <dsp:nvSpPr>
        <dsp:cNvPr id="0" name=""/>
        <dsp:cNvSpPr/>
      </dsp:nvSpPr>
      <dsp:spPr>
        <a:xfrm>
          <a:off x="6668872" y="31189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CVI</a:t>
          </a:r>
        </a:p>
      </dsp:txBody>
      <dsp:txXfrm>
        <a:off x="6682084" y="3132178"/>
        <a:ext cx="875778" cy="424677"/>
      </dsp:txXfrm>
    </dsp:sp>
    <dsp:sp modelId="{2A497EA6-4A41-481E-9234-E3108E5552F0}">
      <dsp:nvSpPr>
        <dsp:cNvPr id="0" name=""/>
        <dsp:cNvSpPr/>
      </dsp:nvSpPr>
      <dsp:spPr>
        <a:xfrm rot="4647605">
          <a:off x="3935756" y="3305357"/>
          <a:ext cx="1662130" cy="12139"/>
        </a:xfrm>
        <a:custGeom>
          <a:avLst/>
          <a:gdLst/>
          <a:ahLst/>
          <a:cxnLst/>
          <a:rect l="0" t="0" r="0" b="0"/>
          <a:pathLst>
            <a:path>
              <a:moveTo>
                <a:pt x="0" y="6069"/>
              </a:moveTo>
              <a:lnTo>
                <a:pt x="1662130"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5268" y="3269873"/>
        <a:ext cx="83106" cy="83106"/>
      </dsp:txXfrm>
    </dsp:sp>
    <dsp:sp modelId="{6FE4BA68-950B-4F35-8A3E-D6E71732AE93}">
      <dsp:nvSpPr>
        <dsp:cNvPr id="0" name=""/>
        <dsp:cNvSpPr/>
      </dsp:nvSpPr>
      <dsp:spPr>
        <a:xfrm>
          <a:off x="4947262" y="3770092"/>
          <a:ext cx="1360729" cy="705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Suelo-Planta-Agua</a:t>
          </a:r>
        </a:p>
      </dsp:txBody>
      <dsp:txXfrm>
        <a:off x="4967915" y="3790745"/>
        <a:ext cx="1319423" cy="663842"/>
      </dsp:txXfrm>
    </dsp:sp>
    <dsp:sp modelId="{1849D69C-F7BA-4F56-B97C-710F123AC880}">
      <dsp:nvSpPr>
        <dsp:cNvPr id="0" name=""/>
        <dsp:cNvSpPr/>
      </dsp:nvSpPr>
      <dsp:spPr>
        <a:xfrm rot="19457599">
          <a:off x="6266219" y="39869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3981864"/>
        <a:ext cx="22221" cy="22221"/>
      </dsp:txXfrm>
    </dsp:sp>
    <dsp:sp modelId="{E31E7D40-783C-48D4-AFC4-93CA13AF9308}">
      <dsp:nvSpPr>
        <dsp:cNvPr id="0" name=""/>
        <dsp:cNvSpPr/>
      </dsp:nvSpPr>
      <dsp:spPr>
        <a:xfrm>
          <a:off x="6668872" y="36377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SAVI</a:t>
          </a:r>
        </a:p>
      </dsp:txBody>
      <dsp:txXfrm>
        <a:off x="6682084" y="3650944"/>
        <a:ext cx="875778" cy="424677"/>
      </dsp:txXfrm>
    </dsp:sp>
    <dsp:sp modelId="{7A4A3DA8-C63D-4AB8-BF9E-0EFFA13C86D5}">
      <dsp:nvSpPr>
        <dsp:cNvPr id="0" name=""/>
        <dsp:cNvSpPr/>
      </dsp:nvSpPr>
      <dsp:spPr>
        <a:xfrm rot="2142401">
          <a:off x="6266219" y="42462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4241248"/>
        <a:ext cx="22221" cy="22221"/>
      </dsp:txXfrm>
    </dsp:sp>
    <dsp:sp modelId="{27085102-265B-43EF-A483-704603832D16}">
      <dsp:nvSpPr>
        <dsp:cNvPr id="0" name=""/>
        <dsp:cNvSpPr/>
      </dsp:nvSpPr>
      <dsp:spPr>
        <a:xfrm>
          <a:off x="6668872" y="41564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MSAVI</a:t>
          </a:r>
        </a:p>
      </dsp:txBody>
      <dsp:txXfrm>
        <a:off x="6682084" y="4169711"/>
        <a:ext cx="875778" cy="424677"/>
      </dsp:txXfrm>
    </dsp:sp>
    <dsp:sp modelId="{A63D09F7-238E-4C84-94E0-28114B5ED3E2}">
      <dsp:nvSpPr>
        <dsp:cNvPr id="0" name=""/>
        <dsp:cNvSpPr/>
      </dsp:nvSpPr>
      <dsp:spPr>
        <a:xfrm rot="4630183">
          <a:off x="2116336" y="4870938"/>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4836380"/>
        <a:ext cx="81256" cy="81256"/>
      </dsp:txXfrm>
    </dsp:sp>
    <dsp:sp modelId="{E28222CC-A014-479C-9705-EFA2778052E8}">
      <dsp:nvSpPr>
        <dsp:cNvPr id="0" name=""/>
        <dsp:cNvSpPr/>
      </dsp:nvSpPr>
      <dsp:spPr>
        <a:xfrm>
          <a:off x="3109339" y="5443731"/>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Humedad</a:t>
          </a:r>
        </a:p>
      </dsp:txBody>
      <dsp:txXfrm>
        <a:off x="3122551" y="5456943"/>
        <a:ext cx="1450617" cy="424677"/>
      </dsp:txXfrm>
    </dsp:sp>
    <dsp:sp modelId="{851913AC-7A5E-4293-B0FC-B45ABB27D17B}">
      <dsp:nvSpPr>
        <dsp:cNvPr id="0" name=""/>
        <dsp:cNvSpPr/>
      </dsp:nvSpPr>
      <dsp:spPr>
        <a:xfrm rot="18319939">
          <a:off x="4454812" y="5408671"/>
          <a:ext cx="624018" cy="12139"/>
        </a:xfrm>
        <a:custGeom>
          <a:avLst/>
          <a:gdLst/>
          <a:ahLst/>
          <a:cxnLst/>
          <a:rect l="0" t="0" r="0" b="0"/>
          <a:pathLst>
            <a:path>
              <a:moveTo>
                <a:pt x="0" y="6069"/>
              </a:moveTo>
              <a:lnTo>
                <a:pt x="624018"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1221" y="5399140"/>
        <a:ext cx="31200" cy="31200"/>
      </dsp:txXfrm>
    </dsp:sp>
    <dsp:sp modelId="{4EB640C1-3FF1-46A1-B8A2-33AA99258F56}">
      <dsp:nvSpPr>
        <dsp:cNvPr id="0" name=""/>
        <dsp:cNvSpPr/>
      </dsp:nvSpPr>
      <dsp:spPr>
        <a:xfrm>
          <a:off x="4947262" y="4852619"/>
          <a:ext cx="1360729" cy="615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Agua Planta</a:t>
          </a:r>
        </a:p>
      </dsp:txBody>
      <dsp:txXfrm>
        <a:off x="4965279" y="4870636"/>
        <a:ext cx="1324695" cy="579128"/>
      </dsp:txXfrm>
    </dsp:sp>
    <dsp:sp modelId="{FC23415B-C10C-437A-A00A-8B2D1F5691F1}">
      <dsp:nvSpPr>
        <dsp:cNvPr id="0" name=""/>
        <dsp:cNvSpPr/>
      </dsp:nvSpPr>
      <dsp:spPr>
        <a:xfrm rot="19457599">
          <a:off x="6266219" y="502443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019398"/>
        <a:ext cx="22221" cy="22221"/>
      </dsp:txXfrm>
    </dsp:sp>
    <dsp:sp modelId="{28AC6EAF-85C4-4388-96D1-C0CDF82F4764}">
      <dsp:nvSpPr>
        <dsp:cNvPr id="0" name=""/>
        <dsp:cNvSpPr/>
      </dsp:nvSpPr>
      <dsp:spPr>
        <a:xfrm>
          <a:off x="6668872" y="46752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NDMI/NDWI</a:t>
          </a:r>
        </a:p>
      </dsp:txBody>
      <dsp:txXfrm>
        <a:off x="6682084" y="4688478"/>
        <a:ext cx="875778" cy="424677"/>
      </dsp:txXfrm>
    </dsp:sp>
    <dsp:sp modelId="{54EC9BB9-8893-4D66-A8A5-D34B13230F53}">
      <dsp:nvSpPr>
        <dsp:cNvPr id="0" name=""/>
        <dsp:cNvSpPr/>
      </dsp:nvSpPr>
      <dsp:spPr>
        <a:xfrm rot="2142401">
          <a:off x="6266219" y="528382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278781"/>
        <a:ext cx="22221" cy="22221"/>
      </dsp:txXfrm>
    </dsp:sp>
    <dsp:sp modelId="{D99941B7-C68B-44D2-9048-C2B2F0397D68}">
      <dsp:nvSpPr>
        <dsp:cNvPr id="0" name=""/>
        <dsp:cNvSpPr/>
      </dsp:nvSpPr>
      <dsp:spPr>
        <a:xfrm>
          <a:off x="6668872" y="5194033"/>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CWSI</a:t>
          </a:r>
        </a:p>
      </dsp:txBody>
      <dsp:txXfrm>
        <a:off x="6682084" y="5207245"/>
        <a:ext cx="875778" cy="424677"/>
      </dsp:txXfrm>
    </dsp:sp>
    <dsp:sp modelId="{6F93D522-30DC-4F01-8405-3DD4D886EAE8}">
      <dsp:nvSpPr>
        <dsp:cNvPr id="0" name=""/>
        <dsp:cNvSpPr/>
      </dsp:nvSpPr>
      <dsp:spPr>
        <a:xfrm rot="3340244">
          <a:off x="4446861" y="5927438"/>
          <a:ext cx="639919" cy="12139"/>
        </a:xfrm>
        <a:custGeom>
          <a:avLst/>
          <a:gdLst/>
          <a:ahLst/>
          <a:cxnLst/>
          <a:rect l="0" t="0" r="0" b="0"/>
          <a:pathLst>
            <a:path>
              <a:moveTo>
                <a:pt x="0" y="6069"/>
              </a:moveTo>
              <a:lnTo>
                <a:pt x="63991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0823" y="5917510"/>
        <a:ext cx="31995" cy="31995"/>
      </dsp:txXfrm>
    </dsp:sp>
    <dsp:sp modelId="{8D16B081-F17D-4772-90A5-2DD3C46D6EE8}">
      <dsp:nvSpPr>
        <dsp:cNvPr id="0" name=""/>
        <dsp:cNvSpPr/>
      </dsp:nvSpPr>
      <dsp:spPr>
        <a:xfrm>
          <a:off x="4947262" y="5909522"/>
          <a:ext cx="1360729" cy="5764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Sequía</a:t>
          </a:r>
        </a:p>
      </dsp:txBody>
      <dsp:txXfrm>
        <a:off x="4964145" y="5926405"/>
        <a:ext cx="1326963" cy="542656"/>
      </dsp:txXfrm>
    </dsp:sp>
    <dsp:sp modelId="{5280F233-C0BF-4DBC-A3B4-AEC53CC14C1A}">
      <dsp:nvSpPr>
        <dsp:cNvPr id="0" name=""/>
        <dsp:cNvSpPr/>
      </dsp:nvSpPr>
      <dsp:spPr>
        <a:xfrm rot="19457599">
          <a:off x="6266219" y="606197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056931"/>
        <a:ext cx="22221" cy="22221"/>
      </dsp:txXfrm>
    </dsp:sp>
    <dsp:sp modelId="{F342A435-4C11-463D-BC6F-D777928E216B}">
      <dsp:nvSpPr>
        <dsp:cNvPr id="0" name=""/>
        <dsp:cNvSpPr/>
      </dsp:nvSpPr>
      <dsp:spPr>
        <a:xfrm>
          <a:off x="6668872" y="57127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TVDMI</a:t>
          </a:r>
        </a:p>
      </dsp:txBody>
      <dsp:txXfrm>
        <a:off x="6682084" y="5726011"/>
        <a:ext cx="875778" cy="424677"/>
      </dsp:txXfrm>
    </dsp:sp>
    <dsp:sp modelId="{CE31B20B-F689-407F-A138-71EDCD44E62C}">
      <dsp:nvSpPr>
        <dsp:cNvPr id="0" name=""/>
        <dsp:cNvSpPr/>
      </dsp:nvSpPr>
      <dsp:spPr>
        <a:xfrm rot="2142401">
          <a:off x="6266219" y="6321356"/>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316314"/>
        <a:ext cx="22221" cy="22221"/>
      </dsp:txXfrm>
    </dsp:sp>
    <dsp:sp modelId="{139EFA92-7BA6-4ECC-B653-7BEDB6AED8A8}">
      <dsp:nvSpPr>
        <dsp:cNvPr id="0" name=""/>
        <dsp:cNvSpPr/>
      </dsp:nvSpPr>
      <dsp:spPr>
        <a:xfrm>
          <a:off x="6668872" y="62315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TDVI</a:t>
          </a:r>
        </a:p>
      </dsp:txBody>
      <dsp:txXfrm>
        <a:off x="6682084" y="6244778"/>
        <a:ext cx="875778" cy="424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Geomática Agrícola</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 para el Monitoreo del sistema Suelo Planta Agua</a:t>
            </a:r>
          </a:p>
        </p:txBody>
      </p:sp>
      <p:sp>
        <p:nvSpPr>
          <p:cNvPr id="14" name="Subtítulo 2">
            <a:extLst>
              <a:ext uri="{FF2B5EF4-FFF2-40B4-BE49-F238E27FC236}">
                <a16:creationId xmlns:a16="http://schemas.microsoft.com/office/drawing/2014/main" id="{6D44B292-D1F2-4496-A510-185A88FF21F6}"/>
              </a:ext>
            </a:extLst>
          </p:cNvPr>
          <p:cNvSpPr txBox="1">
            <a:spLocks/>
          </p:cNvSpPr>
          <p:nvPr/>
        </p:nvSpPr>
        <p:spPr>
          <a:xfrm>
            <a:off x="3033906" y="6114396"/>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dirty="0">
                <a:solidFill>
                  <a:schemeClr val="tx2"/>
                </a:solidFill>
              </a:rPr>
              <a:t>Tecnología geoespaciales aplicadas a la agricultura para el monitoreo del cultivos</a:t>
            </a:r>
          </a:p>
        </p:txBody>
      </p:sp>
      <p:sp>
        <p:nvSpPr>
          <p:cNvPr id="15" name="Subtítulo 2">
            <a:extLst>
              <a:ext uri="{FF2B5EF4-FFF2-40B4-BE49-F238E27FC236}">
                <a16:creationId xmlns:a16="http://schemas.microsoft.com/office/drawing/2014/main" id="{D1309773-EBBB-4649-8ED4-279ACD2CA2AE}"/>
              </a:ext>
            </a:extLst>
          </p:cNvPr>
          <p:cNvSpPr txBox="1">
            <a:spLocks/>
          </p:cNvSpPr>
          <p:nvPr/>
        </p:nvSpPr>
        <p:spPr>
          <a:xfrm>
            <a:off x="3033906" y="5140449"/>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dirty="0">
                <a:solidFill>
                  <a:schemeClr val="tx2"/>
                </a:solidFill>
              </a:rPr>
              <a:t>Agricultura de Precisión para el Monitoreo del sistema Suelo Planta Agua</a:t>
            </a:r>
          </a:p>
        </p:txBody>
      </p:sp>
      <p:sp>
        <p:nvSpPr>
          <p:cNvPr id="4" name="CuadroTexto 3">
            <a:extLst>
              <a:ext uri="{FF2B5EF4-FFF2-40B4-BE49-F238E27FC236}">
                <a16:creationId xmlns:a16="http://schemas.microsoft.com/office/drawing/2014/main" id="{E598864A-6B1E-46B6-B3F8-625B6C9A1693}"/>
              </a:ext>
            </a:extLst>
          </p:cNvPr>
          <p:cNvSpPr txBox="1"/>
          <p:nvPr/>
        </p:nvSpPr>
        <p:spPr>
          <a:xfrm>
            <a:off x="414665" y="5296822"/>
            <a:ext cx="2281381" cy="369332"/>
          </a:xfrm>
          <a:prstGeom prst="rect">
            <a:avLst/>
          </a:prstGeom>
          <a:noFill/>
        </p:spPr>
        <p:txBody>
          <a:bodyPr wrap="square" rtlCol="0">
            <a:spAutoFit/>
          </a:bodyPr>
          <a:lstStyle/>
          <a:p>
            <a:r>
              <a:rPr lang="es-CL" dirty="0"/>
              <a:t>Seleccionar un slogan</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99259" y="368047"/>
            <a:ext cx="10515600" cy="679704"/>
          </a:xfrm>
        </p:spPr>
        <p:txBody>
          <a:bodyPr>
            <a:noAutofit/>
          </a:bodyPr>
          <a:lstStyle/>
          <a:p>
            <a:r>
              <a:rPr lang="es-ES" sz="2000" b="0" i="0" u="none" strike="noStrike" dirty="0">
                <a:solidFill>
                  <a:srgbClr val="000000"/>
                </a:solidFill>
                <a:effectLst/>
                <a:latin typeface="Calibri" panose="020F0502020204030204" pitchFamily="34" charset="0"/>
              </a:rPr>
              <a:t>GCI	Green Chlorophyll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 Indice de Clorofila Verde</a:t>
            </a:r>
            <a:br>
              <a:rPr lang="es-ES" sz="2000" b="0" i="0" u="none" strike="noStrike" dirty="0">
                <a:solidFill>
                  <a:srgbClr val="000000"/>
                </a:solidFill>
                <a:effectLst/>
                <a:latin typeface="Calibri" panose="020F0502020204030204" pitchFamily="34" charset="0"/>
              </a:rPr>
            </a:br>
            <a:br>
              <a:rPr lang="es-ES" sz="2000" b="0" i="0" u="none" strike="noStrike" dirty="0">
                <a:solidFill>
                  <a:srgbClr val="000000"/>
                </a:solidFill>
                <a:effectLst/>
                <a:latin typeface="Calibri" panose="020F0502020204030204" pitchFamily="34" charset="0"/>
              </a:rPr>
            </a:br>
            <a:br>
              <a:rPr lang="es-CL" sz="2000" dirty="0"/>
            </a:br>
            <a:endParaRPr lang="es-CL" sz="20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62500" lnSpcReduction="20000"/>
              </a:bodyPr>
              <a:lstStyle/>
              <a:p>
                <a:pPr marL="0" indent="0">
                  <a:buNone/>
                </a:pPr>
                <a:r>
                  <a:rPr lang="es-ES" b="1" dirty="0"/>
                  <a:t>¿Cómo se calcula?</a:t>
                </a:r>
              </a:p>
              <a:p>
                <a:pPr marL="0" indent="0">
                  <a:lnSpc>
                    <a:spcPct val="170000"/>
                  </a:lnSpc>
                  <a:buNone/>
                </a:pPr>
                <a:r>
                  <a:rPr lang="es-ES" dirty="0"/>
                  <a:t>Estima el contenido de clorofila en cultivos. El contenido de clorofila refleja el estado fisiológico de la vegetación. Disminuye en plantas estresada y por lo tanto es un indicador de la sanidad del cultivo.</a:t>
                </a:r>
              </a:p>
              <a:p>
                <a:pPr marL="0" indent="0">
                  <a:buNone/>
                </a:pPr>
                <a:r>
                  <a:rPr lang="es-CL" dirty="0"/>
                  <a:t>GCI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−1</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impacto de temporalidad, estrés ambiental y aplicación de pesticidas en la salud del cultivo</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 la vegetación se encuentra entre 0,2 y 0,8.</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594" t="-1889" r="-1188" b="-111"/>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784830"/>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al cambio en </a:t>
            </a:r>
            <a:r>
              <a:rPr kumimoji="0" lang="es-ES" sz="1500" b="0" i="0" u="none" strike="noStrike" kern="1200" cap="none" spc="0" normalizeH="0" baseline="0" noProof="0" dirty="0" err="1">
                <a:ln>
                  <a:noFill/>
                </a:ln>
                <a:solidFill>
                  <a:prstClr val="black"/>
                </a:solidFill>
                <a:effectLst/>
                <a:uLnTx/>
                <a:uFillTx/>
                <a:latin typeface="Calibri" panose="020F0502020204030204"/>
                <a:ea typeface="+mn-ea"/>
                <a:cs typeface="+mn-cs"/>
              </a:rPr>
              <a:t>contenid</a:t>
            </a:r>
            <a:r>
              <a:rPr lang="es-ES" sz="1500" dirty="0">
                <a:solidFill>
                  <a:prstClr val="black"/>
                </a:solidFill>
                <a:latin typeface="Calibri" panose="020F0502020204030204"/>
              </a:rPr>
              <a:t>o de clorofila</a:t>
            </a:r>
            <a:endParaRPr lang="es-CL" sz="1600" dirty="0"/>
          </a:p>
        </p:txBody>
      </p:sp>
    </p:spTree>
    <p:extLst>
      <p:ext uri="{BB962C8B-B14F-4D97-AF65-F5344CB8AC3E}">
        <p14:creationId xmlns:p14="http://schemas.microsoft.com/office/powerpoint/2010/main" val="138885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CVI	Chlorophyll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de Vegetación de Clorofila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296725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SAVI	Soil </a:t>
            </a:r>
            <a:r>
              <a:rPr lang="es-ES" sz="2000" b="0" i="0" u="none" strike="noStrike" dirty="0" err="1">
                <a:solidFill>
                  <a:srgbClr val="000000"/>
                </a:solidFill>
                <a:effectLst/>
                <a:latin typeface="Calibri" panose="020F0502020204030204" pitchFamily="34" charset="0"/>
              </a:rPr>
              <a:t>Adjusted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de Vegetación Ajustado al Suelo)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0000" lnSpcReduction="20000"/>
              </a:bodyPr>
              <a:lstStyle/>
              <a:p>
                <a:pPr marL="0" indent="0">
                  <a:buNone/>
                </a:pPr>
                <a:r>
                  <a:rPr lang="es-ES" b="1" dirty="0"/>
                  <a:t>¿Cómo se calcula?</a:t>
                </a:r>
              </a:p>
              <a:p>
                <a:pPr marL="0" indent="0">
                  <a:lnSpc>
                    <a:spcPct val="170000"/>
                  </a:lnSpc>
                  <a:buNone/>
                </a:pPr>
                <a:r>
                  <a:rPr lang="es-ES" dirty="0"/>
                  <a:t>Similar al NDVI pero corrige los efectos del suelo cuando la vegetación es baja. Discrimina mejor en vegetación no densa o al inicio de temporada.</a:t>
                </a:r>
              </a:p>
              <a:p>
                <a:pPr marL="0" indent="0">
                  <a:lnSpc>
                    <a:spcPct val="170000"/>
                  </a:lnSpc>
                  <a:buNone/>
                </a:pPr>
                <a:r>
                  <a:rPr lang="es-CL" dirty="0"/>
                  <a:t>SAVI</a:t>
                </a:r>
                <a14:m>
                  <m:oMath xmlns:m="http://schemas.openxmlformats.org/officeDocument/2006/math">
                    <m:r>
                      <a:rPr lang="es-CL" b="0" i="1" smtClean="0">
                        <a:latin typeface="Cambria Math" panose="02040503050406030204" pitchFamily="18" charset="0"/>
                      </a:rPr>
                      <m:t>=</m:t>
                    </m:r>
                    <m:d>
                      <m:dPr>
                        <m:ctrlPr>
                          <a:rPr lang="es-CL" i="1" smtClean="0">
                            <a:latin typeface="Cambria Math" panose="02040503050406030204" pitchFamily="18" charset="0"/>
                          </a:rPr>
                        </m:ctrlPr>
                      </m:dPr>
                      <m:e>
                        <m:f>
                          <m:fPr>
                            <m:ctrlPr>
                              <a:rPr lang="es-CL"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r>
                              <a:rPr lang="es-CL" b="0" i="1" smtClean="0">
                                <a:latin typeface="Cambria Math" panose="02040503050406030204" pitchFamily="18" charset="0"/>
                              </a:rPr>
                              <m:t>+</m:t>
                            </m:r>
                            <m:r>
                              <a:rPr lang="es-CL" b="0" i="1" smtClean="0">
                                <a:latin typeface="Cambria Math" panose="02040503050406030204" pitchFamily="18" charset="0"/>
                              </a:rPr>
                              <m:t>𝐿</m:t>
                            </m:r>
                          </m:den>
                        </m:f>
                      </m:e>
                    </m:d>
                    <m:r>
                      <a:rPr lang="es-CL" b="0" i="1" smtClean="0">
                        <a:latin typeface="Cambria Math" panose="02040503050406030204" pitchFamily="18" charset="0"/>
                      </a:rPr>
                      <m:t>∗(</m:t>
                    </m:r>
                    <m:r>
                      <a:rPr lang="es-CL" b="0" i="1" smtClean="0">
                        <a:latin typeface="Cambria Math" panose="02040503050406030204" pitchFamily="18" charset="0"/>
                      </a:rPr>
                      <m:t>1+</m:t>
                    </m:r>
                    <m:r>
                      <a:rPr lang="es-CL" b="0" i="1" smtClean="0">
                        <a:latin typeface="Cambria Math" panose="02040503050406030204" pitchFamily="18" charset="0"/>
                      </a:rPr>
                      <m:t>𝐿</m:t>
                    </m:r>
                    <m:r>
                      <a:rPr lang="es-CL" b="0" i="1" smtClean="0">
                        <a:latin typeface="Cambria Math" panose="02040503050406030204" pitchFamily="18" charset="0"/>
                      </a:rPr>
                      <m:t>)</m:t>
                    </m:r>
                  </m:oMath>
                </a14:m>
                <a:endParaRPr lang="es-ES" dirty="0"/>
              </a:p>
              <a:p>
                <a:pPr marL="0" indent="0">
                  <a:buNone/>
                </a:pPr>
                <a:r>
                  <a:rPr lang="es-ES" sz="2200" i="1" dirty="0"/>
                  <a:t>Donde L(factor de  corrección del suelo)=0,5. Cuando L=0, entonces SAVI=NDVI</a:t>
                </a:r>
              </a:p>
              <a:p>
                <a:pPr marL="0" indent="0">
                  <a:buNone/>
                </a:pPr>
                <a:endParaRPr lang="es-ES" b="1" dirty="0"/>
              </a:p>
              <a:p>
                <a:pPr marL="0" indent="0">
                  <a:buNone/>
                </a:pPr>
                <a:r>
                  <a:rPr lang="es-ES" b="1" dirty="0"/>
                  <a:t>¿Para que se usa?</a:t>
                </a:r>
              </a:p>
              <a:p>
                <a:pPr marL="0" indent="0">
                  <a:buNone/>
                </a:pPr>
                <a:r>
                  <a:rPr lang="es-ES" dirty="0"/>
                  <a:t>Monitoreo de vegetación en cultivo jóvenes y en regiones áridas con cultivos dispersos (menos del 40% de cobertura)</a:t>
                </a:r>
              </a:p>
              <a:p>
                <a:pPr marL="0" indent="0">
                  <a:buNone/>
                </a:pPr>
                <a:r>
                  <a:rPr lang="es-ES" b="1" dirty="0"/>
                  <a:t>¿Que significa? ¿Cómo se interpreta?</a:t>
                </a:r>
              </a:p>
              <a:p>
                <a:r>
                  <a:rPr lang="es-ES" dirty="0"/>
                  <a:t>Valores menores a 0,5 corresponden a cultivos con menor cantidad de cobertura verde.</a:t>
                </a:r>
              </a:p>
              <a:p>
                <a:r>
                  <a:rPr lang="es-ES" dirty="0"/>
                  <a:t>Valores mayores a 0,5 corresponden a cultivos con mayor cantidad de cobertura verde.</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726" t="-2111"/>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938992"/>
          </a:xfrm>
          <a:prstGeom prst="rect">
            <a:avLst/>
          </a:prstGeom>
          <a:noFill/>
        </p:spPr>
        <p:txBody>
          <a:bodyPr wrap="square" rtlCol="0">
            <a:spAutoFit/>
          </a:bodyPr>
          <a:lstStyle/>
          <a:p>
            <a:r>
              <a:rPr lang="es-ES" sz="1500" dirty="0">
                <a:solidFill>
                  <a:prstClr val="black"/>
                </a:solidFill>
                <a:latin typeface="Calibri" panose="020F0502020204030204"/>
              </a:rPr>
              <a:t>Útil en vegetación no densa o al inicio de temporada. Es menos sensible a cambio en la vegetación (cantidad y cobertura de la vegetación verde)</a:t>
            </a:r>
            <a:endParaRPr lang="es-CL" sz="1600" dirty="0"/>
          </a:p>
        </p:txBody>
      </p:sp>
    </p:spTree>
    <p:extLst>
      <p:ext uri="{BB962C8B-B14F-4D97-AF65-F5344CB8AC3E}">
        <p14:creationId xmlns:p14="http://schemas.microsoft.com/office/powerpoint/2010/main" val="206894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n-US" sz="2000" b="0" i="0" u="none" strike="noStrike" dirty="0">
                <a:solidFill>
                  <a:srgbClr val="000000"/>
                </a:solidFill>
                <a:effectLst/>
                <a:latin typeface="Calibri" panose="020F0502020204030204" pitchFamily="34" charset="0"/>
              </a:rPr>
              <a:t>MSAVI2	Modified Soil Adjusted Vegetation Index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lnSpcReduction="10000"/>
              </a:bodyPr>
              <a:lstStyle/>
              <a:p>
                <a:pPr marL="0" indent="0">
                  <a:buNone/>
                </a:pPr>
                <a:r>
                  <a:rPr lang="es-ES" b="1" dirty="0"/>
                  <a:t>¿Cómo se calcula?</a:t>
                </a:r>
              </a:p>
              <a:p>
                <a:pPr marL="0" indent="0">
                  <a:buNone/>
                </a:pPr>
                <a:r>
                  <a:rPr lang="es-ES" sz="1900" dirty="0"/>
                  <a:t>Mejora del SAVI reduciendo el ruido por el suelo e incrementando el rango de dinámica de la vegetación</a:t>
                </a:r>
              </a:p>
              <a:p>
                <a:pPr marL="0" indent="0">
                  <a:buNone/>
                </a:pPr>
                <a:r>
                  <a:rPr lang="es-CL" dirty="0"/>
                  <a:t>MSAVI2</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2∗</m:t>
                        </m:r>
                        <m:r>
                          <a:rPr lang="es-CL" b="0" i="1" smtClean="0">
                            <a:latin typeface="Cambria Math" panose="02040503050406030204" pitchFamily="18" charset="0"/>
                          </a:rPr>
                          <m:t>𝑁𝐼𝑅</m:t>
                        </m:r>
                        <m:r>
                          <a:rPr lang="es-CL" b="0" i="1" smtClean="0">
                            <a:latin typeface="Cambria Math" panose="02040503050406030204" pitchFamily="18" charset="0"/>
                          </a:rPr>
                          <m:t>+1−</m:t>
                        </m:r>
                        <m:d>
                          <m:dPr>
                            <m:ctrlPr>
                              <a:rPr lang="es-CL" b="0" i="1" smtClean="0">
                                <a:latin typeface="Cambria Math" panose="02040503050406030204" pitchFamily="18" charset="0"/>
                              </a:rPr>
                            </m:ctrlPr>
                          </m:dPr>
                          <m:e>
                            <m:r>
                              <a:rPr lang="es-CL" b="0" i="1" smtClean="0">
                                <a:latin typeface="Cambria Math" panose="02040503050406030204" pitchFamily="18" charset="0"/>
                              </a:rPr>
                              <m:t>√</m:t>
                            </m:r>
                            <m:d>
                              <m:dPr>
                                <m:ctrlPr>
                                  <a:rPr lang="es-CL" b="0" i="1" smtClean="0">
                                    <a:latin typeface="Cambria Math" panose="02040503050406030204" pitchFamily="18" charset="0"/>
                                  </a:rPr>
                                </m:ctrlPr>
                              </m:dPr>
                              <m:e>
                                <m:r>
                                  <a:rPr lang="es-CL" b="0" i="1" smtClean="0">
                                    <a:latin typeface="Cambria Math" panose="02040503050406030204" pitchFamily="18" charset="0"/>
                                  </a:rPr>
                                  <m:t>2∗</m:t>
                                </m:r>
                                <m:r>
                                  <a:rPr lang="es-CL" b="0" i="1" smtClean="0">
                                    <a:latin typeface="Cambria Math" panose="02040503050406030204" pitchFamily="18" charset="0"/>
                                  </a:rPr>
                                  <m:t>𝑁𝐼𝑅</m:t>
                                </m:r>
                                <m:r>
                                  <a:rPr lang="es-CL" b="0" i="1" smtClean="0">
                                    <a:latin typeface="Cambria Math" panose="02040503050406030204" pitchFamily="18" charset="0"/>
                                  </a:rPr>
                                  <m:t>+1</m:t>
                                </m:r>
                              </m:e>
                            </m:d>
                            <m:r>
                              <a:rPr lang="es-CL" b="0" i="1" baseline="30000" smtClean="0">
                                <a:latin typeface="Cambria Math" panose="02040503050406030204" pitchFamily="18" charset="0"/>
                              </a:rPr>
                              <m:t>2</m:t>
                            </m:r>
                            <m:r>
                              <a:rPr lang="es-CL" b="0" i="1" smtClean="0">
                                <a:latin typeface="Cambria Math" panose="02040503050406030204" pitchFamily="18" charset="0"/>
                              </a:rPr>
                              <m:t>−8</m:t>
                            </m:r>
                            <m:d>
                              <m:dPr>
                                <m:ctrlPr>
                                  <a:rPr lang="es-CL" b="0" i="1" smtClean="0">
                                    <a:latin typeface="Cambria Math" panose="02040503050406030204" pitchFamily="18" charset="0"/>
                                  </a:rPr>
                                </m:ctrlPr>
                              </m:dPr>
                              <m:e>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𝑅𝑒𝑑</m:t>
                                </m:r>
                              </m:e>
                            </m:d>
                          </m:e>
                        </m:d>
                      </m:num>
                      <m:den>
                        <m:r>
                          <a:rPr lang="es-CL" b="0" i="1" smtClean="0">
                            <a:latin typeface="Cambria Math" panose="02040503050406030204" pitchFamily="18" charset="0"/>
                          </a:rPr>
                          <m:t>2</m:t>
                        </m:r>
                      </m:den>
                    </m:f>
                  </m:oMath>
                </a14:m>
                <a:endParaRPr lang="es-CL" b="0" dirty="0"/>
              </a:p>
              <a:p>
                <a:pPr marL="0" indent="0">
                  <a:buNone/>
                </a:pPr>
                <a:endParaRPr lang="es-ES" b="1"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200" b="1" i="0" u="none" strike="noStrike" kern="1200" cap="none" spc="0" normalizeH="0" baseline="0" noProof="0" dirty="0">
                    <a:ln>
                      <a:noFill/>
                    </a:ln>
                    <a:solidFill>
                      <a:prstClr val="black"/>
                    </a:solidFill>
                    <a:effectLst/>
                    <a:uLnTx/>
                    <a:uFillTx/>
                    <a:latin typeface="Calibri" panose="020F0502020204030204"/>
                    <a:ea typeface="+mn-ea"/>
                    <a:cs typeface="+mn-cs"/>
                  </a:rPr>
                  <a:t>¿Para que se usa?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200" b="0" i="0" u="none" strike="noStrike" kern="1200" cap="none" spc="0" normalizeH="0" baseline="0" noProof="0" dirty="0">
                    <a:ln>
                      <a:noFill/>
                    </a:ln>
                    <a:solidFill>
                      <a:prstClr val="black"/>
                    </a:solidFill>
                    <a:effectLst/>
                    <a:uLnTx/>
                    <a:uFillTx/>
                    <a:latin typeface="Calibri" panose="020F0502020204030204"/>
                    <a:ea typeface="+mn-ea"/>
                    <a:cs typeface="+mn-cs"/>
                  </a:rPr>
                  <a:t>Monitoreo de vegetación en cultivo jóvenes y en regiones áridas con cultivos dispersos (menos del 40% de cobertura)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200" b="1" i="0" u="none" strike="noStrike" kern="1200" cap="none" spc="0" normalizeH="0" baseline="0" noProof="0" dirty="0">
                    <a:ln>
                      <a:noFill/>
                    </a:ln>
                    <a:solidFill>
                      <a:prstClr val="black"/>
                    </a:solidFill>
                    <a:effectLst/>
                    <a:uLnTx/>
                    <a:uFillTx/>
                    <a:latin typeface="Calibri" panose="020F0502020204030204"/>
                    <a:ea typeface="+mn-ea"/>
                    <a:cs typeface="+mn-cs"/>
                  </a:rPr>
                  <a:t>¿Que significa? ¿Cómo se interpreta?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200" b="0" i="0" u="none" strike="noStrike" kern="1200" cap="none" spc="0" normalizeH="0" baseline="0" noProof="0" dirty="0">
                    <a:ln>
                      <a:noFill/>
                    </a:ln>
                    <a:solidFill>
                      <a:prstClr val="black"/>
                    </a:solidFill>
                    <a:effectLst/>
                    <a:uLnTx/>
                    <a:uFillTx/>
                    <a:latin typeface="Calibri" panose="020F0502020204030204"/>
                    <a:ea typeface="+mn-ea"/>
                    <a:cs typeface="+mn-cs"/>
                  </a:rPr>
                  <a:t>Valores menores a 0,5 corresponden a cultivos con menor cantidad de cobertura verde.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200" b="0" i="0" u="none" strike="noStrike" kern="1200" cap="none" spc="0" normalizeH="0" baseline="0" noProof="0">
                    <a:ln>
                      <a:noFill/>
                    </a:ln>
                    <a:solidFill>
                      <a:prstClr val="black"/>
                    </a:solidFill>
                    <a:effectLst/>
                    <a:uLnTx/>
                    <a:uFillTx/>
                    <a:latin typeface="Calibri" panose="020F0502020204030204"/>
                    <a:ea typeface="+mn-ea"/>
                    <a:cs typeface="+mn-cs"/>
                  </a:rPr>
                  <a:t>Valores mayores a 0,5 corresponden a cultivos con mayor cantidad de cobertura verde.</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1386" t="-2556"/>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397000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EVI	</a:t>
            </a:r>
            <a:r>
              <a:rPr lang="es-ES" sz="2000" b="0" i="0" u="none" strike="noStrike" dirty="0" err="1">
                <a:solidFill>
                  <a:srgbClr val="000000"/>
                </a:solidFill>
                <a:effectLst/>
                <a:latin typeface="Calibri" panose="020F0502020204030204" pitchFamily="34" charset="0"/>
              </a:rPr>
              <a:t>Enhances</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de Vegetación Mejorado)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123393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NDMI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Differentes</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Moisture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3200192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TDVI	</a:t>
            </a:r>
            <a:r>
              <a:rPr lang="es-ES" sz="2000" b="0" i="0" u="none" strike="noStrike" dirty="0" err="1">
                <a:solidFill>
                  <a:srgbClr val="000000"/>
                </a:solidFill>
                <a:effectLst/>
                <a:latin typeface="Calibri" panose="020F0502020204030204" pitchFamily="34" charset="0"/>
              </a:rPr>
              <a:t>Transformed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diferencial transformación de vegetación).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360647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NDTI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Tillage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Diferencial Normalizado de Labranza</a:t>
            </a:r>
            <a:br>
              <a:rPr lang="es-ES" sz="2000" b="0" i="0" u="none" strike="noStrike" dirty="0">
                <a:solidFill>
                  <a:srgbClr val="000000"/>
                </a:solidFill>
                <a:effectLst/>
                <a:latin typeface="Calibri" panose="020F0502020204030204" pitchFamily="34" charset="0"/>
              </a:rPr>
            </a:b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365307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CL" sz="1800" b="0" i="0" u="none" strike="noStrike" dirty="0">
                <a:solidFill>
                  <a:srgbClr val="000000"/>
                </a:solidFill>
                <a:effectLst/>
                <a:latin typeface="Calibri" panose="020F0502020204030204" pitchFamily="34" charset="0"/>
              </a:rPr>
              <a:t>SINDRI</a:t>
            </a:r>
            <a:r>
              <a:rPr lang="es-CL" sz="1000" dirty="0"/>
              <a:t> </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Shortwave</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infrared</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normalized</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difference</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residue</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index</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Indice</a:t>
            </a:r>
            <a:r>
              <a:rPr lang="es-CL" sz="1800" b="0" i="0" u="none" strike="noStrike" dirty="0">
                <a:solidFill>
                  <a:srgbClr val="000000"/>
                </a:solidFill>
                <a:effectLst/>
                <a:latin typeface="Calibri" panose="020F0502020204030204" pitchFamily="34" charset="0"/>
              </a:rPr>
              <a:t> Diferencial Normalizado de Residuos de Infrarrojo de onda corta)</a:t>
            </a:r>
            <a:br>
              <a:rPr lang="es-ES" sz="2000" b="0" i="0" u="none" strike="noStrike" dirty="0">
                <a:solidFill>
                  <a:srgbClr val="000000"/>
                </a:solidFill>
                <a:effectLst/>
                <a:latin typeface="Calibri" panose="020F0502020204030204" pitchFamily="34" charset="0"/>
              </a:rPr>
            </a:b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230168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977141" y="472890"/>
            <a:ext cx="10515600" cy="466165"/>
          </a:xfrm>
        </p:spPr>
        <p:txBody>
          <a:bodyPr>
            <a:noAutofit/>
          </a:bodyPr>
          <a:lstStyle/>
          <a:p>
            <a:r>
              <a:rPr lang="es-ES" sz="1800" b="0" i="0" u="none" strike="noStrike" dirty="0">
                <a:solidFill>
                  <a:srgbClr val="000000"/>
                </a:solidFill>
                <a:effectLst/>
                <a:latin typeface="Calibri" panose="020F0502020204030204" pitchFamily="34" charset="0"/>
              </a:rPr>
              <a:t>BSI	</a:t>
            </a:r>
            <a:r>
              <a:rPr lang="es-ES" sz="1800" b="0" i="0" u="none" strike="noStrike" dirty="0" err="1">
                <a:solidFill>
                  <a:srgbClr val="000000"/>
                </a:solidFill>
                <a:effectLst/>
                <a:latin typeface="Calibri" panose="020F0502020204030204" pitchFamily="34" charset="0"/>
              </a:rPr>
              <a:t>Bare</a:t>
            </a:r>
            <a:r>
              <a:rPr lang="es-ES" sz="1800" b="0" i="0" u="none" strike="noStrike" dirty="0">
                <a:solidFill>
                  <a:srgbClr val="000000"/>
                </a:solidFill>
                <a:effectLst/>
                <a:latin typeface="Calibri" panose="020F0502020204030204" pitchFamily="34" charset="0"/>
              </a:rPr>
              <a:t> Soil </a:t>
            </a:r>
            <a:r>
              <a:rPr lang="es-ES" sz="1800" b="0" i="0" u="none" strike="noStrike" dirty="0" err="1">
                <a:solidFill>
                  <a:srgbClr val="000000"/>
                </a:solidFill>
                <a:effectLst/>
                <a:latin typeface="Calibri" panose="020F0502020204030204" pitchFamily="34" charset="0"/>
              </a:rPr>
              <a:t>Index</a:t>
            </a:r>
            <a:r>
              <a:rPr lang="es-ES" sz="1800" b="0" i="0" u="none" strike="noStrike" dirty="0">
                <a:solidFill>
                  <a:srgbClr val="000000"/>
                </a:solidFill>
                <a:effectLst/>
                <a:latin typeface="Calibri" panose="020F0502020204030204" pitchFamily="34" charset="0"/>
              </a:rPr>
              <a:t> ( Indice de Suelos Descubiertos)</a:t>
            </a:r>
            <a:br>
              <a:rPr lang="es-ES" sz="1800" b="0" i="0" u="none" strike="noStrike" dirty="0">
                <a:solidFill>
                  <a:srgbClr val="000000"/>
                </a:solidFill>
                <a:effectLst/>
                <a:latin typeface="Calibri" panose="020F0502020204030204" pitchFamily="34" charset="0"/>
              </a:rPr>
            </a:br>
            <a:br>
              <a:rPr lang="es-ES" sz="2000" b="0" i="0" u="none" strike="noStrike" dirty="0">
                <a:solidFill>
                  <a:srgbClr val="000000"/>
                </a:solidFill>
                <a:effectLst/>
                <a:latin typeface="Calibri" panose="020F0502020204030204" pitchFamily="34" charset="0"/>
              </a:rPr>
            </a:b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t>
            </a:r>
            <a:r>
              <a:rPr lang="es-ES" sz="1500" dirty="0">
                <a:solidFill>
                  <a:prstClr val="black"/>
                </a:solidFill>
                <a:latin typeface="Calibri" panose="020F0502020204030204"/>
              </a:rPr>
              <a:t> en vegetación  no densa o al inicio de temporada</a:t>
            </a:r>
            <a:endParaRPr lang="es-CL" sz="1600" dirty="0"/>
          </a:p>
        </p:txBody>
      </p:sp>
    </p:spTree>
    <p:extLst>
      <p:ext uri="{BB962C8B-B14F-4D97-AF65-F5344CB8AC3E}">
        <p14:creationId xmlns:p14="http://schemas.microsoft.com/office/powerpoint/2010/main" val="220682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a:xfrm>
            <a:off x="838200" y="1882774"/>
            <a:ext cx="6467475" cy="4365625"/>
          </a:xfrm>
        </p:spPr>
        <p:txBody>
          <a:bodyPr>
            <a:normAutofit fontScale="85000" lnSpcReduction="10000"/>
          </a:bodyPr>
          <a:lstStyle/>
          <a:p>
            <a:pPr marL="0" indent="0">
              <a:buNone/>
            </a:pPr>
            <a:r>
              <a:rPr lang="es-CL" dirty="0"/>
              <a:t>Las tecnologías geoespaciales aplicadas a la agricultura permite monitorear de forma remota los cultivos para una toma de decisiones acertada en el campo. Estas tecnologías cada día son más importante para el seguimiento y la gestión del suelo y el riego en las tierra agrícolas.</a:t>
            </a:r>
          </a:p>
          <a:p>
            <a:pPr marL="0" indent="0">
              <a:buNone/>
            </a:pPr>
            <a:r>
              <a:rPr lang="es-CL" dirty="0"/>
              <a:t>Esta herramienta integra utiliza, procesa y analiza gran variedad de imágenes satelitales mediante índices satelitales para la evaluación del sistema suelo-suelo-agua y producción de cultivos. </a:t>
            </a:r>
            <a:r>
              <a:rPr lang="es-ES" dirty="0"/>
              <a:t>Asimismo, integra datos climáticos que permiten estimar las fluctuaciones de las precipitaciones, la temperatura y la humedad del suelo. </a:t>
            </a:r>
          </a:p>
          <a:p>
            <a:pPr marL="0" indent="0">
              <a:buNone/>
            </a:pPr>
            <a:endParaRPr lang="es-CL" dirty="0"/>
          </a:p>
          <a:p>
            <a:pPr marL="0" indent="0">
              <a:buNone/>
            </a:pPr>
            <a:endParaRPr lang="es-CL" dirty="0"/>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7886698" y="453070"/>
            <a:ext cx="3569939" cy="1149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5200" dirty="0">
                <a:solidFill>
                  <a:schemeClr val="tx2"/>
                </a:solidFill>
              </a:rPr>
              <a:t>Geomática Agrícola</a:t>
            </a:r>
          </a:p>
        </p:txBody>
      </p:sp>
      <p:sp>
        <p:nvSpPr>
          <p:cNvPr id="6" name="Subtítulo 2">
            <a:extLst>
              <a:ext uri="{FF2B5EF4-FFF2-40B4-BE49-F238E27FC236}">
                <a16:creationId xmlns:a16="http://schemas.microsoft.com/office/drawing/2014/main" id="{851F27DC-C082-492C-92AD-7AE365B0A068}"/>
              </a:ext>
            </a:extLst>
          </p:cNvPr>
          <p:cNvSpPr txBox="1">
            <a:spLocks/>
          </p:cNvSpPr>
          <p:nvPr/>
        </p:nvSpPr>
        <p:spPr>
          <a:xfrm>
            <a:off x="8202961" y="1541734"/>
            <a:ext cx="3150839"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sz="1400" dirty="0">
                <a:solidFill>
                  <a:schemeClr val="tx2"/>
                </a:solidFill>
              </a:rPr>
              <a:t>Agricultura Inteligente para el Monitoreo del sistema Suelo Planta Agua</a:t>
            </a:r>
          </a:p>
        </p:txBody>
      </p:sp>
      <p:sp>
        <p:nvSpPr>
          <p:cNvPr id="7" name="Subtítulo 2">
            <a:extLst>
              <a:ext uri="{FF2B5EF4-FFF2-40B4-BE49-F238E27FC236}">
                <a16:creationId xmlns:a16="http://schemas.microsoft.com/office/drawing/2014/main" id="{726FA4B5-D75D-4DED-897F-62B05C8F3CEB}"/>
              </a:ext>
            </a:extLst>
          </p:cNvPr>
          <p:cNvSpPr txBox="1">
            <a:spLocks/>
          </p:cNvSpPr>
          <p:nvPr/>
        </p:nvSpPr>
        <p:spPr>
          <a:xfrm>
            <a:off x="8202960" y="2921381"/>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Tecnología geoespaciales aplicadas a la agricultura para el monitoreo del cultivos</a:t>
            </a:r>
          </a:p>
        </p:txBody>
      </p:sp>
      <p:sp>
        <p:nvSpPr>
          <p:cNvPr id="8" name="Subtítulo 2">
            <a:extLst>
              <a:ext uri="{FF2B5EF4-FFF2-40B4-BE49-F238E27FC236}">
                <a16:creationId xmlns:a16="http://schemas.microsoft.com/office/drawing/2014/main" id="{86C7DE21-E6B8-4E8D-BD03-5095D5C3977F}"/>
              </a:ext>
            </a:extLst>
          </p:cNvPr>
          <p:cNvSpPr txBox="1">
            <a:spLocks/>
          </p:cNvSpPr>
          <p:nvPr/>
        </p:nvSpPr>
        <p:spPr>
          <a:xfrm>
            <a:off x="8096249" y="2135515"/>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Agricultura de Precisión para el Monitoreo del sistema Suelo Planta Agua</a:t>
            </a:r>
          </a:p>
        </p:txBody>
      </p:sp>
    </p:spTree>
    <p:extLst>
      <p:ext uri="{BB962C8B-B14F-4D97-AF65-F5344CB8AC3E}">
        <p14:creationId xmlns:p14="http://schemas.microsoft.com/office/powerpoint/2010/main" val="71587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B4038-BD7B-46D1-88B6-A534D81B146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Versión 1: Filtros y visualización</a:t>
            </a:r>
          </a:p>
        </p:txBody>
      </p:sp>
      <p:pic>
        <p:nvPicPr>
          <p:cNvPr id="4" name="Marcador de contenido 3">
            <a:extLst>
              <a:ext uri="{FF2B5EF4-FFF2-40B4-BE49-F238E27FC236}">
                <a16:creationId xmlns:a16="http://schemas.microsoft.com/office/drawing/2014/main" id="{DE5E5FC6-BEBE-43AF-AB3E-617423575096}"/>
              </a:ext>
            </a:extLst>
          </p:cNvPr>
          <p:cNvPicPr>
            <a:picLocks noGrp="1" noChangeAspect="1"/>
          </p:cNvPicPr>
          <p:nvPr>
            <p:ph idx="1"/>
          </p:nvPr>
        </p:nvPicPr>
        <p:blipFill rotWithShape="1">
          <a:blip r:embed="rId2"/>
          <a:srcRect t="1497"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32357230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2D8C025-41DC-4AD4-A4A7-88B5BA55B23E}"/>
              </a:ext>
            </a:extLst>
          </p:cNvPr>
          <p:cNvSpPr>
            <a:spLocks noGrp="1"/>
          </p:cNvSpPr>
          <p:nvPr>
            <p:ph type="title"/>
          </p:nvPr>
        </p:nvSpPr>
        <p:spPr>
          <a:xfrm>
            <a:off x="315686" y="84483"/>
            <a:ext cx="10515600" cy="1325563"/>
          </a:xfrm>
        </p:spPr>
        <p:txBody>
          <a:bodyPr/>
          <a:lstStyle/>
          <a:p>
            <a:r>
              <a:rPr lang="es-CL" dirty="0"/>
              <a:t>Estructura</a:t>
            </a:r>
          </a:p>
        </p:txBody>
      </p:sp>
      <p:graphicFrame>
        <p:nvGraphicFramePr>
          <p:cNvPr id="7" name="Marcador de contenido 6">
            <a:extLst>
              <a:ext uri="{FF2B5EF4-FFF2-40B4-BE49-F238E27FC236}">
                <a16:creationId xmlns:a16="http://schemas.microsoft.com/office/drawing/2014/main" id="{A278C4C9-F7B3-4EBB-A81A-1FF35E3E5520}"/>
              </a:ext>
            </a:extLst>
          </p:cNvPr>
          <p:cNvGraphicFramePr>
            <a:graphicFrameLocks noGrp="1"/>
          </p:cNvGraphicFramePr>
          <p:nvPr>
            <p:ph idx="1"/>
            <p:extLst>
              <p:ext uri="{D42A27DB-BD31-4B8C-83A1-F6EECF244321}">
                <p14:modId xmlns:p14="http://schemas.microsoft.com/office/powerpoint/2010/main" val="1802777549"/>
              </p:ext>
            </p:extLst>
          </p:nvPr>
        </p:nvGraphicFramePr>
        <p:xfrm>
          <a:off x="1056705" y="73963"/>
          <a:ext cx="9417331" cy="668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69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8546"/>
          <a:stretch/>
        </p:blipFill>
        <p:spPr>
          <a:xfrm>
            <a:off x="1446776" y="1567542"/>
            <a:ext cx="9298447" cy="5058889"/>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5" name="CuadroTexto 4">
            <a:extLst>
              <a:ext uri="{FF2B5EF4-FFF2-40B4-BE49-F238E27FC236}">
                <a16:creationId xmlns:a16="http://schemas.microsoft.com/office/drawing/2014/main" id="{2415B25E-C9F0-430F-94A9-A306A025191B}"/>
              </a:ext>
            </a:extLst>
          </p:cNvPr>
          <p:cNvSpPr txBox="1"/>
          <p:nvPr/>
        </p:nvSpPr>
        <p:spPr>
          <a:xfrm>
            <a:off x="3503220" y="599105"/>
            <a:ext cx="5640780" cy="369332"/>
          </a:xfrm>
          <a:prstGeom prst="rect">
            <a:avLst/>
          </a:prstGeom>
          <a:noFill/>
        </p:spPr>
        <p:txBody>
          <a:bodyPr wrap="square" rtlCol="0">
            <a:spAutoFit/>
          </a:bodyPr>
          <a:lstStyle/>
          <a:p>
            <a:r>
              <a:rPr lang="es-CL" dirty="0"/>
              <a:t>Agregar Los índices (como se muestra abajo)</a:t>
            </a:r>
          </a:p>
        </p:txBody>
      </p:sp>
      <p:sp>
        <p:nvSpPr>
          <p:cNvPr id="6" name="Flecha: a la derecha 5">
            <a:extLst>
              <a:ext uri="{FF2B5EF4-FFF2-40B4-BE49-F238E27FC236}">
                <a16:creationId xmlns:a16="http://schemas.microsoft.com/office/drawing/2014/main" id="{039FDF30-F05C-46D3-9A1E-A01B8E367B4E}"/>
              </a:ext>
            </a:extLst>
          </p:cNvPr>
          <p:cNvSpPr/>
          <p:nvPr/>
        </p:nvSpPr>
        <p:spPr>
          <a:xfrm>
            <a:off x="237505" y="3550722"/>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vegetación</a:t>
            </a:r>
          </a:p>
        </p:txBody>
      </p:sp>
      <p:sp>
        <p:nvSpPr>
          <p:cNvPr id="8" name="Flecha: a la derecha 7">
            <a:extLst>
              <a:ext uri="{FF2B5EF4-FFF2-40B4-BE49-F238E27FC236}">
                <a16:creationId xmlns:a16="http://schemas.microsoft.com/office/drawing/2014/main" id="{F2FDDCA5-2237-4754-92C1-8D2CA28CAAE6}"/>
              </a:ext>
            </a:extLst>
          </p:cNvPr>
          <p:cNvSpPr/>
          <p:nvPr/>
        </p:nvSpPr>
        <p:spPr>
          <a:xfrm>
            <a:off x="237504" y="5088576"/>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Humedad</a:t>
            </a:r>
          </a:p>
        </p:txBody>
      </p:sp>
    </p:spTree>
    <p:extLst>
      <p:ext uri="{BB962C8B-B14F-4D97-AF65-F5344CB8AC3E}">
        <p14:creationId xmlns:p14="http://schemas.microsoft.com/office/powerpoint/2010/main" val="177294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err="1">
                <a:solidFill>
                  <a:schemeClr val="tx2"/>
                </a:solidFill>
              </a:rPr>
              <a:t>Agroclima</a:t>
            </a:r>
            <a:endParaRPr lang="es-CL" sz="5200" dirty="0">
              <a:solidFill>
                <a:schemeClr val="tx2"/>
              </a:solidFill>
            </a:endParaRP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a:t>
            </a:r>
          </a:p>
        </p:txBody>
      </p:sp>
    </p:spTree>
    <p:extLst>
      <p:ext uri="{BB962C8B-B14F-4D97-AF65-F5344CB8AC3E}">
        <p14:creationId xmlns:p14="http://schemas.microsoft.com/office/powerpoint/2010/main" val="2343417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r>
              <a:rPr lang="es-CL" dirty="0"/>
              <a:t>Integra imágenes de satélites, datos meteorológicos y mapas de zonas agroclimáticas.</a:t>
            </a:r>
          </a:p>
        </p:txBody>
      </p:sp>
    </p:spTree>
    <p:extLst>
      <p:ext uri="{BB962C8B-B14F-4D97-AF65-F5344CB8AC3E}">
        <p14:creationId xmlns:p14="http://schemas.microsoft.com/office/powerpoint/2010/main" val="176516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53862"/>
          <a:stretch/>
        </p:blipFill>
        <p:spPr>
          <a:xfrm>
            <a:off x="1446776" y="1567542"/>
            <a:ext cx="9298447" cy="2030681"/>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6" name="Flecha: a la derecha 5">
            <a:extLst>
              <a:ext uri="{FF2B5EF4-FFF2-40B4-BE49-F238E27FC236}">
                <a16:creationId xmlns:a16="http://schemas.microsoft.com/office/drawing/2014/main" id="{039FDF30-F05C-46D3-9A1E-A01B8E367B4E}"/>
              </a:ext>
            </a:extLst>
          </p:cNvPr>
          <p:cNvSpPr/>
          <p:nvPr/>
        </p:nvSpPr>
        <p:spPr>
          <a:xfrm>
            <a:off x="115227" y="2033649"/>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t>Mapas diarios</a:t>
            </a:r>
          </a:p>
        </p:txBody>
      </p:sp>
      <p:sp>
        <p:nvSpPr>
          <p:cNvPr id="3" name="CuadroTexto 2">
            <a:extLst>
              <a:ext uri="{FF2B5EF4-FFF2-40B4-BE49-F238E27FC236}">
                <a16:creationId xmlns:a16="http://schemas.microsoft.com/office/drawing/2014/main" id="{92F184DF-6E18-44FA-A3F1-076D820CE906}"/>
              </a:ext>
            </a:extLst>
          </p:cNvPr>
          <p:cNvSpPr txBox="1"/>
          <p:nvPr/>
        </p:nvSpPr>
        <p:spPr>
          <a:xfrm>
            <a:off x="3194462" y="3776353"/>
            <a:ext cx="5047013" cy="1200329"/>
          </a:xfrm>
          <a:prstGeom prst="rect">
            <a:avLst/>
          </a:prstGeom>
          <a:noFill/>
        </p:spPr>
        <p:txBody>
          <a:bodyPr wrap="square" rtlCol="0">
            <a:spAutoFit/>
          </a:bodyPr>
          <a:lstStyle/>
          <a:p>
            <a:r>
              <a:rPr lang="es-CL" dirty="0"/>
              <a:t>Mapa de distritos agroclimáticos</a:t>
            </a:r>
          </a:p>
          <a:p>
            <a:r>
              <a:rPr lang="es-CL" dirty="0"/>
              <a:t>Mapa de viento</a:t>
            </a:r>
          </a:p>
          <a:p>
            <a:r>
              <a:rPr lang="es-CL" dirty="0"/>
              <a:t>Mapa de </a:t>
            </a:r>
            <a:r>
              <a:rPr lang="es-CL" dirty="0" err="1"/>
              <a:t>T°</a:t>
            </a:r>
            <a:endParaRPr lang="es-CL" dirty="0"/>
          </a:p>
          <a:p>
            <a:r>
              <a:rPr lang="es-CL" dirty="0"/>
              <a:t>Mapa de Evapotranspiración</a:t>
            </a:r>
          </a:p>
        </p:txBody>
      </p:sp>
      <p:sp>
        <p:nvSpPr>
          <p:cNvPr id="7" name="CuadroTexto 6">
            <a:extLst>
              <a:ext uri="{FF2B5EF4-FFF2-40B4-BE49-F238E27FC236}">
                <a16:creationId xmlns:a16="http://schemas.microsoft.com/office/drawing/2014/main" id="{907FF684-FC40-4F8F-B230-89F1DDEB7830}"/>
              </a:ext>
            </a:extLst>
          </p:cNvPr>
          <p:cNvSpPr txBox="1"/>
          <p:nvPr/>
        </p:nvSpPr>
        <p:spPr>
          <a:xfrm>
            <a:off x="2319645" y="5290458"/>
            <a:ext cx="7718961" cy="923330"/>
          </a:xfrm>
          <a:prstGeom prst="rect">
            <a:avLst/>
          </a:prstGeom>
          <a:noFill/>
        </p:spPr>
        <p:txBody>
          <a:bodyPr wrap="square" rtlCol="0">
            <a:spAutoFit/>
          </a:bodyPr>
          <a:lstStyle/>
          <a:p>
            <a:r>
              <a:rPr lang="es-CL" dirty="0"/>
              <a:t>Como acceder la información de bajada automatizada de estaciones al Google </a:t>
            </a:r>
            <a:r>
              <a:rPr lang="es-CL" dirty="0" err="1"/>
              <a:t>engine</a:t>
            </a:r>
            <a:r>
              <a:rPr lang="es-CL" dirty="0"/>
              <a:t>.</a:t>
            </a:r>
          </a:p>
          <a:p>
            <a:r>
              <a:rPr lang="es-CL" dirty="0"/>
              <a:t>Base </a:t>
            </a:r>
            <a:r>
              <a:rPr lang="es-CL" dirty="0" err="1"/>
              <a:t>engine</a:t>
            </a:r>
            <a:r>
              <a:rPr lang="es-CL" dirty="0"/>
              <a:t> y agregar datos de estaciones meteorológicas (interpolación).</a:t>
            </a:r>
          </a:p>
        </p:txBody>
      </p:sp>
      <p:sp>
        <p:nvSpPr>
          <p:cNvPr id="10" name="CuadroTexto 9">
            <a:extLst>
              <a:ext uri="{FF2B5EF4-FFF2-40B4-BE49-F238E27FC236}">
                <a16:creationId xmlns:a16="http://schemas.microsoft.com/office/drawing/2014/main" id="{0BD09542-936D-4761-B3D9-C4B0FE4DBB96}"/>
              </a:ext>
            </a:extLst>
          </p:cNvPr>
          <p:cNvSpPr txBox="1"/>
          <p:nvPr/>
        </p:nvSpPr>
        <p:spPr>
          <a:xfrm>
            <a:off x="1872776" y="152331"/>
            <a:ext cx="7057468" cy="369332"/>
          </a:xfrm>
          <a:prstGeom prst="rect">
            <a:avLst/>
          </a:prstGeom>
          <a:noFill/>
        </p:spPr>
        <p:txBody>
          <a:bodyPr wrap="square" rtlCol="0">
            <a:spAutoFit/>
          </a:bodyPr>
          <a:lstStyle/>
          <a:p>
            <a:r>
              <a:rPr lang="es-CL" dirty="0"/>
              <a:t>Aplicación 2: </a:t>
            </a:r>
            <a:r>
              <a:rPr lang="es-CL" dirty="0" err="1"/>
              <a:t>Agroclima</a:t>
            </a:r>
            <a:endParaRPr lang="es-CL" dirty="0"/>
          </a:p>
        </p:txBody>
      </p:sp>
    </p:spTree>
    <p:extLst>
      <p:ext uri="{BB962C8B-B14F-4D97-AF65-F5344CB8AC3E}">
        <p14:creationId xmlns:p14="http://schemas.microsoft.com/office/powerpoint/2010/main" val="3104574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Glaciares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4206275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193244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endParaRPr lang="es-CL" sz="2400" dirty="0"/>
          </a:p>
        </p:txBody>
      </p:sp>
      <p:graphicFrame>
        <p:nvGraphicFramePr>
          <p:cNvPr id="6" name="Marcador de contenido 5">
            <a:extLst>
              <a:ext uri="{FF2B5EF4-FFF2-40B4-BE49-F238E27FC236}">
                <a16:creationId xmlns:a16="http://schemas.microsoft.com/office/drawing/2014/main" id="{18821AAE-6E0C-4206-8C2A-86F4A25E97D3}"/>
              </a:ext>
            </a:extLst>
          </p:cNvPr>
          <p:cNvGraphicFramePr>
            <a:graphicFrameLocks noGrp="1"/>
          </p:cNvGraphicFramePr>
          <p:nvPr>
            <p:ph idx="1"/>
            <p:extLst>
              <p:ext uri="{D42A27DB-BD31-4B8C-83A1-F6EECF244321}">
                <p14:modId xmlns:p14="http://schemas.microsoft.com/office/powerpoint/2010/main" val="3691027723"/>
              </p:ext>
            </p:extLst>
          </p:nvPr>
        </p:nvGraphicFramePr>
        <p:xfrm>
          <a:off x="463138" y="1690689"/>
          <a:ext cx="10890662" cy="4785141"/>
        </p:xfrm>
        <a:graphic>
          <a:graphicData uri="http://schemas.openxmlformats.org/drawingml/2006/table">
            <a:tbl>
              <a:tblPr/>
              <a:tblGrid>
                <a:gridCol w="973518">
                  <a:extLst>
                    <a:ext uri="{9D8B030D-6E8A-4147-A177-3AD203B41FA5}">
                      <a16:colId xmlns:a16="http://schemas.microsoft.com/office/drawing/2014/main" val="477810839"/>
                    </a:ext>
                  </a:extLst>
                </a:gridCol>
                <a:gridCol w="782454">
                  <a:extLst>
                    <a:ext uri="{9D8B030D-6E8A-4147-A177-3AD203B41FA5}">
                      <a16:colId xmlns:a16="http://schemas.microsoft.com/office/drawing/2014/main" val="3071215105"/>
                    </a:ext>
                  </a:extLst>
                </a:gridCol>
                <a:gridCol w="464713">
                  <a:extLst>
                    <a:ext uri="{9D8B030D-6E8A-4147-A177-3AD203B41FA5}">
                      <a16:colId xmlns:a16="http://schemas.microsoft.com/office/drawing/2014/main" val="4236318446"/>
                    </a:ext>
                  </a:extLst>
                </a:gridCol>
                <a:gridCol w="688769">
                  <a:extLst>
                    <a:ext uri="{9D8B030D-6E8A-4147-A177-3AD203B41FA5}">
                      <a16:colId xmlns:a16="http://schemas.microsoft.com/office/drawing/2014/main" val="3386110087"/>
                    </a:ext>
                  </a:extLst>
                </a:gridCol>
                <a:gridCol w="1650670">
                  <a:extLst>
                    <a:ext uri="{9D8B030D-6E8A-4147-A177-3AD203B41FA5}">
                      <a16:colId xmlns:a16="http://schemas.microsoft.com/office/drawing/2014/main" val="4266319552"/>
                    </a:ext>
                  </a:extLst>
                </a:gridCol>
                <a:gridCol w="4010473">
                  <a:extLst>
                    <a:ext uri="{9D8B030D-6E8A-4147-A177-3AD203B41FA5}">
                      <a16:colId xmlns:a16="http://schemas.microsoft.com/office/drawing/2014/main" val="733985428"/>
                    </a:ext>
                  </a:extLst>
                </a:gridCol>
                <a:gridCol w="2320065">
                  <a:extLst>
                    <a:ext uri="{9D8B030D-6E8A-4147-A177-3AD203B41FA5}">
                      <a16:colId xmlns:a16="http://schemas.microsoft.com/office/drawing/2014/main" val="2277866036"/>
                    </a:ext>
                  </a:extLst>
                </a:gridCol>
              </a:tblGrid>
              <a:tr h="348364">
                <a:tc>
                  <a:txBody>
                    <a:bodyPr/>
                    <a:lstStyle/>
                    <a:p>
                      <a:pPr algn="l" fontAlgn="ctr"/>
                      <a:r>
                        <a:rPr lang="es-CL" sz="14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30076430"/>
                  </a:ext>
                </a:extLst>
              </a:tr>
              <a:tr h="520771">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Planta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NDPI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Phenology Index (Indice Diferencial Normalizado de Fenología)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i)Monitoreo de vegetación verde en regiones cubiertas por nieve, ii) Monitoreo brotación primavera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Monitoreo de brotación en primavera en zonas cubiertas de nieve. </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818636841"/>
                  </a:ext>
                </a:extLst>
              </a:tr>
              <a:tr h="1210400">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Glaciar</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NDGI</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Normalized Difference Glacier Index (Indice Glaciar Diferencial Normalizado</a:t>
                      </a:r>
                    </a:p>
                  </a:txBody>
                  <a:tcPr marL="4392" marR="4392" marT="4392" marB="0" anchor="b">
                    <a:lnL>
                      <a:noFill/>
                    </a:lnL>
                    <a:lnR>
                      <a:noFill/>
                    </a:lnR>
                    <a:lnT>
                      <a:noFill/>
                    </a:lnT>
                    <a:lnB>
                      <a:noFill/>
                    </a:lnB>
                  </a:tcPr>
                </a:tc>
                <a:tc>
                  <a:txBody>
                    <a:bodyPr/>
                    <a:lstStyle/>
                    <a:p>
                      <a:pPr algn="l" fontAlgn="b"/>
                      <a:r>
                        <a:rPr lang="es-ES" sz="1400" b="0" i="0" u="none" strike="noStrike">
                          <a:solidFill>
                            <a:srgbClr val="000000"/>
                          </a:solidFill>
                          <a:effectLst/>
                          <a:latin typeface="Calibri" panose="020F0502020204030204" pitchFamily="34" charset="0"/>
                        </a:rPr>
                        <a:t>e utiliza para ayudar a detectar y monitorear glaciares utilizando las bandas espectrales verde y roja. Esta ecuación se utiliza comúnmente en la detección de glaciares y en aplicaciones de monitoreo de glaciares (Bluemarblegeo, 2019).</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Monitoreo de glaciares</a:t>
                      </a:r>
                    </a:p>
                  </a:txBody>
                  <a:tcPr marL="4392" marR="4392" marT="4392" marB="0" anchor="b">
                    <a:lnL>
                      <a:noFill/>
                    </a:lnL>
                    <a:lnR>
                      <a:noFill/>
                    </a:lnR>
                    <a:lnT>
                      <a:noFill/>
                    </a:lnT>
                    <a:lnB>
                      <a:noFill/>
                    </a:lnB>
                  </a:tcPr>
                </a:tc>
                <a:extLst>
                  <a:ext uri="{0D108BD9-81ED-4DB2-BD59-A6C34878D82A}">
                    <a16:rowId xmlns:a16="http://schemas.microsoft.com/office/drawing/2014/main" val="865267018"/>
                  </a:ext>
                </a:extLst>
              </a:tr>
              <a:tr h="2072437">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NDSI</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Snow Index (Indice Diferencial Normalizado de 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indicador numérico que muestra la cobertura de nieve en áreas terrestres. Las bandas espectrales de infrarrojos verdes y de onda corta (SWIR) se utilizan dentro de esta fórmula para trazar el mapa de la cubierta de nieve. Dado que la nieve absorbe la mayor parte de la radiación incidente en el SWIR mientras que las nubes no lo hacen, esto permite a NDSI distinguir la nieve de las nubes. </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dirty="0">
                          <a:solidFill>
                            <a:srgbClr val="000000"/>
                          </a:solidFill>
                          <a:effectLst/>
                          <a:latin typeface="Calibri" panose="020F0502020204030204" pitchFamily="34" charset="0"/>
                        </a:rPr>
                        <a:t>Monitoreo de cobertura de nieve, hielo y glaciares</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182340"/>
                  </a:ext>
                </a:extLst>
              </a:tr>
            </a:tbl>
          </a:graphicData>
        </a:graphic>
      </p:graphicFrame>
    </p:spTree>
    <p:extLst>
      <p:ext uri="{BB962C8B-B14F-4D97-AF65-F5344CB8AC3E}">
        <p14:creationId xmlns:p14="http://schemas.microsoft.com/office/powerpoint/2010/main" val="2198166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Humedales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89686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p:txBody>
          <a:bodyPr>
            <a:normAutofit/>
          </a:bodyPr>
          <a:lstStyle/>
          <a:p>
            <a:r>
              <a:rPr lang="es-CL" sz="2400" dirty="0" err="1"/>
              <a:t>Indices</a:t>
            </a:r>
            <a:r>
              <a:rPr lang="es-CL" sz="2400" dirty="0"/>
              <a:t> </a:t>
            </a:r>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7886698" y="453070"/>
            <a:ext cx="3569939" cy="1149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5200" dirty="0">
                <a:solidFill>
                  <a:schemeClr val="tx2"/>
                </a:solidFill>
              </a:rPr>
              <a:t>Geomática Agrícola</a:t>
            </a:r>
          </a:p>
        </p:txBody>
      </p:sp>
      <p:sp>
        <p:nvSpPr>
          <p:cNvPr id="6" name="Subtítulo 2">
            <a:extLst>
              <a:ext uri="{FF2B5EF4-FFF2-40B4-BE49-F238E27FC236}">
                <a16:creationId xmlns:a16="http://schemas.microsoft.com/office/drawing/2014/main" id="{851F27DC-C082-492C-92AD-7AE365B0A068}"/>
              </a:ext>
            </a:extLst>
          </p:cNvPr>
          <p:cNvSpPr txBox="1">
            <a:spLocks/>
          </p:cNvSpPr>
          <p:nvPr/>
        </p:nvSpPr>
        <p:spPr>
          <a:xfrm>
            <a:off x="8202961" y="1541734"/>
            <a:ext cx="3150839"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sz="1400" dirty="0">
                <a:solidFill>
                  <a:schemeClr val="tx2"/>
                </a:solidFill>
              </a:rPr>
              <a:t>Agricultura Inteligente para el Monitoreo del sistema Suelo Planta Agua</a:t>
            </a:r>
          </a:p>
        </p:txBody>
      </p:sp>
      <p:sp>
        <p:nvSpPr>
          <p:cNvPr id="7" name="Subtítulo 2">
            <a:extLst>
              <a:ext uri="{FF2B5EF4-FFF2-40B4-BE49-F238E27FC236}">
                <a16:creationId xmlns:a16="http://schemas.microsoft.com/office/drawing/2014/main" id="{726FA4B5-D75D-4DED-897F-62B05C8F3CEB}"/>
              </a:ext>
            </a:extLst>
          </p:cNvPr>
          <p:cNvSpPr txBox="1">
            <a:spLocks/>
          </p:cNvSpPr>
          <p:nvPr/>
        </p:nvSpPr>
        <p:spPr>
          <a:xfrm>
            <a:off x="8202960" y="2921381"/>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Tecnología geoespaciales aplicadas a la agricultura para el monitoreo del cultivos</a:t>
            </a:r>
          </a:p>
        </p:txBody>
      </p:sp>
      <p:sp>
        <p:nvSpPr>
          <p:cNvPr id="8" name="Subtítulo 2">
            <a:extLst>
              <a:ext uri="{FF2B5EF4-FFF2-40B4-BE49-F238E27FC236}">
                <a16:creationId xmlns:a16="http://schemas.microsoft.com/office/drawing/2014/main" id="{86C7DE21-E6B8-4E8D-BD03-5095D5C3977F}"/>
              </a:ext>
            </a:extLst>
          </p:cNvPr>
          <p:cNvSpPr txBox="1">
            <a:spLocks/>
          </p:cNvSpPr>
          <p:nvPr/>
        </p:nvSpPr>
        <p:spPr>
          <a:xfrm>
            <a:off x="8096249" y="2135515"/>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Agricultura de Precisión para el Monitoreo del sistema Suelo Planta Agua</a:t>
            </a:r>
          </a:p>
        </p:txBody>
      </p:sp>
      <p:graphicFrame>
        <p:nvGraphicFramePr>
          <p:cNvPr id="10" name="Marcador de contenido 6">
            <a:extLst>
              <a:ext uri="{FF2B5EF4-FFF2-40B4-BE49-F238E27FC236}">
                <a16:creationId xmlns:a16="http://schemas.microsoft.com/office/drawing/2014/main" id="{2E04948C-442C-40EA-8C4F-97201689ACFE}"/>
              </a:ext>
            </a:extLst>
          </p:cNvPr>
          <p:cNvGraphicFramePr>
            <a:graphicFrameLocks noGrp="1"/>
          </p:cNvGraphicFramePr>
          <p:nvPr>
            <p:ph idx="1"/>
            <p:extLst>
              <p:ext uri="{D42A27DB-BD31-4B8C-83A1-F6EECF244321}">
                <p14:modId xmlns:p14="http://schemas.microsoft.com/office/powerpoint/2010/main" val="3251547539"/>
              </p:ext>
            </p:extLst>
          </p:nvPr>
        </p:nvGraphicFramePr>
        <p:xfrm>
          <a:off x="735363" y="1662112"/>
          <a:ext cx="8067675" cy="519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648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75847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graphicFrame>
        <p:nvGraphicFramePr>
          <p:cNvPr id="4" name="Marcador de contenido 3">
            <a:extLst>
              <a:ext uri="{FF2B5EF4-FFF2-40B4-BE49-F238E27FC236}">
                <a16:creationId xmlns:a16="http://schemas.microsoft.com/office/drawing/2014/main" id="{9FAE66C7-6048-41C8-85B9-B1609434678A}"/>
              </a:ext>
            </a:extLst>
          </p:cNvPr>
          <p:cNvGraphicFramePr>
            <a:graphicFrameLocks noGrp="1"/>
          </p:cNvGraphicFramePr>
          <p:nvPr>
            <p:ph idx="1"/>
            <p:extLst>
              <p:ext uri="{D42A27DB-BD31-4B8C-83A1-F6EECF244321}">
                <p14:modId xmlns:p14="http://schemas.microsoft.com/office/powerpoint/2010/main" val="1786186360"/>
              </p:ext>
            </p:extLst>
          </p:nvPr>
        </p:nvGraphicFramePr>
        <p:xfrm>
          <a:off x="838200" y="1840675"/>
          <a:ext cx="10515600" cy="4650528"/>
        </p:xfrm>
        <a:graphic>
          <a:graphicData uri="http://schemas.openxmlformats.org/drawingml/2006/table">
            <a:tbl>
              <a:tblPr/>
              <a:tblGrid>
                <a:gridCol w="939991">
                  <a:extLst>
                    <a:ext uri="{9D8B030D-6E8A-4147-A177-3AD203B41FA5}">
                      <a16:colId xmlns:a16="http://schemas.microsoft.com/office/drawing/2014/main" val="2255285736"/>
                    </a:ext>
                  </a:extLst>
                </a:gridCol>
                <a:gridCol w="755507">
                  <a:extLst>
                    <a:ext uri="{9D8B030D-6E8A-4147-A177-3AD203B41FA5}">
                      <a16:colId xmlns:a16="http://schemas.microsoft.com/office/drawing/2014/main" val="3013953425"/>
                    </a:ext>
                  </a:extLst>
                </a:gridCol>
                <a:gridCol w="808217">
                  <a:extLst>
                    <a:ext uri="{9D8B030D-6E8A-4147-A177-3AD203B41FA5}">
                      <a16:colId xmlns:a16="http://schemas.microsoft.com/office/drawing/2014/main" val="776944729"/>
                    </a:ext>
                  </a:extLst>
                </a:gridCol>
                <a:gridCol w="650087">
                  <a:extLst>
                    <a:ext uri="{9D8B030D-6E8A-4147-A177-3AD203B41FA5}">
                      <a16:colId xmlns:a16="http://schemas.microsoft.com/office/drawing/2014/main" val="4180236371"/>
                    </a:ext>
                  </a:extLst>
                </a:gridCol>
                <a:gridCol w="2494929">
                  <a:extLst>
                    <a:ext uri="{9D8B030D-6E8A-4147-A177-3AD203B41FA5}">
                      <a16:colId xmlns:a16="http://schemas.microsoft.com/office/drawing/2014/main" val="2202052414"/>
                    </a:ext>
                  </a:extLst>
                </a:gridCol>
                <a:gridCol w="2626704">
                  <a:extLst>
                    <a:ext uri="{9D8B030D-6E8A-4147-A177-3AD203B41FA5}">
                      <a16:colId xmlns:a16="http://schemas.microsoft.com/office/drawing/2014/main" val="3362552572"/>
                    </a:ext>
                  </a:extLst>
                </a:gridCol>
                <a:gridCol w="2240165">
                  <a:extLst>
                    <a:ext uri="{9D8B030D-6E8A-4147-A177-3AD203B41FA5}">
                      <a16:colId xmlns:a16="http://schemas.microsoft.com/office/drawing/2014/main" val="2414011702"/>
                    </a:ext>
                  </a:extLst>
                </a:gridCol>
              </a:tblGrid>
              <a:tr h="427762">
                <a:tc>
                  <a:txBody>
                    <a:bodyPr/>
                    <a:lstStyle/>
                    <a:p>
                      <a:pPr algn="l" fontAlgn="ctr"/>
                      <a:r>
                        <a:rPr lang="es-CL" sz="16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969452048"/>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NDWI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Se utiliza el infrarrojo cercano (NIR) y la banda verde para monitorear cambio en cuerpos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i) Identificar y evaluar áreas con gran saturación de agua y cambios en masas de agua, y ii)Identificar áreas susceptibles a incendios y prevenirlos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260367317"/>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NDPI2</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Normalized Difference Pond Index (Indice Diferencial Normalizado de Estanques).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Cuando se utiliza con NDVI provee una mejor discriminación de la vegetación acuática o de humedales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Monitoreo de vegeteación terrestre y acuática. Mejor diferenciación entre la vegetación acuática y de pantano y humedales de la vegetación normal.</a:t>
                      </a:r>
                    </a:p>
                  </a:txBody>
                  <a:tcPr marL="4392" marR="4392" marT="4392" marB="0" anchor="b">
                    <a:lnL>
                      <a:noFill/>
                    </a:lnL>
                    <a:lnR>
                      <a:noFill/>
                    </a:lnR>
                    <a:lnT>
                      <a:noFill/>
                    </a:lnT>
                    <a:lnB>
                      <a:noFill/>
                    </a:lnB>
                  </a:tcPr>
                </a:tc>
                <a:extLst>
                  <a:ext uri="{0D108BD9-81ED-4DB2-BD59-A6C34878D82A}">
                    <a16:rowId xmlns:a16="http://schemas.microsoft.com/office/drawing/2014/main" val="1194755767"/>
                  </a:ext>
                </a:extLst>
              </a:tr>
              <a:tr h="710390">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MNDWI</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 Modificado</a:t>
                      </a:r>
                    </a:p>
                  </a:txBody>
                  <a:tcPr marL="4392" marR="4392" marT="4392" marB="0" anchor="b">
                    <a:lnL>
                      <a:noFill/>
                    </a:lnL>
                    <a:lnR>
                      <a:noFill/>
                    </a:lnR>
                    <a:lnT>
                      <a:noFill/>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Usa infrarrojo medio (MIR) que absorbe más luz que el NIR  para discriminar agua de no 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dirty="0">
                          <a:solidFill>
                            <a:srgbClr val="000000"/>
                          </a:solidFill>
                          <a:effectLst/>
                          <a:latin typeface="Calibri" panose="020F0502020204030204" pitchFamily="34" charset="0"/>
                        </a:rPr>
                        <a:t>Monitoreo de zonas anegadas (charcas y aguas estancadas)</a:t>
                      </a:r>
                    </a:p>
                  </a:txBody>
                  <a:tcPr marL="4392" marR="4392" marT="4392" marB="0" anchor="b">
                    <a:lnL>
                      <a:noFill/>
                    </a:lnL>
                    <a:lnR>
                      <a:noFill/>
                    </a:lnR>
                    <a:lnT>
                      <a:noFill/>
                    </a:lnT>
                    <a:lnB>
                      <a:noFill/>
                    </a:lnB>
                    <a:solidFill>
                      <a:srgbClr val="D9D9D9"/>
                    </a:solidFill>
                  </a:tcPr>
                </a:tc>
                <a:extLst>
                  <a:ext uri="{0D108BD9-81ED-4DB2-BD59-A6C34878D82A}">
                    <a16:rowId xmlns:a16="http://schemas.microsoft.com/office/drawing/2014/main" val="1284893952"/>
                  </a:ext>
                </a:extLst>
              </a:tr>
            </a:tbl>
          </a:graphicData>
        </a:graphic>
      </p:graphicFrame>
    </p:spTree>
    <p:extLst>
      <p:ext uri="{BB962C8B-B14F-4D97-AF65-F5344CB8AC3E}">
        <p14:creationId xmlns:p14="http://schemas.microsoft.com/office/powerpoint/2010/main" val="16698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p:txBody>
          <a:bodyPr/>
          <a:lstStyle/>
          <a:p>
            <a:r>
              <a:rPr lang="es-CL" dirty="0" err="1"/>
              <a:t>Indices</a:t>
            </a:r>
            <a:r>
              <a:rPr lang="es-CL" dirty="0"/>
              <a:t> de </a:t>
            </a:r>
            <a:r>
              <a:rPr lang="es-CL" dirty="0" err="1"/>
              <a:t>vegetacion</a:t>
            </a:r>
            <a:endParaRPr lang="es-CL" dirty="0"/>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778568" y="1799163"/>
            <a:ext cx="9458739" cy="3422236"/>
          </a:xfrm>
        </p:spPr>
        <p:txBody>
          <a:bodyPr>
            <a:normAutofit fontScale="70000" lnSpcReduction="20000"/>
          </a:bodyPr>
          <a:lstStyle/>
          <a:p>
            <a:pPr marL="0" indent="0">
              <a:buNone/>
            </a:pPr>
            <a:r>
              <a:rPr lang="es-CL" dirty="0"/>
              <a:t>Un índice de vegetación es un cálculo espectral realizado mediante una o dos bandas de datos de origen. Esta diseñado para comparar la actividad fotosintéticas en el campo.</a:t>
            </a:r>
          </a:p>
          <a:p>
            <a:pPr marL="0" indent="0">
              <a:buNone/>
            </a:pPr>
            <a:r>
              <a:rPr lang="es-CL" dirty="0"/>
              <a:t>Estos índices permiten ver diferencias relativas en la salud de los cultivos en el campo.</a:t>
            </a:r>
          </a:p>
          <a:p>
            <a:pPr marL="0" indent="0">
              <a:buNone/>
            </a:pPr>
            <a:r>
              <a:rPr lang="es-CL" dirty="0"/>
              <a:t>Para estimar la salud del cultivo  con datos visuales, el verdor de la vegetación en la propiedad más importante. Por esta razón los índices de vegetación se basan mayormente en el verdor observado en las imágenes.</a:t>
            </a:r>
          </a:p>
          <a:p>
            <a:pPr marL="0" indent="0">
              <a:buNone/>
            </a:pPr>
            <a:r>
              <a:rPr lang="es-CL" dirty="0"/>
              <a:t>La clorofila es un pigmento verde presente en las hojas que tiene un rol fundamental en la fotosíntesis y por lo tanto es un indicador directo de la producción primaria y capacidad fotosintética. Puede ser utilizada para comprender el estado nutricional de la planta, la senescencia, estrés hídrico, enfermedades y otros.</a:t>
            </a:r>
          </a:p>
        </p:txBody>
      </p:sp>
    </p:spTree>
    <p:extLst>
      <p:ext uri="{BB962C8B-B14F-4D97-AF65-F5344CB8AC3E}">
        <p14:creationId xmlns:p14="http://schemas.microsoft.com/office/powerpoint/2010/main" val="318441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p:txBody>
          <a:bodyPr/>
          <a:lstStyle/>
          <a:p>
            <a:r>
              <a:rPr lang="es-CL" dirty="0" err="1"/>
              <a:t>Indices</a:t>
            </a:r>
            <a:r>
              <a:rPr lang="es-CL" dirty="0"/>
              <a:t> de </a:t>
            </a:r>
            <a:r>
              <a:rPr lang="es-CL" dirty="0" err="1"/>
              <a:t>vegetacion</a:t>
            </a:r>
            <a:endParaRPr lang="es-CL" dirty="0"/>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778568" y="1799163"/>
            <a:ext cx="9458739" cy="3422236"/>
          </a:xfrm>
        </p:spPr>
        <p:txBody>
          <a:bodyPr/>
          <a:lstStyle/>
          <a:p>
            <a:r>
              <a:rPr lang="es-CL" dirty="0"/>
              <a:t>Diversos índices se utilizan para monitorear la vegetación. (Hacer un árbol de decisiones para selección del índice)</a:t>
            </a:r>
          </a:p>
        </p:txBody>
      </p:sp>
      <p:sp>
        <p:nvSpPr>
          <p:cNvPr id="4" name="CuadroTexto 3">
            <a:extLst>
              <a:ext uri="{FF2B5EF4-FFF2-40B4-BE49-F238E27FC236}">
                <a16:creationId xmlns:a16="http://schemas.microsoft.com/office/drawing/2014/main" id="{2AEEAF3E-5CB8-462F-87E4-A307E49257DB}"/>
              </a:ext>
            </a:extLst>
          </p:cNvPr>
          <p:cNvSpPr txBox="1"/>
          <p:nvPr/>
        </p:nvSpPr>
        <p:spPr>
          <a:xfrm>
            <a:off x="838200" y="3184733"/>
            <a:ext cx="1657350" cy="646331"/>
          </a:xfrm>
          <a:prstGeom prst="rect">
            <a:avLst/>
          </a:prstGeom>
          <a:noFill/>
        </p:spPr>
        <p:txBody>
          <a:bodyPr wrap="square" rtlCol="0">
            <a:spAutoFit/>
          </a:bodyPr>
          <a:lstStyle/>
          <a:p>
            <a:r>
              <a:rPr lang="es-CL" dirty="0"/>
              <a:t>Evaluar verdor del cultivo</a:t>
            </a:r>
          </a:p>
        </p:txBody>
      </p:sp>
      <p:sp>
        <p:nvSpPr>
          <p:cNvPr id="6" name="CuadroTexto 5">
            <a:extLst>
              <a:ext uri="{FF2B5EF4-FFF2-40B4-BE49-F238E27FC236}">
                <a16:creationId xmlns:a16="http://schemas.microsoft.com/office/drawing/2014/main" id="{CAA666B9-7E6F-40C4-BAC8-AB521D526461}"/>
              </a:ext>
            </a:extLst>
          </p:cNvPr>
          <p:cNvSpPr txBox="1"/>
          <p:nvPr/>
        </p:nvSpPr>
        <p:spPr>
          <a:xfrm>
            <a:off x="3356113" y="2861567"/>
            <a:ext cx="1657350" cy="646331"/>
          </a:xfrm>
          <a:prstGeom prst="rect">
            <a:avLst/>
          </a:prstGeom>
          <a:noFill/>
        </p:spPr>
        <p:txBody>
          <a:bodyPr wrap="square" rtlCol="0">
            <a:spAutoFit/>
          </a:bodyPr>
          <a:lstStyle/>
          <a:p>
            <a:r>
              <a:rPr lang="es-CL" dirty="0"/>
              <a:t>Cultivos anuales densos</a:t>
            </a:r>
          </a:p>
        </p:txBody>
      </p:sp>
      <p:sp>
        <p:nvSpPr>
          <p:cNvPr id="7" name="CuadroTexto 6">
            <a:extLst>
              <a:ext uri="{FF2B5EF4-FFF2-40B4-BE49-F238E27FC236}">
                <a16:creationId xmlns:a16="http://schemas.microsoft.com/office/drawing/2014/main" id="{AF27FFF2-8995-4969-955B-EC0FFBF927CA}"/>
              </a:ext>
            </a:extLst>
          </p:cNvPr>
          <p:cNvSpPr txBox="1"/>
          <p:nvPr/>
        </p:nvSpPr>
        <p:spPr>
          <a:xfrm>
            <a:off x="3356113" y="4413301"/>
            <a:ext cx="2030896" cy="646331"/>
          </a:xfrm>
          <a:prstGeom prst="rect">
            <a:avLst/>
          </a:prstGeom>
          <a:noFill/>
        </p:spPr>
        <p:txBody>
          <a:bodyPr wrap="square" rtlCol="0">
            <a:spAutoFit/>
          </a:bodyPr>
          <a:lstStyle/>
          <a:p>
            <a:r>
              <a:rPr lang="es-CL" dirty="0"/>
              <a:t>Arboles perennes pequeños</a:t>
            </a:r>
          </a:p>
        </p:txBody>
      </p:sp>
      <p:sp>
        <p:nvSpPr>
          <p:cNvPr id="8" name="CuadroTexto 7">
            <a:extLst>
              <a:ext uri="{FF2B5EF4-FFF2-40B4-BE49-F238E27FC236}">
                <a16:creationId xmlns:a16="http://schemas.microsoft.com/office/drawing/2014/main" id="{0DC1507C-5901-4F0C-9804-631E63A1E52E}"/>
              </a:ext>
            </a:extLst>
          </p:cNvPr>
          <p:cNvSpPr txBox="1"/>
          <p:nvPr/>
        </p:nvSpPr>
        <p:spPr>
          <a:xfrm>
            <a:off x="3260863" y="5497617"/>
            <a:ext cx="2030896" cy="646331"/>
          </a:xfrm>
          <a:prstGeom prst="rect">
            <a:avLst/>
          </a:prstGeom>
          <a:noFill/>
        </p:spPr>
        <p:txBody>
          <a:bodyPr wrap="square" rtlCol="0">
            <a:spAutoFit/>
          </a:bodyPr>
          <a:lstStyle/>
          <a:p>
            <a:r>
              <a:rPr lang="es-CL" dirty="0"/>
              <a:t>Captación de agua y nitrógeno</a:t>
            </a:r>
          </a:p>
        </p:txBody>
      </p:sp>
      <p:sp>
        <p:nvSpPr>
          <p:cNvPr id="9" name="CuadroTexto 8">
            <a:extLst>
              <a:ext uri="{FF2B5EF4-FFF2-40B4-BE49-F238E27FC236}">
                <a16:creationId xmlns:a16="http://schemas.microsoft.com/office/drawing/2014/main" id="{9B2C5BA5-2E59-4465-9FF0-547BF7E6C776}"/>
              </a:ext>
            </a:extLst>
          </p:cNvPr>
          <p:cNvSpPr txBox="1"/>
          <p:nvPr/>
        </p:nvSpPr>
        <p:spPr>
          <a:xfrm>
            <a:off x="5874026" y="3120074"/>
            <a:ext cx="2030896" cy="369332"/>
          </a:xfrm>
          <a:prstGeom prst="rect">
            <a:avLst/>
          </a:prstGeom>
          <a:noFill/>
        </p:spPr>
        <p:txBody>
          <a:bodyPr wrap="square" rtlCol="0">
            <a:spAutoFit/>
          </a:bodyPr>
          <a:lstStyle/>
          <a:p>
            <a:r>
              <a:rPr lang="es-CL" dirty="0"/>
              <a:t>Media temporada</a:t>
            </a:r>
          </a:p>
        </p:txBody>
      </p:sp>
      <p:sp>
        <p:nvSpPr>
          <p:cNvPr id="10" name="CuadroTexto 9">
            <a:extLst>
              <a:ext uri="{FF2B5EF4-FFF2-40B4-BE49-F238E27FC236}">
                <a16:creationId xmlns:a16="http://schemas.microsoft.com/office/drawing/2014/main" id="{49A2D550-7B6D-4791-93DF-F2B69FF15CC9}"/>
              </a:ext>
            </a:extLst>
          </p:cNvPr>
          <p:cNvSpPr txBox="1"/>
          <p:nvPr/>
        </p:nvSpPr>
        <p:spPr>
          <a:xfrm>
            <a:off x="5874026" y="2615805"/>
            <a:ext cx="2030896" cy="369332"/>
          </a:xfrm>
          <a:prstGeom prst="rect">
            <a:avLst/>
          </a:prstGeom>
          <a:noFill/>
        </p:spPr>
        <p:txBody>
          <a:bodyPr wrap="square" rtlCol="0">
            <a:spAutoFit/>
          </a:bodyPr>
          <a:lstStyle/>
          <a:p>
            <a:r>
              <a:rPr lang="es-CL" dirty="0"/>
              <a:t>Inicio temporada</a:t>
            </a:r>
          </a:p>
        </p:txBody>
      </p:sp>
      <p:sp>
        <p:nvSpPr>
          <p:cNvPr id="11" name="CuadroTexto 10">
            <a:extLst>
              <a:ext uri="{FF2B5EF4-FFF2-40B4-BE49-F238E27FC236}">
                <a16:creationId xmlns:a16="http://schemas.microsoft.com/office/drawing/2014/main" id="{3B4039A7-8FBB-48A3-9CE8-0A1CF7D81C53}"/>
              </a:ext>
            </a:extLst>
          </p:cNvPr>
          <p:cNvSpPr txBox="1"/>
          <p:nvPr/>
        </p:nvSpPr>
        <p:spPr>
          <a:xfrm>
            <a:off x="5874026" y="3590651"/>
            <a:ext cx="2030896" cy="369332"/>
          </a:xfrm>
          <a:prstGeom prst="rect">
            <a:avLst/>
          </a:prstGeom>
          <a:noFill/>
        </p:spPr>
        <p:txBody>
          <a:bodyPr wrap="square" rtlCol="0">
            <a:spAutoFit/>
          </a:bodyPr>
          <a:lstStyle/>
          <a:p>
            <a:r>
              <a:rPr lang="es-CL" dirty="0"/>
              <a:t>Final temporada</a:t>
            </a:r>
          </a:p>
        </p:txBody>
      </p:sp>
      <p:sp>
        <p:nvSpPr>
          <p:cNvPr id="12" name="CuadroTexto 11">
            <a:extLst>
              <a:ext uri="{FF2B5EF4-FFF2-40B4-BE49-F238E27FC236}">
                <a16:creationId xmlns:a16="http://schemas.microsoft.com/office/drawing/2014/main" id="{B1366700-C734-4B00-93F1-18E20B23981A}"/>
              </a:ext>
            </a:extLst>
          </p:cNvPr>
          <p:cNvSpPr txBox="1"/>
          <p:nvPr/>
        </p:nvSpPr>
        <p:spPr>
          <a:xfrm>
            <a:off x="8018394" y="2615805"/>
            <a:ext cx="2030896" cy="369332"/>
          </a:xfrm>
          <a:prstGeom prst="rect">
            <a:avLst/>
          </a:prstGeom>
          <a:noFill/>
        </p:spPr>
        <p:txBody>
          <a:bodyPr wrap="square" rtlCol="0">
            <a:spAutoFit/>
          </a:bodyPr>
          <a:lstStyle/>
          <a:p>
            <a:r>
              <a:rPr lang="es-CL" dirty="0"/>
              <a:t>CVI</a:t>
            </a:r>
          </a:p>
        </p:txBody>
      </p:sp>
      <p:sp>
        <p:nvSpPr>
          <p:cNvPr id="13" name="CuadroTexto 12">
            <a:extLst>
              <a:ext uri="{FF2B5EF4-FFF2-40B4-BE49-F238E27FC236}">
                <a16:creationId xmlns:a16="http://schemas.microsoft.com/office/drawing/2014/main" id="{A3F33520-D46A-49C8-BCDC-6087BD4FB0D2}"/>
              </a:ext>
            </a:extLst>
          </p:cNvPr>
          <p:cNvSpPr txBox="1"/>
          <p:nvPr/>
        </p:nvSpPr>
        <p:spPr>
          <a:xfrm>
            <a:off x="7922727" y="3120074"/>
            <a:ext cx="2030896" cy="369332"/>
          </a:xfrm>
          <a:prstGeom prst="rect">
            <a:avLst/>
          </a:prstGeom>
          <a:noFill/>
        </p:spPr>
        <p:txBody>
          <a:bodyPr wrap="square" rtlCol="0">
            <a:spAutoFit/>
          </a:bodyPr>
          <a:lstStyle/>
          <a:p>
            <a:r>
              <a:rPr lang="es-CL" dirty="0"/>
              <a:t>NDRE</a:t>
            </a:r>
          </a:p>
        </p:txBody>
      </p:sp>
      <p:sp>
        <p:nvSpPr>
          <p:cNvPr id="14" name="CuadroTexto 13">
            <a:extLst>
              <a:ext uri="{FF2B5EF4-FFF2-40B4-BE49-F238E27FC236}">
                <a16:creationId xmlns:a16="http://schemas.microsoft.com/office/drawing/2014/main" id="{538F0F3B-6EB5-439A-A514-56C29BAC1810}"/>
              </a:ext>
            </a:extLst>
          </p:cNvPr>
          <p:cNvSpPr txBox="1"/>
          <p:nvPr/>
        </p:nvSpPr>
        <p:spPr>
          <a:xfrm>
            <a:off x="8085482" y="3600705"/>
            <a:ext cx="2030896" cy="369332"/>
          </a:xfrm>
          <a:prstGeom prst="rect">
            <a:avLst/>
          </a:prstGeom>
          <a:noFill/>
        </p:spPr>
        <p:txBody>
          <a:bodyPr wrap="square" rtlCol="0">
            <a:spAutoFit/>
          </a:bodyPr>
          <a:lstStyle/>
          <a:p>
            <a:r>
              <a:rPr lang="es-CL" dirty="0"/>
              <a:t>NDRE</a:t>
            </a:r>
          </a:p>
        </p:txBody>
      </p:sp>
      <p:sp>
        <p:nvSpPr>
          <p:cNvPr id="15" name="CuadroTexto 14">
            <a:extLst>
              <a:ext uri="{FF2B5EF4-FFF2-40B4-BE49-F238E27FC236}">
                <a16:creationId xmlns:a16="http://schemas.microsoft.com/office/drawing/2014/main" id="{337A91F5-DA50-460B-A170-900DC24DE4BA}"/>
              </a:ext>
            </a:extLst>
          </p:cNvPr>
          <p:cNvSpPr txBox="1"/>
          <p:nvPr/>
        </p:nvSpPr>
        <p:spPr>
          <a:xfrm>
            <a:off x="6684063" y="5247861"/>
            <a:ext cx="2030896" cy="646331"/>
          </a:xfrm>
          <a:prstGeom prst="rect">
            <a:avLst/>
          </a:prstGeom>
          <a:noFill/>
        </p:spPr>
        <p:txBody>
          <a:bodyPr wrap="square" rtlCol="0">
            <a:spAutoFit/>
          </a:bodyPr>
          <a:lstStyle/>
          <a:p>
            <a:r>
              <a:rPr lang="es-CL" dirty="0"/>
              <a:t>Regiones montañosas</a:t>
            </a:r>
          </a:p>
        </p:txBody>
      </p:sp>
      <p:sp>
        <p:nvSpPr>
          <p:cNvPr id="16" name="CuadroTexto 15">
            <a:extLst>
              <a:ext uri="{FF2B5EF4-FFF2-40B4-BE49-F238E27FC236}">
                <a16:creationId xmlns:a16="http://schemas.microsoft.com/office/drawing/2014/main" id="{3C1F6057-D3FF-457B-9050-97B1F44ACB41}"/>
              </a:ext>
            </a:extLst>
          </p:cNvPr>
          <p:cNvSpPr txBox="1"/>
          <p:nvPr/>
        </p:nvSpPr>
        <p:spPr>
          <a:xfrm>
            <a:off x="8490501" y="5356336"/>
            <a:ext cx="2030896" cy="369332"/>
          </a:xfrm>
          <a:prstGeom prst="rect">
            <a:avLst/>
          </a:prstGeom>
          <a:noFill/>
        </p:spPr>
        <p:txBody>
          <a:bodyPr wrap="square" rtlCol="0">
            <a:spAutoFit/>
          </a:bodyPr>
          <a:lstStyle/>
          <a:p>
            <a:r>
              <a:rPr lang="es-CL" dirty="0"/>
              <a:t>ARVI</a:t>
            </a:r>
          </a:p>
        </p:txBody>
      </p:sp>
      <p:sp>
        <p:nvSpPr>
          <p:cNvPr id="17" name="CuadroTexto 16">
            <a:extLst>
              <a:ext uri="{FF2B5EF4-FFF2-40B4-BE49-F238E27FC236}">
                <a16:creationId xmlns:a16="http://schemas.microsoft.com/office/drawing/2014/main" id="{EECDF69D-FEF6-41B7-A53B-7B189F5C7C36}"/>
              </a:ext>
            </a:extLst>
          </p:cNvPr>
          <p:cNvSpPr txBox="1"/>
          <p:nvPr/>
        </p:nvSpPr>
        <p:spPr>
          <a:xfrm>
            <a:off x="9201976" y="3429000"/>
            <a:ext cx="3533775" cy="2031325"/>
          </a:xfrm>
          <a:prstGeom prst="rect">
            <a:avLst/>
          </a:prstGeom>
          <a:noFill/>
        </p:spPr>
        <p:txBody>
          <a:bodyPr wrap="square" rtlCol="0">
            <a:spAutoFit/>
          </a:bodyPr>
          <a:lstStyle/>
          <a:p>
            <a:r>
              <a:rPr lang="es-CL" dirty="0"/>
              <a:t>El NDVI, RVI, IPVI son útiles por sobre el 30% de cobertura</a:t>
            </a:r>
          </a:p>
          <a:p>
            <a:r>
              <a:rPr lang="es-CL" dirty="0"/>
              <a:t>SAVI, MSAVI1 y MSAVI2 sobre el 15% de cobertura</a:t>
            </a:r>
          </a:p>
          <a:p>
            <a:r>
              <a:rPr lang="es-CL" dirty="0"/>
              <a:t>DVI= 30%</a:t>
            </a:r>
          </a:p>
          <a:p>
            <a:r>
              <a:rPr lang="es-CL" dirty="0"/>
              <a:t>PVI, WDVI, GVI=15%</a:t>
            </a:r>
          </a:p>
          <a:p>
            <a:endParaRPr lang="es-CL" dirty="0"/>
          </a:p>
        </p:txBody>
      </p:sp>
    </p:spTree>
    <p:extLst>
      <p:ext uri="{BB962C8B-B14F-4D97-AF65-F5344CB8AC3E}">
        <p14:creationId xmlns:p14="http://schemas.microsoft.com/office/powerpoint/2010/main" val="220461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603251"/>
            <a:ext cx="10515600" cy="860170"/>
          </a:xfrm>
        </p:spPr>
        <p:txBody>
          <a:bodyPr>
            <a:normAutofit/>
          </a:bodyPr>
          <a:lstStyle/>
          <a:p>
            <a:r>
              <a:rPr lang="es-CL" sz="2000" b="1" dirty="0"/>
              <a:t>NDVI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dirty="0">
                <a:solidFill>
                  <a:srgbClr val="000000"/>
                </a:solidFill>
                <a:latin typeface="Calibri" panose="020F0502020204030204" pitchFamily="34" charset="0"/>
              </a:rPr>
              <a:t>/</a:t>
            </a:r>
            <a:r>
              <a:rPr lang="es-ES" sz="2000" b="0" i="0" u="none" strike="noStrike" dirty="0">
                <a:solidFill>
                  <a:srgbClr val="000000"/>
                </a:solidFill>
                <a:effectLst/>
                <a:latin typeface="Calibri" panose="020F0502020204030204" pitchFamily="34" charset="0"/>
              </a:rPr>
              <a:t>Indice Diferencial Normalizado de Vegetación</a:t>
            </a:r>
            <a:br>
              <a:rPr lang="es-CL" sz="2000" dirty="0"/>
            </a:br>
            <a:endParaRPr lang="es-CL" sz="2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463421"/>
                <a:ext cx="8582025" cy="5248274"/>
              </a:xfrm>
            </p:spPr>
            <p:txBody>
              <a:bodyPr>
                <a:normAutofit fontScale="47500" lnSpcReduction="20000"/>
              </a:bodyPr>
              <a:lstStyle/>
              <a:p>
                <a:pPr marL="0" indent="0">
                  <a:buNone/>
                </a:pPr>
                <a:r>
                  <a:rPr lang="es-ES" b="1" dirty="0"/>
                  <a:t>¿Cómo se calcula?</a:t>
                </a:r>
              </a:p>
              <a:p>
                <a:pPr marL="0" indent="0">
                  <a:lnSpc>
                    <a:spcPct val="170000"/>
                  </a:lnSpc>
                  <a:buNone/>
                </a:pPr>
                <a:r>
                  <a:rPr lang="es-ES" dirty="0"/>
                  <a:t>Desarrollado por  </a:t>
                </a:r>
                <a:r>
                  <a:rPr lang="es-ES" dirty="0" err="1"/>
                  <a:t>Kriegler</a:t>
                </a:r>
                <a:r>
                  <a:rPr lang="es-ES" dirty="0"/>
                  <a:t> et al (1969), utiliza la banda del infrarrojo cercano (NIR) y la banda roja (RED) del espectro electromagnético de acuerdo a la siguiente fórmula.</a:t>
                </a: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𝑁𝐷𝑉𝐼</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den>
                      </m:f>
                    </m:oMath>
                  </m:oMathPara>
                </a14:m>
                <a:endParaRPr lang="es-ES" dirty="0"/>
              </a:p>
              <a:p>
                <a:pPr marL="0" indent="0">
                  <a:buNone/>
                </a:pPr>
                <a:r>
                  <a:rPr lang="es-ES" b="1" dirty="0"/>
                  <a:t>¿Para que se usa?</a:t>
                </a:r>
              </a:p>
              <a:p>
                <a:pPr marL="0" indent="0">
                  <a:buNone/>
                </a:pPr>
                <a:r>
                  <a:rPr lang="es-ES" dirty="0"/>
                  <a:t>Medir es el verdor de los cultivos y así el estado de salud de las Plantas. </a:t>
                </a:r>
              </a:p>
              <a:p>
                <a:pPr marL="0" indent="0">
                  <a:buNone/>
                </a:pPr>
                <a:r>
                  <a:rPr lang="es-ES" dirty="0"/>
                  <a:t>Monitorear la cantidad, calidad y desarrollo de un cultivo. </a:t>
                </a:r>
              </a:p>
              <a:p>
                <a:pPr marL="0" indent="0">
                  <a:buNone/>
                </a:pPr>
                <a:r>
                  <a:rPr lang="es-ES" dirty="0"/>
                  <a:t>Monitorear sequías.</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0,1 corresponden a suelos sin vegetación (suelos descubierto, rocas, nieve, concreto)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463421"/>
                <a:ext cx="8582025" cy="5248274"/>
              </a:xfrm>
              <a:blipFill>
                <a:blip r:embed="rId2"/>
                <a:stretch>
                  <a:fillRect l="-142" t="-1045"/>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2B0EBCB7-1237-447F-A6A3-5B67489C47EC}"/>
              </a:ext>
            </a:extLst>
          </p:cNvPr>
          <p:cNvSpPr txBox="1"/>
          <p:nvPr/>
        </p:nvSpPr>
        <p:spPr>
          <a:xfrm>
            <a:off x="9610725" y="11265"/>
            <a:ext cx="2581275" cy="368046"/>
          </a:xfrm>
          <a:prstGeom prst="rect">
            <a:avLst/>
          </a:prstGeom>
          <a:solidFill>
            <a:srgbClr val="00B050"/>
          </a:solidFill>
        </p:spPr>
        <p:txBody>
          <a:bodyPr wrap="square" rtlCol="0">
            <a:spAutoFit/>
          </a:bodyPr>
          <a:lstStyle/>
          <a:p>
            <a:r>
              <a:rPr lang="es-CL" dirty="0"/>
              <a:t>INDICES DE VEGETACIÓN</a:t>
            </a:r>
          </a:p>
        </p:txBody>
      </p:sp>
      <p:sp>
        <p:nvSpPr>
          <p:cNvPr id="5" name="CuadroTexto 4">
            <a:extLst>
              <a:ext uri="{FF2B5EF4-FFF2-40B4-BE49-F238E27FC236}">
                <a16:creationId xmlns:a16="http://schemas.microsoft.com/office/drawing/2014/main" id="{07F5A983-C9C1-4E25-91C6-C7F12939D58E}"/>
              </a:ext>
            </a:extLst>
          </p:cNvPr>
          <p:cNvSpPr txBox="1"/>
          <p:nvPr/>
        </p:nvSpPr>
        <p:spPr>
          <a:xfrm>
            <a:off x="9010650" y="2637562"/>
            <a:ext cx="2095500" cy="2246769"/>
          </a:xfrm>
          <a:prstGeom prst="rect">
            <a:avLst/>
          </a:prstGeom>
          <a:solidFill>
            <a:srgbClr val="92D050"/>
          </a:solidFill>
        </p:spPr>
        <p:txBody>
          <a:bodyPr wrap="square" rtlCol="0">
            <a:spAutoFit/>
          </a:bodyPr>
          <a:lstStyle/>
          <a:p>
            <a:r>
              <a:rPr lang="es-CL" sz="1400" dirty="0">
                <a:solidFill>
                  <a:schemeClr val="bg1"/>
                </a:solidFill>
              </a:rPr>
              <a:t>Es sensible  a la reflectividad del suelo y atmósfera (limita su potencial de discriminación especialmente en etapas tempranas del cultivo), por lo que debe ser complementado con otros índices</a:t>
            </a:r>
          </a:p>
        </p:txBody>
      </p:sp>
    </p:spTree>
    <p:extLst>
      <p:ext uri="{BB962C8B-B14F-4D97-AF65-F5344CB8AC3E}">
        <p14:creationId xmlns:p14="http://schemas.microsoft.com/office/powerpoint/2010/main" val="41689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685800"/>
            <a:ext cx="10515600" cy="368046"/>
          </a:xfrm>
        </p:spPr>
        <p:txBody>
          <a:bodyPr>
            <a:noAutofit/>
          </a:bodyPr>
          <a:lstStyle/>
          <a:p>
            <a:r>
              <a:rPr lang="es-CL" sz="3000" dirty="0"/>
              <a:t>ARVI </a:t>
            </a:r>
            <a:r>
              <a:rPr lang="es-CL" sz="3000" dirty="0" err="1"/>
              <a:t>Indice</a:t>
            </a:r>
            <a:r>
              <a:rPr lang="es-CL" sz="3000" dirty="0"/>
              <a:t> de Vegetación </a:t>
            </a:r>
            <a:r>
              <a:rPr lang="es-CL" sz="3000" dirty="0" err="1"/>
              <a:t>Atmoféricamente</a:t>
            </a:r>
            <a:r>
              <a:rPr lang="es-CL" sz="3000" dirty="0"/>
              <a:t> Resistente</a:t>
            </a:r>
            <a:br>
              <a:rPr lang="es-CL" sz="3000" dirty="0"/>
            </a:br>
            <a:endParaRPr lang="es-CL" sz="3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225296"/>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a:t>utiliza básicamente la fórmula del NDVI corregida para los efectos de dispersión atmosférica en el espectro de reflectancia rojo, utilizando las medidas en longitudes de ondas azules.</a:t>
                </a:r>
              </a:p>
              <a:p>
                <a:pPr marL="0" indent="0">
                  <a:buNone/>
                </a:pPr>
                <a14:m>
                  <m:oMathPara xmlns:m="http://schemas.openxmlformats.org/officeDocument/2006/math">
                    <m:oMathParaPr>
                      <m:jc m:val="centerGroup"/>
                    </m:oMathParaPr>
                    <m:oMath xmlns:m="http://schemas.openxmlformats.org/officeDocument/2006/math">
                      <m:r>
                        <m:rPr>
                          <m:sty m:val="p"/>
                        </m:rPr>
                        <a:rPr lang="es-CL" sz="2700">
                          <a:solidFill>
                            <a:prstClr val="black"/>
                          </a:solidFill>
                          <a:latin typeface="Cambria Math" panose="02040503050406030204" pitchFamily="18" charset="0"/>
                        </a:rPr>
                        <m:t>AR</m:t>
                      </m:r>
                      <m:r>
                        <a:rPr lang="es-CL" sz="2700" i="1">
                          <a:solidFill>
                            <a:prstClr val="black"/>
                          </a:solidFill>
                          <a:latin typeface="Cambria Math" panose="02040503050406030204" pitchFamily="18" charset="0"/>
                        </a:rPr>
                        <m:t>𝑉𝐼</m:t>
                      </m:r>
                      <m:r>
                        <a:rPr lang="es-CL" sz="2700" i="1">
                          <a:solidFill>
                            <a:prstClr val="black"/>
                          </a:solidFill>
                          <a:latin typeface="Cambria Math" panose="02040503050406030204" pitchFamily="18" charset="0"/>
                        </a:rPr>
                        <m:t>=</m:t>
                      </m:r>
                      <m:f>
                        <m:fPr>
                          <m:ctrlPr>
                            <a:rPr lang="es-CL" sz="2700" i="1">
                              <a:solidFill>
                                <a:prstClr val="black"/>
                              </a:solidFill>
                              <a:latin typeface="Cambria Math" panose="02040503050406030204" pitchFamily="18" charset="0"/>
                            </a:rPr>
                          </m:ctrlPr>
                        </m:fPr>
                        <m:num>
                          <m:r>
                            <a:rPr lang="es-CL" sz="2700" i="1">
                              <a:solidFill>
                                <a:prstClr val="black"/>
                              </a:solidFill>
                              <a:latin typeface="Cambria Math" panose="02040503050406030204" pitchFamily="18" charset="0"/>
                            </a:rPr>
                            <m:t>𝑁𝐼𝑅</m:t>
                          </m:r>
                          <m:r>
                            <a:rPr lang="es-CL" sz="2700" i="1">
                              <a:solidFill>
                                <a:prstClr val="black"/>
                              </a:solidFill>
                              <a:latin typeface="Cambria Math" panose="02040503050406030204" pitchFamily="18" charset="0"/>
                            </a:rPr>
                            <m:t>−(2∗</m:t>
                          </m:r>
                          <m:r>
                            <a:rPr lang="es-CL" sz="2700" i="1">
                              <a:solidFill>
                                <a:prstClr val="black"/>
                              </a:solidFill>
                              <a:latin typeface="Cambria Math" panose="02040503050406030204" pitchFamily="18" charset="0"/>
                            </a:rPr>
                            <m:t>𝑅𝐸𝐷</m:t>
                          </m:r>
                          <m:r>
                            <a:rPr lang="es-CL" sz="2700" i="1">
                              <a:solidFill>
                                <a:prstClr val="black"/>
                              </a:solidFill>
                              <a:latin typeface="Cambria Math" panose="02040503050406030204" pitchFamily="18" charset="0"/>
                            </a:rPr>
                            <m:t>+</m:t>
                          </m:r>
                          <m:r>
                            <a:rPr lang="es-CL" sz="2700" i="1">
                              <a:solidFill>
                                <a:prstClr val="black"/>
                              </a:solidFill>
                              <a:latin typeface="Cambria Math" panose="02040503050406030204" pitchFamily="18" charset="0"/>
                            </a:rPr>
                            <m:t>𝐵𝐿𝑈𝐸</m:t>
                          </m:r>
                          <m:r>
                            <a:rPr lang="es-CL" sz="2700" i="1">
                              <a:solidFill>
                                <a:prstClr val="black"/>
                              </a:solidFill>
                              <a:latin typeface="Cambria Math" panose="02040503050406030204" pitchFamily="18" charset="0"/>
                            </a:rPr>
                            <m:t>)</m:t>
                          </m:r>
                        </m:num>
                        <m:den>
                          <m:r>
                            <a:rPr lang="es-CL" sz="2700" i="1">
                              <a:solidFill>
                                <a:prstClr val="black"/>
                              </a:solidFill>
                              <a:latin typeface="Cambria Math" panose="02040503050406030204" pitchFamily="18" charset="0"/>
                            </a:rPr>
                            <m:t>𝑁𝐼𝑅</m:t>
                          </m:r>
                          <m:r>
                            <a:rPr lang="es-CL" sz="2700" i="1">
                              <a:solidFill>
                                <a:prstClr val="black"/>
                              </a:solidFill>
                              <a:latin typeface="Cambria Math" panose="02040503050406030204" pitchFamily="18" charset="0"/>
                            </a:rPr>
                            <m:t>+(2∗</m:t>
                          </m:r>
                          <m:r>
                            <a:rPr lang="es-CL" sz="2700" i="1">
                              <a:solidFill>
                                <a:prstClr val="black"/>
                              </a:solidFill>
                              <a:latin typeface="Cambria Math" panose="02040503050406030204" pitchFamily="18" charset="0"/>
                            </a:rPr>
                            <m:t>𝑅𝐸𝐷</m:t>
                          </m:r>
                          <m:r>
                            <a:rPr lang="es-CL" sz="2700" i="1">
                              <a:solidFill>
                                <a:prstClr val="black"/>
                              </a:solidFill>
                              <a:latin typeface="Cambria Math" panose="02040503050406030204" pitchFamily="18" charset="0"/>
                            </a:rPr>
                            <m:t>+</m:t>
                          </m:r>
                          <m:r>
                            <a:rPr lang="es-CL" sz="2700" i="1">
                              <a:solidFill>
                                <a:prstClr val="black"/>
                              </a:solidFill>
                              <a:latin typeface="Cambria Math" panose="02040503050406030204" pitchFamily="18" charset="0"/>
                            </a:rPr>
                            <m:t>𝐵𝐿𝑈𝐸</m:t>
                          </m:r>
                          <m:r>
                            <a:rPr lang="es-CL" sz="2700" i="1">
                              <a:solidFill>
                                <a:prstClr val="black"/>
                              </a:solidFill>
                              <a:latin typeface="Cambria Math" panose="02040503050406030204" pitchFamily="18" charset="0"/>
                            </a:rPr>
                            <m:t>)</m:t>
                          </m:r>
                        </m:den>
                      </m:f>
                    </m:oMath>
                  </m:oMathPara>
                </a14:m>
                <a:endParaRPr lang="es-ES" dirty="0"/>
              </a:p>
              <a:p>
                <a:pPr marL="0" indent="0">
                  <a:buNone/>
                </a:pPr>
                <a:endParaRPr lang="es-ES" dirty="0"/>
              </a:p>
              <a:p>
                <a:pPr marL="0" indent="0">
                  <a:buNone/>
                </a:pPr>
                <a:r>
                  <a:rPr lang="es-ES" b="1" dirty="0"/>
                  <a:t>¿Para que se usa?</a:t>
                </a:r>
              </a:p>
              <a:p>
                <a:pPr marL="0" indent="0">
                  <a:buNone/>
                </a:pPr>
                <a:r>
                  <a:rPr lang="es-ES" dirty="0"/>
                  <a:t>Medir es el verdor de los cultivos y así el estado de salud de las Plantas. </a:t>
                </a:r>
              </a:p>
              <a:p>
                <a:pPr marL="0" indent="0">
                  <a:buNone/>
                </a:pPr>
                <a:r>
                  <a:rPr lang="es-ES" dirty="0"/>
                  <a:t>Monitorear la cantidad, calidad y desarrollo de un cultivo. </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0,1 corresponden a suelos sin vegetación (suelos descubierto, rocas, nieve, concreto)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225296"/>
                <a:ext cx="9240078" cy="5486399"/>
              </a:xfrm>
              <a:blipFill>
                <a:blip r:embed="rId2"/>
                <a:stretch>
                  <a:fillRect l="-264" t="-12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8839200" y="146305"/>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8919543" y="2656582"/>
            <a:ext cx="2581275" cy="1077218"/>
          </a:xfrm>
          <a:prstGeom prst="rect">
            <a:avLst/>
          </a:prstGeom>
          <a:solidFill>
            <a:srgbClr val="92D050"/>
          </a:solidFill>
        </p:spPr>
        <p:txBody>
          <a:bodyPr wrap="square" rtlCol="0">
            <a:spAutoFit/>
          </a:bodyPr>
          <a:lstStyle/>
          <a:p>
            <a:r>
              <a:rPr lang="es-CL" sz="1600" dirty="0">
                <a:solidFill>
                  <a:schemeClr val="bg1"/>
                </a:solidFill>
              </a:rPr>
              <a:t>Utilizarlo en zonas montañosas y con alto contenido de partículas atmosféricas</a:t>
            </a:r>
          </a:p>
        </p:txBody>
      </p:sp>
    </p:spTree>
    <p:extLst>
      <p:ext uri="{BB962C8B-B14F-4D97-AF65-F5344CB8AC3E}">
        <p14:creationId xmlns:p14="http://schemas.microsoft.com/office/powerpoint/2010/main" val="81667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592699"/>
            <a:ext cx="10515600" cy="830997"/>
          </a:xfrm>
        </p:spPr>
        <p:txBody>
          <a:bodyPr>
            <a:noAutofit/>
          </a:bodyPr>
          <a:lstStyle/>
          <a:p>
            <a:r>
              <a:rPr lang="es-ES" sz="2000" b="0" i="0" u="none" strike="noStrike" dirty="0">
                <a:solidFill>
                  <a:srgbClr val="000000"/>
                </a:solidFill>
                <a:effectLst/>
                <a:latin typeface="+mn-lt"/>
              </a:rPr>
              <a:t>GNDVI</a:t>
            </a:r>
            <a:r>
              <a:rPr lang="es-ES" sz="2000" dirty="0">
                <a:latin typeface="+mn-lt"/>
              </a:rPr>
              <a:t> </a:t>
            </a:r>
            <a:r>
              <a:rPr lang="es-ES" sz="2000" b="0" i="0" u="none" strike="noStrike" dirty="0">
                <a:solidFill>
                  <a:srgbClr val="000000"/>
                </a:solidFill>
                <a:effectLst/>
                <a:latin typeface="+mn-lt"/>
              </a:rPr>
              <a:t>Green </a:t>
            </a:r>
            <a:r>
              <a:rPr lang="es-ES" sz="2000" b="0" i="0" u="none" strike="noStrike" dirty="0" err="1">
                <a:solidFill>
                  <a:srgbClr val="000000"/>
                </a:solidFill>
                <a:effectLst/>
                <a:latin typeface="+mn-lt"/>
              </a:rPr>
              <a:t>Normalized</a:t>
            </a:r>
            <a:r>
              <a:rPr lang="es-ES" sz="2000" b="0" i="0" u="none" strike="noStrike" dirty="0">
                <a:solidFill>
                  <a:srgbClr val="000000"/>
                </a:solidFill>
                <a:effectLst/>
                <a:latin typeface="+mn-lt"/>
              </a:rPr>
              <a:t> </a:t>
            </a:r>
            <a:r>
              <a:rPr lang="es-ES" sz="2000" b="0" i="0" u="none" strike="noStrike" dirty="0" err="1">
                <a:solidFill>
                  <a:srgbClr val="000000"/>
                </a:solidFill>
                <a:effectLst/>
                <a:latin typeface="+mn-lt"/>
              </a:rPr>
              <a:t>Difference</a:t>
            </a:r>
            <a:r>
              <a:rPr lang="es-ES" sz="2000" b="0" i="0" u="none" strike="noStrike" dirty="0">
                <a:solidFill>
                  <a:srgbClr val="000000"/>
                </a:solidFill>
                <a:effectLst/>
                <a:latin typeface="+mn-lt"/>
              </a:rPr>
              <a:t> </a:t>
            </a:r>
            <a:r>
              <a:rPr lang="es-ES" sz="2000" b="0" i="0" u="none" strike="noStrike" dirty="0" err="1">
                <a:solidFill>
                  <a:srgbClr val="000000"/>
                </a:solidFill>
                <a:effectLst/>
                <a:latin typeface="+mn-lt"/>
              </a:rPr>
              <a:t>Vegetation</a:t>
            </a:r>
            <a:r>
              <a:rPr lang="es-ES" sz="2000" b="0" i="0" u="none" strike="noStrike" dirty="0">
                <a:solidFill>
                  <a:srgbClr val="000000"/>
                </a:solidFill>
                <a:effectLst/>
                <a:latin typeface="+mn-lt"/>
              </a:rPr>
              <a:t> </a:t>
            </a:r>
            <a:r>
              <a:rPr lang="es-ES" sz="2000" b="0" i="0" u="none" strike="noStrike" dirty="0" err="1">
                <a:solidFill>
                  <a:srgbClr val="000000"/>
                </a:solidFill>
                <a:effectLst/>
                <a:latin typeface="+mn-lt"/>
              </a:rPr>
              <a:t>Index</a:t>
            </a:r>
            <a:r>
              <a:rPr lang="es-ES" sz="2000" b="0" i="0" u="none" strike="noStrike" dirty="0">
                <a:solidFill>
                  <a:srgbClr val="000000"/>
                </a:solidFill>
                <a:effectLst/>
                <a:latin typeface="+mn-lt"/>
              </a:rPr>
              <a:t> (Índice de Vegetación de la Diferencia Normalizada Verde )</a:t>
            </a:r>
            <a:r>
              <a:rPr lang="es-ES" sz="2000" dirty="0">
                <a:latin typeface="+mn-lt"/>
              </a:rPr>
              <a:t> </a:t>
            </a:r>
            <a:br>
              <a:rPr lang="es-CL" sz="3000" dirty="0"/>
            </a:br>
            <a:endParaRPr lang="es-CL" sz="30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225296"/>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a:t>Indice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dirty="0"/>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𝐺𝑁𝐷𝑉𝐼</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𝐺𝑅𝐸𝐸𝑁</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den>
                      </m:f>
                    </m:oMath>
                  </m:oMathPara>
                </a14:m>
                <a:endParaRPr lang="es-ES" dirty="0"/>
              </a:p>
              <a:p>
                <a:pPr marL="0" indent="0">
                  <a:buNone/>
                </a:pPr>
                <a:r>
                  <a:rPr lang="es-ES" b="1" dirty="0"/>
                  <a:t>¿Para que se usa?</a:t>
                </a:r>
              </a:p>
              <a:p>
                <a:pPr marL="0" indent="0">
                  <a:buNone/>
                </a:pPr>
                <a:r>
                  <a:rPr lang="es-ES" dirty="0"/>
                  <a:t>Evaluar captación de agua y nitrógeno por el cultivo.</a:t>
                </a:r>
              </a:p>
              <a:p>
                <a:pPr marL="0" indent="0">
                  <a:buNone/>
                </a:pPr>
                <a:r>
                  <a:rPr lang="es-ES" dirty="0"/>
                  <a:t>Monitorear vegetación con estrés y vegetación envejecida. </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entre -1 y 0 están asociados a presencia de agua o suelo desnudo.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225296"/>
                <a:ext cx="9240078" cy="5486399"/>
              </a:xfrm>
              <a:blipFill>
                <a:blip r:embed="rId2"/>
                <a:stretch>
                  <a:fillRect l="-264" t="-12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92378"/>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014793" y="2811911"/>
            <a:ext cx="2777157" cy="1246495"/>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Es más sensible a la concentración de clorofila que el NDVI. Se  utiliza en la etapa intermedia y final de </a:t>
            </a:r>
            <a:r>
              <a:rPr kumimoji="0" lang="es-ES" sz="1500" b="0" i="0" u="none" strike="noStrike" kern="1200" cap="none" spc="0" normalizeH="0" baseline="0" noProof="0" dirty="0" err="1">
                <a:ln>
                  <a:noFill/>
                </a:ln>
                <a:solidFill>
                  <a:schemeClr val="bg1"/>
                </a:solidFill>
                <a:effectLst/>
                <a:uLnTx/>
                <a:uFillTx/>
                <a:latin typeface="Calibri" panose="020F0502020204030204"/>
                <a:ea typeface="+mn-ea"/>
                <a:cs typeface="+mn-cs"/>
              </a:rPr>
              <a:t>lciclo</a:t>
            </a:r>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 del cultivo</a:t>
            </a:r>
            <a:endParaRPr lang="es-CL" sz="1600" dirty="0">
              <a:solidFill>
                <a:schemeClr val="bg1"/>
              </a:solidFill>
            </a:endParaRPr>
          </a:p>
        </p:txBody>
      </p:sp>
    </p:spTree>
    <p:extLst>
      <p:ext uri="{BB962C8B-B14F-4D97-AF65-F5344CB8AC3E}">
        <p14:creationId xmlns:p14="http://schemas.microsoft.com/office/powerpoint/2010/main" val="38776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99259" y="368046"/>
            <a:ext cx="10515600" cy="784831"/>
          </a:xfrm>
        </p:spPr>
        <p:txBody>
          <a:bodyPr>
            <a:noAutofit/>
          </a:bodyPr>
          <a:lstStyle/>
          <a:p>
            <a:r>
              <a:rPr lang="es-ES" sz="2000" b="0" i="0" u="none" strike="noStrike" dirty="0">
                <a:solidFill>
                  <a:srgbClr val="000000"/>
                </a:solidFill>
                <a:effectLst/>
                <a:latin typeface="Calibri" panose="020F0502020204030204" pitchFamily="34" charset="0"/>
              </a:rPr>
              <a:t>NDRE: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Red Edge (Indice de Diferencia Normalizada de Borde Rojo)</a:t>
            </a:r>
            <a:br>
              <a:rPr lang="es-ES" sz="2000" b="0" i="0" u="none" strike="noStrike" dirty="0">
                <a:solidFill>
                  <a:srgbClr val="000000"/>
                </a:solidFill>
                <a:effectLst/>
                <a:latin typeface="Calibri" panose="020F0502020204030204" pitchFamily="34" charset="0"/>
              </a:rPr>
            </a:br>
            <a:br>
              <a:rPr lang="es-CL" sz="2000" dirty="0"/>
            </a:br>
            <a:endParaRPr lang="es-CL" sz="20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a:t>Se construye utilizando las reflexiones de la luz infrarroja cercana (NIR) y la luz </a:t>
                </a:r>
                <a:r>
                  <a:rPr lang="es-ES" dirty="0" err="1"/>
                  <a:t>RedEdge</a:t>
                </a:r>
                <a:r>
                  <a:rPr lang="es-ES" dirty="0"/>
                  <a:t>. Mide el estado de salud de la planta siendo muy sensible a los cambio de Nitrógeno. Es mejor que el NDVI para cultivos en temporada media y tardía de crecimiento que ya han acumulado gran cantidad de clorofila. En cultivos permanentes se debe utilizan en conjunto con el NDVI.“</a:t>
                </a:r>
              </a:p>
              <a:p>
                <a:pPr marL="0" indent="0">
                  <a:lnSpc>
                    <a:spcPct val="170000"/>
                  </a:lnSpc>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𝑁𝐷𝑅𝐸</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𝑅𝑒𝑑𝐸𝑑𝑔𝑒</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𝑅𝑒𝑑𝐸𝑑𝑔𝑒</m:t>
                          </m:r>
                        </m:den>
                      </m:f>
                    </m:oMath>
                  </m:oMathPara>
                </a14:m>
                <a:endParaRPr lang="es-ES" dirty="0"/>
              </a:p>
              <a:p>
                <a:pPr marL="0" indent="0">
                  <a:buNone/>
                </a:pPr>
                <a:r>
                  <a:rPr lang="es-ES" b="1" dirty="0"/>
                  <a:t>¿Para que se usa?</a:t>
                </a:r>
              </a:p>
              <a:p>
                <a:pPr marL="0" indent="0">
                  <a:buNone/>
                </a:pPr>
                <a:r>
                  <a:rPr lang="es-ES" dirty="0"/>
                  <a:t>Evaluar contenido de clorofila en la hoja y vigor de la planta. Asimismo permite monitorear la demanda y absorción de nitrógeno.</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264" t="-1333" r="-660"/>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2631490"/>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Muy sensible al cambio de Nitrógeno.</a:t>
            </a:r>
          </a:p>
          <a:p>
            <a:r>
              <a:rPr lang="es-ES" sz="1500" dirty="0">
                <a:solidFill>
                  <a:prstClr val="black"/>
                </a:solidFill>
                <a:latin typeface="Calibri" panose="020F0502020204030204"/>
              </a:rPr>
              <a:t>Se utiliza en cultivos anuales intensivos en temporada media y tardía de crecimiento</a:t>
            </a:r>
          </a:p>
          <a:p>
            <a:r>
              <a:rPr lang="es-ES" sz="1500" dirty="0">
                <a:solidFill>
                  <a:prstClr val="black"/>
                </a:solidFill>
                <a:latin typeface="Calibri" panose="020F0502020204030204"/>
              </a:rPr>
              <a:t>Puede penetrar más profundamente en la </a:t>
            </a:r>
            <a:r>
              <a:rPr lang="es-ES" sz="1500" dirty="0" err="1">
                <a:solidFill>
                  <a:prstClr val="black"/>
                </a:solidFill>
                <a:latin typeface="Calibri" panose="020F0502020204030204"/>
              </a:rPr>
              <a:t>la</a:t>
            </a:r>
            <a:r>
              <a:rPr lang="es-ES" sz="1500" dirty="0">
                <a:solidFill>
                  <a:prstClr val="black"/>
                </a:solidFill>
                <a:latin typeface="Calibri" panose="020F0502020204030204"/>
              </a:rPr>
              <a:t> copa de árboles para monitoreo</a:t>
            </a:r>
          </a:p>
          <a:p>
            <a:r>
              <a:rPr lang="es-ES" sz="1500" dirty="0">
                <a:solidFill>
                  <a:prstClr val="black"/>
                </a:solidFill>
                <a:latin typeface="Calibri" panose="020F0502020204030204"/>
              </a:rPr>
              <a:t> de huertos frutales</a:t>
            </a:r>
            <a:endParaRPr lang="es-CL" sz="1600" dirty="0"/>
          </a:p>
        </p:txBody>
      </p:sp>
    </p:spTree>
    <p:extLst>
      <p:ext uri="{BB962C8B-B14F-4D97-AF65-F5344CB8AC3E}">
        <p14:creationId xmlns:p14="http://schemas.microsoft.com/office/powerpoint/2010/main" val="14007313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2.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1303</TotalTime>
  <Words>3388</Words>
  <Application>Microsoft Office PowerPoint</Application>
  <PresentationFormat>Panorámica</PresentationFormat>
  <Paragraphs>361</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Calibri Light</vt:lpstr>
      <vt:lpstr>Cambria Math</vt:lpstr>
      <vt:lpstr>Tema de Office</vt:lpstr>
      <vt:lpstr>Geomática Agrícola</vt:lpstr>
      <vt:lpstr>Agregar 3 párrafos descriptivos</vt:lpstr>
      <vt:lpstr>Indices </vt:lpstr>
      <vt:lpstr>Indices de vegetacion</vt:lpstr>
      <vt:lpstr>Indices de vegetacion</vt:lpstr>
      <vt:lpstr>NDVI Normalized Difference Vegetation Index/Indice Diferencial Normalizado de Vegetación </vt:lpstr>
      <vt:lpstr>ARVI Indice de Vegetación Atmoféricamente Resistente </vt:lpstr>
      <vt:lpstr>GNDVI Green Normalized Difference Vegetation Index (Índice de Vegetación de la Diferencia Normalizada Verde )  </vt:lpstr>
      <vt:lpstr>NDRE: Normalized Difference Red Edge (Indice de Diferencia Normalizada de Borde Rojo)  </vt:lpstr>
      <vt:lpstr>GCI Green Chlorophyll Index / Indice de Clorofila Verde   </vt:lpstr>
      <vt:lpstr>CVI Chlorophyll vegetation index/ Indice de Vegetación de Clorofila </vt:lpstr>
      <vt:lpstr>SAVI Soil Adjusted Vegetation Index (Indice de Vegetación Ajustado al Suelo)</vt:lpstr>
      <vt:lpstr>MSAVI2 Modified Soil Adjusted Vegetation Index </vt:lpstr>
      <vt:lpstr>EVI Enhances Vegetation Index (Indice de Vegetación Mejorado)</vt:lpstr>
      <vt:lpstr>NDMI Normalized Differentes Moisture Index</vt:lpstr>
      <vt:lpstr>TDVI Transformed difference vegetation index (Indice diferencial transformación de vegetación). </vt:lpstr>
      <vt:lpstr>NDTI Normalized Difference Tillage Index (Indice Diferencial Normalizado de Labranza </vt:lpstr>
      <vt:lpstr>SINDRI  Shortwave infrared normalized difference residue index (Indice Diferencial Normalizado de Residuos de Infrarrojo de onda corta) </vt:lpstr>
      <vt:lpstr>BSI Bare Soil Index ( Indice de Suelos Descubiertos)  </vt:lpstr>
      <vt:lpstr>Versión 1: Filtros y visualización</vt:lpstr>
      <vt:lpstr>Estructura</vt:lpstr>
      <vt:lpstr>Presentación de PowerPoint</vt:lpstr>
      <vt:lpstr>Agroclima</vt:lpstr>
      <vt:lpstr>Agregar 3 párrafos descriptivos</vt:lpstr>
      <vt:lpstr>Presentación de PowerPoint</vt:lpstr>
      <vt:lpstr>Monitoreo de Glaciares</vt:lpstr>
      <vt:lpstr>Agregar 3 párrafos descriptivos</vt:lpstr>
      <vt:lpstr>Presentación de PowerPoint</vt:lpstr>
      <vt:lpstr>Monitoreo de Humedales</vt:lpstr>
      <vt:lpstr>Agregar 3 párrafos descriptivos</vt:lpstr>
      <vt:lpstr>Agregar 3 párrafos descriptivos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36</cp:revision>
  <dcterms:created xsi:type="dcterms:W3CDTF">2020-11-27T20:15:40Z</dcterms:created>
  <dcterms:modified xsi:type="dcterms:W3CDTF">2020-12-03T20:49:24Z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0x010100AF1467E5387C1947A85507355AAAC83E</vt:lpwstr>
  </property>
</Properties>
</file>