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2" r:id="rId6"/>
    <p:sldId id="271" r:id="rId7"/>
    <p:sldId id="273" r:id="rId8"/>
    <p:sldId id="292" r:id="rId9"/>
    <p:sldId id="270" r:id="rId10"/>
    <p:sldId id="272" r:id="rId11"/>
    <p:sldId id="275" r:id="rId12"/>
    <p:sldId id="277" r:id="rId13"/>
    <p:sldId id="276" r:id="rId14"/>
    <p:sldId id="279" r:id="rId15"/>
    <p:sldId id="280" r:id="rId16"/>
    <p:sldId id="281" r:id="rId17"/>
    <p:sldId id="282" r:id="rId18"/>
    <p:sldId id="288" r:id="rId19"/>
    <p:sldId id="284" r:id="rId20"/>
    <p:sldId id="289" r:id="rId21"/>
    <p:sldId id="290" r:id="rId22"/>
    <p:sldId id="291" r:id="rId23"/>
    <p:sldId id="285" r:id="rId24"/>
    <p:sldId id="286" r:id="rId25"/>
    <p:sldId id="287" r:id="rId26"/>
    <p:sldId id="257" r:id="rId27"/>
    <p:sldId id="258" r:id="rId28"/>
    <p:sldId id="259" r:id="rId29"/>
    <p:sldId id="261" r:id="rId30"/>
    <p:sldId id="263" r:id="rId31"/>
    <p:sldId id="260" r:id="rId32"/>
    <p:sldId id="264" r:id="rId33"/>
    <p:sldId id="266" r:id="rId34"/>
    <p:sldId id="269" r:id="rId35"/>
    <p:sldId id="265" r:id="rId36"/>
    <p:sldId id="267" r:id="rId37"/>
    <p:sldId id="268" r:id="rId38"/>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35" d="100"/>
          <a:sy n="35" d="100"/>
        </p:scale>
        <p:origin x="1868" y="7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0DA822-DA3A-4831-9C55-60EE760C95F6}"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es-CL"/>
        </a:p>
      </dgm:t>
    </dgm:pt>
    <dgm:pt modelId="{51BB9237-35F5-4C70-889E-8D501B2FE254}">
      <dgm:prSet phldrT="[Texto]" custT="1"/>
      <dgm:spPr/>
      <dgm:t>
        <a:bodyPr/>
        <a:lstStyle/>
        <a:p>
          <a:r>
            <a:rPr lang="es-CL" sz="1600" dirty="0"/>
            <a:t>Monitoreo Suelo Planta Agua</a:t>
          </a:r>
        </a:p>
      </dgm:t>
    </dgm:pt>
    <dgm:pt modelId="{979AA8ED-F14C-4AB3-ADCC-572B87B56E2E}" type="parTrans" cxnId="{EF21C7CD-0C4A-464C-A843-EB94EC66BF9D}">
      <dgm:prSet/>
      <dgm:spPr/>
      <dgm:t>
        <a:bodyPr/>
        <a:lstStyle/>
        <a:p>
          <a:endParaRPr lang="es-CL" sz="1600"/>
        </a:p>
      </dgm:t>
    </dgm:pt>
    <dgm:pt modelId="{1E373A87-3124-4B8C-A1C5-4A4CAAC93CF3}" type="sibTrans" cxnId="{EF21C7CD-0C4A-464C-A843-EB94EC66BF9D}">
      <dgm:prSet/>
      <dgm:spPr/>
      <dgm:t>
        <a:bodyPr/>
        <a:lstStyle/>
        <a:p>
          <a:endParaRPr lang="es-CL" sz="1600"/>
        </a:p>
      </dgm:t>
    </dgm:pt>
    <dgm:pt modelId="{0A902DA4-C8EF-4BE0-830A-61C8F44E6401}">
      <dgm:prSet phldrT="[Texto]" custT="1"/>
      <dgm:spPr/>
      <dgm:t>
        <a:bodyPr/>
        <a:lstStyle/>
        <a:p>
          <a:r>
            <a:rPr lang="es-CL" sz="1600" dirty="0" err="1"/>
            <a:t>Indices</a:t>
          </a:r>
          <a:r>
            <a:rPr lang="es-CL" sz="1600" dirty="0"/>
            <a:t> de Vegetación</a:t>
          </a:r>
        </a:p>
      </dgm:t>
    </dgm:pt>
    <dgm:pt modelId="{FBAF2FD9-7229-43C5-8B71-BE5BFD63CC11}" type="parTrans" cxnId="{5F5412E9-1064-46CB-87D6-1150B79F8842}">
      <dgm:prSet custT="1"/>
      <dgm:spPr/>
      <dgm:t>
        <a:bodyPr/>
        <a:lstStyle/>
        <a:p>
          <a:endParaRPr lang="es-CL" sz="1600"/>
        </a:p>
      </dgm:t>
    </dgm:pt>
    <dgm:pt modelId="{85543B6F-C496-4C15-9963-DFACC6D0CA00}" type="sibTrans" cxnId="{5F5412E9-1064-46CB-87D6-1150B79F8842}">
      <dgm:prSet/>
      <dgm:spPr/>
      <dgm:t>
        <a:bodyPr/>
        <a:lstStyle/>
        <a:p>
          <a:endParaRPr lang="es-CL" sz="1600"/>
        </a:p>
      </dgm:t>
    </dgm:pt>
    <dgm:pt modelId="{8B20E4FA-CE8A-4A1D-82F3-741BA1CBB80B}">
      <dgm:prSet phldrT="[Texto]" custT="1"/>
      <dgm:spPr/>
      <dgm:t>
        <a:bodyPr/>
        <a:lstStyle/>
        <a:p>
          <a:r>
            <a:rPr lang="es-CL" sz="1600" dirty="0"/>
            <a:t>Monitoreo Planta</a:t>
          </a:r>
        </a:p>
      </dgm:t>
    </dgm:pt>
    <dgm:pt modelId="{B7C497EC-6332-49B3-AE65-728942BC610E}" type="parTrans" cxnId="{15838360-17C3-45C3-BA2F-173E5711FE9F}">
      <dgm:prSet custT="1"/>
      <dgm:spPr/>
      <dgm:t>
        <a:bodyPr/>
        <a:lstStyle/>
        <a:p>
          <a:endParaRPr lang="es-CL" sz="1600"/>
        </a:p>
      </dgm:t>
    </dgm:pt>
    <dgm:pt modelId="{323D3268-A268-4033-ACA6-FFEC4A64C4EE}" type="sibTrans" cxnId="{15838360-17C3-45C3-BA2F-173E5711FE9F}">
      <dgm:prSet/>
      <dgm:spPr/>
      <dgm:t>
        <a:bodyPr/>
        <a:lstStyle/>
        <a:p>
          <a:endParaRPr lang="es-CL" sz="1600"/>
        </a:p>
      </dgm:t>
    </dgm:pt>
    <dgm:pt modelId="{6D19630F-0619-4906-913C-7D96B28554E7}">
      <dgm:prSet phldrT="[Texto]" custT="1"/>
      <dgm:spPr/>
      <dgm:t>
        <a:bodyPr/>
        <a:lstStyle/>
        <a:p>
          <a:r>
            <a:rPr lang="es-CL" sz="1600" dirty="0"/>
            <a:t>Monitoreo  Suelo-Planta</a:t>
          </a:r>
        </a:p>
      </dgm:t>
    </dgm:pt>
    <dgm:pt modelId="{A74F233E-ABA4-42CA-882A-A71595919FCF}" type="parTrans" cxnId="{5E9B44E4-CDB0-4A77-B8D3-819D3A5BDE41}">
      <dgm:prSet custT="1"/>
      <dgm:spPr/>
      <dgm:t>
        <a:bodyPr/>
        <a:lstStyle/>
        <a:p>
          <a:endParaRPr lang="es-CL" sz="1600"/>
        </a:p>
      </dgm:t>
    </dgm:pt>
    <dgm:pt modelId="{C3C14453-F26E-4156-9C17-553999B7B710}" type="sibTrans" cxnId="{5E9B44E4-CDB0-4A77-B8D3-819D3A5BDE41}">
      <dgm:prSet/>
      <dgm:spPr/>
      <dgm:t>
        <a:bodyPr/>
        <a:lstStyle/>
        <a:p>
          <a:endParaRPr lang="es-CL" sz="1600"/>
        </a:p>
      </dgm:t>
    </dgm:pt>
    <dgm:pt modelId="{74798567-21CD-42F3-8D0C-93E8EDA02647}">
      <dgm:prSet phldrT="[Texto]" custT="1"/>
      <dgm:spPr/>
      <dgm:t>
        <a:bodyPr/>
        <a:lstStyle/>
        <a:p>
          <a:r>
            <a:rPr lang="es-CL" sz="1600" dirty="0" err="1"/>
            <a:t>Indices</a:t>
          </a:r>
          <a:r>
            <a:rPr lang="es-CL" sz="1600" dirty="0"/>
            <a:t> de Humedad</a:t>
          </a:r>
        </a:p>
      </dgm:t>
    </dgm:pt>
    <dgm:pt modelId="{D221715D-0679-4581-8A7C-BC2825CF7329}" type="parTrans" cxnId="{3E28974F-000D-4496-B4BE-D5A886D44542}">
      <dgm:prSet custT="1"/>
      <dgm:spPr/>
      <dgm:t>
        <a:bodyPr/>
        <a:lstStyle/>
        <a:p>
          <a:endParaRPr lang="es-CL" sz="1600"/>
        </a:p>
      </dgm:t>
    </dgm:pt>
    <dgm:pt modelId="{1EE84FB9-B83A-4E73-AE93-8C69D49D30C1}" type="sibTrans" cxnId="{3E28974F-000D-4496-B4BE-D5A886D44542}">
      <dgm:prSet/>
      <dgm:spPr/>
      <dgm:t>
        <a:bodyPr/>
        <a:lstStyle/>
        <a:p>
          <a:endParaRPr lang="es-CL" sz="1600"/>
        </a:p>
      </dgm:t>
    </dgm:pt>
    <dgm:pt modelId="{F70DEBE8-E27F-4CD7-A612-9728C9446A8B}">
      <dgm:prSet custT="1"/>
      <dgm:spPr/>
      <dgm:t>
        <a:bodyPr/>
        <a:lstStyle/>
        <a:p>
          <a:r>
            <a:rPr lang="es-CL" sz="1600" dirty="0"/>
            <a:t>NDMI/NDWI</a:t>
          </a:r>
        </a:p>
      </dgm:t>
    </dgm:pt>
    <dgm:pt modelId="{81D5DFD0-44DE-4873-999A-8BBF753FE5AB}" type="parTrans" cxnId="{57637E43-46D3-441A-9387-9EBF4DCE073A}">
      <dgm:prSet custT="1"/>
      <dgm:spPr/>
      <dgm:t>
        <a:bodyPr/>
        <a:lstStyle/>
        <a:p>
          <a:endParaRPr lang="es-CL" sz="1600"/>
        </a:p>
      </dgm:t>
    </dgm:pt>
    <dgm:pt modelId="{629E34D5-53C1-4F5D-818F-2B810756A796}" type="sibTrans" cxnId="{57637E43-46D3-441A-9387-9EBF4DCE073A}">
      <dgm:prSet/>
      <dgm:spPr/>
      <dgm:t>
        <a:bodyPr/>
        <a:lstStyle/>
        <a:p>
          <a:endParaRPr lang="es-CL" sz="1600"/>
        </a:p>
      </dgm:t>
    </dgm:pt>
    <dgm:pt modelId="{B30EF2AB-E6E4-4CCF-A139-D1CEE8B07EDF}">
      <dgm:prSet custT="1"/>
      <dgm:spPr/>
      <dgm:t>
        <a:bodyPr/>
        <a:lstStyle/>
        <a:p>
          <a:r>
            <a:rPr lang="es-CL" sz="1600" dirty="0"/>
            <a:t>NDVI-ARVI-EVI</a:t>
          </a:r>
        </a:p>
      </dgm:t>
    </dgm:pt>
    <dgm:pt modelId="{0E317E3F-6F51-4C8F-8F25-8415628100C2}" type="parTrans" cxnId="{51601C03-AEB8-4CE4-A4B0-5A777C4FBD7F}">
      <dgm:prSet custT="1"/>
      <dgm:spPr/>
      <dgm:t>
        <a:bodyPr/>
        <a:lstStyle/>
        <a:p>
          <a:endParaRPr lang="es-CL" sz="1600"/>
        </a:p>
      </dgm:t>
    </dgm:pt>
    <dgm:pt modelId="{EBBE1CE5-6AFC-486A-B384-DF3F6B24BA33}" type="sibTrans" cxnId="{51601C03-AEB8-4CE4-A4B0-5A777C4FBD7F}">
      <dgm:prSet/>
      <dgm:spPr/>
      <dgm:t>
        <a:bodyPr/>
        <a:lstStyle/>
        <a:p>
          <a:endParaRPr lang="es-CL" sz="1600"/>
        </a:p>
      </dgm:t>
    </dgm:pt>
    <dgm:pt modelId="{928F8E4D-B940-4692-A869-AF0D83B206D9}">
      <dgm:prSet custT="1"/>
      <dgm:spPr/>
      <dgm:t>
        <a:bodyPr/>
        <a:lstStyle/>
        <a:p>
          <a:r>
            <a:rPr lang="es-CL" sz="1600" dirty="0"/>
            <a:t>Monitoreo Clorofila (Nitrógeno)</a:t>
          </a:r>
        </a:p>
      </dgm:t>
    </dgm:pt>
    <dgm:pt modelId="{D0C39F66-BC5E-4592-A613-857633670754}" type="parTrans" cxnId="{6B053DDB-6F0F-485D-95E4-4D93876DF961}">
      <dgm:prSet custT="1"/>
      <dgm:spPr/>
      <dgm:t>
        <a:bodyPr/>
        <a:lstStyle/>
        <a:p>
          <a:endParaRPr lang="es-CL" sz="1600"/>
        </a:p>
      </dgm:t>
    </dgm:pt>
    <dgm:pt modelId="{7A6BE9E9-B923-4865-8D5C-F5BE6AA4EFB0}" type="sibTrans" cxnId="{6B053DDB-6F0F-485D-95E4-4D93876DF961}">
      <dgm:prSet/>
      <dgm:spPr/>
      <dgm:t>
        <a:bodyPr/>
        <a:lstStyle/>
        <a:p>
          <a:endParaRPr lang="es-CL" sz="1600"/>
        </a:p>
      </dgm:t>
    </dgm:pt>
    <dgm:pt modelId="{A5EACDFE-8368-4CF8-A50D-0734A99399A9}">
      <dgm:prSet custT="1"/>
      <dgm:spPr/>
      <dgm:t>
        <a:bodyPr/>
        <a:lstStyle/>
        <a:p>
          <a:r>
            <a:rPr lang="es-CL" sz="1600" dirty="0"/>
            <a:t>GNDVI-NDRE-GCI-CVI</a:t>
          </a:r>
        </a:p>
      </dgm:t>
    </dgm:pt>
    <dgm:pt modelId="{6520EA40-1377-4AB4-9455-259884FA7B8A}" type="parTrans" cxnId="{07634D20-AD02-4A8C-8B76-C8D6AD9CBB76}">
      <dgm:prSet custT="1"/>
      <dgm:spPr/>
      <dgm:t>
        <a:bodyPr/>
        <a:lstStyle/>
        <a:p>
          <a:endParaRPr lang="es-CL" sz="1600"/>
        </a:p>
      </dgm:t>
    </dgm:pt>
    <dgm:pt modelId="{95CFF5AF-F9B0-43CD-87ED-8FF9915E2890}" type="sibTrans" cxnId="{07634D20-AD02-4A8C-8B76-C8D6AD9CBB76}">
      <dgm:prSet/>
      <dgm:spPr/>
      <dgm:t>
        <a:bodyPr/>
        <a:lstStyle/>
        <a:p>
          <a:endParaRPr lang="es-CL" sz="1600"/>
        </a:p>
      </dgm:t>
    </dgm:pt>
    <dgm:pt modelId="{B16ADE23-8F7D-46DD-B418-E56D382678BD}">
      <dgm:prSet custT="1"/>
      <dgm:spPr/>
      <dgm:t>
        <a:bodyPr/>
        <a:lstStyle/>
        <a:p>
          <a:r>
            <a:rPr lang="es-CL" sz="1600" dirty="0"/>
            <a:t>TDVI</a:t>
          </a:r>
        </a:p>
      </dgm:t>
    </dgm:pt>
    <dgm:pt modelId="{D04C3AFF-AE1D-40D1-B402-BBECE9611C52}" type="parTrans" cxnId="{2E64967B-9FF4-4836-B0F9-F960000F8694}">
      <dgm:prSet custT="1"/>
      <dgm:spPr/>
      <dgm:t>
        <a:bodyPr/>
        <a:lstStyle/>
        <a:p>
          <a:endParaRPr lang="es-CL" sz="1600"/>
        </a:p>
      </dgm:t>
    </dgm:pt>
    <dgm:pt modelId="{3DFE851C-3EC0-4366-9B16-D84D9EED64BE}" type="sibTrans" cxnId="{2E64967B-9FF4-4836-B0F9-F960000F8694}">
      <dgm:prSet/>
      <dgm:spPr/>
      <dgm:t>
        <a:bodyPr/>
        <a:lstStyle/>
        <a:p>
          <a:endParaRPr lang="es-CL" sz="1600"/>
        </a:p>
      </dgm:t>
    </dgm:pt>
    <dgm:pt modelId="{5B3B9327-5DA5-43B6-A75A-542143A5B6D3}">
      <dgm:prSet custT="1"/>
      <dgm:spPr/>
      <dgm:t>
        <a:bodyPr/>
        <a:lstStyle/>
        <a:p>
          <a:r>
            <a:rPr lang="es-CL" sz="1600" dirty="0"/>
            <a:t>SAVI-MSAVI2</a:t>
          </a:r>
        </a:p>
      </dgm:t>
    </dgm:pt>
    <dgm:pt modelId="{1FA17ABC-FACE-4B34-A96E-EE242E9A8239}" type="sibTrans" cxnId="{D2477951-7F38-4C9F-A723-E0B4B071258C}">
      <dgm:prSet/>
      <dgm:spPr/>
      <dgm:t>
        <a:bodyPr/>
        <a:lstStyle/>
        <a:p>
          <a:endParaRPr lang="es-CL" sz="1600"/>
        </a:p>
      </dgm:t>
    </dgm:pt>
    <dgm:pt modelId="{62735D84-BE8D-4630-9A63-E9CA63D09EC9}" type="parTrans" cxnId="{D2477951-7F38-4C9F-A723-E0B4B071258C}">
      <dgm:prSet custT="1"/>
      <dgm:spPr/>
      <dgm:t>
        <a:bodyPr/>
        <a:lstStyle/>
        <a:p>
          <a:endParaRPr lang="es-CL" sz="1600"/>
        </a:p>
      </dgm:t>
    </dgm:pt>
    <dgm:pt modelId="{C2FE3DAB-2D81-4315-B570-F109BB490A0A}">
      <dgm:prSet custT="1"/>
      <dgm:spPr/>
      <dgm:t>
        <a:bodyPr/>
        <a:lstStyle/>
        <a:p>
          <a:r>
            <a:rPr lang="es-CL" sz="1600" dirty="0" err="1"/>
            <a:t>Indices</a:t>
          </a:r>
          <a:r>
            <a:rPr lang="es-CL" sz="1600" dirty="0"/>
            <a:t> de Suelo</a:t>
          </a:r>
        </a:p>
      </dgm:t>
    </dgm:pt>
    <dgm:pt modelId="{65636F1E-5DAB-452B-9CED-5DC8B61D8A86}" type="parTrans" cxnId="{C45F124B-5B3B-462B-94EB-7CDD1F785213}">
      <dgm:prSet custT="1"/>
      <dgm:spPr/>
      <dgm:t>
        <a:bodyPr/>
        <a:lstStyle/>
        <a:p>
          <a:endParaRPr lang="es-CL" sz="1600"/>
        </a:p>
      </dgm:t>
    </dgm:pt>
    <dgm:pt modelId="{A4275295-553D-4E81-826B-71F3E2F63D78}" type="sibTrans" cxnId="{C45F124B-5B3B-462B-94EB-7CDD1F785213}">
      <dgm:prSet/>
      <dgm:spPr/>
      <dgm:t>
        <a:bodyPr/>
        <a:lstStyle/>
        <a:p>
          <a:endParaRPr lang="es-CL" sz="1600"/>
        </a:p>
      </dgm:t>
    </dgm:pt>
    <dgm:pt modelId="{E9BA5641-EA98-4F3B-913B-05A1607AA5B1}">
      <dgm:prSet custT="1"/>
      <dgm:spPr/>
      <dgm:t>
        <a:bodyPr/>
        <a:lstStyle/>
        <a:p>
          <a:r>
            <a:rPr lang="es-CL" sz="1600" dirty="0"/>
            <a:t>Monitoreo Agua-Planta</a:t>
          </a:r>
        </a:p>
      </dgm:t>
    </dgm:pt>
    <dgm:pt modelId="{B701113E-5943-4876-A3A3-3F7BF32D5DCF}" type="sibTrans" cxnId="{1A262447-D06F-492D-A633-6B09838FD3CB}">
      <dgm:prSet/>
      <dgm:spPr/>
      <dgm:t>
        <a:bodyPr/>
        <a:lstStyle/>
        <a:p>
          <a:endParaRPr lang="es-CL" sz="1600"/>
        </a:p>
      </dgm:t>
    </dgm:pt>
    <dgm:pt modelId="{92E5AB5B-0E54-4489-B648-9A9A7E1DE4A2}" type="parTrans" cxnId="{1A262447-D06F-492D-A633-6B09838FD3CB}">
      <dgm:prSet custT="1"/>
      <dgm:spPr/>
      <dgm:t>
        <a:bodyPr/>
        <a:lstStyle/>
        <a:p>
          <a:endParaRPr lang="es-CL" sz="1600"/>
        </a:p>
      </dgm:t>
    </dgm:pt>
    <dgm:pt modelId="{5F436D1E-D542-4613-8D6D-5542F484A183}">
      <dgm:prSet custT="1"/>
      <dgm:spPr/>
      <dgm:t>
        <a:bodyPr/>
        <a:lstStyle/>
        <a:p>
          <a:r>
            <a:rPr lang="es-CL" sz="1600" dirty="0"/>
            <a:t>Monitoreo Agua-Suelo (Sequía)</a:t>
          </a:r>
        </a:p>
      </dgm:t>
    </dgm:pt>
    <dgm:pt modelId="{93F230C4-C37F-419F-97DE-99CD0F698D1A}" type="sibTrans" cxnId="{C81C1CDA-F17E-4E33-A8B5-EFAED873FCC9}">
      <dgm:prSet/>
      <dgm:spPr/>
      <dgm:t>
        <a:bodyPr/>
        <a:lstStyle/>
        <a:p>
          <a:endParaRPr lang="es-CL" sz="1600"/>
        </a:p>
      </dgm:t>
    </dgm:pt>
    <dgm:pt modelId="{2DC8C304-7B16-4CA7-91DE-19782F89FFFA}" type="parTrans" cxnId="{C81C1CDA-F17E-4E33-A8B5-EFAED873FCC9}">
      <dgm:prSet custT="1"/>
      <dgm:spPr/>
      <dgm:t>
        <a:bodyPr/>
        <a:lstStyle/>
        <a:p>
          <a:endParaRPr lang="es-CL" sz="1600"/>
        </a:p>
      </dgm:t>
    </dgm:pt>
    <dgm:pt modelId="{0A08ED79-EF75-4B9E-8219-DE6F5E47BA95}">
      <dgm:prSet custT="1"/>
      <dgm:spPr/>
      <dgm:t>
        <a:bodyPr/>
        <a:lstStyle/>
        <a:p>
          <a:r>
            <a:rPr lang="es-CL" sz="1600" dirty="0"/>
            <a:t>Monitoreo suelos descubierto</a:t>
          </a:r>
        </a:p>
      </dgm:t>
    </dgm:pt>
    <dgm:pt modelId="{27CCAE2E-BB1C-4D47-9405-97D9753D4260}" type="parTrans" cxnId="{38A46D25-0E94-4A3E-8C0E-CB551F51EF14}">
      <dgm:prSet custT="1"/>
      <dgm:spPr/>
      <dgm:t>
        <a:bodyPr/>
        <a:lstStyle/>
        <a:p>
          <a:endParaRPr lang="es-CL" sz="1600"/>
        </a:p>
      </dgm:t>
    </dgm:pt>
    <dgm:pt modelId="{3DCE20B6-89A4-40DC-8492-8E7253E664EC}" type="sibTrans" cxnId="{38A46D25-0E94-4A3E-8C0E-CB551F51EF14}">
      <dgm:prSet/>
      <dgm:spPr/>
      <dgm:t>
        <a:bodyPr/>
        <a:lstStyle/>
        <a:p>
          <a:endParaRPr lang="es-CL" sz="1600"/>
        </a:p>
      </dgm:t>
    </dgm:pt>
    <dgm:pt modelId="{785DCDB1-CD4E-442A-828B-7C45CDDDE4B7}">
      <dgm:prSet custT="1"/>
      <dgm:spPr/>
      <dgm:t>
        <a:bodyPr/>
        <a:lstStyle/>
        <a:p>
          <a:r>
            <a:rPr lang="es-CL" sz="1600" dirty="0"/>
            <a:t>NDTI-SINDRI-BSI</a:t>
          </a:r>
        </a:p>
      </dgm:t>
    </dgm:pt>
    <dgm:pt modelId="{1BD24892-C7E2-4C50-A26E-F5CC556DCF39}" type="parTrans" cxnId="{4150D02F-E9FB-40A0-86CE-0E945A283CC2}">
      <dgm:prSet custT="1"/>
      <dgm:spPr/>
      <dgm:t>
        <a:bodyPr/>
        <a:lstStyle/>
        <a:p>
          <a:endParaRPr lang="es-CL" sz="1600"/>
        </a:p>
      </dgm:t>
    </dgm:pt>
    <dgm:pt modelId="{22D6C3A4-7660-4956-BD2A-2479C97E8984}" type="sibTrans" cxnId="{4150D02F-E9FB-40A0-86CE-0E945A283CC2}">
      <dgm:prSet/>
      <dgm:spPr/>
      <dgm:t>
        <a:bodyPr/>
        <a:lstStyle/>
        <a:p>
          <a:endParaRPr lang="es-CL" sz="1600"/>
        </a:p>
      </dgm:t>
    </dgm:pt>
    <dgm:pt modelId="{1AF0D116-1F21-4573-B5B6-8DCCB4E2CEE8}" type="pres">
      <dgm:prSet presAssocID="{B50DA822-DA3A-4831-9C55-60EE760C95F6}" presName="diagram" presStyleCnt="0">
        <dgm:presLayoutVars>
          <dgm:chPref val="1"/>
          <dgm:dir/>
          <dgm:animOne val="branch"/>
          <dgm:animLvl val="lvl"/>
          <dgm:resizeHandles val="exact"/>
        </dgm:presLayoutVars>
      </dgm:prSet>
      <dgm:spPr/>
    </dgm:pt>
    <dgm:pt modelId="{367CD60C-B549-4157-B27A-F4F982F30687}" type="pres">
      <dgm:prSet presAssocID="{51BB9237-35F5-4C70-889E-8D501B2FE254}" presName="root1" presStyleCnt="0"/>
      <dgm:spPr/>
    </dgm:pt>
    <dgm:pt modelId="{1EA388EB-378A-4F41-B1C7-11E97043A9F5}" type="pres">
      <dgm:prSet presAssocID="{51BB9237-35F5-4C70-889E-8D501B2FE254}" presName="LevelOneTextNode" presStyleLbl="node0" presStyleIdx="0" presStyleCnt="1" custScaleY="215075">
        <dgm:presLayoutVars>
          <dgm:chPref val="3"/>
        </dgm:presLayoutVars>
      </dgm:prSet>
      <dgm:spPr/>
    </dgm:pt>
    <dgm:pt modelId="{4BA4EC50-20B3-4F03-8F46-F010D7B0237D}" type="pres">
      <dgm:prSet presAssocID="{51BB9237-35F5-4C70-889E-8D501B2FE254}" presName="level2hierChild" presStyleCnt="0"/>
      <dgm:spPr/>
    </dgm:pt>
    <dgm:pt modelId="{1FC314BF-588C-4CDC-ACB5-97BFADF5338F}" type="pres">
      <dgm:prSet presAssocID="{FBAF2FD9-7229-43C5-8B71-BE5BFD63CC11}" presName="conn2-1" presStyleLbl="parChTrans1D2" presStyleIdx="0" presStyleCnt="3"/>
      <dgm:spPr/>
    </dgm:pt>
    <dgm:pt modelId="{B240B3BC-C0FB-4EBC-A5CB-027B8B886A24}" type="pres">
      <dgm:prSet presAssocID="{FBAF2FD9-7229-43C5-8B71-BE5BFD63CC11}" presName="connTx" presStyleLbl="parChTrans1D2" presStyleIdx="0" presStyleCnt="3"/>
      <dgm:spPr/>
    </dgm:pt>
    <dgm:pt modelId="{58792C36-A6B9-4389-82FB-25DA074B6C50}" type="pres">
      <dgm:prSet presAssocID="{0A902DA4-C8EF-4BE0-830A-61C8F44E6401}" presName="root2" presStyleCnt="0"/>
      <dgm:spPr/>
    </dgm:pt>
    <dgm:pt modelId="{844AD0CD-4E24-4EF5-A12B-275422258D73}" type="pres">
      <dgm:prSet presAssocID="{0A902DA4-C8EF-4BE0-830A-61C8F44E6401}" presName="LevelTwoTextNode" presStyleLbl="node2" presStyleIdx="0" presStyleCnt="3" custScaleX="163715">
        <dgm:presLayoutVars>
          <dgm:chPref val="3"/>
        </dgm:presLayoutVars>
      </dgm:prSet>
      <dgm:spPr/>
    </dgm:pt>
    <dgm:pt modelId="{5F7DA1AB-E498-4AC4-8CB2-17C79C588581}" type="pres">
      <dgm:prSet presAssocID="{0A902DA4-C8EF-4BE0-830A-61C8F44E6401}" presName="level3hierChild" presStyleCnt="0"/>
      <dgm:spPr/>
    </dgm:pt>
    <dgm:pt modelId="{2CCBE548-B179-4110-A30F-75B54D891794}" type="pres">
      <dgm:prSet presAssocID="{B7C497EC-6332-49B3-AE65-728942BC610E}" presName="conn2-1" presStyleLbl="parChTrans1D3" presStyleIdx="0" presStyleCnt="6"/>
      <dgm:spPr/>
    </dgm:pt>
    <dgm:pt modelId="{1CF8124C-F0F6-4409-A27B-429224C714A9}" type="pres">
      <dgm:prSet presAssocID="{B7C497EC-6332-49B3-AE65-728942BC610E}" presName="connTx" presStyleLbl="parChTrans1D3" presStyleIdx="0" presStyleCnt="6"/>
      <dgm:spPr/>
    </dgm:pt>
    <dgm:pt modelId="{FAEC1A8E-D241-446D-A61E-B9ED16451296}" type="pres">
      <dgm:prSet presAssocID="{8B20E4FA-CE8A-4A1D-82F3-741BA1CBB80B}" presName="root2" presStyleCnt="0"/>
      <dgm:spPr/>
    </dgm:pt>
    <dgm:pt modelId="{E090D193-0E35-4543-A0C6-2F0DE87958E6}" type="pres">
      <dgm:prSet presAssocID="{8B20E4FA-CE8A-4A1D-82F3-741BA1CBB80B}" presName="LevelTwoTextNode" presStyleLbl="node3" presStyleIdx="0" presStyleCnt="6" custScaleX="236688">
        <dgm:presLayoutVars>
          <dgm:chPref val="3"/>
        </dgm:presLayoutVars>
      </dgm:prSet>
      <dgm:spPr/>
    </dgm:pt>
    <dgm:pt modelId="{5C7587BA-2801-47DA-AB93-7BFB2BD69C1C}" type="pres">
      <dgm:prSet presAssocID="{8B20E4FA-CE8A-4A1D-82F3-741BA1CBB80B}" presName="level3hierChild" presStyleCnt="0"/>
      <dgm:spPr/>
    </dgm:pt>
    <dgm:pt modelId="{CC7DE627-466A-421D-9D06-2BEDD4042791}" type="pres">
      <dgm:prSet presAssocID="{0E317E3F-6F51-4C8F-8F25-8415628100C2}" presName="conn2-1" presStyleLbl="parChTrans1D4" presStyleIdx="0" presStyleCnt="6"/>
      <dgm:spPr/>
    </dgm:pt>
    <dgm:pt modelId="{29DF42D4-9BEC-4F58-B193-4C032D5CA2B4}" type="pres">
      <dgm:prSet presAssocID="{0E317E3F-6F51-4C8F-8F25-8415628100C2}" presName="connTx" presStyleLbl="parChTrans1D4" presStyleIdx="0" presStyleCnt="6"/>
      <dgm:spPr/>
    </dgm:pt>
    <dgm:pt modelId="{42496AC6-8D7B-4583-AB92-FB8CC08845CA}" type="pres">
      <dgm:prSet presAssocID="{B30EF2AB-E6E4-4CCF-A139-D1CEE8B07EDF}" presName="root2" presStyleCnt="0"/>
      <dgm:spPr/>
    </dgm:pt>
    <dgm:pt modelId="{78458E71-C92A-4207-A274-B67D71319B52}" type="pres">
      <dgm:prSet presAssocID="{B30EF2AB-E6E4-4CCF-A139-D1CEE8B07EDF}" presName="LevelTwoTextNode" presStyleLbl="node4" presStyleIdx="0" presStyleCnt="6" custScaleX="173852">
        <dgm:presLayoutVars>
          <dgm:chPref val="3"/>
        </dgm:presLayoutVars>
      </dgm:prSet>
      <dgm:spPr/>
    </dgm:pt>
    <dgm:pt modelId="{BE63B84E-4284-4611-9FCD-3F5BF4BC90E6}" type="pres">
      <dgm:prSet presAssocID="{B30EF2AB-E6E4-4CCF-A139-D1CEE8B07EDF}" presName="level3hierChild" presStyleCnt="0"/>
      <dgm:spPr/>
    </dgm:pt>
    <dgm:pt modelId="{E0129D05-E110-4A4A-83BD-ADF2C53CC734}" type="pres">
      <dgm:prSet presAssocID="{D0C39F66-BC5E-4592-A613-857633670754}" presName="conn2-1" presStyleLbl="parChTrans1D3" presStyleIdx="1" presStyleCnt="6"/>
      <dgm:spPr/>
    </dgm:pt>
    <dgm:pt modelId="{84DEB9AE-2850-41A9-AA59-394351A2248D}" type="pres">
      <dgm:prSet presAssocID="{D0C39F66-BC5E-4592-A613-857633670754}" presName="connTx" presStyleLbl="parChTrans1D3" presStyleIdx="1" presStyleCnt="6"/>
      <dgm:spPr/>
    </dgm:pt>
    <dgm:pt modelId="{8EBF56DD-0775-4029-9895-672A45496AAD}" type="pres">
      <dgm:prSet presAssocID="{928F8E4D-B940-4692-A869-AF0D83B206D9}" presName="root2" presStyleCnt="0"/>
      <dgm:spPr/>
    </dgm:pt>
    <dgm:pt modelId="{FA432A94-DF3F-445F-B5B6-DF35D7C89DA7}" type="pres">
      <dgm:prSet presAssocID="{928F8E4D-B940-4692-A869-AF0D83B206D9}" presName="LevelTwoTextNode" presStyleLbl="node3" presStyleIdx="1" presStyleCnt="6" custScaleX="236688" custScaleY="130543">
        <dgm:presLayoutVars>
          <dgm:chPref val="3"/>
        </dgm:presLayoutVars>
      </dgm:prSet>
      <dgm:spPr/>
    </dgm:pt>
    <dgm:pt modelId="{99274E9D-BD9F-4916-AEA7-144A9F5CAF04}" type="pres">
      <dgm:prSet presAssocID="{928F8E4D-B940-4692-A869-AF0D83B206D9}" presName="level3hierChild" presStyleCnt="0"/>
      <dgm:spPr/>
    </dgm:pt>
    <dgm:pt modelId="{CF764CA3-AF23-4BE5-89E0-F870A39ED374}" type="pres">
      <dgm:prSet presAssocID="{6520EA40-1377-4AB4-9455-259884FA7B8A}" presName="conn2-1" presStyleLbl="parChTrans1D4" presStyleIdx="1" presStyleCnt="6"/>
      <dgm:spPr/>
    </dgm:pt>
    <dgm:pt modelId="{03E5CCC5-EF0D-4D0C-B6C9-F48FD9C92018}" type="pres">
      <dgm:prSet presAssocID="{6520EA40-1377-4AB4-9455-259884FA7B8A}" presName="connTx" presStyleLbl="parChTrans1D4" presStyleIdx="1" presStyleCnt="6"/>
      <dgm:spPr/>
    </dgm:pt>
    <dgm:pt modelId="{A1FFB18C-783F-45A5-9FAA-9DA8C295E968}" type="pres">
      <dgm:prSet presAssocID="{A5EACDFE-8368-4CF8-A50D-0734A99399A9}" presName="root2" presStyleCnt="0"/>
      <dgm:spPr/>
    </dgm:pt>
    <dgm:pt modelId="{D4F3E0BF-2286-4073-8EDE-937945D9BE44}" type="pres">
      <dgm:prSet presAssocID="{A5EACDFE-8368-4CF8-A50D-0734A99399A9}" presName="LevelTwoTextNode" presStyleLbl="node4" presStyleIdx="1" presStyleCnt="6" custScaleX="173852">
        <dgm:presLayoutVars>
          <dgm:chPref val="3"/>
        </dgm:presLayoutVars>
      </dgm:prSet>
      <dgm:spPr/>
    </dgm:pt>
    <dgm:pt modelId="{7F6F4DF1-0A90-4D2C-B252-E1DABA14DB14}" type="pres">
      <dgm:prSet presAssocID="{A5EACDFE-8368-4CF8-A50D-0734A99399A9}" presName="level3hierChild" presStyleCnt="0"/>
      <dgm:spPr/>
    </dgm:pt>
    <dgm:pt modelId="{2A497EA6-4A41-481E-9234-E3108E5552F0}" type="pres">
      <dgm:prSet presAssocID="{A74F233E-ABA4-42CA-882A-A71595919FCF}" presName="conn2-1" presStyleLbl="parChTrans1D3" presStyleIdx="2" presStyleCnt="6"/>
      <dgm:spPr/>
    </dgm:pt>
    <dgm:pt modelId="{89D24D2E-A3CD-44AE-A80B-7A0F24848600}" type="pres">
      <dgm:prSet presAssocID="{A74F233E-ABA4-42CA-882A-A71595919FCF}" presName="connTx" presStyleLbl="parChTrans1D3" presStyleIdx="2" presStyleCnt="6"/>
      <dgm:spPr/>
    </dgm:pt>
    <dgm:pt modelId="{4E849F6C-BEB6-43DC-A93C-6BD785C23087}" type="pres">
      <dgm:prSet presAssocID="{6D19630F-0619-4906-913C-7D96B28554E7}" presName="root2" presStyleCnt="0"/>
      <dgm:spPr/>
    </dgm:pt>
    <dgm:pt modelId="{6FE4BA68-950B-4F35-8A3E-D6E71732AE93}" type="pres">
      <dgm:prSet presAssocID="{6D19630F-0619-4906-913C-7D96B28554E7}" presName="LevelTwoTextNode" presStyleLbl="node3" presStyleIdx="2" presStyleCnt="6" custScaleX="236688" custScaleY="156317">
        <dgm:presLayoutVars>
          <dgm:chPref val="3"/>
        </dgm:presLayoutVars>
      </dgm:prSet>
      <dgm:spPr/>
    </dgm:pt>
    <dgm:pt modelId="{1F25FCAF-D1A4-4DC9-9509-F0EE3331AE0B}" type="pres">
      <dgm:prSet presAssocID="{6D19630F-0619-4906-913C-7D96B28554E7}" presName="level3hierChild" presStyleCnt="0"/>
      <dgm:spPr/>
    </dgm:pt>
    <dgm:pt modelId="{1849D69C-F7BA-4F56-B97C-710F123AC880}" type="pres">
      <dgm:prSet presAssocID="{62735D84-BE8D-4630-9A63-E9CA63D09EC9}" presName="conn2-1" presStyleLbl="parChTrans1D4" presStyleIdx="2" presStyleCnt="6"/>
      <dgm:spPr/>
    </dgm:pt>
    <dgm:pt modelId="{5DB6DC17-6A72-457C-AD0C-D482E1BD12B4}" type="pres">
      <dgm:prSet presAssocID="{62735D84-BE8D-4630-9A63-E9CA63D09EC9}" presName="connTx" presStyleLbl="parChTrans1D4" presStyleIdx="2" presStyleCnt="6"/>
      <dgm:spPr/>
    </dgm:pt>
    <dgm:pt modelId="{0B4289EC-8ECF-4A18-A5BF-2CF45D220CAB}" type="pres">
      <dgm:prSet presAssocID="{5B3B9327-5DA5-43B6-A75A-542143A5B6D3}" presName="root2" presStyleCnt="0"/>
      <dgm:spPr/>
    </dgm:pt>
    <dgm:pt modelId="{E31E7D40-783C-48D4-AFC4-93CA13AF9308}" type="pres">
      <dgm:prSet presAssocID="{5B3B9327-5DA5-43B6-A75A-542143A5B6D3}" presName="LevelTwoTextNode" presStyleLbl="node4" presStyleIdx="2" presStyleCnt="6" custScaleX="173852">
        <dgm:presLayoutVars>
          <dgm:chPref val="3"/>
        </dgm:presLayoutVars>
      </dgm:prSet>
      <dgm:spPr/>
    </dgm:pt>
    <dgm:pt modelId="{C786BA37-F2C9-4765-8395-0B0704914E9A}" type="pres">
      <dgm:prSet presAssocID="{5B3B9327-5DA5-43B6-A75A-542143A5B6D3}" presName="level3hierChild" presStyleCnt="0"/>
      <dgm:spPr/>
    </dgm:pt>
    <dgm:pt modelId="{A63D09F7-238E-4C84-94E0-28114B5ED3E2}" type="pres">
      <dgm:prSet presAssocID="{D221715D-0679-4581-8A7C-BC2825CF7329}" presName="conn2-1" presStyleLbl="parChTrans1D2" presStyleIdx="1" presStyleCnt="3"/>
      <dgm:spPr/>
    </dgm:pt>
    <dgm:pt modelId="{05A49DEB-0887-46E3-BC34-1E7BE3564975}" type="pres">
      <dgm:prSet presAssocID="{D221715D-0679-4581-8A7C-BC2825CF7329}" presName="connTx" presStyleLbl="parChTrans1D2" presStyleIdx="1" presStyleCnt="3"/>
      <dgm:spPr/>
    </dgm:pt>
    <dgm:pt modelId="{3AADEB55-A602-484F-99A3-310804E79B64}" type="pres">
      <dgm:prSet presAssocID="{74798567-21CD-42F3-8D0C-93E8EDA02647}" presName="root2" presStyleCnt="0"/>
      <dgm:spPr/>
    </dgm:pt>
    <dgm:pt modelId="{E28222CC-A014-479C-9705-EFA2778052E8}" type="pres">
      <dgm:prSet presAssocID="{74798567-21CD-42F3-8D0C-93E8EDA02647}" presName="LevelTwoTextNode" presStyleLbl="node2" presStyleIdx="1" presStyleCnt="3" custScaleX="163715">
        <dgm:presLayoutVars>
          <dgm:chPref val="3"/>
        </dgm:presLayoutVars>
      </dgm:prSet>
      <dgm:spPr/>
    </dgm:pt>
    <dgm:pt modelId="{FE3A10A7-7D31-405C-91D8-562DEEB93EDB}" type="pres">
      <dgm:prSet presAssocID="{74798567-21CD-42F3-8D0C-93E8EDA02647}" presName="level3hierChild" presStyleCnt="0"/>
      <dgm:spPr/>
    </dgm:pt>
    <dgm:pt modelId="{851913AC-7A5E-4293-B0FC-B45ABB27D17B}" type="pres">
      <dgm:prSet presAssocID="{92E5AB5B-0E54-4489-B648-9A9A7E1DE4A2}" presName="conn2-1" presStyleLbl="parChTrans1D3" presStyleIdx="3" presStyleCnt="6"/>
      <dgm:spPr/>
    </dgm:pt>
    <dgm:pt modelId="{E542DD06-A55B-4162-A1DB-B077463465D9}" type="pres">
      <dgm:prSet presAssocID="{92E5AB5B-0E54-4489-B648-9A9A7E1DE4A2}" presName="connTx" presStyleLbl="parChTrans1D3" presStyleIdx="3" presStyleCnt="6"/>
      <dgm:spPr/>
    </dgm:pt>
    <dgm:pt modelId="{C732B30B-A7BA-4368-B503-3D3DE7837CF1}" type="pres">
      <dgm:prSet presAssocID="{E9BA5641-EA98-4F3B-913B-05A1607AA5B1}" presName="root2" presStyleCnt="0"/>
      <dgm:spPr/>
    </dgm:pt>
    <dgm:pt modelId="{4EB640C1-3FF1-46A1-B8A2-33AA99258F56}" type="pres">
      <dgm:prSet presAssocID="{E9BA5641-EA98-4F3B-913B-05A1607AA5B1}" presName="LevelTwoTextNode" presStyleLbl="node3" presStyleIdx="3" presStyleCnt="6" custScaleX="236688" custScaleY="136369">
        <dgm:presLayoutVars>
          <dgm:chPref val="3"/>
        </dgm:presLayoutVars>
      </dgm:prSet>
      <dgm:spPr/>
    </dgm:pt>
    <dgm:pt modelId="{7EE9F18D-CF58-404F-9855-BA651E057C54}" type="pres">
      <dgm:prSet presAssocID="{E9BA5641-EA98-4F3B-913B-05A1607AA5B1}" presName="level3hierChild" presStyleCnt="0"/>
      <dgm:spPr/>
    </dgm:pt>
    <dgm:pt modelId="{FC23415B-C10C-437A-A00A-8B2D1F5691F1}" type="pres">
      <dgm:prSet presAssocID="{81D5DFD0-44DE-4873-999A-8BBF753FE5AB}" presName="conn2-1" presStyleLbl="parChTrans1D4" presStyleIdx="3" presStyleCnt="6"/>
      <dgm:spPr/>
    </dgm:pt>
    <dgm:pt modelId="{96F6860A-C667-4FEF-AE34-01D7261D9805}" type="pres">
      <dgm:prSet presAssocID="{81D5DFD0-44DE-4873-999A-8BBF753FE5AB}" presName="connTx" presStyleLbl="parChTrans1D4" presStyleIdx="3" presStyleCnt="6"/>
      <dgm:spPr/>
    </dgm:pt>
    <dgm:pt modelId="{28845D05-02F7-4FF4-8FBD-DA660B5D66A9}" type="pres">
      <dgm:prSet presAssocID="{F70DEBE8-E27F-4CD7-A612-9728C9446A8B}" presName="root2" presStyleCnt="0"/>
      <dgm:spPr/>
    </dgm:pt>
    <dgm:pt modelId="{28AC6EAF-85C4-4388-96D1-C0CDF82F4764}" type="pres">
      <dgm:prSet presAssocID="{F70DEBE8-E27F-4CD7-A612-9728C9446A8B}" presName="LevelTwoTextNode" presStyleLbl="node4" presStyleIdx="3" presStyleCnt="6" custScaleX="173852">
        <dgm:presLayoutVars>
          <dgm:chPref val="3"/>
        </dgm:presLayoutVars>
      </dgm:prSet>
      <dgm:spPr/>
    </dgm:pt>
    <dgm:pt modelId="{40AEC35A-3CD3-4571-9FD4-03FC8BAC5499}" type="pres">
      <dgm:prSet presAssocID="{F70DEBE8-E27F-4CD7-A612-9728C9446A8B}" presName="level3hierChild" presStyleCnt="0"/>
      <dgm:spPr/>
    </dgm:pt>
    <dgm:pt modelId="{6F93D522-30DC-4F01-8405-3DD4D886EAE8}" type="pres">
      <dgm:prSet presAssocID="{2DC8C304-7B16-4CA7-91DE-19782F89FFFA}" presName="conn2-1" presStyleLbl="parChTrans1D3" presStyleIdx="4" presStyleCnt="6"/>
      <dgm:spPr/>
    </dgm:pt>
    <dgm:pt modelId="{7B48470E-DB6B-48BA-AD8F-E6D03B1E1B55}" type="pres">
      <dgm:prSet presAssocID="{2DC8C304-7B16-4CA7-91DE-19782F89FFFA}" presName="connTx" presStyleLbl="parChTrans1D3" presStyleIdx="4" presStyleCnt="6"/>
      <dgm:spPr/>
    </dgm:pt>
    <dgm:pt modelId="{2FEB97D9-314D-4A21-B6F2-F77A3BB95367}" type="pres">
      <dgm:prSet presAssocID="{5F436D1E-D542-4613-8D6D-5542F484A183}" presName="root2" presStyleCnt="0"/>
      <dgm:spPr/>
    </dgm:pt>
    <dgm:pt modelId="{8D16B081-F17D-4772-90A5-2DD3C46D6EE8}" type="pres">
      <dgm:prSet presAssocID="{5F436D1E-D542-4613-8D6D-5542F484A183}" presName="LevelTwoTextNode" presStyleLbl="node3" presStyleIdx="4" presStyleCnt="6" custScaleX="236688" custScaleY="127781">
        <dgm:presLayoutVars>
          <dgm:chPref val="3"/>
        </dgm:presLayoutVars>
      </dgm:prSet>
      <dgm:spPr/>
    </dgm:pt>
    <dgm:pt modelId="{E02A0D24-5010-496E-9595-9929304491D6}" type="pres">
      <dgm:prSet presAssocID="{5F436D1E-D542-4613-8D6D-5542F484A183}" presName="level3hierChild" presStyleCnt="0"/>
      <dgm:spPr/>
    </dgm:pt>
    <dgm:pt modelId="{CE31B20B-F689-407F-A138-71EDCD44E62C}" type="pres">
      <dgm:prSet presAssocID="{D04C3AFF-AE1D-40D1-B402-BBECE9611C52}" presName="conn2-1" presStyleLbl="parChTrans1D4" presStyleIdx="4" presStyleCnt="6"/>
      <dgm:spPr/>
    </dgm:pt>
    <dgm:pt modelId="{E5DC4AB9-B8E6-4206-BDF3-4D94DB2A6E64}" type="pres">
      <dgm:prSet presAssocID="{D04C3AFF-AE1D-40D1-B402-BBECE9611C52}" presName="connTx" presStyleLbl="parChTrans1D4" presStyleIdx="4" presStyleCnt="6"/>
      <dgm:spPr/>
    </dgm:pt>
    <dgm:pt modelId="{6F30066B-6B9C-4219-ABBC-0BB647F6C563}" type="pres">
      <dgm:prSet presAssocID="{B16ADE23-8F7D-46DD-B418-E56D382678BD}" presName="root2" presStyleCnt="0"/>
      <dgm:spPr/>
    </dgm:pt>
    <dgm:pt modelId="{139EFA92-7BA6-4ECC-B653-7BEDB6AED8A8}" type="pres">
      <dgm:prSet presAssocID="{B16ADE23-8F7D-46DD-B418-E56D382678BD}" presName="LevelTwoTextNode" presStyleLbl="node4" presStyleIdx="4" presStyleCnt="6" custScaleX="173852">
        <dgm:presLayoutVars>
          <dgm:chPref val="3"/>
        </dgm:presLayoutVars>
      </dgm:prSet>
      <dgm:spPr/>
    </dgm:pt>
    <dgm:pt modelId="{5EA73C48-782D-4DEC-B45A-EEBDE72ACC6E}" type="pres">
      <dgm:prSet presAssocID="{B16ADE23-8F7D-46DD-B418-E56D382678BD}" presName="level3hierChild" presStyleCnt="0"/>
      <dgm:spPr/>
    </dgm:pt>
    <dgm:pt modelId="{75EBDD87-2997-4464-BE9B-7251E1EC1BB6}" type="pres">
      <dgm:prSet presAssocID="{65636F1E-5DAB-452B-9CED-5DC8B61D8A86}" presName="conn2-1" presStyleLbl="parChTrans1D2" presStyleIdx="2" presStyleCnt="3"/>
      <dgm:spPr/>
    </dgm:pt>
    <dgm:pt modelId="{D4D8C862-E6B3-4FD4-BC05-F9E4563CD028}" type="pres">
      <dgm:prSet presAssocID="{65636F1E-5DAB-452B-9CED-5DC8B61D8A86}" presName="connTx" presStyleLbl="parChTrans1D2" presStyleIdx="2" presStyleCnt="3"/>
      <dgm:spPr/>
    </dgm:pt>
    <dgm:pt modelId="{683ED6C9-38BE-4736-B456-B94DA92E91A5}" type="pres">
      <dgm:prSet presAssocID="{C2FE3DAB-2D81-4315-B570-F109BB490A0A}" presName="root2" presStyleCnt="0"/>
      <dgm:spPr/>
    </dgm:pt>
    <dgm:pt modelId="{AA8BED70-C406-47EE-A373-8EAF76AA2A45}" type="pres">
      <dgm:prSet presAssocID="{C2FE3DAB-2D81-4315-B570-F109BB490A0A}" presName="LevelTwoTextNode" presStyleLbl="node2" presStyleIdx="2" presStyleCnt="3" custScaleX="162213" custScaleY="65488">
        <dgm:presLayoutVars>
          <dgm:chPref val="3"/>
        </dgm:presLayoutVars>
      </dgm:prSet>
      <dgm:spPr/>
    </dgm:pt>
    <dgm:pt modelId="{91E5BA07-8085-4BF8-B4A6-574BE70DE9AA}" type="pres">
      <dgm:prSet presAssocID="{C2FE3DAB-2D81-4315-B570-F109BB490A0A}" presName="level3hierChild" presStyleCnt="0"/>
      <dgm:spPr/>
    </dgm:pt>
    <dgm:pt modelId="{8CA116BE-904B-4095-977F-FAC2E87F13B5}" type="pres">
      <dgm:prSet presAssocID="{27CCAE2E-BB1C-4D47-9405-97D9753D4260}" presName="conn2-1" presStyleLbl="parChTrans1D3" presStyleIdx="5" presStyleCnt="6"/>
      <dgm:spPr/>
    </dgm:pt>
    <dgm:pt modelId="{299F4532-115E-4977-B400-6AC1562C343C}" type="pres">
      <dgm:prSet presAssocID="{27CCAE2E-BB1C-4D47-9405-97D9753D4260}" presName="connTx" presStyleLbl="parChTrans1D3" presStyleIdx="5" presStyleCnt="6"/>
      <dgm:spPr/>
    </dgm:pt>
    <dgm:pt modelId="{1958772E-7DC7-4DD2-8194-B44EDF8000DB}" type="pres">
      <dgm:prSet presAssocID="{0A08ED79-EF75-4B9E-8219-DE6F5E47BA95}" presName="root2" presStyleCnt="0"/>
      <dgm:spPr/>
    </dgm:pt>
    <dgm:pt modelId="{C0F044C8-75A5-4390-A096-3569E4B7BE1E}" type="pres">
      <dgm:prSet presAssocID="{0A08ED79-EF75-4B9E-8219-DE6F5E47BA95}" presName="LevelTwoTextNode" presStyleLbl="node3" presStyleIdx="5" presStyleCnt="6" custScaleX="230455">
        <dgm:presLayoutVars>
          <dgm:chPref val="3"/>
        </dgm:presLayoutVars>
      </dgm:prSet>
      <dgm:spPr/>
    </dgm:pt>
    <dgm:pt modelId="{A351CECC-CF04-4344-83EE-0EAA4B4EE4EB}" type="pres">
      <dgm:prSet presAssocID="{0A08ED79-EF75-4B9E-8219-DE6F5E47BA95}" presName="level3hierChild" presStyleCnt="0"/>
      <dgm:spPr/>
    </dgm:pt>
    <dgm:pt modelId="{298D0A5B-3317-47D8-B8C8-7987DFF74C77}" type="pres">
      <dgm:prSet presAssocID="{1BD24892-C7E2-4C50-A26E-F5CC556DCF39}" presName="conn2-1" presStyleLbl="parChTrans1D4" presStyleIdx="5" presStyleCnt="6"/>
      <dgm:spPr/>
    </dgm:pt>
    <dgm:pt modelId="{8FB24A46-11A7-459E-BBA0-3E43AC1102C8}" type="pres">
      <dgm:prSet presAssocID="{1BD24892-C7E2-4C50-A26E-F5CC556DCF39}" presName="connTx" presStyleLbl="parChTrans1D4" presStyleIdx="5" presStyleCnt="6"/>
      <dgm:spPr/>
    </dgm:pt>
    <dgm:pt modelId="{6F573377-37DF-462A-85F2-C284E4416960}" type="pres">
      <dgm:prSet presAssocID="{785DCDB1-CD4E-442A-828B-7C45CDDDE4B7}" presName="root2" presStyleCnt="0"/>
      <dgm:spPr/>
    </dgm:pt>
    <dgm:pt modelId="{A0D88EB2-0057-4CB9-AC62-A6EBFF41A2AE}" type="pres">
      <dgm:prSet presAssocID="{785DCDB1-CD4E-442A-828B-7C45CDDDE4B7}" presName="LevelTwoTextNode" presStyleLbl="node4" presStyleIdx="5" presStyleCnt="6" custScaleX="173852" custLinFactNeighborX="5335" custLinFactNeighborY="4648">
        <dgm:presLayoutVars>
          <dgm:chPref val="3"/>
        </dgm:presLayoutVars>
      </dgm:prSet>
      <dgm:spPr/>
    </dgm:pt>
    <dgm:pt modelId="{C1FF35F6-4DA0-4C80-9EC9-968AA299F98F}" type="pres">
      <dgm:prSet presAssocID="{785DCDB1-CD4E-442A-828B-7C45CDDDE4B7}" presName="level3hierChild" presStyleCnt="0"/>
      <dgm:spPr/>
    </dgm:pt>
  </dgm:ptLst>
  <dgm:cxnLst>
    <dgm:cxn modelId="{51601C03-AEB8-4CE4-A4B0-5A777C4FBD7F}" srcId="{8B20E4FA-CE8A-4A1D-82F3-741BA1CBB80B}" destId="{B30EF2AB-E6E4-4CCF-A139-D1CEE8B07EDF}" srcOrd="0" destOrd="0" parTransId="{0E317E3F-6F51-4C8F-8F25-8415628100C2}" sibTransId="{EBBE1CE5-6AFC-486A-B384-DF3F6B24BA33}"/>
    <dgm:cxn modelId="{DC95D505-7C4D-4B7E-A0AD-4FAB4F0860B9}" type="presOf" srcId="{6520EA40-1377-4AB4-9455-259884FA7B8A}" destId="{CF764CA3-AF23-4BE5-89E0-F870A39ED374}" srcOrd="0" destOrd="0" presId="urn:microsoft.com/office/officeart/2005/8/layout/hierarchy2"/>
    <dgm:cxn modelId="{D242EB07-D3FF-46C0-B264-B4AED1299050}" type="presOf" srcId="{B30EF2AB-E6E4-4CCF-A139-D1CEE8B07EDF}" destId="{78458E71-C92A-4207-A274-B67D71319B52}" srcOrd="0" destOrd="0" presId="urn:microsoft.com/office/officeart/2005/8/layout/hierarchy2"/>
    <dgm:cxn modelId="{FE930C19-81F7-463F-B3B8-F9DF599019D1}" type="presOf" srcId="{92E5AB5B-0E54-4489-B648-9A9A7E1DE4A2}" destId="{E542DD06-A55B-4162-A1DB-B077463465D9}" srcOrd="1" destOrd="0" presId="urn:microsoft.com/office/officeart/2005/8/layout/hierarchy2"/>
    <dgm:cxn modelId="{07634D20-AD02-4A8C-8B76-C8D6AD9CBB76}" srcId="{928F8E4D-B940-4692-A869-AF0D83B206D9}" destId="{A5EACDFE-8368-4CF8-A50D-0734A99399A9}" srcOrd="0" destOrd="0" parTransId="{6520EA40-1377-4AB4-9455-259884FA7B8A}" sibTransId="{95CFF5AF-F9B0-43CD-87ED-8FF9915E2890}"/>
    <dgm:cxn modelId="{38A46D25-0E94-4A3E-8C0E-CB551F51EF14}" srcId="{C2FE3DAB-2D81-4315-B570-F109BB490A0A}" destId="{0A08ED79-EF75-4B9E-8219-DE6F5E47BA95}" srcOrd="0" destOrd="0" parTransId="{27CCAE2E-BB1C-4D47-9405-97D9753D4260}" sibTransId="{3DCE20B6-89A4-40DC-8492-8E7253E664EC}"/>
    <dgm:cxn modelId="{395EAA28-745D-4C04-8DB4-D2033C145F6D}" type="presOf" srcId="{92E5AB5B-0E54-4489-B648-9A9A7E1DE4A2}" destId="{851913AC-7A5E-4293-B0FC-B45ABB27D17B}" srcOrd="0" destOrd="0" presId="urn:microsoft.com/office/officeart/2005/8/layout/hierarchy2"/>
    <dgm:cxn modelId="{BC336F2A-E6EF-45B2-AE2A-1660483DBF03}" type="presOf" srcId="{D0C39F66-BC5E-4592-A613-857633670754}" destId="{84DEB9AE-2850-41A9-AA59-394351A2248D}" srcOrd="1" destOrd="0" presId="urn:microsoft.com/office/officeart/2005/8/layout/hierarchy2"/>
    <dgm:cxn modelId="{4150D02F-E9FB-40A0-86CE-0E945A283CC2}" srcId="{0A08ED79-EF75-4B9E-8219-DE6F5E47BA95}" destId="{785DCDB1-CD4E-442A-828B-7C45CDDDE4B7}" srcOrd="0" destOrd="0" parTransId="{1BD24892-C7E2-4C50-A26E-F5CC556DCF39}" sibTransId="{22D6C3A4-7660-4956-BD2A-2479C97E8984}"/>
    <dgm:cxn modelId="{7894E832-3FE7-44F0-B0C1-F657CD2AFAFD}" type="presOf" srcId="{81D5DFD0-44DE-4873-999A-8BBF753FE5AB}" destId="{FC23415B-C10C-437A-A00A-8B2D1F5691F1}" srcOrd="0" destOrd="0" presId="urn:microsoft.com/office/officeart/2005/8/layout/hierarchy2"/>
    <dgm:cxn modelId="{2B11D834-CC67-4339-B2D8-CC178B861199}" type="presOf" srcId="{785DCDB1-CD4E-442A-828B-7C45CDDDE4B7}" destId="{A0D88EB2-0057-4CB9-AC62-A6EBFF41A2AE}" srcOrd="0" destOrd="0" presId="urn:microsoft.com/office/officeart/2005/8/layout/hierarchy2"/>
    <dgm:cxn modelId="{1127F637-24CE-4D39-95BB-B2053F24A72F}" type="presOf" srcId="{27CCAE2E-BB1C-4D47-9405-97D9753D4260}" destId="{8CA116BE-904B-4095-977F-FAC2E87F13B5}" srcOrd="0" destOrd="0" presId="urn:microsoft.com/office/officeart/2005/8/layout/hierarchy2"/>
    <dgm:cxn modelId="{B01DE75E-470C-4D7A-BAA6-8F742ADC7193}" type="presOf" srcId="{0E317E3F-6F51-4C8F-8F25-8415628100C2}" destId="{29DF42D4-9BEC-4F58-B193-4C032D5CA2B4}" srcOrd="1" destOrd="0" presId="urn:microsoft.com/office/officeart/2005/8/layout/hierarchy2"/>
    <dgm:cxn modelId="{15838360-17C3-45C3-BA2F-173E5711FE9F}" srcId="{0A902DA4-C8EF-4BE0-830A-61C8F44E6401}" destId="{8B20E4FA-CE8A-4A1D-82F3-741BA1CBB80B}" srcOrd="0" destOrd="0" parTransId="{B7C497EC-6332-49B3-AE65-728942BC610E}" sibTransId="{323D3268-A268-4033-ACA6-FFEC4A64C4EE}"/>
    <dgm:cxn modelId="{9B745A62-4890-4D20-989E-A65C84F9A899}" type="presOf" srcId="{1BD24892-C7E2-4C50-A26E-F5CC556DCF39}" destId="{8FB24A46-11A7-459E-BBA0-3E43AC1102C8}" srcOrd="1" destOrd="0" presId="urn:microsoft.com/office/officeart/2005/8/layout/hierarchy2"/>
    <dgm:cxn modelId="{57637E43-46D3-441A-9387-9EBF4DCE073A}" srcId="{E9BA5641-EA98-4F3B-913B-05A1607AA5B1}" destId="{F70DEBE8-E27F-4CD7-A612-9728C9446A8B}" srcOrd="0" destOrd="0" parTransId="{81D5DFD0-44DE-4873-999A-8BBF753FE5AB}" sibTransId="{629E34D5-53C1-4F5D-818F-2B810756A796}"/>
    <dgm:cxn modelId="{1A262447-D06F-492D-A633-6B09838FD3CB}" srcId="{74798567-21CD-42F3-8D0C-93E8EDA02647}" destId="{E9BA5641-EA98-4F3B-913B-05A1607AA5B1}" srcOrd="0" destOrd="0" parTransId="{92E5AB5B-0E54-4489-B648-9A9A7E1DE4A2}" sibTransId="{B701113E-5943-4876-A3A3-3F7BF32D5DCF}"/>
    <dgm:cxn modelId="{5A296447-1102-4A6F-87F9-BEF3094D6FD2}" type="presOf" srcId="{5F436D1E-D542-4613-8D6D-5542F484A183}" destId="{8D16B081-F17D-4772-90A5-2DD3C46D6EE8}" srcOrd="0" destOrd="0" presId="urn:microsoft.com/office/officeart/2005/8/layout/hierarchy2"/>
    <dgm:cxn modelId="{04C71F48-B1E5-467E-AB72-0F4888A7B592}" type="presOf" srcId="{6D19630F-0619-4906-913C-7D96B28554E7}" destId="{6FE4BA68-950B-4F35-8A3E-D6E71732AE93}" srcOrd="0" destOrd="0" presId="urn:microsoft.com/office/officeart/2005/8/layout/hierarchy2"/>
    <dgm:cxn modelId="{85BB7048-0D6B-40D9-AF5B-DDB45E8A71A1}" type="presOf" srcId="{74798567-21CD-42F3-8D0C-93E8EDA02647}" destId="{E28222CC-A014-479C-9705-EFA2778052E8}" srcOrd="0" destOrd="0" presId="urn:microsoft.com/office/officeart/2005/8/layout/hierarchy2"/>
    <dgm:cxn modelId="{0AFCED69-7C84-4773-8B32-F290FD80C75C}" type="presOf" srcId="{D04C3AFF-AE1D-40D1-B402-BBECE9611C52}" destId="{E5DC4AB9-B8E6-4206-BDF3-4D94DB2A6E64}" srcOrd="1" destOrd="0" presId="urn:microsoft.com/office/officeart/2005/8/layout/hierarchy2"/>
    <dgm:cxn modelId="{C45F124B-5B3B-462B-94EB-7CDD1F785213}" srcId="{51BB9237-35F5-4C70-889E-8D501B2FE254}" destId="{C2FE3DAB-2D81-4315-B570-F109BB490A0A}" srcOrd="2" destOrd="0" parTransId="{65636F1E-5DAB-452B-9CED-5DC8B61D8A86}" sibTransId="{A4275295-553D-4E81-826B-71F3E2F63D78}"/>
    <dgm:cxn modelId="{3AF3056C-441C-4D99-9805-28BE6B75613E}" type="presOf" srcId="{C2FE3DAB-2D81-4315-B570-F109BB490A0A}" destId="{AA8BED70-C406-47EE-A373-8EAF76AA2A45}" srcOrd="0" destOrd="0" presId="urn:microsoft.com/office/officeart/2005/8/layout/hierarchy2"/>
    <dgm:cxn modelId="{1168E36C-1498-4E53-AB14-55714014B31F}" type="presOf" srcId="{A5EACDFE-8368-4CF8-A50D-0734A99399A9}" destId="{D4F3E0BF-2286-4073-8EDE-937945D9BE44}" srcOrd="0" destOrd="0" presId="urn:microsoft.com/office/officeart/2005/8/layout/hierarchy2"/>
    <dgm:cxn modelId="{3E28974F-000D-4496-B4BE-D5A886D44542}" srcId="{51BB9237-35F5-4C70-889E-8D501B2FE254}" destId="{74798567-21CD-42F3-8D0C-93E8EDA02647}" srcOrd="1" destOrd="0" parTransId="{D221715D-0679-4581-8A7C-BC2825CF7329}" sibTransId="{1EE84FB9-B83A-4E73-AE93-8C69D49D30C1}"/>
    <dgm:cxn modelId="{D2477951-7F38-4C9F-A723-E0B4B071258C}" srcId="{6D19630F-0619-4906-913C-7D96B28554E7}" destId="{5B3B9327-5DA5-43B6-A75A-542143A5B6D3}" srcOrd="0" destOrd="0" parTransId="{62735D84-BE8D-4630-9A63-E9CA63D09EC9}" sibTransId="{1FA17ABC-FACE-4B34-A96E-EE242E9A8239}"/>
    <dgm:cxn modelId="{2574DF55-53A9-4BD8-B352-0F59762CFBF1}" type="presOf" srcId="{D221715D-0679-4581-8A7C-BC2825CF7329}" destId="{05A49DEB-0887-46E3-BC34-1E7BE3564975}" srcOrd="1" destOrd="0" presId="urn:microsoft.com/office/officeart/2005/8/layout/hierarchy2"/>
    <dgm:cxn modelId="{FAC63776-3E3E-47D4-A299-28DDA9975AF4}" type="presOf" srcId="{B7C497EC-6332-49B3-AE65-728942BC610E}" destId="{1CF8124C-F0F6-4409-A27B-429224C714A9}" srcOrd="1" destOrd="0" presId="urn:microsoft.com/office/officeart/2005/8/layout/hierarchy2"/>
    <dgm:cxn modelId="{048F437A-66D5-4F9B-AD76-559A1C145DF6}" type="presOf" srcId="{FBAF2FD9-7229-43C5-8B71-BE5BFD63CC11}" destId="{B240B3BC-C0FB-4EBC-A5CB-027B8B886A24}" srcOrd="1" destOrd="0" presId="urn:microsoft.com/office/officeart/2005/8/layout/hierarchy2"/>
    <dgm:cxn modelId="{77B9587B-DDEC-48EA-84B9-B2682A1C6D3D}" type="presOf" srcId="{2DC8C304-7B16-4CA7-91DE-19782F89FFFA}" destId="{7B48470E-DB6B-48BA-AD8F-E6D03B1E1B55}" srcOrd="1" destOrd="0" presId="urn:microsoft.com/office/officeart/2005/8/layout/hierarchy2"/>
    <dgm:cxn modelId="{2E64967B-9FF4-4836-B0F9-F960000F8694}" srcId="{5F436D1E-D542-4613-8D6D-5542F484A183}" destId="{B16ADE23-8F7D-46DD-B418-E56D382678BD}" srcOrd="0" destOrd="0" parTransId="{D04C3AFF-AE1D-40D1-B402-BBECE9611C52}" sibTransId="{3DFE851C-3EC0-4366-9B16-D84D9EED64BE}"/>
    <dgm:cxn modelId="{63D5CE7B-CA15-491F-AEEF-D2623C2CD4A7}" type="presOf" srcId="{65636F1E-5DAB-452B-9CED-5DC8B61D8A86}" destId="{75EBDD87-2997-4464-BE9B-7251E1EC1BB6}" srcOrd="0" destOrd="0" presId="urn:microsoft.com/office/officeart/2005/8/layout/hierarchy2"/>
    <dgm:cxn modelId="{8FD6067D-99B6-442C-8A21-9E7EBB6E8D53}" type="presOf" srcId="{65636F1E-5DAB-452B-9CED-5DC8B61D8A86}" destId="{D4D8C862-E6B3-4FD4-BC05-F9E4563CD028}" srcOrd="1" destOrd="0" presId="urn:microsoft.com/office/officeart/2005/8/layout/hierarchy2"/>
    <dgm:cxn modelId="{60FCFE8A-71D1-468B-BFF0-06E8AAB453C1}" type="presOf" srcId="{FBAF2FD9-7229-43C5-8B71-BE5BFD63CC11}" destId="{1FC314BF-588C-4CDC-ACB5-97BFADF5338F}" srcOrd="0" destOrd="0" presId="urn:microsoft.com/office/officeart/2005/8/layout/hierarchy2"/>
    <dgm:cxn modelId="{13709E8F-A704-4A10-840F-8CAE689AE55D}" type="presOf" srcId="{A74F233E-ABA4-42CA-882A-A71595919FCF}" destId="{89D24D2E-A3CD-44AE-A80B-7A0F24848600}" srcOrd="1" destOrd="0" presId="urn:microsoft.com/office/officeart/2005/8/layout/hierarchy2"/>
    <dgm:cxn modelId="{7E2AFC96-B79C-4EB6-8C44-FE7D61F31ACA}" type="presOf" srcId="{0A08ED79-EF75-4B9E-8219-DE6F5E47BA95}" destId="{C0F044C8-75A5-4390-A096-3569E4B7BE1E}" srcOrd="0" destOrd="0" presId="urn:microsoft.com/office/officeart/2005/8/layout/hierarchy2"/>
    <dgm:cxn modelId="{B17CA797-FD6C-4BAB-A78E-4ECB57180C71}" type="presOf" srcId="{F70DEBE8-E27F-4CD7-A612-9728C9446A8B}" destId="{28AC6EAF-85C4-4388-96D1-C0CDF82F4764}" srcOrd="0" destOrd="0" presId="urn:microsoft.com/office/officeart/2005/8/layout/hierarchy2"/>
    <dgm:cxn modelId="{FB22ABAB-BB0E-40C8-BE72-D11BD51F8090}" type="presOf" srcId="{B50DA822-DA3A-4831-9C55-60EE760C95F6}" destId="{1AF0D116-1F21-4573-B5B6-8DCCB4E2CEE8}" srcOrd="0" destOrd="0" presId="urn:microsoft.com/office/officeart/2005/8/layout/hierarchy2"/>
    <dgm:cxn modelId="{E5A33CB0-8B08-4E3B-9F8E-CC85CF7F1727}" type="presOf" srcId="{6520EA40-1377-4AB4-9455-259884FA7B8A}" destId="{03E5CCC5-EF0D-4D0C-B6C9-F48FD9C92018}" srcOrd="1" destOrd="0" presId="urn:microsoft.com/office/officeart/2005/8/layout/hierarchy2"/>
    <dgm:cxn modelId="{29CD00B8-9CAF-4854-9879-F5310647AEAF}" type="presOf" srcId="{51BB9237-35F5-4C70-889E-8D501B2FE254}" destId="{1EA388EB-378A-4F41-B1C7-11E97043A9F5}" srcOrd="0" destOrd="0" presId="urn:microsoft.com/office/officeart/2005/8/layout/hierarchy2"/>
    <dgm:cxn modelId="{D7F13BBB-D5CC-43E6-9B43-0D293540481D}" type="presOf" srcId="{62735D84-BE8D-4630-9A63-E9CA63D09EC9}" destId="{5DB6DC17-6A72-457C-AD0C-D482E1BD12B4}" srcOrd="1" destOrd="0" presId="urn:microsoft.com/office/officeart/2005/8/layout/hierarchy2"/>
    <dgm:cxn modelId="{CD2FFFBE-BF28-4336-B606-FFFB01EA13C9}" type="presOf" srcId="{2DC8C304-7B16-4CA7-91DE-19782F89FFFA}" destId="{6F93D522-30DC-4F01-8405-3DD4D886EAE8}" srcOrd="0" destOrd="0" presId="urn:microsoft.com/office/officeart/2005/8/layout/hierarchy2"/>
    <dgm:cxn modelId="{108ABFC7-FD14-45D8-BA08-DBC48A56BCEE}" type="presOf" srcId="{27CCAE2E-BB1C-4D47-9405-97D9753D4260}" destId="{299F4532-115E-4977-B400-6AC1562C343C}" srcOrd="1" destOrd="0" presId="urn:microsoft.com/office/officeart/2005/8/layout/hierarchy2"/>
    <dgm:cxn modelId="{5F9E1CC8-231D-454F-9394-0C88A5429059}" type="presOf" srcId="{B7C497EC-6332-49B3-AE65-728942BC610E}" destId="{2CCBE548-B179-4110-A30F-75B54D891794}" srcOrd="0" destOrd="0" presId="urn:microsoft.com/office/officeart/2005/8/layout/hierarchy2"/>
    <dgm:cxn modelId="{EF21C7CD-0C4A-464C-A843-EB94EC66BF9D}" srcId="{B50DA822-DA3A-4831-9C55-60EE760C95F6}" destId="{51BB9237-35F5-4C70-889E-8D501B2FE254}" srcOrd="0" destOrd="0" parTransId="{979AA8ED-F14C-4AB3-ADCC-572B87B56E2E}" sibTransId="{1E373A87-3124-4B8C-A1C5-4A4CAAC93CF3}"/>
    <dgm:cxn modelId="{1D5265D5-A7AC-4180-B96B-23FFFEA63326}" type="presOf" srcId="{5B3B9327-5DA5-43B6-A75A-542143A5B6D3}" destId="{E31E7D40-783C-48D4-AFC4-93CA13AF9308}" srcOrd="0" destOrd="0" presId="urn:microsoft.com/office/officeart/2005/8/layout/hierarchy2"/>
    <dgm:cxn modelId="{C0CCDBD5-5123-4CF7-8E56-770F263F5BA0}" type="presOf" srcId="{D221715D-0679-4581-8A7C-BC2825CF7329}" destId="{A63D09F7-238E-4C84-94E0-28114B5ED3E2}" srcOrd="0" destOrd="0" presId="urn:microsoft.com/office/officeart/2005/8/layout/hierarchy2"/>
    <dgm:cxn modelId="{EE6280D6-333A-4D48-9905-1FA68D578BFB}" type="presOf" srcId="{B16ADE23-8F7D-46DD-B418-E56D382678BD}" destId="{139EFA92-7BA6-4ECC-B653-7BEDB6AED8A8}" srcOrd="0" destOrd="0" presId="urn:microsoft.com/office/officeart/2005/8/layout/hierarchy2"/>
    <dgm:cxn modelId="{80C015D7-2E27-4A4D-A78E-8CDE93B066A0}" type="presOf" srcId="{1BD24892-C7E2-4C50-A26E-F5CC556DCF39}" destId="{298D0A5B-3317-47D8-B8C8-7987DFF74C77}" srcOrd="0" destOrd="0" presId="urn:microsoft.com/office/officeart/2005/8/layout/hierarchy2"/>
    <dgm:cxn modelId="{C81C1CDA-F17E-4E33-A8B5-EFAED873FCC9}" srcId="{74798567-21CD-42F3-8D0C-93E8EDA02647}" destId="{5F436D1E-D542-4613-8D6D-5542F484A183}" srcOrd="1" destOrd="0" parTransId="{2DC8C304-7B16-4CA7-91DE-19782F89FFFA}" sibTransId="{93F230C4-C37F-419F-97DE-99CD0F698D1A}"/>
    <dgm:cxn modelId="{422A2FDB-F242-4FCE-9A1C-B03EB30D1654}" type="presOf" srcId="{81D5DFD0-44DE-4873-999A-8BBF753FE5AB}" destId="{96F6860A-C667-4FEF-AE34-01D7261D9805}" srcOrd="1" destOrd="0" presId="urn:microsoft.com/office/officeart/2005/8/layout/hierarchy2"/>
    <dgm:cxn modelId="{6B053DDB-6F0F-485D-95E4-4D93876DF961}" srcId="{0A902DA4-C8EF-4BE0-830A-61C8F44E6401}" destId="{928F8E4D-B940-4692-A869-AF0D83B206D9}" srcOrd="1" destOrd="0" parTransId="{D0C39F66-BC5E-4592-A613-857633670754}" sibTransId="{7A6BE9E9-B923-4865-8D5C-F5BE6AA4EFB0}"/>
    <dgm:cxn modelId="{9AD18FE1-71D5-42A6-941D-05636D419295}" type="presOf" srcId="{8B20E4FA-CE8A-4A1D-82F3-741BA1CBB80B}" destId="{E090D193-0E35-4543-A0C6-2F0DE87958E6}" srcOrd="0" destOrd="0" presId="urn:microsoft.com/office/officeart/2005/8/layout/hierarchy2"/>
    <dgm:cxn modelId="{24B158E3-0D51-4B9F-AEFC-F96774981808}" type="presOf" srcId="{E9BA5641-EA98-4F3B-913B-05A1607AA5B1}" destId="{4EB640C1-3FF1-46A1-B8A2-33AA99258F56}" srcOrd="0" destOrd="0" presId="urn:microsoft.com/office/officeart/2005/8/layout/hierarchy2"/>
    <dgm:cxn modelId="{5E9B44E4-CDB0-4A77-B8D3-819D3A5BDE41}" srcId="{0A902DA4-C8EF-4BE0-830A-61C8F44E6401}" destId="{6D19630F-0619-4906-913C-7D96B28554E7}" srcOrd="2" destOrd="0" parTransId="{A74F233E-ABA4-42CA-882A-A71595919FCF}" sibTransId="{C3C14453-F26E-4156-9C17-553999B7B710}"/>
    <dgm:cxn modelId="{B400B2E5-E64F-4A7A-A802-37399EBE2748}" type="presOf" srcId="{A74F233E-ABA4-42CA-882A-A71595919FCF}" destId="{2A497EA6-4A41-481E-9234-E3108E5552F0}" srcOrd="0" destOrd="0" presId="urn:microsoft.com/office/officeart/2005/8/layout/hierarchy2"/>
    <dgm:cxn modelId="{5F5412E9-1064-46CB-87D6-1150B79F8842}" srcId="{51BB9237-35F5-4C70-889E-8D501B2FE254}" destId="{0A902DA4-C8EF-4BE0-830A-61C8F44E6401}" srcOrd="0" destOrd="0" parTransId="{FBAF2FD9-7229-43C5-8B71-BE5BFD63CC11}" sibTransId="{85543B6F-C496-4C15-9963-DFACC6D0CA00}"/>
    <dgm:cxn modelId="{15C561E9-C681-46C3-A4E2-912C1E6AAE36}" type="presOf" srcId="{928F8E4D-B940-4692-A869-AF0D83B206D9}" destId="{FA432A94-DF3F-445F-B5B6-DF35D7C89DA7}" srcOrd="0" destOrd="0" presId="urn:microsoft.com/office/officeart/2005/8/layout/hierarchy2"/>
    <dgm:cxn modelId="{6010DDEB-CB34-4474-930C-9368DC57483D}" type="presOf" srcId="{0E317E3F-6F51-4C8F-8F25-8415628100C2}" destId="{CC7DE627-466A-421D-9D06-2BEDD4042791}" srcOrd="0" destOrd="0" presId="urn:microsoft.com/office/officeart/2005/8/layout/hierarchy2"/>
    <dgm:cxn modelId="{F970F6F4-AA07-4860-9DCC-59D87D21CA47}" type="presOf" srcId="{0A902DA4-C8EF-4BE0-830A-61C8F44E6401}" destId="{844AD0CD-4E24-4EF5-A12B-275422258D73}" srcOrd="0" destOrd="0" presId="urn:microsoft.com/office/officeart/2005/8/layout/hierarchy2"/>
    <dgm:cxn modelId="{9011CAF9-66BD-4DFE-9867-37DE7569BC1D}" type="presOf" srcId="{62735D84-BE8D-4630-9A63-E9CA63D09EC9}" destId="{1849D69C-F7BA-4F56-B97C-710F123AC880}" srcOrd="0" destOrd="0" presId="urn:microsoft.com/office/officeart/2005/8/layout/hierarchy2"/>
    <dgm:cxn modelId="{B20389FD-96B9-4EDF-8631-02971574E361}" type="presOf" srcId="{D0C39F66-BC5E-4592-A613-857633670754}" destId="{E0129D05-E110-4A4A-83BD-ADF2C53CC734}" srcOrd="0" destOrd="0" presId="urn:microsoft.com/office/officeart/2005/8/layout/hierarchy2"/>
    <dgm:cxn modelId="{C7438CFE-B501-4605-AA7D-0F1516FA84F2}" type="presOf" srcId="{D04C3AFF-AE1D-40D1-B402-BBECE9611C52}" destId="{CE31B20B-F689-407F-A138-71EDCD44E62C}" srcOrd="0" destOrd="0" presId="urn:microsoft.com/office/officeart/2005/8/layout/hierarchy2"/>
    <dgm:cxn modelId="{EDD87519-8869-4368-B228-8A36CCB37D62}" type="presParOf" srcId="{1AF0D116-1F21-4573-B5B6-8DCCB4E2CEE8}" destId="{367CD60C-B549-4157-B27A-F4F982F30687}" srcOrd="0" destOrd="0" presId="urn:microsoft.com/office/officeart/2005/8/layout/hierarchy2"/>
    <dgm:cxn modelId="{9D8B12CC-516C-4CB6-BF39-2AE992DD1653}" type="presParOf" srcId="{367CD60C-B549-4157-B27A-F4F982F30687}" destId="{1EA388EB-378A-4F41-B1C7-11E97043A9F5}" srcOrd="0" destOrd="0" presId="urn:microsoft.com/office/officeart/2005/8/layout/hierarchy2"/>
    <dgm:cxn modelId="{B5065857-A7D3-46CF-8C1A-91C6EE69C181}" type="presParOf" srcId="{367CD60C-B549-4157-B27A-F4F982F30687}" destId="{4BA4EC50-20B3-4F03-8F46-F010D7B0237D}" srcOrd="1" destOrd="0" presId="urn:microsoft.com/office/officeart/2005/8/layout/hierarchy2"/>
    <dgm:cxn modelId="{93F47B12-017E-4D4D-A1CA-12C6F50DA8FE}" type="presParOf" srcId="{4BA4EC50-20B3-4F03-8F46-F010D7B0237D}" destId="{1FC314BF-588C-4CDC-ACB5-97BFADF5338F}" srcOrd="0" destOrd="0" presId="urn:microsoft.com/office/officeart/2005/8/layout/hierarchy2"/>
    <dgm:cxn modelId="{D63D8501-6188-4504-9542-29EB4870D12B}" type="presParOf" srcId="{1FC314BF-588C-4CDC-ACB5-97BFADF5338F}" destId="{B240B3BC-C0FB-4EBC-A5CB-027B8B886A24}" srcOrd="0" destOrd="0" presId="urn:microsoft.com/office/officeart/2005/8/layout/hierarchy2"/>
    <dgm:cxn modelId="{645E6E5B-D397-4A48-A188-784A81BACA62}" type="presParOf" srcId="{4BA4EC50-20B3-4F03-8F46-F010D7B0237D}" destId="{58792C36-A6B9-4389-82FB-25DA074B6C50}" srcOrd="1" destOrd="0" presId="urn:microsoft.com/office/officeart/2005/8/layout/hierarchy2"/>
    <dgm:cxn modelId="{E4AE0B20-9CA6-43F2-A131-054CC4C3EE29}" type="presParOf" srcId="{58792C36-A6B9-4389-82FB-25DA074B6C50}" destId="{844AD0CD-4E24-4EF5-A12B-275422258D73}" srcOrd="0" destOrd="0" presId="urn:microsoft.com/office/officeart/2005/8/layout/hierarchy2"/>
    <dgm:cxn modelId="{0978F4A3-BE61-4611-B755-384A0FA843BD}" type="presParOf" srcId="{58792C36-A6B9-4389-82FB-25DA074B6C50}" destId="{5F7DA1AB-E498-4AC4-8CB2-17C79C588581}" srcOrd="1" destOrd="0" presId="urn:microsoft.com/office/officeart/2005/8/layout/hierarchy2"/>
    <dgm:cxn modelId="{BB0CB2A1-054D-47AF-BA9F-5021087C4F8A}" type="presParOf" srcId="{5F7DA1AB-E498-4AC4-8CB2-17C79C588581}" destId="{2CCBE548-B179-4110-A30F-75B54D891794}" srcOrd="0" destOrd="0" presId="urn:microsoft.com/office/officeart/2005/8/layout/hierarchy2"/>
    <dgm:cxn modelId="{D0CBEC34-21E1-4DB4-A857-350EAB7F8220}" type="presParOf" srcId="{2CCBE548-B179-4110-A30F-75B54D891794}" destId="{1CF8124C-F0F6-4409-A27B-429224C714A9}" srcOrd="0" destOrd="0" presId="urn:microsoft.com/office/officeart/2005/8/layout/hierarchy2"/>
    <dgm:cxn modelId="{6FCE9B73-2838-413E-A64F-0A8831DD67CB}" type="presParOf" srcId="{5F7DA1AB-E498-4AC4-8CB2-17C79C588581}" destId="{FAEC1A8E-D241-446D-A61E-B9ED16451296}" srcOrd="1" destOrd="0" presId="urn:microsoft.com/office/officeart/2005/8/layout/hierarchy2"/>
    <dgm:cxn modelId="{A7E20C6D-8826-45B4-9545-C159ABF4E902}" type="presParOf" srcId="{FAEC1A8E-D241-446D-A61E-B9ED16451296}" destId="{E090D193-0E35-4543-A0C6-2F0DE87958E6}" srcOrd="0" destOrd="0" presId="urn:microsoft.com/office/officeart/2005/8/layout/hierarchy2"/>
    <dgm:cxn modelId="{E0CE178B-5DD8-45AC-9380-8DB0B405176F}" type="presParOf" srcId="{FAEC1A8E-D241-446D-A61E-B9ED16451296}" destId="{5C7587BA-2801-47DA-AB93-7BFB2BD69C1C}" srcOrd="1" destOrd="0" presId="urn:microsoft.com/office/officeart/2005/8/layout/hierarchy2"/>
    <dgm:cxn modelId="{FE277B9A-8EEB-4038-AAE6-E40AE417DE8B}" type="presParOf" srcId="{5C7587BA-2801-47DA-AB93-7BFB2BD69C1C}" destId="{CC7DE627-466A-421D-9D06-2BEDD4042791}" srcOrd="0" destOrd="0" presId="urn:microsoft.com/office/officeart/2005/8/layout/hierarchy2"/>
    <dgm:cxn modelId="{C5D132C3-63B8-4FE6-B713-BA88857D8DBF}" type="presParOf" srcId="{CC7DE627-466A-421D-9D06-2BEDD4042791}" destId="{29DF42D4-9BEC-4F58-B193-4C032D5CA2B4}" srcOrd="0" destOrd="0" presId="urn:microsoft.com/office/officeart/2005/8/layout/hierarchy2"/>
    <dgm:cxn modelId="{CDC297BE-A26D-40E8-AD4E-11C193DBA185}" type="presParOf" srcId="{5C7587BA-2801-47DA-AB93-7BFB2BD69C1C}" destId="{42496AC6-8D7B-4583-AB92-FB8CC08845CA}" srcOrd="1" destOrd="0" presId="urn:microsoft.com/office/officeart/2005/8/layout/hierarchy2"/>
    <dgm:cxn modelId="{622F5EF1-3ADF-4BA6-930D-8F68D939B129}" type="presParOf" srcId="{42496AC6-8D7B-4583-AB92-FB8CC08845CA}" destId="{78458E71-C92A-4207-A274-B67D71319B52}" srcOrd="0" destOrd="0" presId="urn:microsoft.com/office/officeart/2005/8/layout/hierarchy2"/>
    <dgm:cxn modelId="{41EBEBE4-3382-4087-B789-FCE15827361D}" type="presParOf" srcId="{42496AC6-8D7B-4583-AB92-FB8CC08845CA}" destId="{BE63B84E-4284-4611-9FCD-3F5BF4BC90E6}" srcOrd="1" destOrd="0" presId="urn:microsoft.com/office/officeart/2005/8/layout/hierarchy2"/>
    <dgm:cxn modelId="{E7C63BD3-FC63-4D1B-9DEB-98912691E9D4}" type="presParOf" srcId="{5F7DA1AB-E498-4AC4-8CB2-17C79C588581}" destId="{E0129D05-E110-4A4A-83BD-ADF2C53CC734}" srcOrd="2" destOrd="0" presId="urn:microsoft.com/office/officeart/2005/8/layout/hierarchy2"/>
    <dgm:cxn modelId="{7AC1E188-892B-4FA2-873B-39FF3862D4FA}" type="presParOf" srcId="{E0129D05-E110-4A4A-83BD-ADF2C53CC734}" destId="{84DEB9AE-2850-41A9-AA59-394351A2248D}" srcOrd="0" destOrd="0" presId="urn:microsoft.com/office/officeart/2005/8/layout/hierarchy2"/>
    <dgm:cxn modelId="{CA3E512F-74E4-4E7A-9EDA-AD054499A84D}" type="presParOf" srcId="{5F7DA1AB-E498-4AC4-8CB2-17C79C588581}" destId="{8EBF56DD-0775-4029-9895-672A45496AAD}" srcOrd="3" destOrd="0" presId="urn:microsoft.com/office/officeart/2005/8/layout/hierarchy2"/>
    <dgm:cxn modelId="{582E0BFA-7A72-4684-A6A6-3F604215D9BA}" type="presParOf" srcId="{8EBF56DD-0775-4029-9895-672A45496AAD}" destId="{FA432A94-DF3F-445F-B5B6-DF35D7C89DA7}" srcOrd="0" destOrd="0" presId="urn:microsoft.com/office/officeart/2005/8/layout/hierarchy2"/>
    <dgm:cxn modelId="{8C6EFDC2-BF7D-4B4B-A942-8DFAC7E616C8}" type="presParOf" srcId="{8EBF56DD-0775-4029-9895-672A45496AAD}" destId="{99274E9D-BD9F-4916-AEA7-144A9F5CAF04}" srcOrd="1" destOrd="0" presId="urn:microsoft.com/office/officeart/2005/8/layout/hierarchy2"/>
    <dgm:cxn modelId="{E5D8F33A-48AB-4970-9977-C141E5E4C506}" type="presParOf" srcId="{99274E9D-BD9F-4916-AEA7-144A9F5CAF04}" destId="{CF764CA3-AF23-4BE5-89E0-F870A39ED374}" srcOrd="0" destOrd="0" presId="urn:microsoft.com/office/officeart/2005/8/layout/hierarchy2"/>
    <dgm:cxn modelId="{448ECD71-60FB-4585-9893-B3401D6FEA90}" type="presParOf" srcId="{CF764CA3-AF23-4BE5-89E0-F870A39ED374}" destId="{03E5CCC5-EF0D-4D0C-B6C9-F48FD9C92018}" srcOrd="0" destOrd="0" presId="urn:microsoft.com/office/officeart/2005/8/layout/hierarchy2"/>
    <dgm:cxn modelId="{B36FA9DE-8113-4E60-8248-FB7BB9C3B0B1}" type="presParOf" srcId="{99274E9D-BD9F-4916-AEA7-144A9F5CAF04}" destId="{A1FFB18C-783F-45A5-9FAA-9DA8C295E968}" srcOrd="1" destOrd="0" presId="urn:microsoft.com/office/officeart/2005/8/layout/hierarchy2"/>
    <dgm:cxn modelId="{AACEB5AC-C175-4A5D-8021-AE664D74EE3A}" type="presParOf" srcId="{A1FFB18C-783F-45A5-9FAA-9DA8C295E968}" destId="{D4F3E0BF-2286-4073-8EDE-937945D9BE44}" srcOrd="0" destOrd="0" presId="urn:microsoft.com/office/officeart/2005/8/layout/hierarchy2"/>
    <dgm:cxn modelId="{BD0C5630-7756-46BC-A3C9-11FFF5E861D5}" type="presParOf" srcId="{A1FFB18C-783F-45A5-9FAA-9DA8C295E968}" destId="{7F6F4DF1-0A90-4D2C-B252-E1DABA14DB14}" srcOrd="1" destOrd="0" presId="urn:microsoft.com/office/officeart/2005/8/layout/hierarchy2"/>
    <dgm:cxn modelId="{C3A1572D-3AFB-418B-B030-C44308FFD604}" type="presParOf" srcId="{5F7DA1AB-E498-4AC4-8CB2-17C79C588581}" destId="{2A497EA6-4A41-481E-9234-E3108E5552F0}" srcOrd="4" destOrd="0" presId="urn:microsoft.com/office/officeart/2005/8/layout/hierarchy2"/>
    <dgm:cxn modelId="{4D2ABDD9-3598-4BF9-A570-87E344482FBC}" type="presParOf" srcId="{2A497EA6-4A41-481E-9234-E3108E5552F0}" destId="{89D24D2E-A3CD-44AE-A80B-7A0F24848600}" srcOrd="0" destOrd="0" presId="urn:microsoft.com/office/officeart/2005/8/layout/hierarchy2"/>
    <dgm:cxn modelId="{85ED6022-9DC7-4E9D-86BB-867CDA647056}" type="presParOf" srcId="{5F7DA1AB-E498-4AC4-8CB2-17C79C588581}" destId="{4E849F6C-BEB6-43DC-A93C-6BD785C23087}" srcOrd="5" destOrd="0" presId="urn:microsoft.com/office/officeart/2005/8/layout/hierarchy2"/>
    <dgm:cxn modelId="{F6027B75-FE30-4B54-9574-2CEF215632AB}" type="presParOf" srcId="{4E849F6C-BEB6-43DC-A93C-6BD785C23087}" destId="{6FE4BA68-950B-4F35-8A3E-D6E71732AE93}" srcOrd="0" destOrd="0" presId="urn:microsoft.com/office/officeart/2005/8/layout/hierarchy2"/>
    <dgm:cxn modelId="{ECDC50A7-8EC5-499D-806B-BA55915DA346}" type="presParOf" srcId="{4E849F6C-BEB6-43DC-A93C-6BD785C23087}" destId="{1F25FCAF-D1A4-4DC9-9509-F0EE3331AE0B}" srcOrd="1" destOrd="0" presId="urn:microsoft.com/office/officeart/2005/8/layout/hierarchy2"/>
    <dgm:cxn modelId="{26D2ECD7-A63E-4A9B-8E62-151FC2963F69}" type="presParOf" srcId="{1F25FCAF-D1A4-4DC9-9509-F0EE3331AE0B}" destId="{1849D69C-F7BA-4F56-B97C-710F123AC880}" srcOrd="0" destOrd="0" presId="urn:microsoft.com/office/officeart/2005/8/layout/hierarchy2"/>
    <dgm:cxn modelId="{644C144D-C467-4E15-982F-E7F6FE9EBCB0}" type="presParOf" srcId="{1849D69C-F7BA-4F56-B97C-710F123AC880}" destId="{5DB6DC17-6A72-457C-AD0C-D482E1BD12B4}" srcOrd="0" destOrd="0" presId="urn:microsoft.com/office/officeart/2005/8/layout/hierarchy2"/>
    <dgm:cxn modelId="{1313C759-15EC-4AA3-AB69-7EE035EDA7FD}" type="presParOf" srcId="{1F25FCAF-D1A4-4DC9-9509-F0EE3331AE0B}" destId="{0B4289EC-8ECF-4A18-A5BF-2CF45D220CAB}" srcOrd="1" destOrd="0" presId="urn:microsoft.com/office/officeart/2005/8/layout/hierarchy2"/>
    <dgm:cxn modelId="{B9047D1F-7ED6-4739-89C9-7A1076765724}" type="presParOf" srcId="{0B4289EC-8ECF-4A18-A5BF-2CF45D220CAB}" destId="{E31E7D40-783C-48D4-AFC4-93CA13AF9308}" srcOrd="0" destOrd="0" presId="urn:microsoft.com/office/officeart/2005/8/layout/hierarchy2"/>
    <dgm:cxn modelId="{C09BD142-3A1A-4069-9BEC-6186294B19C2}" type="presParOf" srcId="{0B4289EC-8ECF-4A18-A5BF-2CF45D220CAB}" destId="{C786BA37-F2C9-4765-8395-0B0704914E9A}" srcOrd="1" destOrd="0" presId="urn:microsoft.com/office/officeart/2005/8/layout/hierarchy2"/>
    <dgm:cxn modelId="{F15FDC5B-B27C-412B-ABD3-DCFD6A23C433}" type="presParOf" srcId="{4BA4EC50-20B3-4F03-8F46-F010D7B0237D}" destId="{A63D09F7-238E-4C84-94E0-28114B5ED3E2}" srcOrd="2" destOrd="0" presId="urn:microsoft.com/office/officeart/2005/8/layout/hierarchy2"/>
    <dgm:cxn modelId="{1723EAE4-17C2-4FB2-857C-75B4F55F9134}" type="presParOf" srcId="{A63D09F7-238E-4C84-94E0-28114B5ED3E2}" destId="{05A49DEB-0887-46E3-BC34-1E7BE3564975}" srcOrd="0" destOrd="0" presId="urn:microsoft.com/office/officeart/2005/8/layout/hierarchy2"/>
    <dgm:cxn modelId="{6DF60790-1EB4-4728-82DB-4E34FC98A7E0}" type="presParOf" srcId="{4BA4EC50-20B3-4F03-8F46-F010D7B0237D}" destId="{3AADEB55-A602-484F-99A3-310804E79B64}" srcOrd="3" destOrd="0" presId="urn:microsoft.com/office/officeart/2005/8/layout/hierarchy2"/>
    <dgm:cxn modelId="{C67EE95B-416A-4C34-B5EA-834594BDEAD1}" type="presParOf" srcId="{3AADEB55-A602-484F-99A3-310804E79B64}" destId="{E28222CC-A014-479C-9705-EFA2778052E8}" srcOrd="0" destOrd="0" presId="urn:microsoft.com/office/officeart/2005/8/layout/hierarchy2"/>
    <dgm:cxn modelId="{AF497D74-3579-459D-9A38-633A813A028C}" type="presParOf" srcId="{3AADEB55-A602-484F-99A3-310804E79B64}" destId="{FE3A10A7-7D31-405C-91D8-562DEEB93EDB}" srcOrd="1" destOrd="0" presId="urn:microsoft.com/office/officeart/2005/8/layout/hierarchy2"/>
    <dgm:cxn modelId="{43C84010-7305-4D53-B6D5-641CBD31AC7B}" type="presParOf" srcId="{FE3A10A7-7D31-405C-91D8-562DEEB93EDB}" destId="{851913AC-7A5E-4293-B0FC-B45ABB27D17B}" srcOrd="0" destOrd="0" presId="urn:microsoft.com/office/officeart/2005/8/layout/hierarchy2"/>
    <dgm:cxn modelId="{871B1E3C-F002-45BE-9DFE-A37ED8031543}" type="presParOf" srcId="{851913AC-7A5E-4293-B0FC-B45ABB27D17B}" destId="{E542DD06-A55B-4162-A1DB-B077463465D9}" srcOrd="0" destOrd="0" presId="urn:microsoft.com/office/officeart/2005/8/layout/hierarchy2"/>
    <dgm:cxn modelId="{3F53D3DA-A29A-4894-83E3-606DF440B38D}" type="presParOf" srcId="{FE3A10A7-7D31-405C-91D8-562DEEB93EDB}" destId="{C732B30B-A7BA-4368-B503-3D3DE7837CF1}" srcOrd="1" destOrd="0" presId="urn:microsoft.com/office/officeart/2005/8/layout/hierarchy2"/>
    <dgm:cxn modelId="{FEC73E90-BAFC-468B-8F44-02690BFF4791}" type="presParOf" srcId="{C732B30B-A7BA-4368-B503-3D3DE7837CF1}" destId="{4EB640C1-3FF1-46A1-B8A2-33AA99258F56}" srcOrd="0" destOrd="0" presId="urn:microsoft.com/office/officeart/2005/8/layout/hierarchy2"/>
    <dgm:cxn modelId="{8E08C109-389E-4566-A29A-B29CB47A111A}" type="presParOf" srcId="{C732B30B-A7BA-4368-B503-3D3DE7837CF1}" destId="{7EE9F18D-CF58-404F-9855-BA651E057C54}" srcOrd="1" destOrd="0" presId="urn:microsoft.com/office/officeart/2005/8/layout/hierarchy2"/>
    <dgm:cxn modelId="{13760650-07B1-439F-BCD1-BE8587CC198A}" type="presParOf" srcId="{7EE9F18D-CF58-404F-9855-BA651E057C54}" destId="{FC23415B-C10C-437A-A00A-8B2D1F5691F1}" srcOrd="0" destOrd="0" presId="urn:microsoft.com/office/officeart/2005/8/layout/hierarchy2"/>
    <dgm:cxn modelId="{B35DBC10-8A3A-4C58-96A4-841731F7CEC3}" type="presParOf" srcId="{FC23415B-C10C-437A-A00A-8B2D1F5691F1}" destId="{96F6860A-C667-4FEF-AE34-01D7261D9805}" srcOrd="0" destOrd="0" presId="urn:microsoft.com/office/officeart/2005/8/layout/hierarchy2"/>
    <dgm:cxn modelId="{9C6216F2-2206-4B23-8E59-D6EA0F0EAC62}" type="presParOf" srcId="{7EE9F18D-CF58-404F-9855-BA651E057C54}" destId="{28845D05-02F7-4FF4-8FBD-DA660B5D66A9}" srcOrd="1" destOrd="0" presId="urn:microsoft.com/office/officeart/2005/8/layout/hierarchy2"/>
    <dgm:cxn modelId="{2A2A584D-268B-48B6-B29F-9E2E87EC43FB}" type="presParOf" srcId="{28845D05-02F7-4FF4-8FBD-DA660B5D66A9}" destId="{28AC6EAF-85C4-4388-96D1-C0CDF82F4764}" srcOrd="0" destOrd="0" presId="urn:microsoft.com/office/officeart/2005/8/layout/hierarchy2"/>
    <dgm:cxn modelId="{E88F5EAA-D348-4B63-9F11-E997223A94D5}" type="presParOf" srcId="{28845D05-02F7-4FF4-8FBD-DA660B5D66A9}" destId="{40AEC35A-3CD3-4571-9FD4-03FC8BAC5499}" srcOrd="1" destOrd="0" presId="urn:microsoft.com/office/officeart/2005/8/layout/hierarchy2"/>
    <dgm:cxn modelId="{DF4001FC-678B-4A78-A39C-AE7A2DCD6EF6}" type="presParOf" srcId="{FE3A10A7-7D31-405C-91D8-562DEEB93EDB}" destId="{6F93D522-30DC-4F01-8405-3DD4D886EAE8}" srcOrd="2" destOrd="0" presId="urn:microsoft.com/office/officeart/2005/8/layout/hierarchy2"/>
    <dgm:cxn modelId="{C1130CD9-5676-4A78-82AB-6737C7E0F353}" type="presParOf" srcId="{6F93D522-30DC-4F01-8405-3DD4D886EAE8}" destId="{7B48470E-DB6B-48BA-AD8F-E6D03B1E1B55}" srcOrd="0" destOrd="0" presId="urn:microsoft.com/office/officeart/2005/8/layout/hierarchy2"/>
    <dgm:cxn modelId="{3391B66F-DE30-42A9-BFB9-D3F70A6AAC69}" type="presParOf" srcId="{FE3A10A7-7D31-405C-91D8-562DEEB93EDB}" destId="{2FEB97D9-314D-4A21-B6F2-F77A3BB95367}" srcOrd="3" destOrd="0" presId="urn:microsoft.com/office/officeart/2005/8/layout/hierarchy2"/>
    <dgm:cxn modelId="{4E90BE01-7518-4AC7-89FF-8D7E29E1461F}" type="presParOf" srcId="{2FEB97D9-314D-4A21-B6F2-F77A3BB95367}" destId="{8D16B081-F17D-4772-90A5-2DD3C46D6EE8}" srcOrd="0" destOrd="0" presId="urn:microsoft.com/office/officeart/2005/8/layout/hierarchy2"/>
    <dgm:cxn modelId="{2344451C-8954-407F-B5F3-71E3325C09BA}" type="presParOf" srcId="{2FEB97D9-314D-4A21-B6F2-F77A3BB95367}" destId="{E02A0D24-5010-496E-9595-9929304491D6}" srcOrd="1" destOrd="0" presId="urn:microsoft.com/office/officeart/2005/8/layout/hierarchy2"/>
    <dgm:cxn modelId="{EB4EE134-B498-4B62-839E-291BAC36B505}" type="presParOf" srcId="{E02A0D24-5010-496E-9595-9929304491D6}" destId="{CE31B20B-F689-407F-A138-71EDCD44E62C}" srcOrd="0" destOrd="0" presId="urn:microsoft.com/office/officeart/2005/8/layout/hierarchy2"/>
    <dgm:cxn modelId="{031F19C6-8FBB-4C34-9E6A-FD15110C9493}" type="presParOf" srcId="{CE31B20B-F689-407F-A138-71EDCD44E62C}" destId="{E5DC4AB9-B8E6-4206-BDF3-4D94DB2A6E64}" srcOrd="0" destOrd="0" presId="urn:microsoft.com/office/officeart/2005/8/layout/hierarchy2"/>
    <dgm:cxn modelId="{DD39298B-E1DB-48D8-9A9D-234F4A83D17B}" type="presParOf" srcId="{E02A0D24-5010-496E-9595-9929304491D6}" destId="{6F30066B-6B9C-4219-ABBC-0BB647F6C563}" srcOrd="1" destOrd="0" presId="urn:microsoft.com/office/officeart/2005/8/layout/hierarchy2"/>
    <dgm:cxn modelId="{5EF42482-453A-436F-9304-C4C2494E7167}" type="presParOf" srcId="{6F30066B-6B9C-4219-ABBC-0BB647F6C563}" destId="{139EFA92-7BA6-4ECC-B653-7BEDB6AED8A8}" srcOrd="0" destOrd="0" presId="urn:microsoft.com/office/officeart/2005/8/layout/hierarchy2"/>
    <dgm:cxn modelId="{C4B46FF1-171B-420B-AFFD-75A1DB14E73C}" type="presParOf" srcId="{6F30066B-6B9C-4219-ABBC-0BB647F6C563}" destId="{5EA73C48-782D-4DEC-B45A-EEBDE72ACC6E}" srcOrd="1" destOrd="0" presId="urn:microsoft.com/office/officeart/2005/8/layout/hierarchy2"/>
    <dgm:cxn modelId="{CC99EC1D-C967-405B-8007-DE62E384BF87}" type="presParOf" srcId="{4BA4EC50-20B3-4F03-8F46-F010D7B0237D}" destId="{75EBDD87-2997-4464-BE9B-7251E1EC1BB6}" srcOrd="4" destOrd="0" presId="urn:microsoft.com/office/officeart/2005/8/layout/hierarchy2"/>
    <dgm:cxn modelId="{F3688C87-9853-42C8-A5FD-AFDEC0083CC5}" type="presParOf" srcId="{75EBDD87-2997-4464-BE9B-7251E1EC1BB6}" destId="{D4D8C862-E6B3-4FD4-BC05-F9E4563CD028}" srcOrd="0" destOrd="0" presId="urn:microsoft.com/office/officeart/2005/8/layout/hierarchy2"/>
    <dgm:cxn modelId="{B1140D7B-19CE-46DA-9A0B-F1BB1C01D950}" type="presParOf" srcId="{4BA4EC50-20B3-4F03-8F46-F010D7B0237D}" destId="{683ED6C9-38BE-4736-B456-B94DA92E91A5}" srcOrd="5" destOrd="0" presId="urn:microsoft.com/office/officeart/2005/8/layout/hierarchy2"/>
    <dgm:cxn modelId="{27F497A5-52EF-442F-8AAA-18F965998584}" type="presParOf" srcId="{683ED6C9-38BE-4736-B456-B94DA92E91A5}" destId="{AA8BED70-C406-47EE-A373-8EAF76AA2A45}" srcOrd="0" destOrd="0" presId="urn:microsoft.com/office/officeart/2005/8/layout/hierarchy2"/>
    <dgm:cxn modelId="{FFAF1700-EFB3-4D94-8BF1-653C78CE265C}" type="presParOf" srcId="{683ED6C9-38BE-4736-B456-B94DA92E91A5}" destId="{91E5BA07-8085-4BF8-B4A6-574BE70DE9AA}" srcOrd="1" destOrd="0" presId="urn:microsoft.com/office/officeart/2005/8/layout/hierarchy2"/>
    <dgm:cxn modelId="{BC9A543F-1E39-4213-AEC6-7D6BFA11A08A}" type="presParOf" srcId="{91E5BA07-8085-4BF8-B4A6-574BE70DE9AA}" destId="{8CA116BE-904B-4095-977F-FAC2E87F13B5}" srcOrd="0" destOrd="0" presId="urn:microsoft.com/office/officeart/2005/8/layout/hierarchy2"/>
    <dgm:cxn modelId="{FEF5BC74-A460-4CB2-ABA8-D74E55CE885E}" type="presParOf" srcId="{8CA116BE-904B-4095-977F-FAC2E87F13B5}" destId="{299F4532-115E-4977-B400-6AC1562C343C}" srcOrd="0" destOrd="0" presId="urn:microsoft.com/office/officeart/2005/8/layout/hierarchy2"/>
    <dgm:cxn modelId="{239707C0-EED6-4E19-AD3E-8C1BB48C9846}" type="presParOf" srcId="{91E5BA07-8085-4BF8-B4A6-574BE70DE9AA}" destId="{1958772E-7DC7-4DD2-8194-B44EDF8000DB}" srcOrd="1" destOrd="0" presId="urn:microsoft.com/office/officeart/2005/8/layout/hierarchy2"/>
    <dgm:cxn modelId="{EC5BCE3F-C44A-4F97-8626-4BC2B97E7313}" type="presParOf" srcId="{1958772E-7DC7-4DD2-8194-B44EDF8000DB}" destId="{C0F044C8-75A5-4390-A096-3569E4B7BE1E}" srcOrd="0" destOrd="0" presId="urn:microsoft.com/office/officeart/2005/8/layout/hierarchy2"/>
    <dgm:cxn modelId="{2E7A158D-0842-42CE-9C4F-206FD120FE78}" type="presParOf" srcId="{1958772E-7DC7-4DD2-8194-B44EDF8000DB}" destId="{A351CECC-CF04-4344-83EE-0EAA4B4EE4EB}" srcOrd="1" destOrd="0" presId="urn:microsoft.com/office/officeart/2005/8/layout/hierarchy2"/>
    <dgm:cxn modelId="{A0D29765-3001-4211-BD2D-AB1042AE90BC}" type="presParOf" srcId="{A351CECC-CF04-4344-83EE-0EAA4B4EE4EB}" destId="{298D0A5B-3317-47D8-B8C8-7987DFF74C77}" srcOrd="0" destOrd="0" presId="urn:microsoft.com/office/officeart/2005/8/layout/hierarchy2"/>
    <dgm:cxn modelId="{E7261CE1-AC6F-4C1F-8FB8-E430F0866C60}" type="presParOf" srcId="{298D0A5B-3317-47D8-B8C8-7987DFF74C77}" destId="{8FB24A46-11A7-459E-BBA0-3E43AC1102C8}" srcOrd="0" destOrd="0" presId="urn:microsoft.com/office/officeart/2005/8/layout/hierarchy2"/>
    <dgm:cxn modelId="{A549248D-198F-4886-9D72-01329D1B1E12}" type="presParOf" srcId="{A351CECC-CF04-4344-83EE-0EAA4B4EE4EB}" destId="{6F573377-37DF-462A-85F2-C284E4416960}" srcOrd="1" destOrd="0" presId="urn:microsoft.com/office/officeart/2005/8/layout/hierarchy2"/>
    <dgm:cxn modelId="{B4ABE24E-C68E-4AC6-9A2B-901C6A3E47FF}" type="presParOf" srcId="{6F573377-37DF-462A-85F2-C284E4416960}" destId="{A0D88EB2-0057-4CB9-AC62-A6EBFF41A2AE}" srcOrd="0" destOrd="0" presId="urn:microsoft.com/office/officeart/2005/8/layout/hierarchy2"/>
    <dgm:cxn modelId="{32100091-AFBE-45F7-A56D-7ACF63FC0C0A}" type="presParOf" srcId="{6F573377-37DF-462A-85F2-C284E4416960}" destId="{C1FF35F6-4DA0-4C80-9EC9-968AA299F98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39641E-6C13-4B18-AAD2-E37BEF6ACD4A}"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CL"/>
        </a:p>
      </dgm:t>
    </dgm:pt>
    <dgm:pt modelId="{32DCC256-FA05-4951-832A-89E7585B4700}">
      <dgm:prSet phldrT="[Texto]" custT="1"/>
      <dgm:spPr/>
      <dgm:t>
        <a:bodyPr/>
        <a:lstStyle/>
        <a:p>
          <a:r>
            <a:rPr lang="es-CL" sz="1600" dirty="0"/>
            <a:t>Cultivos poco densos o inicio de temporada (cobertura menor a 30%)</a:t>
          </a:r>
        </a:p>
      </dgm:t>
    </dgm:pt>
    <dgm:pt modelId="{C51F051A-4599-4AEF-986C-09A757976410}" type="parTrans" cxnId="{4058CF2E-D892-4C3B-BCAF-61B055F423B0}">
      <dgm:prSet/>
      <dgm:spPr/>
      <dgm:t>
        <a:bodyPr/>
        <a:lstStyle/>
        <a:p>
          <a:endParaRPr lang="es-CL" sz="1600"/>
        </a:p>
      </dgm:t>
    </dgm:pt>
    <dgm:pt modelId="{A0A69E76-F32C-43B6-9C2A-8F7D1714E369}" type="sibTrans" cxnId="{4058CF2E-D892-4C3B-BCAF-61B055F423B0}">
      <dgm:prSet/>
      <dgm:spPr/>
      <dgm:t>
        <a:bodyPr/>
        <a:lstStyle/>
        <a:p>
          <a:endParaRPr lang="es-CL" sz="1600"/>
        </a:p>
      </dgm:t>
    </dgm:pt>
    <dgm:pt modelId="{B8327466-D4DD-4FD1-A14E-8E4163DBF530}">
      <dgm:prSet phldrT="[Texto]" custT="1"/>
      <dgm:spPr/>
      <dgm:t>
        <a:bodyPr/>
        <a:lstStyle/>
        <a:p>
          <a:r>
            <a:rPr lang="es-CL" sz="1600" dirty="0"/>
            <a:t>SAVI-MSAVI2-CVI</a:t>
          </a:r>
        </a:p>
      </dgm:t>
    </dgm:pt>
    <dgm:pt modelId="{6C6470E6-B923-4B2A-9B37-227F85A1C533}" type="parTrans" cxnId="{F510A395-F9DF-483B-9009-2AE9FC1A7A8B}">
      <dgm:prSet custT="1"/>
      <dgm:spPr/>
      <dgm:t>
        <a:bodyPr/>
        <a:lstStyle/>
        <a:p>
          <a:endParaRPr lang="es-CL" sz="1600"/>
        </a:p>
      </dgm:t>
    </dgm:pt>
    <dgm:pt modelId="{885EFB82-9F76-4219-A96B-379811B0BD50}" type="sibTrans" cxnId="{F510A395-F9DF-483B-9009-2AE9FC1A7A8B}">
      <dgm:prSet/>
      <dgm:spPr/>
      <dgm:t>
        <a:bodyPr/>
        <a:lstStyle/>
        <a:p>
          <a:endParaRPr lang="es-CL" sz="1600"/>
        </a:p>
      </dgm:t>
    </dgm:pt>
    <dgm:pt modelId="{116A585F-0807-4696-AA4F-BA6D2321C76C}">
      <dgm:prSet custT="1"/>
      <dgm:spPr/>
      <dgm:t>
        <a:bodyPr/>
        <a:lstStyle/>
        <a:p>
          <a:r>
            <a:rPr lang="es-CL" sz="1600" dirty="0"/>
            <a:t>Regiones montañosas o con alto contenido de material particulado</a:t>
          </a:r>
        </a:p>
      </dgm:t>
    </dgm:pt>
    <dgm:pt modelId="{1B9ECA21-D2A3-43B4-975F-F707EE2F9CF9}" type="parTrans" cxnId="{B11ED151-A8CA-4396-A426-D4B0867BC2F3}">
      <dgm:prSet/>
      <dgm:spPr/>
      <dgm:t>
        <a:bodyPr/>
        <a:lstStyle/>
        <a:p>
          <a:endParaRPr lang="es-CL" sz="1600"/>
        </a:p>
      </dgm:t>
    </dgm:pt>
    <dgm:pt modelId="{CD627D45-E703-41F3-8F73-DE9FD7C4285D}" type="sibTrans" cxnId="{B11ED151-A8CA-4396-A426-D4B0867BC2F3}">
      <dgm:prSet/>
      <dgm:spPr/>
      <dgm:t>
        <a:bodyPr/>
        <a:lstStyle/>
        <a:p>
          <a:endParaRPr lang="es-CL" sz="1600"/>
        </a:p>
      </dgm:t>
    </dgm:pt>
    <dgm:pt modelId="{1A60723A-1271-4EC2-9DC2-BFA076A70BFC}">
      <dgm:prSet custT="1"/>
      <dgm:spPr/>
      <dgm:t>
        <a:bodyPr/>
        <a:lstStyle/>
        <a:p>
          <a:r>
            <a:rPr lang="es-CL" sz="1600" dirty="0"/>
            <a:t>ARVI</a:t>
          </a:r>
        </a:p>
      </dgm:t>
    </dgm:pt>
    <dgm:pt modelId="{A1D310BA-B471-4665-B2C7-9690D7805B9C}" type="parTrans" cxnId="{0BC9C84F-BDFE-4C51-95F6-DD974F405053}">
      <dgm:prSet custT="1"/>
      <dgm:spPr/>
      <dgm:t>
        <a:bodyPr/>
        <a:lstStyle/>
        <a:p>
          <a:endParaRPr lang="es-CL" sz="1600"/>
        </a:p>
      </dgm:t>
    </dgm:pt>
    <dgm:pt modelId="{FEDC2CC8-5A3E-4D4B-A4BE-F73568FDC6C9}" type="sibTrans" cxnId="{0BC9C84F-BDFE-4C51-95F6-DD974F405053}">
      <dgm:prSet/>
      <dgm:spPr/>
      <dgm:t>
        <a:bodyPr/>
        <a:lstStyle/>
        <a:p>
          <a:endParaRPr lang="es-CL" sz="1600"/>
        </a:p>
      </dgm:t>
    </dgm:pt>
    <dgm:pt modelId="{A0194206-EF2D-4319-9E5B-914E673A0FEF}">
      <dgm:prSet custT="1"/>
      <dgm:spPr/>
      <dgm:t>
        <a:bodyPr/>
        <a:lstStyle/>
        <a:p>
          <a:r>
            <a:rPr lang="es-CL" sz="1600" dirty="0"/>
            <a:t>Cultivos densos (media temporada y final de temporada</a:t>
          </a:r>
        </a:p>
      </dgm:t>
    </dgm:pt>
    <dgm:pt modelId="{F32E2ADC-CC5B-41DF-A035-762EDB737375}" type="parTrans" cxnId="{84066D0C-42B0-466B-BD55-5C7ACAE4E2FC}">
      <dgm:prSet/>
      <dgm:spPr/>
      <dgm:t>
        <a:bodyPr/>
        <a:lstStyle/>
        <a:p>
          <a:endParaRPr lang="es-CL" sz="1600"/>
        </a:p>
      </dgm:t>
    </dgm:pt>
    <dgm:pt modelId="{DFF097AE-ADF9-4FC1-875D-8261B10CBF9D}" type="sibTrans" cxnId="{84066D0C-42B0-466B-BD55-5C7ACAE4E2FC}">
      <dgm:prSet/>
      <dgm:spPr/>
      <dgm:t>
        <a:bodyPr/>
        <a:lstStyle/>
        <a:p>
          <a:endParaRPr lang="es-CL" sz="1600"/>
        </a:p>
      </dgm:t>
    </dgm:pt>
    <dgm:pt modelId="{4542A038-7CCB-4D25-9456-1E5F7C48F04C}">
      <dgm:prSet custT="1"/>
      <dgm:spPr/>
      <dgm:t>
        <a:bodyPr/>
        <a:lstStyle/>
        <a:p>
          <a:r>
            <a:rPr lang="es-CL" sz="1600" dirty="0"/>
            <a:t>NDVI-GNDVI-NDRE-GCI</a:t>
          </a:r>
        </a:p>
      </dgm:t>
    </dgm:pt>
    <dgm:pt modelId="{13C2ABF0-A3CB-40D2-87E2-D966C701FD9F}" type="parTrans" cxnId="{9BD4A889-4D88-487A-87FD-8755EB39767D}">
      <dgm:prSet custT="1"/>
      <dgm:spPr/>
      <dgm:t>
        <a:bodyPr/>
        <a:lstStyle/>
        <a:p>
          <a:endParaRPr lang="es-CL" sz="1600"/>
        </a:p>
      </dgm:t>
    </dgm:pt>
    <dgm:pt modelId="{6BF92D35-4B5B-4CDE-8614-EB7EF6B3C292}" type="sibTrans" cxnId="{9BD4A889-4D88-487A-87FD-8755EB39767D}">
      <dgm:prSet/>
      <dgm:spPr/>
      <dgm:t>
        <a:bodyPr/>
        <a:lstStyle/>
        <a:p>
          <a:endParaRPr lang="es-CL" sz="1600"/>
        </a:p>
      </dgm:t>
    </dgm:pt>
    <dgm:pt modelId="{79B7B67F-174F-4133-8EF3-1A8AE04E06D0}" type="pres">
      <dgm:prSet presAssocID="{DF39641E-6C13-4B18-AAD2-E37BEF6ACD4A}" presName="diagram" presStyleCnt="0">
        <dgm:presLayoutVars>
          <dgm:chPref val="1"/>
          <dgm:dir/>
          <dgm:animOne val="branch"/>
          <dgm:animLvl val="lvl"/>
          <dgm:resizeHandles val="exact"/>
        </dgm:presLayoutVars>
      </dgm:prSet>
      <dgm:spPr/>
    </dgm:pt>
    <dgm:pt modelId="{4956CEBD-CEBC-4081-82DA-77565BB7062A}" type="pres">
      <dgm:prSet presAssocID="{32DCC256-FA05-4951-832A-89E7585B4700}" presName="root1" presStyleCnt="0"/>
      <dgm:spPr/>
    </dgm:pt>
    <dgm:pt modelId="{FF804208-921E-45BB-805C-B397D22EF51A}" type="pres">
      <dgm:prSet presAssocID="{32DCC256-FA05-4951-832A-89E7585B4700}" presName="LevelOneTextNode" presStyleLbl="node0" presStyleIdx="0" presStyleCnt="3" custScaleX="147551">
        <dgm:presLayoutVars>
          <dgm:chPref val="3"/>
        </dgm:presLayoutVars>
      </dgm:prSet>
      <dgm:spPr/>
    </dgm:pt>
    <dgm:pt modelId="{AF5D4B21-312E-46E7-B23C-9404B36827F9}" type="pres">
      <dgm:prSet presAssocID="{32DCC256-FA05-4951-832A-89E7585B4700}" presName="level2hierChild" presStyleCnt="0"/>
      <dgm:spPr/>
    </dgm:pt>
    <dgm:pt modelId="{8C207AE1-12B6-4EC5-869D-1153F6DD8B4C}" type="pres">
      <dgm:prSet presAssocID="{6C6470E6-B923-4B2A-9B37-227F85A1C533}" presName="conn2-1" presStyleLbl="parChTrans1D2" presStyleIdx="0" presStyleCnt="3"/>
      <dgm:spPr/>
    </dgm:pt>
    <dgm:pt modelId="{9C2CC61B-B529-4EF4-B8BB-23E66C27DCA6}" type="pres">
      <dgm:prSet presAssocID="{6C6470E6-B923-4B2A-9B37-227F85A1C533}" presName="connTx" presStyleLbl="parChTrans1D2" presStyleIdx="0" presStyleCnt="3"/>
      <dgm:spPr/>
    </dgm:pt>
    <dgm:pt modelId="{54CF5A24-B97E-4B3D-AF9D-ED43159750F3}" type="pres">
      <dgm:prSet presAssocID="{B8327466-D4DD-4FD1-A14E-8E4163DBF530}" presName="root2" presStyleCnt="0"/>
      <dgm:spPr/>
    </dgm:pt>
    <dgm:pt modelId="{1AAFA6AF-33B6-4077-88CC-3D34642EA895}" type="pres">
      <dgm:prSet presAssocID="{B8327466-D4DD-4FD1-A14E-8E4163DBF530}" presName="LevelTwoTextNode" presStyleLbl="node2" presStyleIdx="0" presStyleCnt="3">
        <dgm:presLayoutVars>
          <dgm:chPref val="3"/>
        </dgm:presLayoutVars>
      </dgm:prSet>
      <dgm:spPr/>
    </dgm:pt>
    <dgm:pt modelId="{AB75D99F-A21F-4894-9C3C-3E71CFD39078}" type="pres">
      <dgm:prSet presAssocID="{B8327466-D4DD-4FD1-A14E-8E4163DBF530}" presName="level3hierChild" presStyleCnt="0"/>
      <dgm:spPr/>
    </dgm:pt>
    <dgm:pt modelId="{81733235-8202-4462-82E1-A71E04617A02}" type="pres">
      <dgm:prSet presAssocID="{A0194206-EF2D-4319-9E5B-914E673A0FEF}" presName="root1" presStyleCnt="0"/>
      <dgm:spPr/>
    </dgm:pt>
    <dgm:pt modelId="{7D1C2B92-CA56-40BE-89D4-1D320A171888}" type="pres">
      <dgm:prSet presAssocID="{A0194206-EF2D-4319-9E5B-914E673A0FEF}" presName="LevelOneTextNode" presStyleLbl="node0" presStyleIdx="1" presStyleCnt="3" custScaleX="147551">
        <dgm:presLayoutVars>
          <dgm:chPref val="3"/>
        </dgm:presLayoutVars>
      </dgm:prSet>
      <dgm:spPr/>
    </dgm:pt>
    <dgm:pt modelId="{9D851D5B-A5C8-4652-BD9D-325F8557E797}" type="pres">
      <dgm:prSet presAssocID="{A0194206-EF2D-4319-9E5B-914E673A0FEF}" presName="level2hierChild" presStyleCnt="0"/>
      <dgm:spPr/>
    </dgm:pt>
    <dgm:pt modelId="{01DB926F-43EC-4DEF-A81D-85063BCD0F21}" type="pres">
      <dgm:prSet presAssocID="{13C2ABF0-A3CB-40D2-87E2-D966C701FD9F}" presName="conn2-1" presStyleLbl="parChTrans1D2" presStyleIdx="1" presStyleCnt="3"/>
      <dgm:spPr/>
    </dgm:pt>
    <dgm:pt modelId="{0BFDEC73-3718-4366-A574-E6E8DD2BFF1E}" type="pres">
      <dgm:prSet presAssocID="{13C2ABF0-A3CB-40D2-87E2-D966C701FD9F}" presName="connTx" presStyleLbl="parChTrans1D2" presStyleIdx="1" presStyleCnt="3"/>
      <dgm:spPr/>
    </dgm:pt>
    <dgm:pt modelId="{A61C7EC6-D5D3-4262-9115-1D2056FE243E}" type="pres">
      <dgm:prSet presAssocID="{4542A038-7CCB-4D25-9456-1E5F7C48F04C}" presName="root2" presStyleCnt="0"/>
      <dgm:spPr/>
    </dgm:pt>
    <dgm:pt modelId="{4F0499C8-0020-4CCB-97C3-D011FCF45952}" type="pres">
      <dgm:prSet presAssocID="{4542A038-7CCB-4D25-9456-1E5F7C48F04C}" presName="LevelTwoTextNode" presStyleLbl="node2" presStyleIdx="1" presStyleCnt="3">
        <dgm:presLayoutVars>
          <dgm:chPref val="3"/>
        </dgm:presLayoutVars>
      </dgm:prSet>
      <dgm:spPr/>
    </dgm:pt>
    <dgm:pt modelId="{F2B1E70A-D88D-45C2-AB14-7E85CCF25091}" type="pres">
      <dgm:prSet presAssocID="{4542A038-7CCB-4D25-9456-1E5F7C48F04C}" presName="level3hierChild" presStyleCnt="0"/>
      <dgm:spPr/>
    </dgm:pt>
    <dgm:pt modelId="{20053361-A84B-494D-994A-D2D569EF1EEC}" type="pres">
      <dgm:prSet presAssocID="{116A585F-0807-4696-AA4F-BA6D2321C76C}" presName="root1" presStyleCnt="0"/>
      <dgm:spPr/>
    </dgm:pt>
    <dgm:pt modelId="{1D278CD6-BBEB-4558-A591-30C0F24FC8DD}" type="pres">
      <dgm:prSet presAssocID="{116A585F-0807-4696-AA4F-BA6D2321C76C}" presName="LevelOneTextNode" presStyleLbl="node0" presStyleIdx="2" presStyleCnt="3" custScaleX="147551">
        <dgm:presLayoutVars>
          <dgm:chPref val="3"/>
        </dgm:presLayoutVars>
      </dgm:prSet>
      <dgm:spPr/>
    </dgm:pt>
    <dgm:pt modelId="{C7E62862-C93B-4912-937C-2E4C6F4136B3}" type="pres">
      <dgm:prSet presAssocID="{116A585F-0807-4696-AA4F-BA6D2321C76C}" presName="level2hierChild" presStyleCnt="0"/>
      <dgm:spPr/>
    </dgm:pt>
    <dgm:pt modelId="{232B5993-780B-43C4-9FC0-DC4478A74D56}" type="pres">
      <dgm:prSet presAssocID="{A1D310BA-B471-4665-B2C7-9690D7805B9C}" presName="conn2-1" presStyleLbl="parChTrans1D2" presStyleIdx="2" presStyleCnt="3"/>
      <dgm:spPr/>
    </dgm:pt>
    <dgm:pt modelId="{7A5103FA-F19F-400E-94E8-C2E90A42D06A}" type="pres">
      <dgm:prSet presAssocID="{A1D310BA-B471-4665-B2C7-9690D7805B9C}" presName="connTx" presStyleLbl="parChTrans1D2" presStyleIdx="2" presStyleCnt="3"/>
      <dgm:spPr/>
    </dgm:pt>
    <dgm:pt modelId="{70A889EF-4EC0-4CF8-8966-8217C4F25848}" type="pres">
      <dgm:prSet presAssocID="{1A60723A-1271-4EC2-9DC2-BFA076A70BFC}" presName="root2" presStyleCnt="0"/>
      <dgm:spPr/>
    </dgm:pt>
    <dgm:pt modelId="{9D75825A-ECF0-48F5-87CC-63C15EA0D42A}" type="pres">
      <dgm:prSet presAssocID="{1A60723A-1271-4EC2-9DC2-BFA076A70BFC}" presName="LevelTwoTextNode" presStyleLbl="node2" presStyleIdx="2" presStyleCnt="3">
        <dgm:presLayoutVars>
          <dgm:chPref val="3"/>
        </dgm:presLayoutVars>
      </dgm:prSet>
      <dgm:spPr/>
    </dgm:pt>
    <dgm:pt modelId="{34B9DBCB-7E69-4B27-A5C5-7A1850FF5B20}" type="pres">
      <dgm:prSet presAssocID="{1A60723A-1271-4EC2-9DC2-BFA076A70BFC}" presName="level3hierChild" presStyleCnt="0"/>
      <dgm:spPr/>
    </dgm:pt>
  </dgm:ptLst>
  <dgm:cxnLst>
    <dgm:cxn modelId="{84066D0C-42B0-466B-BD55-5C7ACAE4E2FC}" srcId="{DF39641E-6C13-4B18-AAD2-E37BEF6ACD4A}" destId="{A0194206-EF2D-4319-9E5B-914E673A0FEF}" srcOrd="1" destOrd="0" parTransId="{F32E2ADC-CC5B-41DF-A035-762EDB737375}" sibTransId="{DFF097AE-ADF9-4FC1-875D-8261B10CBF9D}"/>
    <dgm:cxn modelId="{CDE78A13-A1C3-4707-BFB8-56B45B16484E}" type="presOf" srcId="{B8327466-D4DD-4FD1-A14E-8E4163DBF530}" destId="{1AAFA6AF-33B6-4077-88CC-3D34642EA895}" srcOrd="0" destOrd="0" presId="urn:microsoft.com/office/officeart/2005/8/layout/hierarchy2"/>
    <dgm:cxn modelId="{4058CF2E-D892-4C3B-BCAF-61B055F423B0}" srcId="{DF39641E-6C13-4B18-AAD2-E37BEF6ACD4A}" destId="{32DCC256-FA05-4951-832A-89E7585B4700}" srcOrd="0" destOrd="0" parTransId="{C51F051A-4599-4AEF-986C-09A757976410}" sibTransId="{A0A69E76-F32C-43B6-9C2A-8F7D1714E369}"/>
    <dgm:cxn modelId="{A579C43F-0846-4589-AADC-062916B3D8FF}" type="presOf" srcId="{32DCC256-FA05-4951-832A-89E7585B4700}" destId="{FF804208-921E-45BB-805C-B397D22EF51A}" srcOrd="0" destOrd="0" presId="urn:microsoft.com/office/officeart/2005/8/layout/hierarchy2"/>
    <dgm:cxn modelId="{07334E61-E945-4574-8EA5-232C95FDF3CF}" type="presOf" srcId="{6C6470E6-B923-4B2A-9B37-227F85A1C533}" destId="{8C207AE1-12B6-4EC5-869D-1153F6DD8B4C}" srcOrd="0" destOrd="0" presId="urn:microsoft.com/office/officeart/2005/8/layout/hierarchy2"/>
    <dgm:cxn modelId="{64C04C6E-9400-4503-9186-C894784923FD}" type="presOf" srcId="{116A585F-0807-4696-AA4F-BA6D2321C76C}" destId="{1D278CD6-BBEB-4558-A591-30C0F24FC8DD}" srcOrd="0" destOrd="0" presId="urn:microsoft.com/office/officeart/2005/8/layout/hierarchy2"/>
    <dgm:cxn modelId="{0BC9C84F-BDFE-4C51-95F6-DD974F405053}" srcId="{116A585F-0807-4696-AA4F-BA6D2321C76C}" destId="{1A60723A-1271-4EC2-9DC2-BFA076A70BFC}" srcOrd="0" destOrd="0" parTransId="{A1D310BA-B471-4665-B2C7-9690D7805B9C}" sibTransId="{FEDC2CC8-5A3E-4D4B-A4BE-F73568FDC6C9}"/>
    <dgm:cxn modelId="{B11ED151-A8CA-4396-A426-D4B0867BC2F3}" srcId="{DF39641E-6C13-4B18-AAD2-E37BEF6ACD4A}" destId="{116A585F-0807-4696-AA4F-BA6D2321C76C}" srcOrd="2" destOrd="0" parTransId="{1B9ECA21-D2A3-43B4-975F-F707EE2F9CF9}" sibTransId="{CD627D45-E703-41F3-8F73-DE9FD7C4285D}"/>
    <dgm:cxn modelId="{2FBB2F5A-8516-4E3E-A17F-F002C3079D28}" type="presOf" srcId="{6C6470E6-B923-4B2A-9B37-227F85A1C533}" destId="{9C2CC61B-B529-4EF4-B8BB-23E66C27DCA6}" srcOrd="1" destOrd="0" presId="urn:microsoft.com/office/officeart/2005/8/layout/hierarchy2"/>
    <dgm:cxn modelId="{D5B61C80-2448-409F-A7B4-8316146F550C}" type="presOf" srcId="{13C2ABF0-A3CB-40D2-87E2-D966C701FD9F}" destId="{0BFDEC73-3718-4366-A574-E6E8DD2BFF1E}" srcOrd="1" destOrd="0" presId="urn:microsoft.com/office/officeart/2005/8/layout/hierarchy2"/>
    <dgm:cxn modelId="{9BD4A889-4D88-487A-87FD-8755EB39767D}" srcId="{A0194206-EF2D-4319-9E5B-914E673A0FEF}" destId="{4542A038-7CCB-4D25-9456-1E5F7C48F04C}" srcOrd="0" destOrd="0" parTransId="{13C2ABF0-A3CB-40D2-87E2-D966C701FD9F}" sibTransId="{6BF92D35-4B5B-4CDE-8614-EB7EF6B3C292}"/>
    <dgm:cxn modelId="{CA735395-9317-4C2C-9B6C-21812979B517}" type="presOf" srcId="{DF39641E-6C13-4B18-AAD2-E37BEF6ACD4A}" destId="{79B7B67F-174F-4133-8EF3-1A8AE04E06D0}" srcOrd="0" destOrd="0" presId="urn:microsoft.com/office/officeart/2005/8/layout/hierarchy2"/>
    <dgm:cxn modelId="{F510A395-F9DF-483B-9009-2AE9FC1A7A8B}" srcId="{32DCC256-FA05-4951-832A-89E7585B4700}" destId="{B8327466-D4DD-4FD1-A14E-8E4163DBF530}" srcOrd="0" destOrd="0" parTransId="{6C6470E6-B923-4B2A-9B37-227F85A1C533}" sibTransId="{885EFB82-9F76-4219-A96B-379811B0BD50}"/>
    <dgm:cxn modelId="{A9383497-4ACE-4DA7-A3FE-984DB41B644B}" type="presOf" srcId="{4542A038-7CCB-4D25-9456-1E5F7C48F04C}" destId="{4F0499C8-0020-4CCB-97C3-D011FCF45952}" srcOrd="0" destOrd="0" presId="urn:microsoft.com/office/officeart/2005/8/layout/hierarchy2"/>
    <dgm:cxn modelId="{859440A4-69F9-42D5-975D-74E0B319AD71}" type="presOf" srcId="{A1D310BA-B471-4665-B2C7-9690D7805B9C}" destId="{232B5993-780B-43C4-9FC0-DC4478A74D56}" srcOrd="0" destOrd="0" presId="urn:microsoft.com/office/officeart/2005/8/layout/hierarchy2"/>
    <dgm:cxn modelId="{96B42CA9-598A-40E7-993A-0761B647933F}" type="presOf" srcId="{A0194206-EF2D-4319-9E5B-914E673A0FEF}" destId="{7D1C2B92-CA56-40BE-89D4-1D320A171888}" srcOrd="0" destOrd="0" presId="urn:microsoft.com/office/officeart/2005/8/layout/hierarchy2"/>
    <dgm:cxn modelId="{909CFCBC-47FB-4C4D-A13B-DA5F3EC89C42}" type="presOf" srcId="{1A60723A-1271-4EC2-9DC2-BFA076A70BFC}" destId="{9D75825A-ECF0-48F5-87CC-63C15EA0D42A}" srcOrd="0" destOrd="0" presId="urn:microsoft.com/office/officeart/2005/8/layout/hierarchy2"/>
    <dgm:cxn modelId="{F91CD3C7-6C72-4412-930C-07E6A269D960}" type="presOf" srcId="{13C2ABF0-A3CB-40D2-87E2-D966C701FD9F}" destId="{01DB926F-43EC-4DEF-A81D-85063BCD0F21}" srcOrd="0" destOrd="0" presId="urn:microsoft.com/office/officeart/2005/8/layout/hierarchy2"/>
    <dgm:cxn modelId="{465D40D1-D632-4087-8F2D-EDD1EA36501B}" type="presOf" srcId="{A1D310BA-B471-4665-B2C7-9690D7805B9C}" destId="{7A5103FA-F19F-400E-94E8-C2E90A42D06A}" srcOrd="1" destOrd="0" presId="urn:microsoft.com/office/officeart/2005/8/layout/hierarchy2"/>
    <dgm:cxn modelId="{659C1A60-713D-4EFE-A194-AFF671205E88}" type="presParOf" srcId="{79B7B67F-174F-4133-8EF3-1A8AE04E06D0}" destId="{4956CEBD-CEBC-4081-82DA-77565BB7062A}" srcOrd="0" destOrd="0" presId="urn:microsoft.com/office/officeart/2005/8/layout/hierarchy2"/>
    <dgm:cxn modelId="{90A49045-CB65-4091-BFEC-FCB14D0326F7}" type="presParOf" srcId="{4956CEBD-CEBC-4081-82DA-77565BB7062A}" destId="{FF804208-921E-45BB-805C-B397D22EF51A}" srcOrd="0" destOrd="0" presId="urn:microsoft.com/office/officeart/2005/8/layout/hierarchy2"/>
    <dgm:cxn modelId="{05004B28-F9F9-4D87-95B9-BAC160C4B147}" type="presParOf" srcId="{4956CEBD-CEBC-4081-82DA-77565BB7062A}" destId="{AF5D4B21-312E-46E7-B23C-9404B36827F9}" srcOrd="1" destOrd="0" presId="urn:microsoft.com/office/officeart/2005/8/layout/hierarchy2"/>
    <dgm:cxn modelId="{F6F639F8-CE88-4AF3-B8BE-8DB37FECC876}" type="presParOf" srcId="{AF5D4B21-312E-46E7-B23C-9404B36827F9}" destId="{8C207AE1-12B6-4EC5-869D-1153F6DD8B4C}" srcOrd="0" destOrd="0" presId="urn:microsoft.com/office/officeart/2005/8/layout/hierarchy2"/>
    <dgm:cxn modelId="{0D707BDA-0459-47EE-B116-B6199920EE60}" type="presParOf" srcId="{8C207AE1-12B6-4EC5-869D-1153F6DD8B4C}" destId="{9C2CC61B-B529-4EF4-B8BB-23E66C27DCA6}" srcOrd="0" destOrd="0" presId="urn:microsoft.com/office/officeart/2005/8/layout/hierarchy2"/>
    <dgm:cxn modelId="{F2A31450-60AB-46C0-9093-AF64121E5923}" type="presParOf" srcId="{AF5D4B21-312E-46E7-B23C-9404B36827F9}" destId="{54CF5A24-B97E-4B3D-AF9D-ED43159750F3}" srcOrd="1" destOrd="0" presId="urn:microsoft.com/office/officeart/2005/8/layout/hierarchy2"/>
    <dgm:cxn modelId="{8B81200E-37CB-4619-8F62-E53FE7F4FE3E}" type="presParOf" srcId="{54CF5A24-B97E-4B3D-AF9D-ED43159750F3}" destId="{1AAFA6AF-33B6-4077-88CC-3D34642EA895}" srcOrd="0" destOrd="0" presId="urn:microsoft.com/office/officeart/2005/8/layout/hierarchy2"/>
    <dgm:cxn modelId="{4BFB06FF-570E-4D40-BCBC-7E06B46E7B82}" type="presParOf" srcId="{54CF5A24-B97E-4B3D-AF9D-ED43159750F3}" destId="{AB75D99F-A21F-4894-9C3C-3E71CFD39078}" srcOrd="1" destOrd="0" presId="urn:microsoft.com/office/officeart/2005/8/layout/hierarchy2"/>
    <dgm:cxn modelId="{7243E4D0-634A-4C4A-981C-61BE76F1E3A3}" type="presParOf" srcId="{79B7B67F-174F-4133-8EF3-1A8AE04E06D0}" destId="{81733235-8202-4462-82E1-A71E04617A02}" srcOrd="1" destOrd="0" presId="urn:microsoft.com/office/officeart/2005/8/layout/hierarchy2"/>
    <dgm:cxn modelId="{5649B1A3-4A98-4421-BB15-01396F0F74A6}" type="presParOf" srcId="{81733235-8202-4462-82E1-A71E04617A02}" destId="{7D1C2B92-CA56-40BE-89D4-1D320A171888}" srcOrd="0" destOrd="0" presId="urn:microsoft.com/office/officeart/2005/8/layout/hierarchy2"/>
    <dgm:cxn modelId="{4EB807E7-6F1D-412A-8C1F-0175DC236C73}" type="presParOf" srcId="{81733235-8202-4462-82E1-A71E04617A02}" destId="{9D851D5B-A5C8-4652-BD9D-325F8557E797}" srcOrd="1" destOrd="0" presId="urn:microsoft.com/office/officeart/2005/8/layout/hierarchy2"/>
    <dgm:cxn modelId="{61935224-F689-4E29-A4C3-132740F244B7}" type="presParOf" srcId="{9D851D5B-A5C8-4652-BD9D-325F8557E797}" destId="{01DB926F-43EC-4DEF-A81D-85063BCD0F21}" srcOrd="0" destOrd="0" presId="urn:microsoft.com/office/officeart/2005/8/layout/hierarchy2"/>
    <dgm:cxn modelId="{593890B2-5DDC-4FEB-B8B0-2CF56760D102}" type="presParOf" srcId="{01DB926F-43EC-4DEF-A81D-85063BCD0F21}" destId="{0BFDEC73-3718-4366-A574-E6E8DD2BFF1E}" srcOrd="0" destOrd="0" presId="urn:microsoft.com/office/officeart/2005/8/layout/hierarchy2"/>
    <dgm:cxn modelId="{00C47169-D470-4AB2-80C0-33B506FB388B}" type="presParOf" srcId="{9D851D5B-A5C8-4652-BD9D-325F8557E797}" destId="{A61C7EC6-D5D3-4262-9115-1D2056FE243E}" srcOrd="1" destOrd="0" presId="urn:microsoft.com/office/officeart/2005/8/layout/hierarchy2"/>
    <dgm:cxn modelId="{04EA2B3B-88AC-4769-8D17-E731A22794AD}" type="presParOf" srcId="{A61C7EC6-D5D3-4262-9115-1D2056FE243E}" destId="{4F0499C8-0020-4CCB-97C3-D011FCF45952}" srcOrd="0" destOrd="0" presId="urn:microsoft.com/office/officeart/2005/8/layout/hierarchy2"/>
    <dgm:cxn modelId="{04E0B138-7A7D-4F58-81DD-6A4B33D15D61}" type="presParOf" srcId="{A61C7EC6-D5D3-4262-9115-1D2056FE243E}" destId="{F2B1E70A-D88D-45C2-AB14-7E85CCF25091}" srcOrd="1" destOrd="0" presId="urn:microsoft.com/office/officeart/2005/8/layout/hierarchy2"/>
    <dgm:cxn modelId="{7B8D9545-31D3-44F5-A0B2-CDB6F447FEBC}" type="presParOf" srcId="{79B7B67F-174F-4133-8EF3-1A8AE04E06D0}" destId="{20053361-A84B-494D-994A-D2D569EF1EEC}" srcOrd="2" destOrd="0" presId="urn:microsoft.com/office/officeart/2005/8/layout/hierarchy2"/>
    <dgm:cxn modelId="{80F3AA40-B250-4F73-A8E0-B1C401D02F2C}" type="presParOf" srcId="{20053361-A84B-494D-994A-D2D569EF1EEC}" destId="{1D278CD6-BBEB-4558-A591-30C0F24FC8DD}" srcOrd="0" destOrd="0" presId="urn:microsoft.com/office/officeart/2005/8/layout/hierarchy2"/>
    <dgm:cxn modelId="{BE498575-15B4-4686-968A-A059E329627A}" type="presParOf" srcId="{20053361-A84B-494D-994A-D2D569EF1EEC}" destId="{C7E62862-C93B-4912-937C-2E4C6F4136B3}" srcOrd="1" destOrd="0" presId="urn:microsoft.com/office/officeart/2005/8/layout/hierarchy2"/>
    <dgm:cxn modelId="{A4A213D2-FDAD-4983-A75E-7858960E2CD1}" type="presParOf" srcId="{C7E62862-C93B-4912-937C-2E4C6F4136B3}" destId="{232B5993-780B-43C4-9FC0-DC4478A74D56}" srcOrd="0" destOrd="0" presId="urn:microsoft.com/office/officeart/2005/8/layout/hierarchy2"/>
    <dgm:cxn modelId="{654FD585-2152-4341-8D59-544DC00780CD}" type="presParOf" srcId="{232B5993-780B-43C4-9FC0-DC4478A74D56}" destId="{7A5103FA-F19F-400E-94E8-C2E90A42D06A}" srcOrd="0" destOrd="0" presId="urn:microsoft.com/office/officeart/2005/8/layout/hierarchy2"/>
    <dgm:cxn modelId="{D5468E5F-7D32-49D0-9DE4-2B125499F4FF}" type="presParOf" srcId="{C7E62862-C93B-4912-937C-2E4C6F4136B3}" destId="{70A889EF-4EC0-4CF8-8966-8217C4F25848}" srcOrd="1" destOrd="0" presId="urn:microsoft.com/office/officeart/2005/8/layout/hierarchy2"/>
    <dgm:cxn modelId="{B3CE8E0E-52D6-466B-B322-DD3BC663C1B0}" type="presParOf" srcId="{70A889EF-4EC0-4CF8-8966-8217C4F25848}" destId="{9D75825A-ECF0-48F5-87CC-63C15EA0D42A}" srcOrd="0" destOrd="0" presId="urn:microsoft.com/office/officeart/2005/8/layout/hierarchy2"/>
    <dgm:cxn modelId="{CBC8FAEE-80F7-4D37-BD3F-530CE36A709B}" type="presParOf" srcId="{70A889EF-4EC0-4CF8-8966-8217C4F25848}" destId="{34B9DBCB-7E69-4B27-A5C5-7A1850FF5B2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0DA822-DA3A-4831-9C55-60EE760C95F6}"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es-CL"/>
        </a:p>
      </dgm:t>
    </dgm:pt>
    <dgm:pt modelId="{51BB9237-35F5-4C70-889E-8D501B2FE254}">
      <dgm:prSet phldrT="[Texto]" custT="1"/>
      <dgm:spPr/>
      <dgm:t>
        <a:bodyPr/>
        <a:lstStyle/>
        <a:p>
          <a:r>
            <a:rPr lang="es-CL" sz="1300" dirty="0"/>
            <a:t>Monitoreo Suelo Planta Agua</a:t>
          </a:r>
        </a:p>
      </dgm:t>
    </dgm:pt>
    <dgm:pt modelId="{979AA8ED-F14C-4AB3-ADCC-572B87B56E2E}" type="parTrans" cxnId="{EF21C7CD-0C4A-464C-A843-EB94EC66BF9D}">
      <dgm:prSet/>
      <dgm:spPr/>
      <dgm:t>
        <a:bodyPr/>
        <a:lstStyle/>
        <a:p>
          <a:endParaRPr lang="es-CL" sz="1300"/>
        </a:p>
      </dgm:t>
    </dgm:pt>
    <dgm:pt modelId="{1E373A87-3124-4B8C-A1C5-4A4CAAC93CF3}" type="sibTrans" cxnId="{EF21C7CD-0C4A-464C-A843-EB94EC66BF9D}">
      <dgm:prSet/>
      <dgm:spPr/>
      <dgm:t>
        <a:bodyPr/>
        <a:lstStyle/>
        <a:p>
          <a:endParaRPr lang="es-CL" sz="1300"/>
        </a:p>
      </dgm:t>
    </dgm:pt>
    <dgm:pt modelId="{0A902DA4-C8EF-4BE0-830A-61C8F44E6401}">
      <dgm:prSet phldrT="[Texto]" custT="1"/>
      <dgm:spPr/>
      <dgm:t>
        <a:bodyPr/>
        <a:lstStyle/>
        <a:p>
          <a:r>
            <a:rPr lang="es-CL" sz="1300" dirty="0" err="1"/>
            <a:t>Indices</a:t>
          </a:r>
          <a:r>
            <a:rPr lang="es-CL" sz="1300" dirty="0"/>
            <a:t> de Vegetación</a:t>
          </a:r>
        </a:p>
      </dgm:t>
    </dgm:pt>
    <dgm:pt modelId="{FBAF2FD9-7229-43C5-8B71-BE5BFD63CC11}" type="parTrans" cxnId="{5F5412E9-1064-46CB-87D6-1150B79F8842}">
      <dgm:prSet custT="1"/>
      <dgm:spPr/>
      <dgm:t>
        <a:bodyPr/>
        <a:lstStyle/>
        <a:p>
          <a:endParaRPr lang="es-CL" sz="1300"/>
        </a:p>
      </dgm:t>
    </dgm:pt>
    <dgm:pt modelId="{85543B6F-C496-4C15-9963-DFACC6D0CA00}" type="sibTrans" cxnId="{5F5412E9-1064-46CB-87D6-1150B79F8842}">
      <dgm:prSet/>
      <dgm:spPr/>
      <dgm:t>
        <a:bodyPr/>
        <a:lstStyle/>
        <a:p>
          <a:endParaRPr lang="es-CL" sz="1300"/>
        </a:p>
      </dgm:t>
    </dgm:pt>
    <dgm:pt modelId="{8B20E4FA-CE8A-4A1D-82F3-741BA1CBB80B}">
      <dgm:prSet phldrT="[Texto]" custT="1"/>
      <dgm:spPr/>
      <dgm:t>
        <a:bodyPr/>
        <a:lstStyle/>
        <a:p>
          <a:r>
            <a:rPr lang="es-CL" sz="1300" dirty="0"/>
            <a:t>Monitoreo Planta- Agua</a:t>
          </a:r>
        </a:p>
      </dgm:t>
    </dgm:pt>
    <dgm:pt modelId="{B7C497EC-6332-49B3-AE65-728942BC610E}" type="parTrans" cxnId="{15838360-17C3-45C3-BA2F-173E5711FE9F}">
      <dgm:prSet custT="1"/>
      <dgm:spPr/>
      <dgm:t>
        <a:bodyPr/>
        <a:lstStyle/>
        <a:p>
          <a:endParaRPr lang="es-CL" sz="1300"/>
        </a:p>
      </dgm:t>
    </dgm:pt>
    <dgm:pt modelId="{323D3268-A268-4033-ACA6-FFEC4A64C4EE}" type="sibTrans" cxnId="{15838360-17C3-45C3-BA2F-173E5711FE9F}">
      <dgm:prSet/>
      <dgm:spPr/>
      <dgm:t>
        <a:bodyPr/>
        <a:lstStyle/>
        <a:p>
          <a:endParaRPr lang="es-CL" sz="1300"/>
        </a:p>
      </dgm:t>
    </dgm:pt>
    <dgm:pt modelId="{6D19630F-0619-4906-913C-7D96B28554E7}">
      <dgm:prSet phldrT="[Texto]" custT="1"/>
      <dgm:spPr/>
      <dgm:t>
        <a:bodyPr/>
        <a:lstStyle/>
        <a:p>
          <a:r>
            <a:rPr lang="es-CL" sz="1300" dirty="0"/>
            <a:t>Monitoreo  Suelo-Planta-Agua</a:t>
          </a:r>
        </a:p>
      </dgm:t>
    </dgm:pt>
    <dgm:pt modelId="{A74F233E-ABA4-42CA-882A-A71595919FCF}" type="parTrans" cxnId="{5E9B44E4-CDB0-4A77-B8D3-819D3A5BDE41}">
      <dgm:prSet custT="1"/>
      <dgm:spPr/>
      <dgm:t>
        <a:bodyPr/>
        <a:lstStyle/>
        <a:p>
          <a:endParaRPr lang="es-CL" sz="1300"/>
        </a:p>
      </dgm:t>
    </dgm:pt>
    <dgm:pt modelId="{C3C14453-F26E-4156-9C17-553999B7B710}" type="sibTrans" cxnId="{5E9B44E4-CDB0-4A77-B8D3-819D3A5BDE41}">
      <dgm:prSet/>
      <dgm:spPr/>
      <dgm:t>
        <a:bodyPr/>
        <a:lstStyle/>
        <a:p>
          <a:endParaRPr lang="es-CL" sz="1300"/>
        </a:p>
      </dgm:t>
    </dgm:pt>
    <dgm:pt modelId="{74798567-21CD-42F3-8D0C-93E8EDA02647}">
      <dgm:prSet phldrT="[Texto]" custT="1"/>
      <dgm:spPr/>
      <dgm:t>
        <a:bodyPr/>
        <a:lstStyle/>
        <a:p>
          <a:r>
            <a:rPr lang="es-CL" sz="1300" dirty="0" err="1"/>
            <a:t>Indices</a:t>
          </a:r>
          <a:r>
            <a:rPr lang="es-CL" sz="1300" dirty="0"/>
            <a:t> de Humedad</a:t>
          </a:r>
        </a:p>
      </dgm:t>
    </dgm:pt>
    <dgm:pt modelId="{D221715D-0679-4581-8A7C-BC2825CF7329}" type="parTrans" cxnId="{3E28974F-000D-4496-B4BE-D5A886D44542}">
      <dgm:prSet custT="1"/>
      <dgm:spPr/>
      <dgm:t>
        <a:bodyPr/>
        <a:lstStyle/>
        <a:p>
          <a:endParaRPr lang="es-CL" sz="1300"/>
        </a:p>
      </dgm:t>
    </dgm:pt>
    <dgm:pt modelId="{1EE84FB9-B83A-4E73-AE93-8C69D49D30C1}" type="sibTrans" cxnId="{3E28974F-000D-4496-B4BE-D5A886D44542}">
      <dgm:prSet/>
      <dgm:spPr/>
      <dgm:t>
        <a:bodyPr/>
        <a:lstStyle/>
        <a:p>
          <a:endParaRPr lang="es-CL" sz="1300"/>
        </a:p>
      </dgm:t>
    </dgm:pt>
    <dgm:pt modelId="{E9BA5641-EA98-4F3B-913B-05A1607AA5B1}">
      <dgm:prSet custT="1"/>
      <dgm:spPr/>
      <dgm:t>
        <a:bodyPr/>
        <a:lstStyle/>
        <a:p>
          <a:r>
            <a:rPr lang="es-CL" sz="1300" dirty="0"/>
            <a:t>Monitoreo Agua Planta</a:t>
          </a:r>
        </a:p>
      </dgm:t>
    </dgm:pt>
    <dgm:pt modelId="{92E5AB5B-0E54-4489-B648-9A9A7E1DE4A2}" type="parTrans" cxnId="{1A262447-D06F-492D-A633-6B09838FD3CB}">
      <dgm:prSet custT="1"/>
      <dgm:spPr/>
      <dgm:t>
        <a:bodyPr/>
        <a:lstStyle/>
        <a:p>
          <a:endParaRPr lang="es-CL" sz="1300"/>
        </a:p>
      </dgm:t>
    </dgm:pt>
    <dgm:pt modelId="{B701113E-5943-4876-A3A3-3F7BF32D5DCF}" type="sibTrans" cxnId="{1A262447-D06F-492D-A633-6B09838FD3CB}">
      <dgm:prSet/>
      <dgm:spPr/>
      <dgm:t>
        <a:bodyPr/>
        <a:lstStyle/>
        <a:p>
          <a:endParaRPr lang="es-CL" sz="1300"/>
        </a:p>
      </dgm:t>
    </dgm:pt>
    <dgm:pt modelId="{F70DEBE8-E27F-4CD7-A612-9728C9446A8B}">
      <dgm:prSet custT="1"/>
      <dgm:spPr/>
      <dgm:t>
        <a:bodyPr/>
        <a:lstStyle/>
        <a:p>
          <a:r>
            <a:rPr lang="es-CL" sz="1300" dirty="0"/>
            <a:t>NDMI/NDWI</a:t>
          </a:r>
        </a:p>
      </dgm:t>
    </dgm:pt>
    <dgm:pt modelId="{81D5DFD0-44DE-4873-999A-8BBF753FE5AB}" type="parTrans" cxnId="{57637E43-46D3-441A-9387-9EBF4DCE073A}">
      <dgm:prSet custT="1"/>
      <dgm:spPr/>
      <dgm:t>
        <a:bodyPr/>
        <a:lstStyle/>
        <a:p>
          <a:endParaRPr lang="es-CL" sz="1300"/>
        </a:p>
      </dgm:t>
    </dgm:pt>
    <dgm:pt modelId="{629E34D5-53C1-4F5D-818F-2B810756A796}" type="sibTrans" cxnId="{57637E43-46D3-441A-9387-9EBF4DCE073A}">
      <dgm:prSet/>
      <dgm:spPr/>
      <dgm:t>
        <a:bodyPr/>
        <a:lstStyle/>
        <a:p>
          <a:endParaRPr lang="es-CL" sz="1300"/>
        </a:p>
      </dgm:t>
    </dgm:pt>
    <dgm:pt modelId="{1A827A5C-0100-4227-AF9B-832CBB7106B8}">
      <dgm:prSet custT="1"/>
      <dgm:spPr/>
      <dgm:t>
        <a:bodyPr/>
        <a:lstStyle/>
        <a:p>
          <a:r>
            <a:rPr lang="es-CL" sz="1300" dirty="0"/>
            <a:t>CWSI</a:t>
          </a:r>
        </a:p>
      </dgm:t>
    </dgm:pt>
    <dgm:pt modelId="{9F4261BC-9C2E-47A5-BAD3-4D33D076D661}" type="parTrans" cxnId="{5DF257B7-0CD9-4DED-A69E-088B8FD54EE0}">
      <dgm:prSet custT="1"/>
      <dgm:spPr/>
      <dgm:t>
        <a:bodyPr/>
        <a:lstStyle/>
        <a:p>
          <a:endParaRPr lang="es-CL" sz="1300"/>
        </a:p>
      </dgm:t>
    </dgm:pt>
    <dgm:pt modelId="{2C44F2FA-004B-434B-AB54-F532269237C7}" type="sibTrans" cxnId="{5DF257B7-0CD9-4DED-A69E-088B8FD54EE0}">
      <dgm:prSet/>
      <dgm:spPr/>
      <dgm:t>
        <a:bodyPr/>
        <a:lstStyle/>
        <a:p>
          <a:endParaRPr lang="es-CL" sz="1300"/>
        </a:p>
      </dgm:t>
    </dgm:pt>
    <dgm:pt modelId="{B30EF2AB-E6E4-4CCF-A139-D1CEE8B07EDF}">
      <dgm:prSet custT="1"/>
      <dgm:spPr/>
      <dgm:t>
        <a:bodyPr/>
        <a:lstStyle/>
        <a:p>
          <a:r>
            <a:rPr lang="es-CL" sz="1300" dirty="0"/>
            <a:t>NDVI</a:t>
          </a:r>
        </a:p>
      </dgm:t>
    </dgm:pt>
    <dgm:pt modelId="{0E317E3F-6F51-4C8F-8F25-8415628100C2}" type="parTrans" cxnId="{51601C03-AEB8-4CE4-A4B0-5A777C4FBD7F}">
      <dgm:prSet custT="1"/>
      <dgm:spPr/>
      <dgm:t>
        <a:bodyPr/>
        <a:lstStyle/>
        <a:p>
          <a:endParaRPr lang="es-CL" sz="1300"/>
        </a:p>
      </dgm:t>
    </dgm:pt>
    <dgm:pt modelId="{EBBE1CE5-6AFC-486A-B384-DF3F6B24BA33}" type="sibTrans" cxnId="{51601C03-AEB8-4CE4-A4B0-5A777C4FBD7F}">
      <dgm:prSet/>
      <dgm:spPr/>
      <dgm:t>
        <a:bodyPr/>
        <a:lstStyle/>
        <a:p>
          <a:endParaRPr lang="es-CL" sz="1300"/>
        </a:p>
      </dgm:t>
    </dgm:pt>
    <dgm:pt modelId="{928F8E4D-B940-4692-A869-AF0D83B206D9}">
      <dgm:prSet custT="1"/>
      <dgm:spPr/>
      <dgm:t>
        <a:bodyPr/>
        <a:lstStyle/>
        <a:p>
          <a:r>
            <a:rPr lang="es-CL" sz="1300" dirty="0"/>
            <a:t>Monitoreo Nitrógeno- Agua</a:t>
          </a:r>
        </a:p>
        <a:p>
          <a:endParaRPr lang="es-CL" sz="1300" dirty="0"/>
        </a:p>
      </dgm:t>
    </dgm:pt>
    <dgm:pt modelId="{D0C39F66-BC5E-4592-A613-857633670754}" type="parTrans" cxnId="{6B053DDB-6F0F-485D-95E4-4D93876DF961}">
      <dgm:prSet custT="1"/>
      <dgm:spPr/>
      <dgm:t>
        <a:bodyPr/>
        <a:lstStyle/>
        <a:p>
          <a:endParaRPr lang="es-CL" sz="1300"/>
        </a:p>
      </dgm:t>
    </dgm:pt>
    <dgm:pt modelId="{7A6BE9E9-B923-4865-8D5C-F5BE6AA4EFB0}" type="sibTrans" cxnId="{6B053DDB-6F0F-485D-95E4-4D93876DF961}">
      <dgm:prSet/>
      <dgm:spPr/>
      <dgm:t>
        <a:bodyPr/>
        <a:lstStyle/>
        <a:p>
          <a:endParaRPr lang="es-CL" sz="1300"/>
        </a:p>
      </dgm:t>
    </dgm:pt>
    <dgm:pt modelId="{A5EACDFE-8368-4CF8-A50D-0734A99399A9}">
      <dgm:prSet custT="1"/>
      <dgm:spPr/>
      <dgm:t>
        <a:bodyPr/>
        <a:lstStyle/>
        <a:p>
          <a:r>
            <a:rPr lang="es-CL" sz="1300" dirty="0"/>
            <a:t>GNDVI</a:t>
          </a:r>
        </a:p>
      </dgm:t>
    </dgm:pt>
    <dgm:pt modelId="{6520EA40-1377-4AB4-9455-259884FA7B8A}" type="parTrans" cxnId="{07634D20-AD02-4A8C-8B76-C8D6AD9CBB76}">
      <dgm:prSet custT="1"/>
      <dgm:spPr/>
      <dgm:t>
        <a:bodyPr/>
        <a:lstStyle/>
        <a:p>
          <a:endParaRPr lang="es-CL" sz="1300"/>
        </a:p>
      </dgm:t>
    </dgm:pt>
    <dgm:pt modelId="{95CFF5AF-F9B0-43CD-87ED-8FF9915E2890}" type="sibTrans" cxnId="{07634D20-AD02-4A8C-8B76-C8D6AD9CBB76}">
      <dgm:prSet/>
      <dgm:spPr/>
      <dgm:t>
        <a:bodyPr/>
        <a:lstStyle/>
        <a:p>
          <a:endParaRPr lang="es-CL" sz="1300"/>
        </a:p>
      </dgm:t>
    </dgm:pt>
    <dgm:pt modelId="{416ABEE5-1E38-4D7B-AEF0-D36C71548B76}">
      <dgm:prSet custT="1"/>
      <dgm:spPr/>
      <dgm:t>
        <a:bodyPr/>
        <a:lstStyle/>
        <a:p>
          <a:r>
            <a:rPr lang="es-CL" sz="1300" dirty="0"/>
            <a:t>NDRE</a:t>
          </a:r>
        </a:p>
      </dgm:t>
    </dgm:pt>
    <dgm:pt modelId="{F57B0B65-3821-434F-BEC9-4BA6B09896EA}" type="parTrans" cxnId="{559A1A7D-F46F-4B81-89EC-A9A06AE3B7D1}">
      <dgm:prSet custT="1"/>
      <dgm:spPr/>
      <dgm:t>
        <a:bodyPr/>
        <a:lstStyle/>
        <a:p>
          <a:endParaRPr lang="es-CL" sz="1300"/>
        </a:p>
      </dgm:t>
    </dgm:pt>
    <dgm:pt modelId="{0584B0CA-1CAE-4A1B-9E11-6B2CD4E93CAE}" type="sibTrans" cxnId="{559A1A7D-F46F-4B81-89EC-A9A06AE3B7D1}">
      <dgm:prSet/>
      <dgm:spPr/>
      <dgm:t>
        <a:bodyPr/>
        <a:lstStyle/>
        <a:p>
          <a:endParaRPr lang="es-CL" sz="1300"/>
        </a:p>
      </dgm:t>
    </dgm:pt>
    <dgm:pt modelId="{196EB601-3495-4A24-B522-57EFB9D26C3A}">
      <dgm:prSet custT="1"/>
      <dgm:spPr/>
      <dgm:t>
        <a:bodyPr/>
        <a:lstStyle/>
        <a:p>
          <a:r>
            <a:rPr lang="es-CL" sz="1300" dirty="0"/>
            <a:t>GCI</a:t>
          </a:r>
        </a:p>
      </dgm:t>
    </dgm:pt>
    <dgm:pt modelId="{5EAF6AE7-A08F-470F-B28E-950647E25E7A}" type="parTrans" cxnId="{C90FA00C-5FCC-4A4E-A852-858FE64A7473}">
      <dgm:prSet custT="1"/>
      <dgm:spPr/>
      <dgm:t>
        <a:bodyPr/>
        <a:lstStyle/>
        <a:p>
          <a:endParaRPr lang="es-CL" sz="1300"/>
        </a:p>
      </dgm:t>
    </dgm:pt>
    <dgm:pt modelId="{633C1257-572E-456E-98DE-5F953533DDB0}" type="sibTrans" cxnId="{C90FA00C-5FCC-4A4E-A852-858FE64A7473}">
      <dgm:prSet/>
      <dgm:spPr/>
      <dgm:t>
        <a:bodyPr/>
        <a:lstStyle/>
        <a:p>
          <a:endParaRPr lang="es-CL" sz="1300"/>
        </a:p>
      </dgm:t>
    </dgm:pt>
    <dgm:pt modelId="{F26E356B-3519-4C65-ADED-DAA97110B261}">
      <dgm:prSet custT="1"/>
      <dgm:spPr/>
      <dgm:t>
        <a:bodyPr/>
        <a:lstStyle/>
        <a:p>
          <a:r>
            <a:rPr lang="es-CL" sz="1300" dirty="0"/>
            <a:t>EVI</a:t>
          </a:r>
        </a:p>
      </dgm:t>
    </dgm:pt>
    <dgm:pt modelId="{A49C4454-BCC0-4878-B2D2-07E860C1B4A1}" type="parTrans" cxnId="{2FB5B531-2BDE-4FE1-BC2F-2CF4A913BF49}">
      <dgm:prSet custT="1"/>
      <dgm:spPr/>
      <dgm:t>
        <a:bodyPr/>
        <a:lstStyle/>
        <a:p>
          <a:endParaRPr lang="es-CL" sz="1300"/>
        </a:p>
      </dgm:t>
    </dgm:pt>
    <dgm:pt modelId="{20A9E81E-AE9D-4BA7-AE93-CE9DEE500741}" type="sibTrans" cxnId="{2FB5B531-2BDE-4FE1-BC2F-2CF4A913BF49}">
      <dgm:prSet/>
      <dgm:spPr/>
      <dgm:t>
        <a:bodyPr/>
        <a:lstStyle/>
        <a:p>
          <a:endParaRPr lang="es-CL" sz="1300"/>
        </a:p>
      </dgm:t>
    </dgm:pt>
    <dgm:pt modelId="{EC3A5210-76AF-437F-A40C-EF284FC92E8D}">
      <dgm:prSet custT="1"/>
      <dgm:spPr/>
      <dgm:t>
        <a:bodyPr/>
        <a:lstStyle/>
        <a:p>
          <a:r>
            <a:rPr lang="es-CL" sz="1300" dirty="0"/>
            <a:t>CVI</a:t>
          </a:r>
        </a:p>
      </dgm:t>
    </dgm:pt>
    <dgm:pt modelId="{FDC3624A-8E4A-4758-9B10-2762A5BB9C31}" type="parTrans" cxnId="{333B3FA9-0F9A-46D6-A449-A51CA1B097B7}">
      <dgm:prSet custT="1"/>
      <dgm:spPr/>
      <dgm:t>
        <a:bodyPr/>
        <a:lstStyle/>
        <a:p>
          <a:endParaRPr lang="es-CL" sz="1300"/>
        </a:p>
      </dgm:t>
    </dgm:pt>
    <dgm:pt modelId="{E34C452D-5EEA-4F23-AE24-C9BEA9C32184}" type="sibTrans" cxnId="{333B3FA9-0F9A-46D6-A449-A51CA1B097B7}">
      <dgm:prSet/>
      <dgm:spPr/>
      <dgm:t>
        <a:bodyPr/>
        <a:lstStyle/>
        <a:p>
          <a:endParaRPr lang="es-CL" sz="1300"/>
        </a:p>
      </dgm:t>
    </dgm:pt>
    <dgm:pt modelId="{B7BA7960-AE87-4853-B8D0-CB884BE62D9A}">
      <dgm:prSet custT="1"/>
      <dgm:spPr/>
      <dgm:t>
        <a:bodyPr/>
        <a:lstStyle/>
        <a:p>
          <a:r>
            <a:rPr lang="es-CL" sz="1300" dirty="0"/>
            <a:t>MSAVI</a:t>
          </a:r>
        </a:p>
      </dgm:t>
    </dgm:pt>
    <dgm:pt modelId="{2816CD0C-DB0A-4409-8837-B6D2846E1607}" type="parTrans" cxnId="{79933D88-4577-479C-8AEA-91A239E865C6}">
      <dgm:prSet custT="1"/>
      <dgm:spPr/>
      <dgm:t>
        <a:bodyPr/>
        <a:lstStyle/>
        <a:p>
          <a:endParaRPr lang="es-CL" sz="1300"/>
        </a:p>
      </dgm:t>
    </dgm:pt>
    <dgm:pt modelId="{ABCB5E9B-F230-478B-B62E-CA92B2183A42}" type="sibTrans" cxnId="{79933D88-4577-479C-8AEA-91A239E865C6}">
      <dgm:prSet/>
      <dgm:spPr/>
      <dgm:t>
        <a:bodyPr/>
        <a:lstStyle/>
        <a:p>
          <a:endParaRPr lang="es-CL" sz="1300"/>
        </a:p>
      </dgm:t>
    </dgm:pt>
    <dgm:pt modelId="{5F436D1E-D542-4613-8D6D-5542F484A183}">
      <dgm:prSet custT="1"/>
      <dgm:spPr/>
      <dgm:t>
        <a:bodyPr/>
        <a:lstStyle/>
        <a:p>
          <a:r>
            <a:rPr lang="es-CL" sz="1300" dirty="0"/>
            <a:t>Monitoreo Sequía</a:t>
          </a:r>
        </a:p>
      </dgm:t>
    </dgm:pt>
    <dgm:pt modelId="{2DC8C304-7B16-4CA7-91DE-19782F89FFFA}" type="parTrans" cxnId="{C81C1CDA-F17E-4E33-A8B5-EFAED873FCC9}">
      <dgm:prSet custT="1"/>
      <dgm:spPr/>
      <dgm:t>
        <a:bodyPr/>
        <a:lstStyle/>
        <a:p>
          <a:endParaRPr lang="es-CL" sz="1300"/>
        </a:p>
      </dgm:t>
    </dgm:pt>
    <dgm:pt modelId="{93F230C4-C37F-419F-97DE-99CD0F698D1A}" type="sibTrans" cxnId="{C81C1CDA-F17E-4E33-A8B5-EFAED873FCC9}">
      <dgm:prSet/>
      <dgm:spPr/>
      <dgm:t>
        <a:bodyPr/>
        <a:lstStyle/>
        <a:p>
          <a:endParaRPr lang="es-CL" sz="1300"/>
        </a:p>
      </dgm:t>
    </dgm:pt>
    <dgm:pt modelId="{CCEF0164-3ABE-4D17-9534-D2E8E86988BA}">
      <dgm:prSet custT="1"/>
      <dgm:spPr/>
      <dgm:t>
        <a:bodyPr/>
        <a:lstStyle/>
        <a:p>
          <a:r>
            <a:rPr lang="es-CL" sz="1300" dirty="0"/>
            <a:t>TVDMI</a:t>
          </a:r>
        </a:p>
      </dgm:t>
    </dgm:pt>
    <dgm:pt modelId="{AA7D2EED-51EC-49CB-AB95-31C87A5D2776}" type="parTrans" cxnId="{D87DF883-E2CB-477C-B7FC-BA010B634D2E}">
      <dgm:prSet custT="1"/>
      <dgm:spPr/>
      <dgm:t>
        <a:bodyPr/>
        <a:lstStyle/>
        <a:p>
          <a:endParaRPr lang="es-CL" sz="1300"/>
        </a:p>
      </dgm:t>
    </dgm:pt>
    <dgm:pt modelId="{97048DF9-1BD7-4B66-B71C-9344B18DDB66}" type="sibTrans" cxnId="{D87DF883-E2CB-477C-B7FC-BA010B634D2E}">
      <dgm:prSet/>
      <dgm:spPr/>
      <dgm:t>
        <a:bodyPr/>
        <a:lstStyle/>
        <a:p>
          <a:endParaRPr lang="es-CL" sz="1300"/>
        </a:p>
      </dgm:t>
    </dgm:pt>
    <dgm:pt modelId="{B16ADE23-8F7D-46DD-B418-E56D382678BD}">
      <dgm:prSet custT="1"/>
      <dgm:spPr/>
      <dgm:t>
        <a:bodyPr/>
        <a:lstStyle/>
        <a:p>
          <a:r>
            <a:rPr lang="es-CL" sz="1300" dirty="0"/>
            <a:t>TDVI</a:t>
          </a:r>
        </a:p>
      </dgm:t>
    </dgm:pt>
    <dgm:pt modelId="{D04C3AFF-AE1D-40D1-B402-BBECE9611C52}" type="parTrans" cxnId="{2E64967B-9FF4-4836-B0F9-F960000F8694}">
      <dgm:prSet custT="1"/>
      <dgm:spPr/>
      <dgm:t>
        <a:bodyPr/>
        <a:lstStyle/>
        <a:p>
          <a:endParaRPr lang="es-CL" sz="1300"/>
        </a:p>
      </dgm:t>
    </dgm:pt>
    <dgm:pt modelId="{3DFE851C-3EC0-4366-9B16-D84D9EED64BE}" type="sibTrans" cxnId="{2E64967B-9FF4-4836-B0F9-F960000F8694}">
      <dgm:prSet/>
      <dgm:spPr/>
      <dgm:t>
        <a:bodyPr/>
        <a:lstStyle/>
        <a:p>
          <a:endParaRPr lang="es-CL" sz="1300"/>
        </a:p>
      </dgm:t>
    </dgm:pt>
    <dgm:pt modelId="{5B3B9327-5DA5-43B6-A75A-542143A5B6D3}">
      <dgm:prSet custT="1"/>
      <dgm:spPr/>
      <dgm:t>
        <a:bodyPr/>
        <a:lstStyle/>
        <a:p>
          <a:r>
            <a:rPr lang="es-CL" sz="1300" dirty="0"/>
            <a:t>SAVI</a:t>
          </a:r>
        </a:p>
      </dgm:t>
    </dgm:pt>
    <dgm:pt modelId="{1FA17ABC-FACE-4B34-A96E-EE242E9A8239}" type="sibTrans" cxnId="{D2477951-7F38-4C9F-A723-E0B4B071258C}">
      <dgm:prSet/>
      <dgm:spPr/>
      <dgm:t>
        <a:bodyPr/>
        <a:lstStyle/>
        <a:p>
          <a:endParaRPr lang="es-CL" sz="1300"/>
        </a:p>
      </dgm:t>
    </dgm:pt>
    <dgm:pt modelId="{62735D84-BE8D-4630-9A63-E9CA63D09EC9}" type="parTrans" cxnId="{D2477951-7F38-4C9F-A723-E0B4B071258C}">
      <dgm:prSet custT="1"/>
      <dgm:spPr/>
      <dgm:t>
        <a:bodyPr/>
        <a:lstStyle/>
        <a:p>
          <a:endParaRPr lang="es-CL" sz="1300"/>
        </a:p>
      </dgm:t>
    </dgm:pt>
    <dgm:pt modelId="{C80397F1-B4E5-4466-A8D9-502D00965F57}">
      <dgm:prSet custT="1"/>
      <dgm:spPr/>
      <dgm:t>
        <a:bodyPr/>
        <a:lstStyle/>
        <a:p>
          <a:r>
            <a:rPr lang="es-CL" sz="1300" dirty="0"/>
            <a:t>ARVI </a:t>
          </a:r>
        </a:p>
      </dgm:t>
    </dgm:pt>
    <dgm:pt modelId="{1C2D30D1-5B32-448D-B418-C11F6EED8995}" type="parTrans" cxnId="{85D57F6B-F4A2-488A-8E6E-27AF6DA7B9DA}">
      <dgm:prSet/>
      <dgm:spPr/>
      <dgm:t>
        <a:bodyPr/>
        <a:lstStyle/>
        <a:p>
          <a:endParaRPr lang="es-CL"/>
        </a:p>
      </dgm:t>
    </dgm:pt>
    <dgm:pt modelId="{CDF899C1-3BEC-4B72-AF2D-3D30FF1FAB89}" type="sibTrans" cxnId="{85D57F6B-F4A2-488A-8E6E-27AF6DA7B9DA}">
      <dgm:prSet/>
      <dgm:spPr/>
      <dgm:t>
        <a:bodyPr/>
        <a:lstStyle/>
        <a:p>
          <a:endParaRPr lang="es-CL"/>
        </a:p>
      </dgm:t>
    </dgm:pt>
    <dgm:pt modelId="{1AF0D116-1F21-4573-B5B6-8DCCB4E2CEE8}" type="pres">
      <dgm:prSet presAssocID="{B50DA822-DA3A-4831-9C55-60EE760C95F6}" presName="diagram" presStyleCnt="0">
        <dgm:presLayoutVars>
          <dgm:chPref val="1"/>
          <dgm:dir/>
          <dgm:animOne val="branch"/>
          <dgm:animLvl val="lvl"/>
          <dgm:resizeHandles val="exact"/>
        </dgm:presLayoutVars>
      </dgm:prSet>
      <dgm:spPr/>
    </dgm:pt>
    <dgm:pt modelId="{367CD60C-B549-4157-B27A-F4F982F30687}" type="pres">
      <dgm:prSet presAssocID="{51BB9237-35F5-4C70-889E-8D501B2FE254}" presName="root1" presStyleCnt="0"/>
      <dgm:spPr/>
    </dgm:pt>
    <dgm:pt modelId="{1EA388EB-378A-4F41-B1C7-11E97043A9F5}" type="pres">
      <dgm:prSet presAssocID="{51BB9237-35F5-4C70-889E-8D501B2FE254}" presName="LevelOneTextNode" presStyleLbl="node0" presStyleIdx="0" presStyleCnt="1" custScaleY="215075">
        <dgm:presLayoutVars>
          <dgm:chPref val="3"/>
        </dgm:presLayoutVars>
      </dgm:prSet>
      <dgm:spPr/>
    </dgm:pt>
    <dgm:pt modelId="{4BA4EC50-20B3-4F03-8F46-F010D7B0237D}" type="pres">
      <dgm:prSet presAssocID="{51BB9237-35F5-4C70-889E-8D501B2FE254}" presName="level2hierChild" presStyleCnt="0"/>
      <dgm:spPr/>
    </dgm:pt>
    <dgm:pt modelId="{1FC314BF-588C-4CDC-ACB5-97BFADF5338F}" type="pres">
      <dgm:prSet presAssocID="{FBAF2FD9-7229-43C5-8B71-BE5BFD63CC11}" presName="conn2-1" presStyleLbl="parChTrans1D2" presStyleIdx="0" presStyleCnt="2"/>
      <dgm:spPr/>
    </dgm:pt>
    <dgm:pt modelId="{B240B3BC-C0FB-4EBC-A5CB-027B8B886A24}" type="pres">
      <dgm:prSet presAssocID="{FBAF2FD9-7229-43C5-8B71-BE5BFD63CC11}" presName="connTx" presStyleLbl="parChTrans1D2" presStyleIdx="0" presStyleCnt="2"/>
      <dgm:spPr/>
    </dgm:pt>
    <dgm:pt modelId="{58792C36-A6B9-4389-82FB-25DA074B6C50}" type="pres">
      <dgm:prSet presAssocID="{0A902DA4-C8EF-4BE0-830A-61C8F44E6401}" presName="root2" presStyleCnt="0"/>
      <dgm:spPr/>
    </dgm:pt>
    <dgm:pt modelId="{844AD0CD-4E24-4EF5-A12B-275422258D73}" type="pres">
      <dgm:prSet presAssocID="{0A902DA4-C8EF-4BE0-830A-61C8F44E6401}" presName="LevelTwoTextNode" presStyleLbl="node2" presStyleIdx="0" presStyleCnt="2" custScaleX="163715">
        <dgm:presLayoutVars>
          <dgm:chPref val="3"/>
        </dgm:presLayoutVars>
      </dgm:prSet>
      <dgm:spPr/>
    </dgm:pt>
    <dgm:pt modelId="{5F7DA1AB-E498-4AC4-8CB2-17C79C588581}" type="pres">
      <dgm:prSet presAssocID="{0A902DA4-C8EF-4BE0-830A-61C8F44E6401}" presName="level3hierChild" presStyleCnt="0"/>
      <dgm:spPr/>
    </dgm:pt>
    <dgm:pt modelId="{2CCBE548-B179-4110-A30F-75B54D891794}" type="pres">
      <dgm:prSet presAssocID="{B7C497EC-6332-49B3-AE65-728942BC610E}" presName="conn2-1" presStyleLbl="parChTrans1D3" presStyleIdx="0" presStyleCnt="5"/>
      <dgm:spPr/>
    </dgm:pt>
    <dgm:pt modelId="{1CF8124C-F0F6-4409-A27B-429224C714A9}" type="pres">
      <dgm:prSet presAssocID="{B7C497EC-6332-49B3-AE65-728942BC610E}" presName="connTx" presStyleLbl="parChTrans1D3" presStyleIdx="0" presStyleCnt="5"/>
      <dgm:spPr/>
    </dgm:pt>
    <dgm:pt modelId="{FAEC1A8E-D241-446D-A61E-B9ED16451296}" type="pres">
      <dgm:prSet presAssocID="{8B20E4FA-CE8A-4A1D-82F3-741BA1CBB80B}" presName="root2" presStyleCnt="0"/>
      <dgm:spPr/>
    </dgm:pt>
    <dgm:pt modelId="{E090D193-0E35-4543-A0C6-2F0DE87958E6}" type="pres">
      <dgm:prSet presAssocID="{8B20E4FA-CE8A-4A1D-82F3-741BA1CBB80B}" presName="LevelTwoTextNode" presStyleLbl="node3" presStyleIdx="0" presStyleCnt="5" custScaleX="150823">
        <dgm:presLayoutVars>
          <dgm:chPref val="3"/>
        </dgm:presLayoutVars>
      </dgm:prSet>
      <dgm:spPr/>
    </dgm:pt>
    <dgm:pt modelId="{5C7587BA-2801-47DA-AB93-7BFB2BD69C1C}" type="pres">
      <dgm:prSet presAssocID="{8B20E4FA-CE8A-4A1D-82F3-741BA1CBB80B}" presName="level3hierChild" presStyleCnt="0"/>
      <dgm:spPr/>
    </dgm:pt>
    <dgm:pt modelId="{CC7DE627-466A-421D-9D06-2BEDD4042791}" type="pres">
      <dgm:prSet presAssocID="{0E317E3F-6F51-4C8F-8F25-8415628100C2}" presName="conn2-1" presStyleLbl="parChTrans1D4" presStyleIdx="0" presStyleCnt="13"/>
      <dgm:spPr/>
    </dgm:pt>
    <dgm:pt modelId="{29DF42D4-9BEC-4F58-B193-4C032D5CA2B4}" type="pres">
      <dgm:prSet presAssocID="{0E317E3F-6F51-4C8F-8F25-8415628100C2}" presName="connTx" presStyleLbl="parChTrans1D4" presStyleIdx="0" presStyleCnt="13"/>
      <dgm:spPr/>
    </dgm:pt>
    <dgm:pt modelId="{42496AC6-8D7B-4583-AB92-FB8CC08845CA}" type="pres">
      <dgm:prSet presAssocID="{B30EF2AB-E6E4-4CCF-A139-D1CEE8B07EDF}" presName="root2" presStyleCnt="0"/>
      <dgm:spPr/>
    </dgm:pt>
    <dgm:pt modelId="{78458E71-C92A-4207-A274-B67D71319B52}" type="pres">
      <dgm:prSet presAssocID="{B30EF2AB-E6E4-4CCF-A139-D1CEE8B07EDF}" presName="LevelTwoTextNode" presStyleLbl="node4" presStyleIdx="0" presStyleCnt="13">
        <dgm:presLayoutVars>
          <dgm:chPref val="3"/>
        </dgm:presLayoutVars>
      </dgm:prSet>
      <dgm:spPr/>
    </dgm:pt>
    <dgm:pt modelId="{BE63B84E-4284-4611-9FCD-3F5BF4BC90E6}" type="pres">
      <dgm:prSet presAssocID="{B30EF2AB-E6E4-4CCF-A139-D1CEE8B07EDF}" presName="level3hierChild" presStyleCnt="0"/>
      <dgm:spPr/>
    </dgm:pt>
    <dgm:pt modelId="{EA1948B9-1CAB-4879-B320-4402F669EABB}" type="pres">
      <dgm:prSet presAssocID="{1C2D30D1-5B32-448D-B418-C11F6EED8995}" presName="conn2-1" presStyleLbl="parChTrans1D4" presStyleIdx="1" presStyleCnt="13"/>
      <dgm:spPr/>
    </dgm:pt>
    <dgm:pt modelId="{2E831F62-831D-465E-8BDC-27CD41B6743A}" type="pres">
      <dgm:prSet presAssocID="{1C2D30D1-5B32-448D-B418-C11F6EED8995}" presName="connTx" presStyleLbl="parChTrans1D4" presStyleIdx="1" presStyleCnt="13"/>
      <dgm:spPr/>
    </dgm:pt>
    <dgm:pt modelId="{4948BE7F-01F4-4261-BDBB-7ECACB5801E5}" type="pres">
      <dgm:prSet presAssocID="{C80397F1-B4E5-4466-A8D9-502D00965F57}" presName="root2" presStyleCnt="0"/>
      <dgm:spPr/>
    </dgm:pt>
    <dgm:pt modelId="{A80CE399-53FB-4DB5-8DE2-9285C9D929A0}" type="pres">
      <dgm:prSet presAssocID="{C80397F1-B4E5-4466-A8D9-502D00965F57}" presName="LevelTwoTextNode" presStyleLbl="node4" presStyleIdx="1" presStyleCnt="13">
        <dgm:presLayoutVars>
          <dgm:chPref val="3"/>
        </dgm:presLayoutVars>
      </dgm:prSet>
      <dgm:spPr/>
    </dgm:pt>
    <dgm:pt modelId="{9A8E9060-3761-49E0-8C80-61AAB1EEEC34}" type="pres">
      <dgm:prSet presAssocID="{C80397F1-B4E5-4466-A8D9-502D00965F57}" presName="level3hierChild" presStyleCnt="0"/>
      <dgm:spPr/>
    </dgm:pt>
    <dgm:pt modelId="{5805C62D-C8B2-4514-B387-5B6446D53CF6}" type="pres">
      <dgm:prSet presAssocID="{A49C4454-BCC0-4878-B2D2-07E860C1B4A1}" presName="conn2-1" presStyleLbl="parChTrans1D4" presStyleIdx="2" presStyleCnt="13"/>
      <dgm:spPr/>
    </dgm:pt>
    <dgm:pt modelId="{127CEE27-CA0C-49B9-8714-6ECBFCAD20D8}" type="pres">
      <dgm:prSet presAssocID="{A49C4454-BCC0-4878-B2D2-07E860C1B4A1}" presName="connTx" presStyleLbl="parChTrans1D4" presStyleIdx="2" presStyleCnt="13"/>
      <dgm:spPr/>
    </dgm:pt>
    <dgm:pt modelId="{271A4600-055A-4585-A42A-CFA2B954786A}" type="pres">
      <dgm:prSet presAssocID="{F26E356B-3519-4C65-ADED-DAA97110B261}" presName="root2" presStyleCnt="0"/>
      <dgm:spPr/>
    </dgm:pt>
    <dgm:pt modelId="{74128C79-E304-492B-B089-F57B1FD42398}" type="pres">
      <dgm:prSet presAssocID="{F26E356B-3519-4C65-ADED-DAA97110B261}" presName="LevelTwoTextNode" presStyleLbl="node4" presStyleIdx="2" presStyleCnt="13">
        <dgm:presLayoutVars>
          <dgm:chPref val="3"/>
        </dgm:presLayoutVars>
      </dgm:prSet>
      <dgm:spPr/>
    </dgm:pt>
    <dgm:pt modelId="{EED7BFB9-FF84-4FD8-B58C-A834859F792C}" type="pres">
      <dgm:prSet presAssocID="{F26E356B-3519-4C65-ADED-DAA97110B261}" presName="level3hierChild" presStyleCnt="0"/>
      <dgm:spPr/>
    </dgm:pt>
    <dgm:pt modelId="{E0129D05-E110-4A4A-83BD-ADF2C53CC734}" type="pres">
      <dgm:prSet presAssocID="{D0C39F66-BC5E-4592-A613-857633670754}" presName="conn2-1" presStyleLbl="parChTrans1D3" presStyleIdx="1" presStyleCnt="5"/>
      <dgm:spPr/>
    </dgm:pt>
    <dgm:pt modelId="{84DEB9AE-2850-41A9-AA59-394351A2248D}" type="pres">
      <dgm:prSet presAssocID="{D0C39F66-BC5E-4592-A613-857633670754}" presName="connTx" presStyleLbl="parChTrans1D3" presStyleIdx="1" presStyleCnt="5"/>
      <dgm:spPr/>
    </dgm:pt>
    <dgm:pt modelId="{8EBF56DD-0775-4029-9895-672A45496AAD}" type="pres">
      <dgm:prSet presAssocID="{928F8E4D-B940-4692-A869-AF0D83B206D9}" presName="root2" presStyleCnt="0"/>
      <dgm:spPr/>
    </dgm:pt>
    <dgm:pt modelId="{FA432A94-DF3F-445F-B5B6-DF35D7C89DA7}" type="pres">
      <dgm:prSet presAssocID="{928F8E4D-B940-4692-A869-AF0D83B206D9}" presName="LevelTwoTextNode" presStyleLbl="node3" presStyleIdx="1" presStyleCnt="5" custScaleX="150823" custScaleY="130543">
        <dgm:presLayoutVars>
          <dgm:chPref val="3"/>
        </dgm:presLayoutVars>
      </dgm:prSet>
      <dgm:spPr/>
    </dgm:pt>
    <dgm:pt modelId="{99274E9D-BD9F-4916-AEA7-144A9F5CAF04}" type="pres">
      <dgm:prSet presAssocID="{928F8E4D-B940-4692-A869-AF0D83B206D9}" presName="level3hierChild" presStyleCnt="0"/>
      <dgm:spPr/>
    </dgm:pt>
    <dgm:pt modelId="{CF764CA3-AF23-4BE5-89E0-F870A39ED374}" type="pres">
      <dgm:prSet presAssocID="{6520EA40-1377-4AB4-9455-259884FA7B8A}" presName="conn2-1" presStyleLbl="parChTrans1D4" presStyleIdx="3" presStyleCnt="13"/>
      <dgm:spPr/>
    </dgm:pt>
    <dgm:pt modelId="{03E5CCC5-EF0D-4D0C-B6C9-F48FD9C92018}" type="pres">
      <dgm:prSet presAssocID="{6520EA40-1377-4AB4-9455-259884FA7B8A}" presName="connTx" presStyleLbl="parChTrans1D4" presStyleIdx="3" presStyleCnt="13"/>
      <dgm:spPr/>
    </dgm:pt>
    <dgm:pt modelId="{A1FFB18C-783F-45A5-9FAA-9DA8C295E968}" type="pres">
      <dgm:prSet presAssocID="{A5EACDFE-8368-4CF8-A50D-0734A99399A9}" presName="root2" presStyleCnt="0"/>
      <dgm:spPr/>
    </dgm:pt>
    <dgm:pt modelId="{D4F3E0BF-2286-4073-8EDE-937945D9BE44}" type="pres">
      <dgm:prSet presAssocID="{A5EACDFE-8368-4CF8-A50D-0734A99399A9}" presName="LevelTwoTextNode" presStyleLbl="node4" presStyleIdx="3" presStyleCnt="13">
        <dgm:presLayoutVars>
          <dgm:chPref val="3"/>
        </dgm:presLayoutVars>
      </dgm:prSet>
      <dgm:spPr/>
    </dgm:pt>
    <dgm:pt modelId="{7F6F4DF1-0A90-4D2C-B252-E1DABA14DB14}" type="pres">
      <dgm:prSet presAssocID="{A5EACDFE-8368-4CF8-A50D-0734A99399A9}" presName="level3hierChild" presStyleCnt="0"/>
      <dgm:spPr/>
    </dgm:pt>
    <dgm:pt modelId="{28D30731-8297-407C-94DD-F79434C13303}" type="pres">
      <dgm:prSet presAssocID="{F57B0B65-3821-434F-BEC9-4BA6B09896EA}" presName="conn2-1" presStyleLbl="parChTrans1D4" presStyleIdx="4" presStyleCnt="13"/>
      <dgm:spPr/>
    </dgm:pt>
    <dgm:pt modelId="{57A5B28B-3D9F-4925-881D-7025CE793717}" type="pres">
      <dgm:prSet presAssocID="{F57B0B65-3821-434F-BEC9-4BA6B09896EA}" presName="connTx" presStyleLbl="parChTrans1D4" presStyleIdx="4" presStyleCnt="13"/>
      <dgm:spPr/>
    </dgm:pt>
    <dgm:pt modelId="{4108263C-DFA9-4DE4-9366-669B1EE47911}" type="pres">
      <dgm:prSet presAssocID="{416ABEE5-1E38-4D7B-AEF0-D36C71548B76}" presName="root2" presStyleCnt="0"/>
      <dgm:spPr/>
    </dgm:pt>
    <dgm:pt modelId="{5D26A93E-381B-4681-9F91-05D668A61929}" type="pres">
      <dgm:prSet presAssocID="{416ABEE5-1E38-4D7B-AEF0-D36C71548B76}" presName="LevelTwoTextNode" presStyleLbl="node4" presStyleIdx="4" presStyleCnt="13">
        <dgm:presLayoutVars>
          <dgm:chPref val="3"/>
        </dgm:presLayoutVars>
      </dgm:prSet>
      <dgm:spPr/>
    </dgm:pt>
    <dgm:pt modelId="{2CA6579D-762F-4485-A360-6ACACC4E924C}" type="pres">
      <dgm:prSet presAssocID="{416ABEE5-1E38-4D7B-AEF0-D36C71548B76}" presName="level3hierChild" presStyleCnt="0"/>
      <dgm:spPr/>
    </dgm:pt>
    <dgm:pt modelId="{14AC2DB8-21F7-4F41-A87A-FA2CDDACDB83}" type="pres">
      <dgm:prSet presAssocID="{5EAF6AE7-A08F-470F-B28E-950647E25E7A}" presName="conn2-1" presStyleLbl="parChTrans1D4" presStyleIdx="5" presStyleCnt="13"/>
      <dgm:spPr/>
    </dgm:pt>
    <dgm:pt modelId="{23FD7DA5-B277-4EE8-ADA4-CBB4C0B99F2A}" type="pres">
      <dgm:prSet presAssocID="{5EAF6AE7-A08F-470F-B28E-950647E25E7A}" presName="connTx" presStyleLbl="parChTrans1D4" presStyleIdx="5" presStyleCnt="13"/>
      <dgm:spPr/>
    </dgm:pt>
    <dgm:pt modelId="{56829982-D675-49FF-9500-BB1A4ECD8101}" type="pres">
      <dgm:prSet presAssocID="{196EB601-3495-4A24-B522-57EFB9D26C3A}" presName="root2" presStyleCnt="0"/>
      <dgm:spPr/>
    </dgm:pt>
    <dgm:pt modelId="{95EB7DA1-8FE7-4F86-8F25-D7C5E3357EDA}" type="pres">
      <dgm:prSet presAssocID="{196EB601-3495-4A24-B522-57EFB9D26C3A}" presName="LevelTwoTextNode" presStyleLbl="node4" presStyleIdx="5" presStyleCnt="13">
        <dgm:presLayoutVars>
          <dgm:chPref val="3"/>
        </dgm:presLayoutVars>
      </dgm:prSet>
      <dgm:spPr/>
    </dgm:pt>
    <dgm:pt modelId="{6E433B67-0666-4D17-90C4-9F5D3A056C76}" type="pres">
      <dgm:prSet presAssocID="{196EB601-3495-4A24-B522-57EFB9D26C3A}" presName="level3hierChild" presStyleCnt="0"/>
      <dgm:spPr/>
    </dgm:pt>
    <dgm:pt modelId="{73567DA8-5ED2-4F7B-8F29-F7C0FCE814E3}" type="pres">
      <dgm:prSet presAssocID="{FDC3624A-8E4A-4758-9B10-2762A5BB9C31}" presName="conn2-1" presStyleLbl="parChTrans1D4" presStyleIdx="6" presStyleCnt="13"/>
      <dgm:spPr/>
    </dgm:pt>
    <dgm:pt modelId="{B11C5EDD-7824-4794-986A-ABADFCAB86FC}" type="pres">
      <dgm:prSet presAssocID="{FDC3624A-8E4A-4758-9B10-2762A5BB9C31}" presName="connTx" presStyleLbl="parChTrans1D4" presStyleIdx="6" presStyleCnt="13"/>
      <dgm:spPr/>
    </dgm:pt>
    <dgm:pt modelId="{3573C36D-C15E-4B7A-A5E1-68906582412B}" type="pres">
      <dgm:prSet presAssocID="{EC3A5210-76AF-437F-A40C-EF284FC92E8D}" presName="root2" presStyleCnt="0"/>
      <dgm:spPr/>
    </dgm:pt>
    <dgm:pt modelId="{AB7256D7-0826-4B78-B8E0-AD0726A7937E}" type="pres">
      <dgm:prSet presAssocID="{EC3A5210-76AF-437F-A40C-EF284FC92E8D}" presName="LevelTwoTextNode" presStyleLbl="node4" presStyleIdx="6" presStyleCnt="13">
        <dgm:presLayoutVars>
          <dgm:chPref val="3"/>
        </dgm:presLayoutVars>
      </dgm:prSet>
      <dgm:spPr/>
    </dgm:pt>
    <dgm:pt modelId="{F3554B26-422D-426F-ADD5-DA99831F0A7D}" type="pres">
      <dgm:prSet presAssocID="{EC3A5210-76AF-437F-A40C-EF284FC92E8D}" presName="level3hierChild" presStyleCnt="0"/>
      <dgm:spPr/>
    </dgm:pt>
    <dgm:pt modelId="{2A497EA6-4A41-481E-9234-E3108E5552F0}" type="pres">
      <dgm:prSet presAssocID="{A74F233E-ABA4-42CA-882A-A71595919FCF}" presName="conn2-1" presStyleLbl="parChTrans1D3" presStyleIdx="2" presStyleCnt="5"/>
      <dgm:spPr/>
    </dgm:pt>
    <dgm:pt modelId="{89D24D2E-A3CD-44AE-A80B-7A0F24848600}" type="pres">
      <dgm:prSet presAssocID="{A74F233E-ABA4-42CA-882A-A71595919FCF}" presName="connTx" presStyleLbl="parChTrans1D3" presStyleIdx="2" presStyleCnt="5"/>
      <dgm:spPr/>
    </dgm:pt>
    <dgm:pt modelId="{4E849F6C-BEB6-43DC-A93C-6BD785C23087}" type="pres">
      <dgm:prSet presAssocID="{6D19630F-0619-4906-913C-7D96B28554E7}" presName="root2" presStyleCnt="0"/>
      <dgm:spPr/>
    </dgm:pt>
    <dgm:pt modelId="{6FE4BA68-950B-4F35-8A3E-D6E71732AE93}" type="pres">
      <dgm:prSet presAssocID="{6D19630F-0619-4906-913C-7D96B28554E7}" presName="LevelTwoTextNode" presStyleLbl="node3" presStyleIdx="2" presStyleCnt="5" custScaleX="150823" custScaleY="156317">
        <dgm:presLayoutVars>
          <dgm:chPref val="3"/>
        </dgm:presLayoutVars>
      </dgm:prSet>
      <dgm:spPr/>
    </dgm:pt>
    <dgm:pt modelId="{1F25FCAF-D1A4-4DC9-9509-F0EE3331AE0B}" type="pres">
      <dgm:prSet presAssocID="{6D19630F-0619-4906-913C-7D96B28554E7}" presName="level3hierChild" presStyleCnt="0"/>
      <dgm:spPr/>
    </dgm:pt>
    <dgm:pt modelId="{1849D69C-F7BA-4F56-B97C-710F123AC880}" type="pres">
      <dgm:prSet presAssocID="{62735D84-BE8D-4630-9A63-E9CA63D09EC9}" presName="conn2-1" presStyleLbl="parChTrans1D4" presStyleIdx="7" presStyleCnt="13"/>
      <dgm:spPr/>
    </dgm:pt>
    <dgm:pt modelId="{5DB6DC17-6A72-457C-AD0C-D482E1BD12B4}" type="pres">
      <dgm:prSet presAssocID="{62735D84-BE8D-4630-9A63-E9CA63D09EC9}" presName="connTx" presStyleLbl="parChTrans1D4" presStyleIdx="7" presStyleCnt="13"/>
      <dgm:spPr/>
    </dgm:pt>
    <dgm:pt modelId="{0B4289EC-8ECF-4A18-A5BF-2CF45D220CAB}" type="pres">
      <dgm:prSet presAssocID="{5B3B9327-5DA5-43B6-A75A-542143A5B6D3}" presName="root2" presStyleCnt="0"/>
      <dgm:spPr/>
    </dgm:pt>
    <dgm:pt modelId="{E31E7D40-783C-48D4-AFC4-93CA13AF9308}" type="pres">
      <dgm:prSet presAssocID="{5B3B9327-5DA5-43B6-A75A-542143A5B6D3}" presName="LevelTwoTextNode" presStyleLbl="node4" presStyleIdx="7" presStyleCnt="13">
        <dgm:presLayoutVars>
          <dgm:chPref val="3"/>
        </dgm:presLayoutVars>
      </dgm:prSet>
      <dgm:spPr/>
    </dgm:pt>
    <dgm:pt modelId="{C786BA37-F2C9-4765-8395-0B0704914E9A}" type="pres">
      <dgm:prSet presAssocID="{5B3B9327-5DA5-43B6-A75A-542143A5B6D3}" presName="level3hierChild" presStyleCnt="0"/>
      <dgm:spPr/>
    </dgm:pt>
    <dgm:pt modelId="{7A4A3DA8-C63D-4AB8-BF9E-0EFFA13C86D5}" type="pres">
      <dgm:prSet presAssocID="{2816CD0C-DB0A-4409-8837-B6D2846E1607}" presName="conn2-1" presStyleLbl="parChTrans1D4" presStyleIdx="8" presStyleCnt="13"/>
      <dgm:spPr/>
    </dgm:pt>
    <dgm:pt modelId="{D07340EA-A80E-4FB0-A4A7-D4B83ED06807}" type="pres">
      <dgm:prSet presAssocID="{2816CD0C-DB0A-4409-8837-B6D2846E1607}" presName="connTx" presStyleLbl="parChTrans1D4" presStyleIdx="8" presStyleCnt="13"/>
      <dgm:spPr/>
    </dgm:pt>
    <dgm:pt modelId="{1334A67E-A604-4442-ADD4-74901E8C527A}" type="pres">
      <dgm:prSet presAssocID="{B7BA7960-AE87-4853-B8D0-CB884BE62D9A}" presName="root2" presStyleCnt="0"/>
      <dgm:spPr/>
    </dgm:pt>
    <dgm:pt modelId="{27085102-265B-43EF-A483-704603832D16}" type="pres">
      <dgm:prSet presAssocID="{B7BA7960-AE87-4853-B8D0-CB884BE62D9A}" presName="LevelTwoTextNode" presStyleLbl="node4" presStyleIdx="8" presStyleCnt="13">
        <dgm:presLayoutVars>
          <dgm:chPref val="3"/>
        </dgm:presLayoutVars>
      </dgm:prSet>
      <dgm:spPr/>
    </dgm:pt>
    <dgm:pt modelId="{3306FBFD-E83F-46AF-B7F6-59BA879A5784}" type="pres">
      <dgm:prSet presAssocID="{B7BA7960-AE87-4853-B8D0-CB884BE62D9A}" presName="level3hierChild" presStyleCnt="0"/>
      <dgm:spPr/>
    </dgm:pt>
    <dgm:pt modelId="{A63D09F7-238E-4C84-94E0-28114B5ED3E2}" type="pres">
      <dgm:prSet presAssocID="{D221715D-0679-4581-8A7C-BC2825CF7329}" presName="conn2-1" presStyleLbl="parChTrans1D2" presStyleIdx="1" presStyleCnt="2"/>
      <dgm:spPr/>
    </dgm:pt>
    <dgm:pt modelId="{05A49DEB-0887-46E3-BC34-1E7BE3564975}" type="pres">
      <dgm:prSet presAssocID="{D221715D-0679-4581-8A7C-BC2825CF7329}" presName="connTx" presStyleLbl="parChTrans1D2" presStyleIdx="1" presStyleCnt="2"/>
      <dgm:spPr/>
    </dgm:pt>
    <dgm:pt modelId="{3AADEB55-A602-484F-99A3-310804E79B64}" type="pres">
      <dgm:prSet presAssocID="{74798567-21CD-42F3-8D0C-93E8EDA02647}" presName="root2" presStyleCnt="0"/>
      <dgm:spPr/>
    </dgm:pt>
    <dgm:pt modelId="{E28222CC-A014-479C-9705-EFA2778052E8}" type="pres">
      <dgm:prSet presAssocID="{74798567-21CD-42F3-8D0C-93E8EDA02647}" presName="LevelTwoTextNode" presStyleLbl="node2" presStyleIdx="1" presStyleCnt="2" custScaleX="163715">
        <dgm:presLayoutVars>
          <dgm:chPref val="3"/>
        </dgm:presLayoutVars>
      </dgm:prSet>
      <dgm:spPr/>
    </dgm:pt>
    <dgm:pt modelId="{FE3A10A7-7D31-405C-91D8-562DEEB93EDB}" type="pres">
      <dgm:prSet presAssocID="{74798567-21CD-42F3-8D0C-93E8EDA02647}" presName="level3hierChild" presStyleCnt="0"/>
      <dgm:spPr/>
    </dgm:pt>
    <dgm:pt modelId="{851913AC-7A5E-4293-B0FC-B45ABB27D17B}" type="pres">
      <dgm:prSet presAssocID="{92E5AB5B-0E54-4489-B648-9A9A7E1DE4A2}" presName="conn2-1" presStyleLbl="parChTrans1D3" presStyleIdx="3" presStyleCnt="5"/>
      <dgm:spPr/>
    </dgm:pt>
    <dgm:pt modelId="{E542DD06-A55B-4162-A1DB-B077463465D9}" type="pres">
      <dgm:prSet presAssocID="{92E5AB5B-0E54-4489-B648-9A9A7E1DE4A2}" presName="connTx" presStyleLbl="parChTrans1D3" presStyleIdx="3" presStyleCnt="5"/>
      <dgm:spPr/>
    </dgm:pt>
    <dgm:pt modelId="{C732B30B-A7BA-4368-B503-3D3DE7837CF1}" type="pres">
      <dgm:prSet presAssocID="{E9BA5641-EA98-4F3B-913B-05A1607AA5B1}" presName="root2" presStyleCnt="0"/>
      <dgm:spPr/>
    </dgm:pt>
    <dgm:pt modelId="{4EB640C1-3FF1-46A1-B8A2-33AA99258F56}" type="pres">
      <dgm:prSet presAssocID="{E9BA5641-EA98-4F3B-913B-05A1607AA5B1}" presName="LevelTwoTextNode" presStyleLbl="node3" presStyleIdx="3" presStyleCnt="5" custScaleX="150823" custScaleY="136369">
        <dgm:presLayoutVars>
          <dgm:chPref val="3"/>
        </dgm:presLayoutVars>
      </dgm:prSet>
      <dgm:spPr/>
    </dgm:pt>
    <dgm:pt modelId="{7EE9F18D-CF58-404F-9855-BA651E057C54}" type="pres">
      <dgm:prSet presAssocID="{E9BA5641-EA98-4F3B-913B-05A1607AA5B1}" presName="level3hierChild" presStyleCnt="0"/>
      <dgm:spPr/>
    </dgm:pt>
    <dgm:pt modelId="{FC23415B-C10C-437A-A00A-8B2D1F5691F1}" type="pres">
      <dgm:prSet presAssocID="{81D5DFD0-44DE-4873-999A-8BBF753FE5AB}" presName="conn2-1" presStyleLbl="parChTrans1D4" presStyleIdx="9" presStyleCnt="13"/>
      <dgm:spPr/>
    </dgm:pt>
    <dgm:pt modelId="{96F6860A-C667-4FEF-AE34-01D7261D9805}" type="pres">
      <dgm:prSet presAssocID="{81D5DFD0-44DE-4873-999A-8BBF753FE5AB}" presName="connTx" presStyleLbl="parChTrans1D4" presStyleIdx="9" presStyleCnt="13"/>
      <dgm:spPr/>
    </dgm:pt>
    <dgm:pt modelId="{28845D05-02F7-4FF4-8FBD-DA660B5D66A9}" type="pres">
      <dgm:prSet presAssocID="{F70DEBE8-E27F-4CD7-A612-9728C9446A8B}" presName="root2" presStyleCnt="0"/>
      <dgm:spPr/>
    </dgm:pt>
    <dgm:pt modelId="{28AC6EAF-85C4-4388-96D1-C0CDF82F4764}" type="pres">
      <dgm:prSet presAssocID="{F70DEBE8-E27F-4CD7-A612-9728C9446A8B}" presName="LevelTwoTextNode" presStyleLbl="node4" presStyleIdx="9" presStyleCnt="13">
        <dgm:presLayoutVars>
          <dgm:chPref val="3"/>
        </dgm:presLayoutVars>
      </dgm:prSet>
      <dgm:spPr/>
    </dgm:pt>
    <dgm:pt modelId="{40AEC35A-3CD3-4571-9FD4-03FC8BAC5499}" type="pres">
      <dgm:prSet presAssocID="{F70DEBE8-E27F-4CD7-A612-9728C9446A8B}" presName="level3hierChild" presStyleCnt="0"/>
      <dgm:spPr/>
    </dgm:pt>
    <dgm:pt modelId="{54EC9BB9-8893-4D66-A8A5-D34B13230F53}" type="pres">
      <dgm:prSet presAssocID="{9F4261BC-9C2E-47A5-BAD3-4D33D076D661}" presName="conn2-1" presStyleLbl="parChTrans1D4" presStyleIdx="10" presStyleCnt="13"/>
      <dgm:spPr/>
    </dgm:pt>
    <dgm:pt modelId="{F6AFF953-5358-4AAE-A8D9-0DDCCD73C9F5}" type="pres">
      <dgm:prSet presAssocID="{9F4261BC-9C2E-47A5-BAD3-4D33D076D661}" presName="connTx" presStyleLbl="parChTrans1D4" presStyleIdx="10" presStyleCnt="13"/>
      <dgm:spPr/>
    </dgm:pt>
    <dgm:pt modelId="{BE042C8F-6175-4E5F-97D0-5AE9BB7D9786}" type="pres">
      <dgm:prSet presAssocID="{1A827A5C-0100-4227-AF9B-832CBB7106B8}" presName="root2" presStyleCnt="0"/>
      <dgm:spPr/>
    </dgm:pt>
    <dgm:pt modelId="{D99941B7-C68B-44D2-9048-C2B2F0397D68}" type="pres">
      <dgm:prSet presAssocID="{1A827A5C-0100-4227-AF9B-832CBB7106B8}" presName="LevelTwoTextNode" presStyleLbl="node4" presStyleIdx="10" presStyleCnt="13">
        <dgm:presLayoutVars>
          <dgm:chPref val="3"/>
        </dgm:presLayoutVars>
      </dgm:prSet>
      <dgm:spPr/>
    </dgm:pt>
    <dgm:pt modelId="{CCE4C0D5-BD4B-455C-BD40-424206861E53}" type="pres">
      <dgm:prSet presAssocID="{1A827A5C-0100-4227-AF9B-832CBB7106B8}" presName="level3hierChild" presStyleCnt="0"/>
      <dgm:spPr/>
    </dgm:pt>
    <dgm:pt modelId="{6F93D522-30DC-4F01-8405-3DD4D886EAE8}" type="pres">
      <dgm:prSet presAssocID="{2DC8C304-7B16-4CA7-91DE-19782F89FFFA}" presName="conn2-1" presStyleLbl="parChTrans1D3" presStyleIdx="4" presStyleCnt="5"/>
      <dgm:spPr/>
    </dgm:pt>
    <dgm:pt modelId="{7B48470E-DB6B-48BA-AD8F-E6D03B1E1B55}" type="pres">
      <dgm:prSet presAssocID="{2DC8C304-7B16-4CA7-91DE-19782F89FFFA}" presName="connTx" presStyleLbl="parChTrans1D3" presStyleIdx="4" presStyleCnt="5"/>
      <dgm:spPr/>
    </dgm:pt>
    <dgm:pt modelId="{2FEB97D9-314D-4A21-B6F2-F77A3BB95367}" type="pres">
      <dgm:prSet presAssocID="{5F436D1E-D542-4613-8D6D-5542F484A183}" presName="root2" presStyleCnt="0"/>
      <dgm:spPr/>
    </dgm:pt>
    <dgm:pt modelId="{8D16B081-F17D-4772-90A5-2DD3C46D6EE8}" type="pres">
      <dgm:prSet presAssocID="{5F436D1E-D542-4613-8D6D-5542F484A183}" presName="LevelTwoTextNode" presStyleLbl="node3" presStyleIdx="4" presStyleCnt="5" custScaleX="150823" custScaleY="127781">
        <dgm:presLayoutVars>
          <dgm:chPref val="3"/>
        </dgm:presLayoutVars>
      </dgm:prSet>
      <dgm:spPr/>
    </dgm:pt>
    <dgm:pt modelId="{E02A0D24-5010-496E-9595-9929304491D6}" type="pres">
      <dgm:prSet presAssocID="{5F436D1E-D542-4613-8D6D-5542F484A183}" presName="level3hierChild" presStyleCnt="0"/>
      <dgm:spPr/>
    </dgm:pt>
    <dgm:pt modelId="{5280F233-C0BF-4DBC-A3B4-AEC53CC14C1A}" type="pres">
      <dgm:prSet presAssocID="{AA7D2EED-51EC-49CB-AB95-31C87A5D2776}" presName="conn2-1" presStyleLbl="parChTrans1D4" presStyleIdx="11" presStyleCnt="13"/>
      <dgm:spPr/>
    </dgm:pt>
    <dgm:pt modelId="{C849CFAB-71FA-4799-91B6-8CA7D6BEB4C0}" type="pres">
      <dgm:prSet presAssocID="{AA7D2EED-51EC-49CB-AB95-31C87A5D2776}" presName="connTx" presStyleLbl="parChTrans1D4" presStyleIdx="11" presStyleCnt="13"/>
      <dgm:spPr/>
    </dgm:pt>
    <dgm:pt modelId="{3DC950A9-0022-4C3C-A74B-08F2D6F657AD}" type="pres">
      <dgm:prSet presAssocID="{CCEF0164-3ABE-4D17-9534-D2E8E86988BA}" presName="root2" presStyleCnt="0"/>
      <dgm:spPr/>
    </dgm:pt>
    <dgm:pt modelId="{F342A435-4C11-463D-BC6F-D777928E216B}" type="pres">
      <dgm:prSet presAssocID="{CCEF0164-3ABE-4D17-9534-D2E8E86988BA}" presName="LevelTwoTextNode" presStyleLbl="node4" presStyleIdx="11" presStyleCnt="13">
        <dgm:presLayoutVars>
          <dgm:chPref val="3"/>
        </dgm:presLayoutVars>
      </dgm:prSet>
      <dgm:spPr/>
    </dgm:pt>
    <dgm:pt modelId="{B53AA83A-9DFF-4343-8E09-52532DA3E7CA}" type="pres">
      <dgm:prSet presAssocID="{CCEF0164-3ABE-4D17-9534-D2E8E86988BA}" presName="level3hierChild" presStyleCnt="0"/>
      <dgm:spPr/>
    </dgm:pt>
    <dgm:pt modelId="{CE31B20B-F689-407F-A138-71EDCD44E62C}" type="pres">
      <dgm:prSet presAssocID="{D04C3AFF-AE1D-40D1-B402-BBECE9611C52}" presName="conn2-1" presStyleLbl="parChTrans1D4" presStyleIdx="12" presStyleCnt="13"/>
      <dgm:spPr/>
    </dgm:pt>
    <dgm:pt modelId="{E5DC4AB9-B8E6-4206-BDF3-4D94DB2A6E64}" type="pres">
      <dgm:prSet presAssocID="{D04C3AFF-AE1D-40D1-B402-BBECE9611C52}" presName="connTx" presStyleLbl="parChTrans1D4" presStyleIdx="12" presStyleCnt="13"/>
      <dgm:spPr/>
    </dgm:pt>
    <dgm:pt modelId="{6F30066B-6B9C-4219-ABBC-0BB647F6C563}" type="pres">
      <dgm:prSet presAssocID="{B16ADE23-8F7D-46DD-B418-E56D382678BD}" presName="root2" presStyleCnt="0"/>
      <dgm:spPr/>
    </dgm:pt>
    <dgm:pt modelId="{139EFA92-7BA6-4ECC-B653-7BEDB6AED8A8}" type="pres">
      <dgm:prSet presAssocID="{B16ADE23-8F7D-46DD-B418-E56D382678BD}" presName="LevelTwoTextNode" presStyleLbl="node4" presStyleIdx="12" presStyleCnt="13">
        <dgm:presLayoutVars>
          <dgm:chPref val="3"/>
        </dgm:presLayoutVars>
      </dgm:prSet>
      <dgm:spPr/>
    </dgm:pt>
    <dgm:pt modelId="{5EA73C48-782D-4DEC-B45A-EEBDE72ACC6E}" type="pres">
      <dgm:prSet presAssocID="{B16ADE23-8F7D-46DD-B418-E56D382678BD}" presName="level3hierChild" presStyleCnt="0"/>
      <dgm:spPr/>
    </dgm:pt>
  </dgm:ptLst>
  <dgm:cxnLst>
    <dgm:cxn modelId="{01313000-81E7-4B00-B3C7-EC1F29C9EA42}" type="presOf" srcId="{1C2D30D1-5B32-448D-B418-C11F6EED8995}" destId="{EA1948B9-1CAB-4879-B320-4402F669EABB}" srcOrd="0" destOrd="0" presId="urn:microsoft.com/office/officeart/2005/8/layout/hierarchy2"/>
    <dgm:cxn modelId="{51601C03-AEB8-4CE4-A4B0-5A777C4FBD7F}" srcId="{8B20E4FA-CE8A-4A1D-82F3-741BA1CBB80B}" destId="{B30EF2AB-E6E4-4CCF-A139-D1CEE8B07EDF}" srcOrd="0" destOrd="0" parTransId="{0E317E3F-6F51-4C8F-8F25-8415628100C2}" sibTransId="{EBBE1CE5-6AFC-486A-B384-DF3F6B24BA33}"/>
    <dgm:cxn modelId="{36730504-8B19-40F8-B125-4CEF8A23A0CA}" type="presOf" srcId="{9F4261BC-9C2E-47A5-BAD3-4D33D076D661}" destId="{54EC9BB9-8893-4D66-A8A5-D34B13230F53}" srcOrd="0" destOrd="0" presId="urn:microsoft.com/office/officeart/2005/8/layout/hierarchy2"/>
    <dgm:cxn modelId="{DC95D505-7C4D-4B7E-A0AD-4FAB4F0860B9}" type="presOf" srcId="{6520EA40-1377-4AB4-9455-259884FA7B8A}" destId="{CF764CA3-AF23-4BE5-89E0-F870A39ED374}" srcOrd="0" destOrd="0" presId="urn:microsoft.com/office/officeart/2005/8/layout/hierarchy2"/>
    <dgm:cxn modelId="{D242EB07-D3FF-46C0-B264-B4AED1299050}" type="presOf" srcId="{B30EF2AB-E6E4-4CCF-A139-D1CEE8B07EDF}" destId="{78458E71-C92A-4207-A274-B67D71319B52}" srcOrd="0" destOrd="0" presId="urn:microsoft.com/office/officeart/2005/8/layout/hierarchy2"/>
    <dgm:cxn modelId="{C90FA00C-5FCC-4A4E-A852-858FE64A7473}" srcId="{928F8E4D-B940-4692-A869-AF0D83B206D9}" destId="{196EB601-3495-4A24-B522-57EFB9D26C3A}" srcOrd="2" destOrd="0" parTransId="{5EAF6AE7-A08F-470F-B28E-950647E25E7A}" sibTransId="{633C1257-572E-456E-98DE-5F953533DDB0}"/>
    <dgm:cxn modelId="{08329415-F84F-481C-B698-8A465154FDAB}" type="presOf" srcId="{5EAF6AE7-A08F-470F-B28E-950647E25E7A}" destId="{23FD7DA5-B277-4EE8-ADA4-CBB4C0B99F2A}" srcOrd="1" destOrd="0" presId="urn:microsoft.com/office/officeart/2005/8/layout/hierarchy2"/>
    <dgm:cxn modelId="{FE930C19-81F7-463F-B3B8-F9DF599019D1}" type="presOf" srcId="{92E5AB5B-0E54-4489-B648-9A9A7E1DE4A2}" destId="{E542DD06-A55B-4162-A1DB-B077463465D9}" srcOrd="1" destOrd="0" presId="urn:microsoft.com/office/officeart/2005/8/layout/hierarchy2"/>
    <dgm:cxn modelId="{876B161E-BBB3-4982-AC60-9D463EEAC908}" type="presOf" srcId="{AA7D2EED-51EC-49CB-AB95-31C87A5D2776}" destId="{5280F233-C0BF-4DBC-A3B4-AEC53CC14C1A}" srcOrd="0" destOrd="0" presId="urn:microsoft.com/office/officeart/2005/8/layout/hierarchy2"/>
    <dgm:cxn modelId="{07634D20-AD02-4A8C-8B76-C8D6AD9CBB76}" srcId="{928F8E4D-B940-4692-A869-AF0D83B206D9}" destId="{A5EACDFE-8368-4CF8-A50D-0734A99399A9}" srcOrd="0" destOrd="0" parTransId="{6520EA40-1377-4AB4-9455-259884FA7B8A}" sibTransId="{95CFF5AF-F9B0-43CD-87ED-8FF9915E2890}"/>
    <dgm:cxn modelId="{395EAA28-745D-4C04-8DB4-D2033C145F6D}" type="presOf" srcId="{92E5AB5B-0E54-4489-B648-9A9A7E1DE4A2}" destId="{851913AC-7A5E-4293-B0FC-B45ABB27D17B}" srcOrd="0" destOrd="0" presId="urn:microsoft.com/office/officeart/2005/8/layout/hierarchy2"/>
    <dgm:cxn modelId="{BC336F2A-E6EF-45B2-AE2A-1660483DBF03}" type="presOf" srcId="{D0C39F66-BC5E-4592-A613-857633670754}" destId="{84DEB9AE-2850-41A9-AA59-394351A2248D}" srcOrd="1" destOrd="0" presId="urn:microsoft.com/office/officeart/2005/8/layout/hierarchy2"/>
    <dgm:cxn modelId="{320B912B-EDAE-499B-8CF8-1E7AED949232}" type="presOf" srcId="{FDC3624A-8E4A-4758-9B10-2762A5BB9C31}" destId="{B11C5EDD-7824-4794-986A-ABADFCAB86FC}" srcOrd="1" destOrd="0" presId="urn:microsoft.com/office/officeart/2005/8/layout/hierarchy2"/>
    <dgm:cxn modelId="{2FB5B531-2BDE-4FE1-BC2F-2CF4A913BF49}" srcId="{8B20E4FA-CE8A-4A1D-82F3-741BA1CBB80B}" destId="{F26E356B-3519-4C65-ADED-DAA97110B261}" srcOrd="2" destOrd="0" parTransId="{A49C4454-BCC0-4878-B2D2-07E860C1B4A1}" sibTransId="{20A9E81E-AE9D-4BA7-AE93-CE9DEE500741}"/>
    <dgm:cxn modelId="{7894E832-3FE7-44F0-B0C1-F657CD2AFAFD}" type="presOf" srcId="{81D5DFD0-44DE-4873-999A-8BBF753FE5AB}" destId="{FC23415B-C10C-437A-A00A-8B2D1F5691F1}" srcOrd="0" destOrd="0" presId="urn:microsoft.com/office/officeart/2005/8/layout/hierarchy2"/>
    <dgm:cxn modelId="{B01DE75E-470C-4D7A-BAA6-8F742ADC7193}" type="presOf" srcId="{0E317E3F-6F51-4C8F-8F25-8415628100C2}" destId="{29DF42D4-9BEC-4F58-B193-4C032D5CA2B4}" srcOrd="1" destOrd="0" presId="urn:microsoft.com/office/officeart/2005/8/layout/hierarchy2"/>
    <dgm:cxn modelId="{15838360-17C3-45C3-BA2F-173E5711FE9F}" srcId="{0A902DA4-C8EF-4BE0-830A-61C8F44E6401}" destId="{8B20E4FA-CE8A-4A1D-82F3-741BA1CBB80B}" srcOrd="0" destOrd="0" parTransId="{B7C497EC-6332-49B3-AE65-728942BC610E}" sibTransId="{323D3268-A268-4033-ACA6-FFEC4A64C4EE}"/>
    <dgm:cxn modelId="{E2668062-9086-470D-BFB7-37ABFC0A87A2}" type="presOf" srcId="{F26E356B-3519-4C65-ADED-DAA97110B261}" destId="{74128C79-E304-492B-B089-F57B1FD42398}" srcOrd="0" destOrd="0" presId="urn:microsoft.com/office/officeart/2005/8/layout/hierarchy2"/>
    <dgm:cxn modelId="{57637E43-46D3-441A-9387-9EBF4DCE073A}" srcId="{E9BA5641-EA98-4F3B-913B-05A1607AA5B1}" destId="{F70DEBE8-E27F-4CD7-A612-9728C9446A8B}" srcOrd="0" destOrd="0" parTransId="{81D5DFD0-44DE-4873-999A-8BBF753FE5AB}" sibTransId="{629E34D5-53C1-4F5D-818F-2B810756A796}"/>
    <dgm:cxn modelId="{29CACB43-CBCF-467F-AF05-ACADC3D43ADF}" type="presOf" srcId="{196EB601-3495-4A24-B522-57EFB9D26C3A}" destId="{95EB7DA1-8FE7-4F86-8F25-D7C5E3357EDA}" srcOrd="0" destOrd="0" presId="urn:microsoft.com/office/officeart/2005/8/layout/hierarchy2"/>
    <dgm:cxn modelId="{CF26E745-0D7A-44BE-A6A0-FE7966084145}" type="presOf" srcId="{C80397F1-B4E5-4466-A8D9-502D00965F57}" destId="{A80CE399-53FB-4DB5-8DE2-9285C9D929A0}" srcOrd="0" destOrd="0" presId="urn:microsoft.com/office/officeart/2005/8/layout/hierarchy2"/>
    <dgm:cxn modelId="{1A262447-D06F-492D-A633-6B09838FD3CB}" srcId="{74798567-21CD-42F3-8D0C-93E8EDA02647}" destId="{E9BA5641-EA98-4F3B-913B-05A1607AA5B1}" srcOrd="0" destOrd="0" parTransId="{92E5AB5B-0E54-4489-B648-9A9A7E1DE4A2}" sibTransId="{B701113E-5943-4876-A3A3-3F7BF32D5DCF}"/>
    <dgm:cxn modelId="{5A296447-1102-4A6F-87F9-BEF3094D6FD2}" type="presOf" srcId="{5F436D1E-D542-4613-8D6D-5542F484A183}" destId="{8D16B081-F17D-4772-90A5-2DD3C46D6EE8}" srcOrd="0" destOrd="0" presId="urn:microsoft.com/office/officeart/2005/8/layout/hierarchy2"/>
    <dgm:cxn modelId="{04C71F48-B1E5-467E-AB72-0F4888A7B592}" type="presOf" srcId="{6D19630F-0619-4906-913C-7D96B28554E7}" destId="{6FE4BA68-950B-4F35-8A3E-D6E71732AE93}" srcOrd="0" destOrd="0" presId="urn:microsoft.com/office/officeart/2005/8/layout/hierarchy2"/>
    <dgm:cxn modelId="{85BB7048-0D6B-40D9-AF5B-DDB45E8A71A1}" type="presOf" srcId="{74798567-21CD-42F3-8D0C-93E8EDA02647}" destId="{E28222CC-A014-479C-9705-EFA2778052E8}" srcOrd="0" destOrd="0" presId="urn:microsoft.com/office/officeart/2005/8/layout/hierarchy2"/>
    <dgm:cxn modelId="{0AFCED69-7C84-4773-8B32-F290FD80C75C}" type="presOf" srcId="{D04C3AFF-AE1D-40D1-B402-BBECE9611C52}" destId="{E5DC4AB9-B8E6-4206-BDF3-4D94DB2A6E64}" srcOrd="1" destOrd="0" presId="urn:microsoft.com/office/officeart/2005/8/layout/hierarchy2"/>
    <dgm:cxn modelId="{85D57F6B-F4A2-488A-8E6E-27AF6DA7B9DA}" srcId="{8B20E4FA-CE8A-4A1D-82F3-741BA1CBB80B}" destId="{C80397F1-B4E5-4466-A8D9-502D00965F57}" srcOrd="1" destOrd="0" parTransId="{1C2D30D1-5B32-448D-B418-C11F6EED8995}" sibTransId="{CDF899C1-3BEC-4B72-AF2D-3D30FF1FAB89}"/>
    <dgm:cxn modelId="{1168E36C-1498-4E53-AB14-55714014B31F}" type="presOf" srcId="{A5EACDFE-8368-4CF8-A50D-0734A99399A9}" destId="{D4F3E0BF-2286-4073-8EDE-937945D9BE44}" srcOrd="0" destOrd="0" presId="urn:microsoft.com/office/officeart/2005/8/layout/hierarchy2"/>
    <dgm:cxn modelId="{3E28974F-000D-4496-B4BE-D5A886D44542}" srcId="{51BB9237-35F5-4C70-889E-8D501B2FE254}" destId="{74798567-21CD-42F3-8D0C-93E8EDA02647}" srcOrd="1" destOrd="0" parTransId="{D221715D-0679-4581-8A7C-BC2825CF7329}" sibTransId="{1EE84FB9-B83A-4E73-AE93-8C69D49D30C1}"/>
    <dgm:cxn modelId="{D2477951-7F38-4C9F-A723-E0B4B071258C}" srcId="{6D19630F-0619-4906-913C-7D96B28554E7}" destId="{5B3B9327-5DA5-43B6-A75A-542143A5B6D3}" srcOrd="0" destOrd="0" parTransId="{62735D84-BE8D-4630-9A63-E9CA63D09EC9}" sibTransId="{1FA17ABC-FACE-4B34-A96E-EE242E9A8239}"/>
    <dgm:cxn modelId="{2574DF55-53A9-4BD8-B352-0F59762CFBF1}" type="presOf" srcId="{D221715D-0679-4581-8A7C-BC2825CF7329}" destId="{05A49DEB-0887-46E3-BC34-1E7BE3564975}" srcOrd="1" destOrd="0" presId="urn:microsoft.com/office/officeart/2005/8/layout/hierarchy2"/>
    <dgm:cxn modelId="{FAC63776-3E3E-47D4-A299-28DDA9975AF4}" type="presOf" srcId="{B7C497EC-6332-49B3-AE65-728942BC610E}" destId="{1CF8124C-F0F6-4409-A27B-429224C714A9}" srcOrd="1" destOrd="0" presId="urn:microsoft.com/office/officeart/2005/8/layout/hierarchy2"/>
    <dgm:cxn modelId="{048F437A-66D5-4F9B-AD76-559A1C145DF6}" type="presOf" srcId="{FBAF2FD9-7229-43C5-8B71-BE5BFD63CC11}" destId="{B240B3BC-C0FB-4EBC-A5CB-027B8B886A24}" srcOrd="1" destOrd="0" presId="urn:microsoft.com/office/officeart/2005/8/layout/hierarchy2"/>
    <dgm:cxn modelId="{77B9587B-DDEC-48EA-84B9-B2682A1C6D3D}" type="presOf" srcId="{2DC8C304-7B16-4CA7-91DE-19782F89FFFA}" destId="{7B48470E-DB6B-48BA-AD8F-E6D03B1E1B55}" srcOrd="1" destOrd="0" presId="urn:microsoft.com/office/officeart/2005/8/layout/hierarchy2"/>
    <dgm:cxn modelId="{2E64967B-9FF4-4836-B0F9-F960000F8694}" srcId="{5F436D1E-D542-4613-8D6D-5542F484A183}" destId="{B16ADE23-8F7D-46DD-B418-E56D382678BD}" srcOrd="1" destOrd="0" parTransId="{D04C3AFF-AE1D-40D1-B402-BBECE9611C52}" sibTransId="{3DFE851C-3EC0-4366-9B16-D84D9EED64BE}"/>
    <dgm:cxn modelId="{559A1A7D-F46F-4B81-89EC-A9A06AE3B7D1}" srcId="{928F8E4D-B940-4692-A869-AF0D83B206D9}" destId="{416ABEE5-1E38-4D7B-AEF0-D36C71548B76}" srcOrd="1" destOrd="0" parTransId="{F57B0B65-3821-434F-BEC9-4BA6B09896EA}" sibTransId="{0584B0CA-1CAE-4A1B-9E11-6B2CD4E93CAE}"/>
    <dgm:cxn modelId="{D87DF883-E2CB-477C-B7FC-BA010B634D2E}" srcId="{5F436D1E-D542-4613-8D6D-5542F484A183}" destId="{CCEF0164-3ABE-4D17-9534-D2E8E86988BA}" srcOrd="0" destOrd="0" parTransId="{AA7D2EED-51EC-49CB-AB95-31C87A5D2776}" sibTransId="{97048DF9-1BD7-4B66-B71C-9344B18DDB66}"/>
    <dgm:cxn modelId="{79933D88-4577-479C-8AEA-91A239E865C6}" srcId="{6D19630F-0619-4906-913C-7D96B28554E7}" destId="{B7BA7960-AE87-4853-B8D0-CB884BE62D9A}" srcOrd="1" destOrd="0" parTransId="{2816CD0C-DB0A-4409-8837-B6D2846E1607}" sibTransId="{ABCB5E9B-F230-478B-B62E-CA92B2183A42}"/>
    <dgm:cxn modelId="{60FCFE8A-71D1-468B-BFF0-06E8AAB453C1}" type="presOf" srcId="{FBAF2FD9-7229-43C5-8B71-BE5BFD63CC11}" destId="{1FC314BF-588C-4CDC-ACB5-97BFADF5338F}" srcOrd="0" destOrd="0" presId="urn:microsoft.com/office/officeart/2005/8/layout/hierarchy2"/>
    <dgm:cxn modelId="{B5FE818B-2FF1-4648-AE3D-0082267DE2BB}" type="presOf" srcId="{A49C4454-BCC0-4878-B2D2-07E860C1B4A1}" destId="{5805C62D-C8B2-4514-B387-5B6446D53CF6}" srcOrd="0" destOrd="0" presId="urn:microsoft.com/office/officeart/2005/8/layout/hierarchy2"/>
    <dgm:cxn modelId="{13709E8F-A704-4A10-840F-8CAE689AE55D}" type="presOf" srcId="{A74F233E-ABA4-42CA-882A-A71595919FCF}" destId="{89D24D2E-A3CD-44AE-A80B-7A0F24848600}" srcOrd="1" destOrd="0" presId="urn:microsoft.com/office/officeart/2005/8/layout/hierarchy2"/>
    <dgm:cxn modelId="{2434A091-D708-4F3D-AA28-18E3296D18EE}" type="presOf" srcId="{5EAF6AE7-A08F-470F-B28E-950647E25E7A}" destId="{14AC2DB8-21F7-4F41-A87A-FA2CDDACDB83}" srcOrd="0" destOrd="0" presId="urn:microsoft.com/office/officeart/2005/8/layout/hierarchy2"/>
    <dgm:cxn modelId="{0E75AB93-C96C-43B6-9687-94A02E5A1ACE}" type="presOf" srcId="{F57B0B65-3821-434F-BEC9-4BA6B09896EA}" destId="{57A5B28B-3D9F-4925-881D-7025CE793717}" srcOrd="1" destOrd="0" presId="urn:microsoft.com/office/officeart/2005/8/layout/hierarchy2"/>
    <dgm:cxn modelId="{2E8BDE94-EC07-4E66-9EC4-754CC71CF8B7}" type="presOf" srcId="{1A827A5C-0100-4227-AF9B-832CBB7106B8}" destId="{D99941B7-C68B-44D2-9048-C2B2F0397D68}" srcOrd="0" destOrd="0" presId="urn:microsoft.com/office/officeart/2005/8/layout/hierarchy2"/>
    <dgm:cxn modelId="{B17CA797-FD6C-4BAB-A78E-4ECB57180C71}" type="presOf" srcId="{F70DEBE8-E27F-4CD7-A612-9728C9446A8B}" destId="{28AC6EAF-85C4-4388-96D1-C0CDF82F4764}" srcOrd="0" destOrd="0" presId="urn:microsoft.com/office/officeart/2005/8/layout/hierarchy2"/>
    <dgm:cxn modelId="{317B9DA1-E043-4C23-A33C-F47042497EC7}" type="presOf" srcId="{2816CD0C-DB0A-4409-8837-B6D2846E1607}" destId="{7A4A3DA8-C63D-4AB8-BF9E-0EFFA13C86D5}" srcOrd="0" destOrd="0" presId="urn:microsoft.com/office/officeart/2005/8/layout/hierarchy2"/>
    <dgm:cxn modelId="{333B3FA9-0F9A-46D6-A449-A51CA1B097B7}" srcId="{928F8E4D-B940-4692-A869-AF0D83B206D9}" destId="{EC3A5210-76AF-437F-A40C-EF284FC92E8D}" srcOrd="3" destOrd="0" parTransId="{FDC3624A-8E4A-4758-9B10-2762A5BB9C31}" sibTransId="{E34C452D-5EEA-4F23-AE24-C9BEA9C32184}"/>
    <dgm:cxn modelId="{FB22ABAB-BB0E-40C8-BE72-D11BD51F8090}" type="presOf" srcId="{B50DA822-DA3A-4831-9C55-60EE760C95F6}" destId="{1AF0D116-1F21-4573-B5B6-8DCCB4E2CEE8}" srcOrd="0" destOrd="0" presId="urn:microsoft.com/office/officeart/2005/8/layout/hierarchy2"/>
    <dgm:cxn modelId="{F6D1DBAD-95DB-4E93-BE28-84CBBC701D7D}" type="presOf" srcId="{1C2D30D1-5B32-448D-B418-C11F6EED8995}" destId="{2E831F62-831D-465E-8BDC-27CD41B6743A}" srcOrd="1" destOrd="0" presId="urn:microsoft.com/office/officeart/2005/8/layout/hierarchy2"/>
    <dgm:cxn modelId="{E5A33CB0-8B08-4E3B-9F8E-CC85CF7F1727}" type="presOf" srcId="{6520EA40-1377-4AB4-9455-259884FA7B8A}" destId="{03E5CCC5-EF0D-4D0C-B6C9-F48FD9C92018}" srcOrd="1" destOrd="0" presId="urn:microsoft.com/office/officeart/2005/8/layout/hierarchy2"/>
    <dgm:cxn modelId="{5DF257B7-0CD9-4DED-A69E-088B8FD54EE0}" srcId="{E9BA5641-EA98-4F3B-913B-05A1607AA5B1}" destId="{1A827A5C-0100-4227-AF9B-832CBB7106B8}" srcOrd="1" destOrd="0" parTransId="{9F4261BC-9C2E-47A5-BAD3-4D33D076D661}" sibTransId="{2C44F2FA-004B-434B-AB54-F532269237C7}"/>
    <dgm:cxn modelId="{E1AEF2B7-0C6B-4D08-AB48-745F221A0A1B}" type="presOf" srcId="{B7BA7960-AE87-4853-B8D0-CB884BE62D9A}" destId="{27085102-265B-43EF-A483-704603832D16}" srcOrd="0" destOrd="0" presId="urn:microsoft.com/office/officeart/2005/8/layout/hierarchy2"/>
    <dgm:cxn modelId="{29CD00B8-9CAF-4854-9879-F5310647AEAF}" type="presOf" srcId="{51BB9237-35F5-4C70-889E-8D501B2FE254}" destId="{1EA388EB-378A-4F41-B1C7-11E97043A9F5}" srcOrd="0" destOrd="0" presId="urn:microsoft.com/office/officeart/2005/8/layout/hierarchy2"/>
    <dgm:cxn modelId="{D7F13BBB-D5CC-43E6-9B43-0D293540481D}" type="presOf" srcId="{62735D84-BE8D-4630-9A63-E9CA63D09EC9}" destId="{5DB6DC17-6A72-457C-AD0C-D482E1BD12B4}" srcOrd="1" destOrd="0" presId="urn:microsoft.com/office/officeart/2005/8/layout/hierarchy2"/>
    <dgm:cxn modelId="{CD2FFFBE-BF28-4336-B606-FFFB01EA13C9}" type="presOf" srcId="{2DC8C304-7B16-4CA7-91DE-19782F89FFFA}" destId="{6F93D522-30DC-4F01-8405-3DD4D886EAE8}" srcOrd="0" destOrd="0" presId="urn:microsoft.com/office/officeart/2005/8/layout/hierarchy2"/>
    <dgm:cxn modelId="{C63BA2C5-0E2F-4A3E-9210-7C7A484567C9}" type="presOf" srcId="{A49C4454-BCC0-4878-B2D2-07E860C1B4A1}" destId="{127CEE27-CA0C-49B9-8714-6ECBFCAD20D8}" srcOrd="1" destOrd="0" presId="urn:microsoft.com/office/officeart/2005/8/layout/hierarchy2"/>
    <dgm:cxn modelId="{ADD5A2C5-680C-4D6C-8F75-E1CB05A04337}" type="presOf" srcId="{416ABEE5-1E38-4D7B-AEF0-D36C71548B76}" destId="{5D26A93E-381B-4681-9F91-05D668A61929}" srcOrd="0" destOrd="0" presId="urn:microsoft.com/office/officeart/2005/8/layout/hierarchy2"/>
    <dgm:cxn modelId="{5F9E1CC8-231D-454F-9394-0C88A5429059}" type="presOf" srcId="{B7C497EC-6332-49B3-AE65-728942BC610E}" destId="{2CCBE548-B179-4110-A30F-75B54D891794}" srcOrd="0" destOrd="0" presId="urn:microsoft.com/office/officeart/2005/8/layout/hierarchy2"/>
    <dgm:cxn modelId="{EF21C7CD-0C4A-464C-A843-EB94EC66BF9D}" srcId="{B50DA822-DA3A-4831-9C55-60EE760C95F6}" destId="{51BB9237-35F5-4C70-889E-8D501B2FE254}" srcOrd="0" destOrd="0" parTransId="{979AA8ED-F14C-4AB3-ADCC-572B87B56E2E}" sibTransId="{1E373A87-3124-4B8C-A1C5-4A4CAAC93CF3}"/>
    <dgm:cxn modelId="{27BBA5D0-FE6E-4DE6-BDBA-CFBB08177F78}" type="presOf" srcId="{9F4261BC-9C2E-47A5-BAD3-4D33D076D661}" destId="{F6AFF953-5358-4AAE-A8D9-0DDCCD73C9F5}" srcOrd="1" destOrd="0" presId="urn:microsoft.com/office/officeart/2005/8/layout/hierarchy2"/>
    <dgm:cxn modelId="{60D793D4-B268-4B4A-86F4-3EADAF65FEEA}" type="presOf" srcId="{AA7D2EED-51EC-49CB-AB95-31C87A5D2776}" destId="{C849CFAB-71FA-4799-91B6-8CA7D6BEB4C0}" srcOrd="1" destOrd="0" presId="urn:microsoft.com/office/officeart/2005/8/layout/hierarchy2"/>
    <dgm:cxn modelId="{1D5265D5-A7AC-4180-B96B-23FFFEA63326}" type="presOf" srcId="{5B3B9327-5DA5-43B6-A75A-542143A5B6D3}" destId="{E31E7D40-783C-48D4-AFC4-93CA13AF9308}" srcOrd="0" destOrd="0" presId="urn:microsoft.com/office/officeart/2005/8/layout/hierarchy2"/>
    <dgm:cxn modelId="{C0CCDBD5-5123-4CF7-8E56-770F263F5BA0}" type="presOf" srcId="{D221715D-0679-4581-8A7C-BC2825CF7329}" destId="{A63D09F7-238E-4C84-94E0-28114B5ED3E2}" srcOrd="0" destOrd="0" presId="urn:microsoft.com/office/officeart/2005/8/layout/hierarchy2"/>
    <dgm:cxn modelId="{0432F1D5-ED7F-469E-8A15-094F577B0CA0}" type="presOf" srcId="{EC3A5210-76AF-437F-A40C-EF284FC92E8D}" destId="{AB7256D7-0826-4B78-B8E0-AD0726A7937E}" srcOrd="0" destOrd="0" presId="urn:microsoft.com/office/officeart/2005/8/layout/hierarchy2"/>
    <dgm:cxn modelId="{EE6280D6-333A-4D48-9905-1FA68D578BFB}" type="presOf" srcId="{B16ADE23-8F7D-46DD-B418-E56D382678BD}" destId="{139EFA92-7BA6-4ECC-B653-7BEDB6AED8A8}" srcOrd="0" destOrd="0" presId="urn:microsoft.com/office/officeart/2005/8/layout/hierarchy2"/>
    <dgm:cxn modelId="{C81C1CDA-F17E-4E33-A8B5-EFAED873FCC9}" srcId="{74798567-21CD-42F3-8D0C-93E8EDA02647}" destId="{5F436D1E-D542-4613-8D6D-5542F484A183}" srcOrd="1" destOrd="0" parTransId="{2DC8C304-7B16-4CA7-91DE-19782F89FFFA}" sibTransId="{93F230C4-C37F-419F-97DE-99CD0F698D1A}"/>
    <dgm:cxn modelId="{80928DDA-C017-4E2B-91A1-9DFD8588173D}" type="presOf" srcId="{CCEF0164-3ABE-4D17-9534-D2E8E86988BA}" destId="{F342A435-4C11-463D-BC6F-D777928E216B}" srcOrd="0" destOrd="0" presId="urn:microsoft.com/office/officeart/2005/8/layout/hierarchy2"/>
    <dgm:cxn modelId="{7488DCDA-1F86-4DAC-A8BB-7358161AEC28}" type="presOf" srcId="{F57B0B65-3821-434F-BEC9-4BA6B09896EA}" destId="{28D30731-8297-407C-94DD-F79434C13303}" srcOrd="0" destOrd="0" presId="urn:microsoft.com/office/officeart/2005/8/layout/hierarchy2"/>
    <dgm:cxn modelId="{422A2FDB-F242-4FCE-9A1C-B03EB30D1654}" type="presOf" srcId="{81D5DFD0-44DE-4873-999A-8BBF753FE5AB}" destId="{96F6860A-C667-4FEF-AE34-01D7261D9805}" srcOrd="1" destOrd="0" presId="urn:microsoft.com/office/officeart/2005/8/layout/hierarchy2"/>
    <dgm:cxn modelId="{6B053DDB-6F0F-485D-95E4-4D93876DF961}" srcId="{0A902DA4-C8EF-4BE0-830A-61C8F44E6401}" destId="{928F8E4D-B940-4692-A869-AF0D83B206D9}" srcOrd="1" destOrd="0" parTransId="{D0C39F66-BC5E-4592-A613-857633670754}" sibTransId="{7A6BE9E9-B923-4865-8D5C-F5BE6AA4EFB0}"/>
    <dgm:cxn modelId="{9AD18FE1-71D5-42A6-941D-05636D419295}" type="presOf" srcId="{8B20E4FA-CE8A-4A1D-82F3-741BA1CBB80B}" destId="{E090D193-0E35-4543-A0C6-2F0DE87958E6}" srcOrd="0" destOrd="0" presId="urn:microsoft.com/office/officeart/2005/8/layout/hierarchy2"/>
    <dgm:cxn modelId="{24B158E3-0D51-4B9F-AEFC-F96774981808}" type="presOf" srcId="{E9BA5641-EA98-4F3B-913B-05A1607AA5B1}" destId="{4EB640C1-3FF1-46A1-B8A2-33AA99258F56}" srcOrd="0" destOrd="0" presId="urn:microsoft.com/office/officeart/2005/8/layout/hierarchy2"/>
    <dgm:cxn modelId="{5E9B44E4-CDB0-4A77-B8D3-819D3A5BDE41}" srcId="{0A902DA4-C8EF-4BE0-830A-61C8F44E6401}" destId="{6D19630F-0619-4906-913C-7D96B28554E7}" srcOrd="2" destOrd="0" parTransId="{A74F233E-ABA4-42CA-882A-A71595919FCF}" sibTransId="{C3C14453-F26E-4156-9C17-553999B7B710}"/>
    <dgm:cxn modelId="{B400B2E5-E64F-4A7A-A802-37399EBE2748}" type="presOf" srcId="{A74F233E-ABA4-42CA-882A-A71595919FCF}" destId="{2A497EA6-4A41-481E-9234-E3108E5552F0}" srcOrd="0" destOrd="0" presId="urn:microsoft.com/office/officeart/2005/8/layout/hierarchy2"/>
    <dgm:cxn modelId="{5F5412E9-1064-46CB-87D6-1150B79F8842}" srcId="{51BB9237-35F5-4C70-889E-8D501B2FE254}" destId="{0A902DA4-C8EF-4BE0-830A-61C8F44E6401}" srcOrd="0" destOrd="0" parTransId="{FBAF2FD9-7229-43C5-8B71-BE5BFD63CC11}" sibTransId="{85543B6F-C496-4C15-9963-DFACC6D0CA00}"/>
    <dgm:cxn modelId="{15C561E9-C681-46C3-A4E2-912C1E6AAE36}" type="presOf" srcId="{928F8E4D-B940-4692-A869-AF0D83B206D9}" destId="{FA432A94-DF3F-445F-B5B6-DF35D7C89DA7}" srcOrd="0" destOrd="0" presId="urn:microsoft.com/office/officeart/2005/8/layout/hierarchy2"/>
    <dgm:cxn modelId="{6010DDEB-CB34-4474-930C-9368DC57483D}" type="presOf" srcId="{0E317E3F-6F51-4C8F-8F25-8415628100C2}" destId="{CC7DE627-466A-421D-9D06-2BEDD4042791}" srcOrd="0" destOrd="0" presId="urn:microsoft.com/office/officeart/2005/8/layout/hierarchy2"/>
    <dgm:cxn modelId="{57111EF4-4518-4BE0-98DB-7CCE95B2CAC1}" type="presOf" srcId="{2816CD0C-DB0A-4409-8837-B6D2846E1607}" destId="{D07340EA-A80E-4FB0-A4A7-D4B83ED06807}" srcOrd="1" destOrd="0" presId="urn:microsoft.com/office/officeart/2005/8/layout/hierarchy2"/>
    <dgm:cxn modelId="{F970F6F4-AA07-4860-9DCC-59D87D21CA47}" type="presOf" srcId="{0A902DA4-C8EF-4BE0-830A-61C8F44E6401}" destId="{844AD0CD-4E24-4EF5-A12B-275422258D73}" srcOrd="0" destOrd="0" presId="urn:microsoft.com/office/officeart/2005/8/layout/hierarchy2"/>
    <dgm:cxn modelId="{9011CAF9-66BD-4DFE-9867-37DE7569BC1D}" type="presOf" srcId="{62735D84-BE8D-4630-9A63-E9CA63D09EC9}" destId="{1849D69C-F7BA-4F56-B97C-710F123AC880}" srcOrd="0" destOrd="0" presId="urn:microsoft.com/office/officeart/2005/8/layout/hierarchy2"/>
    <dgm:cxn modelId="{A263F7FC-3226-41EA-A710-F602B7272184}" type="presOf" srcId="{FDC3624A-8E4A-4758-9B10-2762A5BB9C31}" destId="{73567DA8-5ED2-4F7B-8F29-F7C0FCE814E3}" srcOrd="0" destOrd="0" presId="urn:microsoft.com/office/officeart/2005/8/layout/hierarchy2"/>
    <dgm:cxn modelId="{B20389FD-96B9-4EDF-8631-02971574E361}" type="presOf" srcId="{D0C39F66-BC5E-4592-A613-857633670754}" destId="{E0129D05-E110-4A4A-83BD-ADF2C53CC734}" srcOrd="0" destOrd="0" presId="urn:microsoft.com/office/officeart/2005/8/layout/hierarchy2"/>
    <dgm:cxn modelId="{C7438CFE-B501-4605-AA7D-0F1516FA84F2}" type="presOf" srcId="{D04C3AFF-AE1D-40D1-B402-BBECE9611C52}" destId="{CE31B20B-F689-407F-A138-71EDCD44E62C}" srcOrd="0" destOrd="0" presId="urn:microsoft.com/office/officeart/2005/8/layout/hierarchy2"/>
    <dgm:cxn modelId="{EDD87519-8869-4368-B228-8A36CCB37D62}" type="presParOf" srcId="{1AF0D116-1F21-4573-B5B6-8DCCB4E2CEE8}" destId="{367CD60C-B549-4157-B27A-F4F982F30687}" srcOrd="0" destOrd="0" presId="urn:microsoft.com/office/officeart/2005/8/layout/hierarchy2"/>
    <dgm:cxn modelId="{9D8B12CC-516C-4CB6-BF39-2AE992DD1653}" type="presParOf" srcId="{367CD60C-B549-4157-B27A-F4F982F30687}" destId="{1EA388EB-378A-4F41-B1C7-11E97043A9F5}" srcOrd="0" destOrd="0" presId="urn:microsoft.com/office/officeart/2005/8/layout/hierarchy2"/>
    <dgm:cxn modelId="{B5065857-A7D3-46CF-8C1A-91C6EE69C181}" type="presParOf" srcId="{367CD60C-B549-4157-B27A-F4F982F30687}" destId="{4BA4EC50-20B3-4F03-8F46-F010D7B0237D}" srcOrd="1" destOrd="0" presId="urn:microsoft.com/office/officeart/2005/8/layout/hierarchy2"/>
    <dgm:cxn modelId="{93F47B12-017E-4D4D-A1CA-12C6F50DA8FE}" type="presParOf" srcId="{4BA4EC50-20B3-4F03-8F46-F010D7B0237D}" destId="{1FC314BF-588C-4CDC-ACB5-97BFADF5338F}" srcOrd="0" destOrd="0" presId="urn:microsoft.com/office/officeart/2005/8/layout/hierarchy2"/>
    <dgm:cxn modelId="{D63D8501-6188-4504-9542-29EB4870D12B}" type="presParOf" srcId="{1FC314BF-588C-4CDC-ACB5-97BFADF5338F}" destId="{B240B3BC-C0FB-4EBC-A5CB-027B8B886A24}" srcOrd="0" destOrd="0" presId="urn:microsoft.com/office/officeart/2005/8/layout/hierarchy2"/>
    <dgm:cxn modelId="{645E6E5B-D397-4A48-A188-784A81BACA62}" type="presParOf" srcId="{4BA4EC50-20B3-4F03-8F46-F010D7B0237D}" destId="{58792C36-A6B9-4389-82FB-25DA074B6C50}" srcOrd="1" destOrd="0" presId="urn:microsoft.com/office/officeart/2005/8/layout/hierarchy2"/>
    <dgm:cxn modelId="{E4AE0B20-9CA6-43F2-A131-054CC4C3EE29}" type="presParOf" srcId="{58792C36-A6B9-4389-82FB-25DA074B6C50}" destId="{844AD0CD-4E24-4EF5-A12B-275422258D73}" srcOrd="0" destOrd="0" presId="urn:microsoft.com/office/officeart/2005/8/layout/hierarchy2"/>
    <dgm:cxn modelId="{0978F4A3-BE61-4611-B755-384A0FA843BD}" type="presParOf" srcId="{58792C36-A6B9-4389-82FB-25DA074B6C50}" destId="{5F7DA1AB-E498-4AC4-8CB2-17C79C588581}" srcOrd="1" destOrd="0" presId="urn:microsoft.com/office/officeart/2005/8/layout/hierarchy2"/>
    <dgm:cxn modelId="{BB0CB2A1-054D-47AF-BA9F-5021087C4F8A}" type="presParOf" srcId="{5F7DA1AB-E498-4AC4-8CB2-17C79C588581}" destId="{2CCBE548-B179-4110-A30F-75B54D891794}" srcOrd="0" destOrd="0" presId="urn:microsoft.com/office/officeart/2005/8/layout/hierarchy2"/>
    <dgm:cxn modelId="{D0CBEC34-21E1-4DB4-A857-350EAB7F8220}" type="presParOf" srcId="{2CCBE548-B179-4110-A30F-75B54D891794}" destId="{1CF8124C-F0F6-4409-A27B-429224C714A9}" srcOrd="0" destOrd="0" presId="urn:microsoft.com/office/officeart/2005/8/layout/hierarchy2"/>
    <dgm:cxn modelId="{6FCE9B73-2838-413E-A64F-0A8831DD67CB}" type="presParOf" srcId="{5F7DA1AB-E498-4AC4-8CB2-17C79C588581}" destId="{FAEC1A8E-D241-446D-A61E-B9ED16451296}" srcOrd="1" destOrd="0" presId="urn:microsoft.com/office/officeart/2005/8/layout/hierarchy2"/>
    <dgm:cxn modelId="{A7E20C6D-8826-45B4-9545-C159ABF4E902}" type="presParOf" srcId="{FAEC1A8E-D241-446D-A61E-B9ED16451296}" destId="{E090D193-0E35-4543-A0C6-2F0DE87958E6}" srcOrd="0" destOrd="0" presId="urn:microsoft.com/office/officeart/2005/8/layout/hierarchy2"/>
    <dgm:cxn modelId="{E0CE178B-5DD8-45AC-9380-8DB0B405176F}" type="presParOf" srcId="{FAEC1A8E-D241-446D-A61E-B9ED16451296}" destId="{5C7587BA-2801-47DA-AB93-7BFB2BD69C1C}" srcOrd="1" destOrd="0" presId="urn:microsoft.com/office/officeart/2005/8/layout/hierarchy2"/>
    <dgm:cxn modelId="{FE277B9A-8EEB-4038-AAE6-E40AE417DE8B}" type="presParOf" srcId="{5C7587BA-2801-47DA-AB93-7BFB2BD69C1C}" destId="{CC7DE627-466A-421D-9D06-2BEDD4042791}" srcOrd="0" destOrd="0" presId="urn:microsoft.com/office/officeart/2005/8/layout/hierarchy2"/>
    <dgm:cxn modelId="{C5D132C3-63B8-4FE6-B713-BA88857D8DBF}" type="presParOf" srcId="{CC7DE627-466A-421D-9D06-2BEDD4042791}" destId="{29DF42D4-9BEC-4F58-B193-4C032D5CA2B4}" srcOrd="0" destOrd="0" presId="urn:microsoft.com/office/officeart/2005/8/layout/hierarchy2"/>
    <dgm:cxn modelId="{CDC297BE-A26D-40E8-AD4E-11C193DBA185}" type="presParOf" srcId="{5C7587BA-2801-47DA-AB93-7BFB2BD69C1C}" destId="{42496AC6-8D7B-4583-AB92-FB8CC08845CA}" srcOrd="1" destOrd="0" presId="urn:microsoft.com/office/officeart/2005/8/layout/hierarchy2"/>
    <dgm:cxn modelId="{622F5EF1-3ADF-4BA6-930D-8F68D939B129}" type="presParOf" srcId="{42496AC6-8D7B-4583-AB92-FB8CC08845CA}" destId="{78458E71-C92A-4207-A274-B67D71319B52}" srcOrd="0" destOrd="0" presId="urn:microsoft.com/office/officeart/2005/8/layout/hierarchy2"/>
    <dgm:cxn modelId="{41EBEBE4-3382-4087-B789-FCE15827361D}" type="presParOf" srcId="{42496AC6-8D7B-4583-AB92-FB8CC08845CA}" destId="{BE63B84E-4284-4611-9FCD-3F5BF4BC90E6}" srcOrd="1" destOrd="0" presId="urn:microsoft.com/office/officeart/2005/8/layout/hierarchy2"/>
    <dgm:cxn modelId="{064EA176-63A9-4F8E-B06A-D011868F273A}" type="presParOf" srcId="{5C7587BA-2801-47DA-AB93-7BFB2BD69C1C}" destId="{EA1948B9-1CAB-4879-B320-4402F669EABB}" srcOrd="2" destOrd="0" presId="urn:microsoft.com/office/officeart/2005/8/layout/hierarchy2"/>
    <dgm:cxn modelId="{8A9CAA75-4F95-4D10-BEA3-26D4B620A42A}" type="presParOf" srcId="{EA1948B9-1CAB-4879-B320-4402F669EABB}" destId="{2E831F62-831D-465E-8BDC-27CD41B6743A}" srcOrd="0" destOrd="0" presId="urn:microsoft.com/office/officeart/2005/8/layout/hierarchy2"/>
    <dgm:cxn modelId="{9D0FE31C-59E4-4C1E-9A33-1090AEF8E31A}" type="presParOf" srcId="{5C7587BA-2801-47DA-AB93-7BFB2BD69C1C}" destId="{4948BE7F-01F4-4261-BDBB-7ECACB5801E5}" srcOrd="3" destOrd="0" presId="urn:microsoft.com/office/officeart/2005/8/layout/hierarchy2"/>
    <dgm:cxn modelId="{80963532-44FC-4E8A-8DE0-55D455678222}" type="presParOf" srcId="{4948BE7F-01F4-4261-BDBB-7ECACB5801E5}" destId="{A80CE399-53FB-4DB5-8DE2-9285C9D929A0}" srcOrd="0" destOrd="0" presId="urn:microsoft.com/office/officeart/2005/8/layout/hierarchy2"/>
    <dgm:cxn modelId="{E238C6CC-116F-47E8-9DA9-C5591CA2F133}" type="presParOf" srcId="{4948BE7F-01F4-4261-BDBB-7ECACB5801E5}" destId="{9A8E9060-3761-49E0-8C80-61AAB1EEEC34}" srcOrd="1" destOrd="0" presId="urn:microsoft.com/office/officeart/2005/8/layout/hierarchy2"/>
    <dgm:cxn modelId="{19C63FBB-0C48-40C9-B9FE-ACB03AB2E3C2}" type="presParOf" srcId="{5C7587BA-2801-47DA-AB93-7BFB2BD69C1C}" destId="{5805C62D-C8B2-4514-B387-5B6446D53CF6}" srcOrd="4" destOrd="0" presId="urn:microsoft.com/office/officeart/2005/8/layout/hierarchy2"/>
    <dgm:cxn modelId="{B3D0579E-7131-472C-A62E-78089E3150BC}" type="presParOf" srcId="{5805C62D-C8B2-4514-B387-5B6446D53CF6}" destId="{127CEE27-CA0C-49B9-8714-6ECBFCAD20D8}" srcOrd="0" destOrd="0" presId="urn:microsoft.com/office/officeart/2005/8/layout/hierarchy2"/>
    <dgm:cxn modelId="{F1281BB8-0CB6-4C4B-8FB5-5EB8598C212E}" type="presParOf" srcId="{5C7587BA-2801-47DA-AB93-7BFB2BD69C1C}" destId="{271A4600-055A-4585-A42A-CFA2B954786A}" srcOrd="5" destOrd="0" presId="urn:microsoft.com/office/officeart/2005/8/layout/hierarchy2"/>
    <dgm:cxn modelId="{D65E6F27-743B-4586-A5DC-6493355DB364}" type="presParOf" srcId="{271A4600-055A-4585-A42A-CFA2B954786A}" destId="{74128C79-E304-492B-B089-F57B1FD42398}" srcOrd="0" destOrd="0" presId="urn:microsoft.com/office/officeart/2005/8/layout/hierarchy2"/>
    <dgm:cxn modelId="{0FD49DC5-22DE-4DA1-9CC6-300F11B595D0}" type="presParOf" srcId="{271A4600-055A-4585-A42A-CFA2B954786A}" destId="{EED7BFB9-FF84-4FD8-B58C-A834859F792C}" srcOrd="1" destOrd="0" presId="urn:microsoft.com/office/officeart/2005/8/layout/hierarchy2"/>
    <dgm:cxn modelId="{E7C63BD3-FC63-4D1B-9DEB-98912691E9D4}" type="presParOf" srcId="{5F7DA1AB-E498-4AC4-8CB2-17C79C588581}" destId="{E0129D05-E110-4A4A-83BD-ADF2C53CC734}" srcOrd="2" destOrd="0" presId="urn:microsoft.com/office/officeart/2005/8/layout/hierarchy2"/>
    <dgm:cxn modelId="{7AC1E188-892B-4FA2-873B-39FF3862D4FA}" type="presParOf" srcId="{E0129D05-E110-4A4A-83BD-ADF2C53CC734}" destId="{84DEB9AE-2850-41A9-AA59-394351A2248D}" srcOrd="0" destOrd="0" presId="urn:microsoft.com/office/officeart/2005/8/layout/hierarchy2"/>
    <dgm:cxn modelId="{CA3E512F-74E4-4E7A-9EDA-AD054499A84D}" type="presParOf" srcId="{5F7DA1AB-E498-4AC4-8CB2-17C79C588581}" destId="{8EBF56DD-0775-4029-9895-672A45496AAD}" srcOrd="3" destOrd="0" presId="urn:microsoft.com/office/officeart/2005/8/layout/hierarchy2"/>
    <dgm:cxn modelId="{582E0BFA-7A72-4684-A6A6-3F604215D9BA}" type="presParOf" srcId="{8EBF56DD-0775-4029-9895-672A45496AAD}" destId="{FA432A94-DF3F-445F-B5B6-DF35D7C89DA7}" srcOrd="0" destOrd="0" presId="urn:microsoft.com/office/officeart/2005/8/layout/hierarchy2"/>
    <dgm:cxn modelId="{8C6EFDC2-BF7D-4B4B-A942-8DFAC7E616C8}" type="presParOf" srcId="{8EBF56DD-0775-4029-9895-672A45496AAD}" destId="{99274E9D-BD9F-4916-AEA7-144A9F5CAF04}" srcOrd="1" destOrd="0" presId="urn:microsoft.com/office/officeart/2005/8/layout/hierarchy2"/>
    <dgm:cxn modelId="{E5D8F33A-48AB-4970-9977-C141E5E4C506}" type="presParOf" srcId="{99274E9D-BD9F-4916-AEA7-144A9F5CAF04}" destId="{CF764CA3-AF23-4BE5-89E0-F870A39ED374}" srcOrd="0" destOrd="0" presId="urn:microsoft.com/office/officeart/2005/8/layout/hierarchy2"/>
    <dgm:cxn modelId="{448ECD71-60FB-4585-9893-B3401D6FEA90}" type="presParOf" srcId="{CF764CA3-AF23-4BE5-89E0-F870A39ED374}" destId="{03E5CCC5-EF0D-4D0C-B6C9-F48FD9C92018}" srcOrd="0" destOrd="0" presId="urn:microsoft.com/office/officeart/2005/8/layout/hierarchy2"/>
    <dgm:cxn modelId="{B36FA9DE-8113-4E60-8248-FB7BB9C3B0B1}" type="presParOf" srcId="{99274E9D-BD9F-4916-AEA7-144A9F5CAF04}" destId="{A1FFB18C-783F-45A5-9FAA-9DA8C295E968}" srcOrd="1" destOrd="0" presId="urn:microsoft.com/office/officeart/2005/8/layout/hierarchy2"/>
    <dgm:cxn modelId="{AACEB5AC-C175-4A5D-8021-AE664D74EE3A}" type="presParOf" srcId="{A1FFB18C-783F-45A5-9FAA-9DA8C295E968}" destId="{D4F3E0BF-2286-4073-8EDE-937945D9BE44}" srcOrd="0" destOrd="0" presId="urn:microsoft.com/office/officeart/2005/8/layout/hierarchy2"/>
    <dgm:cxn modelId="{BD0C5630-7756-46BC-A3C9-11FFF5E861D5}" type="presParOf" srcId="{A1FFB18C-783F-45A5-9FAA-9DA8C295E968}" destId="{7F6F4DF1-0A90-4D2C-B252-E1DABA14DB14}" srcOrd="1" destOrd="0" presId="urn:microsoft.com/office/officeart/2005/8/layout/hierarchy2"/>
    <dgm:cxn modelId="{CECAAEB9-75AD-4B59-B5B5-331C2ED070AC}" type="presParOf" srcId="{99274E9D-BD9F-4916-AEA7-144A9F5CAF04}" destId="{28D30731-8297-407C-94DD-F79434C13303}" srcOrd="2" destOrd="0" presId="urn:microsoft.com/office/officeart/2005/8/layout/hierarchy2"/>
    <dgm:cxn modelId="{0CD39C4A-69B8-431C-B07E-93EC16DE9C61}" type="presParOf" srcId="{28D30731-8297-407C-94DD-F79434C13303}" destId="{57A5B28B-3D9F-4925-881D-7025CE793717}" srcOrd="0" destOrd="0" presId="urn:microsoft.com/office/officeart/2005/8/layout/hierarchy2"/>
    <dgm:cxn modelId="{3D9585BA-48AE-4228-AA6B-300455C0F991}" type="presParOf" srcId="{99274E9D-BD9F-4916-AEA7-144A9F5CAF04}" destId="{4108263C-DFA9-4DE4-9366-669B1EE47911}" srcOrd="3" destOrd="0" presId="urn:microsoft.com/office/officeart/2005/8/layout/hierarchy2"/>
    <dgm:cxn modelId="{F6DA3F1A-282E-423B-94FD-7865F9A64087}" type="presParOf" srcId="{4108263C-DFA9-4DE4-9366-669B1EE47911}" destId="{5D26A93E-381B-4681-9F91-05D668A61929}" srcOrd="0" destOrd="0" presId="urn:microsoft.com/office/officeart/2005/8/layout/hierarchy2"/>
    <dgm:cxn modelId="{DF9BD5E4-53AA-4C90-B8E7-A9231819F594}" type="presParOf" srcId="{4108263C-DFA9-4DE4-9366-669B1EE47911}" destId="{2CA6579D-762F-4485-A360-6ACACC4E924C}" srcOrd="1" destOrd="0" presId="urn:microsoft.com/office/officeart/2005/8/layout/hierarchy2"/>
    <dgm:cxn modelId="{24DFFC39-FC79-41E3-A5DD-8913B3B476D4}" type="presParOf" srcId="{99274E9D-BD9F-4916-AEA7-144A9F5CAF04}" destId="{14AC2DB8-21F7-4F41-A87A-FA2CDDACDB83}" srcOrd="4" destOrd="0" presId="urn:microsoft.com/office/officeart/2005/8/layout/hierarchy2"/>
    <dgm:cxn modelId="{E4A439A6-F4BE-44CE-AD66-8C2DE91F4F89}" type="presParOf" srcId="{14AC2DB8-21F7-4F41-A87A-FA2CDDACDB83}" destId="{23FD7DA5-B277-4EE8-ADA4-CBB4C0B99F2A}" srcOrd="0" destOrd="0" presId="urn:microsoft.com/office/officeart/2005/8/layout/hierarchy2"/>
    <dgm:cxn modelId="{178D5B24-FAE2-4EF5-B1BC-C6E607A7B4B0}" type="presParOf" srcId="{99274E9D-BD9F-4916-AEA7-144A9F5CAF04}" destId="{56829982-D675-49FF-9500-BB1A4ECD8101}" srcOrd="5" destOrd="0" presId="urn:microsoft.com/office/officeart/2005/8/layout/hierarchy2"/>
    <dgm:cxn modelId="{98C12BE6-BB43-42EB-A86A-18B50E6E5664}" type="presParOf" srcId="{56829982-D675-49FF-9500-BB1A4ECD8101}" destId="{95EB7DA1-8FE7-4F86-8F25-D7C5E3357EDA}" srcOrd="0" destOrd="0" presId="urn:microsoft.com/office/officeart/2005/8/layout/hierarchy2"/>
    <dgm:cxn modelId="{BC99D48C-E584-4B98-8A2A-033C5D1B316F}" type="presParOf" srcId="{56829982-D675-49FF-9500-BB1A4ECD8101}" destId="{6E433B67-0666-4D17-90C4-9F5D3A056C76}" srcOrd="1" destOrd="0" presId="urn:microsoft.com/office/officeart/2005/8/layout/hierarchy2"/>
    <dgm:cxn modelId="{ED4D5D56-99E5-4E46-B59B-9D4FFEDC9305}" type="presParOf" srcId="{99274E9D-BD9F-4916-AEA7-144A9F5CAF04}" destId="{73567DA8-5ED2-4F7B-8F29-F7C0FCE814E3}" srcOrd="6" destOrd="0" presId="urn:microsoft.com/office/officeart/2005/8/layout/hierarchy2"/>
    <dgm:cxn modelId="{89A23D3E-8806-458D-9B07-D596E34C8194}" type="presParOf" srcId="{73567DA8-5ED2-4F7B-8F29-F7C0FCE814E3}" destId="{B11C5EDD-7824-4794-986A-ABADFCAB86FC}" srcOrd="0" destOrd="0" presId="urn:microsoft.com/office/officeart/2005/8/layout/hierarchy2"/>
    <dgm:cxn modelId="{D0982B98-186F-4683-9083-BE51763715EB}" type="presParOf" srcId="{99274E9D-BD9F-4916-AEA7-144A9F5CAF04}" destId="{3573C36D-C15E-4B7A-A5E1-68906582412B}" srcOrd="7" destOrd="0" presId="urn:microsoft.com/office/officeart/2005/8/layout/hierarchy2"/>
    <dgm:cxn modelId="{744B8240-E430-4E52-9334-76D82975AD82}" type="presParOf" srcId="{3573C36D-C15E-4B7A-A5E1-68906582412B}" destId="{AB7256D7-0826-4B78-B8E0-AD0726A7937E}" srcOrd="0" destOrd="0" presId="urn:microsoft.com/office/officeart/2005/8/layout/hierarchy2"/>
    <dgm:cxn modelId="{7E0AEB5A-0B78-46B2-A63A-3C442D6A1C61}" type="presParOf" srcId="{3573C36D-C15E-4B7A-A5E1-68906582412B}" destId="{F3554B26-422D-426F-ADD5-DA99831F0A7D}" srcOrd="1" destOrd="0" presId="urn:microsoft.com/office/officeart/2005/8/layout/hierarchy2"/>
    <dgm:cxn modelId="{C3A1572D-3AFB-418B-B030-C44308FFD604}" type="presParOf" srcId="{5F7DA1AB-E498-4AC4-8CB2-17C79C588581}" destId="{2A497EA6-4A41-481E-9234-E3108E5552F0}" srcOrd="4" destOrd="0" presId="urn:microsoft.com/office/officeart/2005/8/layout/hierarchy2"/>
    <dgm:cxn modelId="{4D2ABDD9-3598-4BF9-A570-87E344482FBC}" type="presParOf" srcId="{2A497EA6-4A41-481E-9234-E3108E5552F0}" destId="{89D24D2E-A3CD-44AE-A80B-7A0F24848600}" srcOrd="0" destOrd="0" presId="urn:microsoft.com/office/officeart/2005/8/layout/hierarchy2"/>
    <dgm:cxn modelId="{85ED6022-9DC7-4E9D-86BB-867CDA647056}" type="presParOf" srcId="{5F7DA1AB-E498-4AC4-8CB2-17C79C588581}" destId="{4E849F6C-BEB6-43DC-A93C-6BD785C23087}" srcOrd="5" destOrd="0" presId="urn:microsoft.com/office/officeart/2005/8/layout/hierarchy2"/>
    <dgm:cxn modelId="{F6027B75-FE30-4B54-9574-2CEF215632AB}" type="presParOf" srcId="{4E849F6C-BEB6-43DC-A93C-6BD785C23087}" destId="{6FE4BA68-950B-4F35-8A3E-D6E71732AE93}" srcOrd="0" destOrd="0" presId="urn:microsoft.com/office/officeart/2005/8/layout/hierarchy2"/>
    <dgm:cxn modelId="{ECDC50A7-8EC5-499D-806B-BA55915DA346}" type="presParOf" srcId="{4E849F6C-BEB6-43DC-A93C-6BD785C23087}" destId="{1F25FCAF-D1A4-4DC9-9509-F0EE3331AE0B}" srcOrd="1" destOrd="0" presId="urn:microsoft.com/office/officeart/2005/8/layout/hierarchy2"/>
    <dgm:cxn modelId="{26D2ECD7-A63E-4A9B-8E62-151FC2963F69}" type="presParOf" srcId="{1F25FCAF-D1A4-4DC9-9509-F0EE3331AE0B}" destId="{1849D69C-F7BA-4F56-B97C-710F123AC880}" srcOrd="0" destOrd="0" presId="urn:microsoft.com/office/officeart/2005/8/layout/hierarchy2"/>
    <dgm:cxn modelId="{644C144D-C467-4E15-982F-E7F6FE9EBCB0}" type="presParOf" srcId="{1849D69C-F7BA-4F56-B97C-710F123AC880}" destId="{5DB6DC17-6A72-457C-AD0C-D482E1BD12B4}" srcOrd="0" destOrd="0" presId="urn:microsoft.com/office/officeart/2005/8/layout/hierarchy2"/>
    <dgm:cxn modelId="{1313C759-15EC-4AA3-AB69-7EE035EDA7FD}" type="presParOf" srcId="{1F25FCAF-D1A4-4DC9-9509-F0EE3331AE0B}" destId="{0B4289EC-8ECF-4A18-A5BF-2CF45D220CAB}" srcOrd="1" destOrd="0" presId="urn:microsoft.com/office/officeart/2005/8/layout/hierarchy2"/>
    <dgm:cxn modelId="{B9047D1F-7ED6-4739-89C9-7A1076765724}" type="presParOf" srcId="{0B4289EC-8ECF-4A18-A5BF-2CF45D220CAB}" destId="{E31E7D40-783C-48D4-AFC4-93CA13AF9308}" srcOrd="0" destOrd="0" presId="urn:microsoft.com/office/officeart/2005/8/layout/hierarchy2"/>
    <dgm:cxn modelId="{C09BD142-3A1A-4069-9BEC-6186294B19C2}" type="presParOf" srcId="{0B4289EC-8ECF-4A18-A5BF-2CF45D220CAB}" destId="{C786BA37-F2C9-4765-8395-0B0704914E9A}" srcOrd="1" destOrd="0" presId="urn:microsoft.com/office/officeart/2005/8/layout/hierarchy2"/>
    <dgm:cxn modelId="{D12F81B1-7028-4AD0-B2D7-0202B5B08973}" type="presParOf" srcId="{1F25FCAF-D1A4-4DC9-9509-F0EE3331AE0B}" destId="{7A4A3DA8-C63D-4AB8-BF9E-0EFFA13C86D5}" srcOrd="2" destOrd="0" presId="urn:microsoft.com/office/officeart/2005/8/layout/hierarchy2"/>
    <dgm:cxn modelId="{053BE437-4198-44E2-A1FE-E8E50A1FDE73}" type="presParOf" srcId="{7A4A3DA8-C63D-4AB8-BF9E-0EFFA13C86D5}" destId="{D07340EA-A80E-4FB0-A4A7-D4B83ED06807}" srcOrd="0" destOrd="0" presId="urn:microsoft.com/office/officeart/2005/8/layout/hierarchy2"/>
    <dgm:cxn modelId="{3D2EB19F-37D4-45DE-B3DB-0E41A86276E8}" type="presParOf" srcId="{1F25FCAF-D1A4-4DC9-9509-F0EE3331AE0B}" destId="{1334A67E-A604-4442-ADD4-74901E8C527A}" srcOrd="3" destOrd="0" presId="urn:microsoft.com/office/officeart/2005/8/layout/hierarchy2"/>
    <dgm:cxn modelId="{FEC3CE85-A87C-4848-96AE-82D62ED8B1BB}" type="presParOf" srcId="{1334A67E-A604-4442-ADD4-74901E8C527A}" destId="{27085102-265B-43EF-A483-704603832D16}" srcOrd="0" destOrd="0" presId="urn:microsoft.com/office/officeart/2005/8/layout/hierarchy2"/>
    <dgm:cxn modelId="{D35AB041-A0A4-45FE-9F9E-2A53B3B4FF3F}" type="presParOf" srcId="{1334A67E-A604-4442-ADD4-74901E8C527A}" destId="{3306FBFD-E83F-46AF-B7F6-59BA879A5784}" srcOrd="1" destOrd="0" presId="urn:microsoft.com/office/officeart/2005/8/layout/hierarchy2"/>
    <dgm:cxn modelId="{F15FDC5B-B27C-412B-ABD3-DCFD6A23C433}" type="presParOf" srcId="{4BA4EC50-20B3-4F03-8F46-F010D7B0237D}" destId="{A63D09F7-238E-4C84-94E0-28114B5ED3E2}" srcOrd="2" destOrd="0" presId="urn:microsoft.com/office/officeart/2005/8/layout/hierarchy2"/>
    <dgm:cxn modelId="{1723EAE4-17C2-4FB2-857C-75B4F55F9134}" type="presParOf" srcId="{A63D09F7-238E-4C84-94E0-28114B5ED3E2}" destId="{05A49DEB-0887-46E3-BC34-1E7BE3564975}" srcOrd="0" destOrd="0" presId="urn:microsoft.com/office/officeart/2005/8/layout/hierarchy2"/>
    <dgm:cxn modelId="{6DF60790-1EB4-4728-82DB-4E34FC98A7E0}" type="presParOf" srcId="{4BA4EC50-20B3-4F03-8F46-F010D7B0237D}" destId="{3AADEB55-A602-484F-99A3-310804E79B64}" srcOrd="3" destOrd="0" presId="urn:microsoft.com/office/officeart/2005/8/layout/hierarchy2"/>
    <dgm:cxn modelId="{C67EE95B-416A-4C34-B5EA-834594BDEAD1}" type="presParOf" srcId="{3AADEB55-A602-484F-99A3-310804E79B64}" destId="{E28222CC-A014-479C-9705-EFA2778052E8}" srcOrd="0" destOrd="0" presId="urn:microsoft.com/office/officeart/2005/8/layout/hierarchy2"/>
    <dgm:cxn modelId="{AF497D74-3579-459D-9A38-633A813A028C}" type="presParOf" srcId="{3AADEB55-A602-484F-99A3-310804E79B64}" destId="{FE3A10A7-7D31-405C-91D8-562DEEB93EDB}" srcOrd="1" destOrd="0" presId="urn:microsoft.com/office/officeart/2005/8/layout/hierarchy2"/>
    <dgm:cxn modelId="{43C84010-7305-4D53-B6D5-641CBD31AC7B}" type="presParOf" srcId="{FE3A10A7-7D31-405C-91D8-562DEEB93EDB}" destId="{851913AC-7A5E-4293-B0FC-B45ABB27D17B}" srcOrd="0" destOrd="0" presId="urn:microsoft.com/office/officeart/2005/8/layout/hierarchy2"/>
    <dgm:cxn modelId="{871B1E3C-F002-45BE-9DFE-A37ED8031543}" type="presParOf" srcId="{851913AC-7A5E-4293-B0FC-B45ABB27D17B}" destId="{E542DD06-A55B-4162-A1DB-B077463465D9}" srcOrd="0" destOrd="0" presId="urn:microsoft.com/office/officeart/2005/8/layout/hierarchy2"/>
    <dgm:cxn modelId="{3F53D3DA-A29A-4894-83E3-606DF440B38D}" type="presParOf" srcId="{FE3A10A7-7D31-405C-91D8-562DEEB93EDB}" destId="{C732B30B-A7BA-4368-B503-3D3DE7837CF1}" srcOrd="1" destOrd="0" presId="urn:microsoft.com/office/officeart/2005/8/layout/hierarchy2"/>
    <dgm:cxn modelId="{FEC73E90-BAFC-468B-8F44-02690BFF4791}" type="presParOf" srcId="{C732B30B-A7BA-4368-B503-3D3DE7837CF1}" destId="{4EB640C1-3FF1-46A1-B8A2-33AA99258F56}" srcOrd="0" destOrd="0" presId="urn:microsoft.com/office/officeart/2005/8/layout/hierarchy2"/>
    <dgm:cxn modelId="{8E08C109-389E-4566-A29A-B29CB47A111A}" type="presParOf" srcId="{C732B30B-A7BA-4368-B503-3D3DE7837CF1}" destId="{7EE9F18D-CF58-404F-9855-BA651E057C54}" srcOrd="1" destOrd="0" presId="urn:microsoft.com/office/officeart/2005/8/layout/hierarchy2"/>
    <dgm:cxn modelId="{13760650-07B1-439F-BCD1-BE8587CC198A}" type="presParOf" srcId="{7EE9F18D-CF58-404F-9855-BA651E057C54}" destId="{FC23415B-C10C-437A-A00A-8B2D1F5691F1}" srcOrd="0" destOrd="0" presId="urn:microsoft.com/office/officeart/2005/8/layout/hierarchy2"/>
    <dgm:cxn modelId="{B35DBC10-8A3A-4C58-96A4-841731F7CEC3}" type="presParOf" srcId="{FC23415B-C10C-437A-A00A-8B2D1F5691F1}" destId="{96F6860A-C667-4FEF-AE34-01D7261D9805}" srcOrd="0" destOrd="0" presId="urn:microsoft.com/office/officeart/2005/8/layout/hierarchy2"/>
    <dgm:cxn modelId="{9C6216F2-2206-4B23-8E59-D6EA0F0EAC62}" type="presParOf" srcId="{7EE9F18D-CF58-404F-9855-BA651E057C54}" destId="{28845D05-02F7-4FF4-8FBD-DA660B5D66A9}" srcOrd="1" destOrd="0" presId="urn:microsoft.com/office/officeart/2005/8/layout/hierarchy2"/>
    <dgm:cxn modelId="{2A2A584D-268B-48B6-B29F-9E2E87EC43FB}" type="presParOf" srcId="{28845D05-02F7-4FF4-8FBD-DA660B5D66A9}" destId="{28AC6EAF-85C4-4388-96D1-C0CDF82F4764}" srcOrd="0" destOrd="0" presId="urn:microsoft.com/office/officeart/2005/8/layout/hierarchy2"/>
    <dgm:cxn modelId="{E88F5EAA-D348-4B63-9F11-E997223A94D5}" type="presParOf" srcId="{28845D05-02F7-4FF4-8FBD-DA660B5D66A9}" destId="{40AEC35A-3CD3-4571-9FD4-03FC8BAC5499}" srcOrd="1" destOrd="0" presId="urn:microsoft.com/office/officeart/2005/8/layout/hierarchy2"/>
    <dgm:cxn modelId="{C44CA0AA-D292-4CA6-AAE7-280167DDC860}" type="presParOf" srcId="{7EE9F18D-CF58-404F-9855-BA651E057C54}" destId="{54EC9BB9-8893-4D66-A8A5-D34B13230F53}" srcOrd="2" destOrd="0" presId="urn:microsoft.com/office/officeart/2005/8/layout/hierarchy2"/>
    <dgm:cxn modelId="{1FD42CFD-7AA5-42FB-B287-9BC093DD8E65}" type="presParOf" srcId="{54EC9BB9-8893-4D66-A8A5-D34B13230F53}" destId="{F6AFF953-5358-4AAE-A8D9-0DDCCD73C9F5}" srcOrd="0" destOrd="0" presId="urn:microsoft.com/office/officeart/2005/8/layout/hierarchy2"/>
    <dgm:cxn modelId="{56347C81-38E6-41D6-891E-05A0D1193D3B}" type="presParOf" srcId="{7EE9F18D-CF58-404F-9855-BA651E057C54}" destId="{BE042C8F-6175-4E5F-97D0-5AE9BB7D9786}" srcOrd="3" destOrd="0" presId="urn:microsoft.com/office/officeart/2005/8/layout/hierarchy2"/>
    <dgm:cxn modelId="{683A3F87-1C34-4C00-8D18-F5C1B9BCDC47}" type="presParOf" srcId="{BE042C8F-6175-4E5F-97D0-5AE9BB7D9786}" destId="{D99941B7-C68B-44D2-9048-C2B2F0397D68}" srcOrd="0" destOrd="0" presId="urn:microsoft.com/office/officeart/2005/8/layout/hierarchy2"/>
    <dgm:cxn modelId="{A50D8C0B-8B6B-418E-8E15-D01CCB34C3B6}" type="presParOf" srcId="{BE042C8F-6175-4E5F-97D0-5AE9BB7D9786}" destId="{CCE4C0D5-BD4B-455C-BD40-424206861E53}" srcOrd="1" destOrd="0" presId="urn:microsoft.com/office/officeart/2005/8/layout/hierarchy2"/>
    <dgm:cxn modelId="{DF4001FC-678B-4A78-A39C-AE7A2DCD6EF6}" type="presParOf" srcId="{FE3A10A7-7D31-405C-91D8-562DEEB93EDB}" destId="{6F93D522-30DC-4F01-8405-3DD4D886EAE8}" srcOrd="2" destOrd="0" presId="urn:microsoft.com/office/officeart/2005/8/layout/hierarchy2"/>
    <dgm:cxn modelId="{C1130CD9-5676-4A78-82AB-6737C7E0F353}" type="presParOf" srcId="{6F93D522-30DC-4F01-8405-3DD4D886EAE8}" destId="{7B48470E-DB6B-48BA-AD8F-E6D03B1E1B55}" srcOrd="0" destOrd="0" presId="urn:microsoft.com/office/officeart/2005/8/layout/hierarchy2"/>
    <dgm:cxn modelId="{3391B66F-DE30-42A9-BFB9-D3F70A6AAC69}" type="presParOf" srcId="{FE3A10A7-7D31-405C-91D8-562DEEB93EDB}" destId="{2FEB97D9-314D-4A21-B6F2-F77A3BB95367}" srcOrd="3" destOrd="0" presId="urn:microsoft.com/office/officeart/2005/8/layout/hierarchy2"/>
    <dgm:cxn modelId="{4E90BE01-7518-4AC7-89FF-8D7E29E1461F}" type="presParOf" srcId="{2FEB97D9-314D-4A21-B6F2-F77A3BB95367}" destId="{8D16B081-F17D-4772-90A5-2DD3C46D6EE8}" srcOrd="0" destOrd="0" presId="urn:microsoft.com/office/officeart/2005/8/layout/hierarchy2"/>
    <dgm:cxn modelId="{2344451C-8954-407F-B5F3-71E3325C09BA}" type="presParOf" srcId="{2FEB97D9-314D-4A21-B6F2-F77A3BB95367}" destId="{E02A0D24-5010-496E-9595-9929304491D6}" srcOrd="1" destOrd="0" presId="urn:microsoft.com/office/officeart/2005/8/layout/hierarchy2"/>
    <dgm:cxn modelId="{FD2AC561-2EC6-4A4D-8B10-0FE8C431E799}" type="presParOf" srcId="{E02A0D24-5010-496E-9595-9929304491D6}" destId="{5280F233-C0BF-4DBC-A3B4-AEC53CC14C1A}" srcOrd="0" destOrd="0" presId="urn:microsoft.com/office/officeart/2005/8/layout/hierarchy2"/>
    <dgm:cxn modelId="{3A21E30C-8C0E-4460-B991-751C8AF6FC11}" type="presParOf" srcId="{5280F233-C0BF-4DBC-A3B4-AEC53CC14C1A}" destId="{C849CFAB-71FA-4799-91B6-8CA7D6BEB4C0}" srcOrd="0" destOrd="0" presId="urn:microsoft.com/office/officeart/2005/8/layout/hierarchy2"/>
    <dgm:cxn modelId="{D3646CD2-5ED3-4372-A4E9-FC58D9E2E0A2}" type="presParOf" srcId="{E02A0D24-5010-496E-9595-9929304491D6}" destId="{3DC950A9-0022-4C3C-A74B-08F2D6F657AD}" srcOrd="1" destOrd="0" presId="urn:microsoft.com/office/officeart/2005/8/layout/hierarchy2"/>
    <dgm:cxn modelId="{DA639C89-09B0-4E4D-9549-C82B18182E14}" type="presParOf" srcId="{3DC950A9-0022-4C3C-A74B-08F2D6F657AD}" destId="{F342A435-4C11-463D-BC6F-D777928E216B}" srcOrd="0" destOrd="0" presId="urn:microsoft.com/office/officeart/2005/8/layout/hierarchy2"/>
    <dgm:cxn modelId="{9587D8FF-6369-41B2-8906-A26589B0839F}" type="presParOf" srcId="{3DC950A9-0022-4C3C-A74B-08F2D6F657AD}" destId="{B53AA83A-9DFF-4343-8E09-52532DA3E7CA}" srcOrd="1" destOrd="0" presId="urn:microsoft.com/office/officeart/2005/8/layout/hierarchy2"/>
    <dgm:cxn modelId="{EB4EE134-B498-4B62-839E-291BAC36B505}" type="presParOf" srcId="{E02A0D24-5010-496E-9595-9929304491D6}" destId="{CE31B20B-F689-407F-A138-71EDCD44E62C}" srcOrd="2" destOrd="0" presId="urn:microsoft.com/office/officeart/2005/8/layout/hierarchy2"/>
    <dgm:cxn modelId="{031F19C6-8FBB-4C34-9E6A-FD15110C9493}" type="presParOf" srcId="{CE31B20B-F689-407F-A138-71EDCD44E62C}" destId="{E5DC4AB9-B8E6-4206-BDF3-4D94DB2A6E64}" srcOrd="0" destOrd="0" presId="urn:microsoft.com/office/officeart/2005/8/layout/hierarchy2"/>
    <dgm:cxn modelId="{DD39298B-E1DB-48D8-9A9D-234F4A83D17B}" type="presParOf" srcId="{E02A0D24-5010-496E-9595-9929304491D6}" destId="{6F30066B-6B9C-4219-ABBC-0BB647F6C563}" srcOrd="3" destOrd="0" presId="urn:microsoft.com/office/officeart/2005/8/layout/hierarchy2"/>
    <dgm:cxn modelId="{5EF42482-453A-436F-9304-C4C2494E7167}" type="presParOf" srcId="{6F30066B-6B9C-4219-ABBC-0BB647F6C563}" destId="{139EFA92-7BA6-4ECC-B653-7BEDB6AED8A8}" srcOrd="0" destOrd="0" presId="urn:microsoft.com/office/officeart/2005/8/layout/hierarchy2"/>
    <dgm:cxn modelId="{C4B46FF1-171B-420B-AFFD-75A1DB14E73C}" type="presParOf" srcId="{6F30066B-6B9C-4219-ABBC-0BB647F6C563}" destId="{5EA73C48-782D-4DEC-B45A-EEBDE72AC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388EB-378A-4F41-B1C7-11E97043A9F5}">
      <dsp:nvSpPr>
        <dsp:cNvPr id="0" name=""/>
        <dsp:cNvSpPr/>
      </dsp:nvSpPr>
      <dsp:spPr>
        <a:xfrm>
          <a:off x="204762" y="2236163"/>
          <a:ext cx="1187006" cy="127647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Suelo Planta Agua</a:t>
          </a:r>
        </a:p>
      </dsp:txBody>
      <dsp:txXfrm>
        <a:off x="239528" y="2270929"/>
        <a:ext cx="1117474" cy="1206945"/>
      </dsp:txXfrm>
    </dsp:sp>
    <dsp:sp modelId="{1FC314BF-588C-4CDC-ACB5-97BFADF5338F}">
      <dsp:nvSpPr>
        <dsp:cNvPr id="0" name=""/>
        <dsp:cNvSpPr/>
      </dsp:nvSpPr>
      <dsp:spPr>
        <a:xfrm rot="17172669">
          <a:off x="778812" y="2046977"/>
          <a:ext cx="1700717" cy="21753"/>
        </a:xfrm>
        <a:custGeom>
          <a:avLst/>
          <a:gdLst/>
          <a:ahLst/>
          <a:cxnLst/>
          <a:rect l="0" t="0" r="0" b="0"/>
          <a:pathLst>
            <a:path>
              <a:moveTo>
                <a:pt x="0" y="10876"/>
              </a:moveTo>
              <a:lnTo>
                <a:pt x="1700717" y="1087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1586653" y="2015335"/>
        <a:ext cx="85035" cy="85035"/>
      </dsp:txXfrm>
    </dsp:sp>
    <dsp:sp modelId="{844AD0CD-4E24-4EF5-A12B-275422258D73}">
      <dsp:nvSpPr>
        <dsp:cNvPr id="0" name=""/>
        <dsp:cNvSpPr/>
      </dsp:nvSpPr>
      <dsp:spPr>
        <a:xfrm>
          <a:off x="1866572" y="944554"/>
          <a:ext cx="1943308" cy="593503"/>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err="1"/>
            <a:t>Indices</a:t>
          </a:r>
          <a:r>
            <a:rPr lang="es-CL" sz="1600" kern="1200" dirty="0"/>
            <a:t> de Vegetación</a:t>
          </a:r>
        </a:p>
      </dsp:txBody>
      <dsp:txXfrm>
        <a:off x="1883955" y="961937"/>
        <a:ext cx="1908542" cy="558737"/>
      </dsp:txXfrm>
    </dsp:sp>
    <dsp:sp modelId="{2CCBE548-B179-4110-A30F-75B54D891794}">
      <dsp:nvSpPr>
        <dsp:cNvPr id="0" name=""/>
        <dsp:cNvSpPr/>
      </dsp:nvSpPr>
      <dsp:spPr>
        <a:xfrm rot="17807503">
          <a:off x="3520599" y="760285"/>
          <a:ext cx="1053365" cy="21753"/>
        </a:xfrm>
        <a:custGeom>
          <a:avLst/>
          <a:gdLst/>
          <a:ahLst/>
          <a:cxnLst/>
          <a:rect l="0" t="0" r="0" b="0"/>
          <a:pathLst>
            <a:path>
              <a:moveTo>
                <a:pt x="0" y="10876"/>
              </a:moveTo>
              <a:lnTo>
                <a:pt x="1053365" y="1087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4020947" y="744828"/>
        <a:ext cx="52668" cy="52668"/>
      </dsp:txXfrm>
    </dsp:sp>
    <dsp:sp modelId="{E090D193-0E35-4543-A0C6-2F0DE87958E6}">
      <dsp:nvSpPr>
        <dsp:cNvPr id="0" name=""/>
        <dsp:cNvSpPr/>
      </dsp:nvSpPr>
      <dsp:spPr>
        <a:xfrm>
          <a:off x="4284683" y="4266"/>
          <a:ext cx="2809502" cy="5935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Planta</a:t>
          </a:r>
        </a:p>
      </dsp:txBody>
      <dsp:txXfrm>
        <a:off x="4302066" y="21649"/>
        <a:ext cx="2774736" cy="558737"/>
      </dsp:txXfrm>
    </dsp:sp>
    <dsp:sp modelId="{CC7DE627-466A-421D-9D06-2BEDD4042791}">
      <dsp:nvSpPr>
        <dsp:cNvPr id="0" name=""/>
        <dsp:cNvSpPr/>
      </dsp:nvSpPr>
      <dsp:spPr>
        <a:xfrm>
          <a:off x="7094186" y="290141"/>
          <a:ext cx="474802" cy="21753"/>
        </a:xfrm>
        <a:custGeom>
          <a:avLst/>
          <a:gdLst/>
          <a:ahLst/>
          <a:cxnLst/>
          <a:rect l="0" t="0" r="0" b="0"/>
          <a:pathLst>
            <a:path>
              <a:moveTo>
                <a:pt x="0" y="10876"/>
              </a:moveTo>
              <a:lnTo>
                <a:pt x="474802" y="1087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7319717" y="289148"/>
        <a:ext cx="23740" cy="23740"/>
      </dsp:txXfrm>
    </dsp:sp>
    <dsp:sp modelId="{78458E71-C92A-4207-A274-B67D71319B52}">
      <dsp:nvSpPr>
        <dsp:cNvPr id="0" name=""/>
        <dsp:cNvSpPr/>
      </dsp:nvSpPr>
      <dsp:spPr>
        <a:xfrm>
          <a:off x="7568988" y="4266"/>
          <a:ext cx="2063635" cy="59350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NDVI-ARVI-EVI</a:t>
          </a:r>
        </a:p>
      </dsp:txBody>
      <dsp:txXfrm>
        <a:off x="7586371" y="21649"/>
        <a:ext cx="2028869" cy="558737"/>
      </dsp:txXfrm>
    </dsp:sp>
    <dsp:sp modelId="{E0129D05-E110-4A4A-83BD-ADF2C53CC734}">
      <dsp:nvSpPr>
        <dsp:cNvPr id="0" name=""/>
        <dsp:cNvSpPr/>
      </dsp:nvSpPr>
      <dsp:spPr>
        <a:xfrm rot="20436533">
          <a:off x="3795604" y="1146868"/>
          <a:ext cx="503356" cy="21753"/>
        </a:xfrm>
        <a:custGeom>
          <a:avLst/>
          <a:gdLst/>
          <a:ahLst/>
          <a:cxnLst/>
          <a:rect l="0" t="0" r="0" b="0"/>
          <a:pathLst>
            <a:path>
              <a:moveTo>
                <a:pt x="0" y="10876"/>
              </a:moveTo>
              <a:lnTo>
                <a:pt x="503356" y="1087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4034698" y="1145161"/>
        <a:ext cx="25167" cy="25167"/>
      </dsp:txXfrm>
    </dsp:sp>
    <dsp:sp modelId="{FA432A94-DF3F-445F-B5B6-DF35D7C89DA7}">
      <dsp:nvSpPr>
        <dsp:cNvPr id="0" name=""/>
        <dsp:cNvSpPr/>
      </dsp:nvSpPr>
      <dsp:spPr>
        <a:xfrm>
          <a:off x="4284683" y="686795"/>
          <a:ext cx="2809502" cy="774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Clorofila (Nitrógeno)</a:t>
          </a:r>
        </a:p>
      </dsp:txBody>
      <dsp:txXfrm>
        <a:off x="4307375" y="709487"/>
        <a:ext cx="2764118" cy="729393"/>
      </dsp:txXfrm>
    </dsp:sp>
    <dsp:sp modelId="{CF764CA3-AF23-4BE5-89E0-F870A39ED374}">
      <dsp:nvSpPr>
        <dsp:cNvPr id="0" name=""/>
        <dsp:cNvSpPr/>
      </dsp:nvSpPr>
      <dsp:spPr>
        <a:xfrm>
          <a:off x="7094186" y="1063307"/>
          <a:ext cx="474802" cy="21753"/>
        </a:xfrm>
        <a:custGeom>
          <a:avLst/>
          <a:gdLst/>
          <a:ahLst/>
          <a:cxnLst/>
          <a:rect l="0" t="0" r="0" b="0"/>
          <a:pathLst>
            <a:path>
              <a:moveTo>
                <a:pt x="0" y="10876"/>
              </a:moveTo>
              <a:lnTo>
                <a:pt x="474802" y="1087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7319717" y="1062314"/>
        <a:ext cx="23740" cy="23740"/>
      </dsp:txXfrm>
    </dsp:sp>
    <dsp:sp modelId="{D4F3E0BF-2286-4073-8EDE-937945D9BE44}">
      <dsp:nvSpPr>
        <dsp:cNvPr id="0" name=""/>
        <dsp:cNvSpPr/>
      </dsp:nvSpPr>
      <dsp:spPr>
        <a:xfrm>
          <a:off x="7568988" y="777432"/>
          <a:ext cx="2063635" cy="59350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GNDVI-NDRE-GCI-CVI</a:t>
          </a:r>
        </a:p>
      </dsp:txBody>
      <dsp:txXfrm>
        <a:off x="7586371" y="794815"/>
        <a:ext cx="2028869" cy="558737"/>
      </dsp:txXfrm>
    </dsp:sp>
    <dsp:sp modelId="{2A497EA6-4A41-481E-9234-E3108E5552F0}">
      <dsp:nvSpPr>
        <dsp:cNvPr id="0" name=""/>
        <dsp:cNvSpPr/>
      </dsp:nvSpPr>
      <dsp:spPr>
        <a:xfrm rot="3506750">
          <a:off x="3593623" y="1617011"/>
          <a:ext cx="907316" cy="21753"/>
        </a:xfrm>
        <a:custGeom>
          <a:avLst/>
          <a:gdLst/>
          <a:ahLst/>
          <a:cxnLst/>
          <a:rect l="0" t="0" r="0" b="0"/>
          <a:pathLst>
            <a:path>
              <a:moveTo>
                <a:pt x="0" y="10876"/>
              </a:moveTo>
              <a:lnTo>
                <a:pt x="907316" y="1087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4024599" y="1605205"/>
        <a:ext cx="45365" cy="45365"/>
      </dsp:txXfrm>
    </dsp:sp>
    <dsp:sp modelId="{6FE4BA68-950B-4F35-8A3E-D6E71732AE93}">
      <dsp:nvSpPr>
        <dsp:cNvPr id="0" name=""/>
        <dsp:cNvSpPr/>
      </dsp:nvSpPr>
      <dsp:spPr>
        <a:xfrm>
          <a:off x="4284683" y="1550598"/>
          <a:ext cx="2809502" cy="927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Suelo-Planta</a:t>
          </a:r>
        </a:p>
      </dsp:txBody>
      <dsp:txXfrm>
        <a:off x="4311856" y="1577771"/>
        <a:ext cx="2755156" cy="873400"/>
      </dsp:txXfrm>
    </dsp:sp>
    <dsp:sp modelId="{1849D69C-F7BA-4F56-B97C-710F123AC880}">
      <dsp:nvSpPr>
        <dsp:cNvPr id="0" name=""/>
        <dsp:cNvSpPr/>
      </dsp:nvSpPr>
      <dsp:spPr>
        <a:xfrm>
          <a:off x="7094186" y="2003594"/>
          <a:ext cx="474802" cy="21753"/>
        </a:xfrm>
        <a:custGeom>
          <a:avLst/>
          <a:gdLst/>
          <a:ahLst/>
          <a:cxnLst/>
          <a:rect l="0" t="0" r="0" b="0"/>
          <a:pathLst>
            <a:path>
              <a:moveTo>
                <a:pt x="0" y="10876"/>
              </a:moveTo>
              <a:lnTo>
                <a:pt x="474802" y="1087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7319717" y="2002601"/>
        <a:ext cx="23740" cy="23740"/>
      </dsp:txXfrm>
    </dsp:sp>
    <dsp:sp modelId="{E31E7D40-783C-48D4-AFC4-93CA13AF9308}">
      <dsp:nvSpPr>
        <dsp:cNvPr id="0" name=""/>
        <dsp:cNvSpPr/>
      </dsp:nvSpPr>
      <dsp:spPr>
        <a:xfrm>
          <a:off x="7568988" y="1717719"/>
          <a:ext cx="2063635" cy="59350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SAVI-MSAVI2</a:t>
          </a:r>
        </a:p>
      </dsp:txBody>
      <dsp:txXfrm>
        <a:off x="7586371" y="1735102"/>
        <a:ext cx="2028869" cy="558737"/>
      </dsp:txXfrm>
    </dsp:sp>
    <dsp:sp modelId="{A63D09F7-238E-4C84-94E0-28114B5ED3E2}">
      <dsp:nvSpPr>
        <dsp:cNvPr id="0" name=""/>
        <dsp:cNvSpPr/>
      </dsp:nvSpPr>
      <dsp:spPr>
        <a:xfrm rot="2860523">
          <a:off x="1276593" y="3124200"/>
          <a:ext cx="705155" cy="21753"/>
        </a:xfrm>
        <a:custGeom>
          <a:avLst/>
          <a:gdLst/>
          <a:ahLst/>
          <a:cxnLst/>
          <a:rect l="0" t="0" r="0" b="0"/>
          <a:pathLst>
            <a:path>
              <a:moveTo>
                <a:pt x="0" y="10876"/>
              </a:moveTo>
              <a:lnTo>
                <a:pt x="705155" y="1087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1611542" y="3117448"/>
        <a:ext cx="35257" cy="35257"/>
      </dsp:txXfrm>
    </dsp:sp>
    <dsp:sp modelId="{E28222CC-A014-479C-9705-EFA2778052E8}">
      <dsp:nvSpPr>
        <dsp:cNvPr id="0" name=""/>
        <dsp:cNvSpPr/>
      </dsp:nvSpPr>
      <dsp:spPr>
        <a:xfrm>
          <a:off x="1866572" y="3099001"/>
          <a:ext cx="1943308" cy="593503"/>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err="1"/>
            <a:t>Indices</a:t>
          </a:r>
          <a:r>
            <a:rPr lang="es-CL" sz="1600" kern="1200" dirty="0"/>
            <a:t> de Humedad</a:t>
          </a:r>
        </a:p>
      </dsp:txBody>
      <dsp:txXfrm>
        <a:off x="1883955" y="3116384"/>
        <a:ext cx="1908542" cy="558737"/>
      </dsp:txXfrm>
    </dsp:sp>
    <dsp:sp modelId="{851913AC-7A5E-4293-B0FC-B45ABB27D17B}">
      <dsp:nvSpPr>
        <dsp:cNvPr id="0" name=""/>
        <dsp:cNvSpPr/>
      </dsp:nvSpPr>
      <dsp:spPr>
        <a:xfrm rot="19095293">
          <a:off x="3729098" y="3173023"/>
          <a:ext cx="636367" cy="21753"/>
        </a:xfrm>
        <a:custGeom>
          <a:avLst/>
          <a:gdLst/>
          <a:ahLst/>
          <a:cxnLst/>
          <a:rect l="0" t="0" r="0" b="0"/>
          <a:pathLst>
            <a:path>
              <a:moveTo>
                <a:pt x="0" y="10876"/>
              </a:moveTo>
              <a:lnTo>
                <a:pt x="636367" y="1087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4031372" y="3167991"/>
        <a:ext cx="31818" cy="31818"/>
      </dsp:txXfrm>
    </dsp:sp>
    <dsp:sp modelId="{4EB640C1-3FF1-46A1-B8A2-33AA99258F56}">
      <dsp:nvSpPr>
        <dsp:cNvPr id="0" name=""/>
        <dsp:cNvSpPr/>
      </dsp:nvSpPr>
      <dsp:spPr>
        <a:xfrm>
          <a:off x="4284683" y="2567370"/>
          <a:ext cx="2809502" cy="8093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Agua-Planta</a:t>
          </a:r>
        </a:p>
      </dsp:txBody>
      <dsp:txXfrm>
        <a:off x="4308388" y="2591075"/>
        <a:ext cx="2762092" cy="761944"/>
      </dsp:txXfrm>
    </dsp:sp>
    <dsp:sp modelId="{FC23415B-C10C-437A-A00A-8B2D1F5691F1}">
      <dsp:nvSpPr>
        <dsp:cNvPr id="0" name=""/>
        <dsp:cNvSpPr/>
      </dsp:nvSpPr>
      <dsp:spPr>
        <a:xfrm>
          <a:off x="7094186" y="2961171"/>
          <a:ext cx="474802" cy="21753"/>
        </a:xfrm>
        <a:custGeom>
          <a:avLst/>
          <a:gdLst/>
          <a:ahLst/>
          <a:cxnLst/>
          <a:rect l="0" t="0" r="0" b="0"/>
          <a:pathLst>
            <a:path>
              <a:moveTo>
                <a:pt x="0" y="10876"/>
              </a:moveTo>
              <a:lnTo>
                <a:pt x="474802" y="1087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7319717" y="2960177"/>
        <a:ext cx="23740" cy="23740"/>
      </dsp:txXfrm>
    </dsp:sp>
    <dsp:sp modelId="{28AC6EAF-85C4-4388-96D1-C0CDF82F4764}">
      <dsp:nvSpPr>
        <dsp:cNvPr id="0" name=""/>
        <dsp:cNvSpPr/>
      </dsp:nvSpPr>
      <dsp:spPr>
        <a:xfrm>
          <a:off x="7568988" y="2675296"/>
          <a:ext cx="2063635" cy="59350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NDMI/NDWI</a:t>
          </a:r>
        </a:p>
      </dsp:txBody>
      <dsp:txXfrm>
        <a:off x="7586371" y="2692679"/>
        <a:ext cx="2028869" cy="558737"/>
      </dsp:txXfrm>
    </dsp:sp>
    <dsp:sp modelId="{6F93D522-30DC-4F01-8405-3DD4D886EAE8}">
      <dsp:nvSpPr>
        <dsp:cNvPr id="0" name=""/>
        <dsp:cNvSpPr/>
      </dsp:nvSpPr>
      <dsp:spPr>
        <a:xfrm rot="2604732">
          <a:off x="3720475" y="3609471"/>
          <a:ext cx="653612" cy="21753"/>
        </a:xfrm>
        <a:custGeom>
          <a:avLst/>
          <a:gdLst/>
          <a:ahLst/>
          <a:cxnLst/>
          <a:rect l="0" t="0" r="0" b="0"/>
          <a:pathLst>
            <a:path>
              <a:moveTo>
                <a:pt x="0" y="10876"/>
              </a:moveTo>
              <a:lnTo>
                <a:pt x="653612" y="1087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4030941" y="3604007"/>
        <a:ext cx="32680" cy="32680"/>
      </dsp:txXfrm>
    </dsp:sp>
    <dsp:sp modelId="{8D16B081-F17D-4772-90A5-2DD3C46D6EE8}">
      <dsp:nvSpPr>
        <dsp:cNvPr id="0" name=""/>
        <dsp:cNvSpPr/>
      </dsp:nvSpPr>
      <dsp:spPr>
        <a:xfrm>
          <a:off x="4284683" y="3465750"/>
          <a:ext cx="2809502" cy="7583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Agua-Suelo (Sequía)</a:t>
          </a:r>
        </a:p>
      </dsp:txBody>
      <dsp:txXfrm>
        <a:off x="4306895" y="3487962"/>
        <a:ext cx="2765078" cy="713960"/>
      </dsp:txXfrm>
    </dsp:sp>
    <dsp:sp modelId="{CE31B20B-F689-407F-A138-71EDCD44E62C}">
      <dsp:nvSpPr>
        <dsp:cNvPr id="0" name=""/>
        <dsp:cNvSpPr/>
      </dsp:nvSpPr>
      <dsp:spPr>
        <a:xfrm>
          <a:off x="7094186" y="3834066"/>
          <a:ext cx="474802" cy="21753"/>
        </a:xfrm>
        <a:custGeom>
          <a:avLst/>
          <a:gdLst/>
          <a:ahLst/>
          <a:cxnLst/>
          <a:rect l="0" t="0" r="0" b="0"/>
          <a:pathLst>
            <a:path>
              <a:moveTo>
                <a:pt x="0" y="10876"/>
              </a:moveTo>
              <a:lnTo>
                <a:pt x="474802" y="1087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7319717" y="3833072"/>
        <a:ext cx="23740" cy="23740"/>
      </dsp:txXfrm>
    </dsp:sp>
    <dsp:sp modelId="{139EFA92-7BA6-4ECC-B653-7BEDB6AED8A8}">
      <dsp:nvSpPr>
        <dsp:cNvPr id="0" name=""/>
        <dsp:cNvSpPr/>
      </dsp:nvSpPr>
      <dsp:spPr>
        <a:xfrm>
          <a:off x="7568988" y="3548191"/>
          <a:ext cx="2063635" cy="59350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TDVI</a:t>
          </a:r>
        </a:p>
      </dsp:txBody>
      <dsp:txXfrm>
        <a:off x="7586371" y="3565574"/>
        <a:ext cx="2028869" cy="558737"/>
      </dsp:txXfrm>
    </dsp:sp>
    <dsp:sp modelId="{75EBDD87-2997-4464-BE9B-7251E1EC1BB6}">
      <dsp:nvSpPr>
        <dsp:cNvPr id="0" name=""/>
        <dsp:cNvSpPr/>
      </dsp:nvSpPr>
      <dsp:spPr>
        <a:xfrm rot="4481962">
          <a:off x="729527" y="3731280"/>
          <a:ext cx="1799287" cy="21753"/>
        </a:xfrm>
        <a:custGeom>
          <a:avLst/>
          <a:gdLst/>
          <a:ahLst/>
          <a:cxnLst/>
          <a:rect l="0" t="0" r="0" b="0"/>
          <a:pathLst>
            <a:path>
              <a:moveTo>
                <a:pt x="0" y="10876"/>
              </a:moveTo>
              <a:lnTo>
                <a:pt x="1799287" y="1087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1584188" y="3697174"/>
        <a:ext cx="89964" cy="89964"/>
      </dsp:txXfrm>
    </dsp:sp>
    <dsp:sp modelId="{AA8BED70-C406-47EE-A373-8EAF76AA2A45}">
      <dsp:nvSpPr>
        <dsp:cNvPr id="0" name=""/>
        <dsp:cNvSpPr/>
      </dsp:nvSpPr>
      <dsp:spPr>
        <a:xfrm>
          <a:off x="1866572" y="4415575"/>
          <a:ext cx="1925479" cy="388673"/>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err="1"/>
            <a:t>Indices</a:t>
          </a:r>
          <a:r>
            <a:rPr lang="es-CL" sz="1600" kern="1200" dirty="0"/>
            <a:t> de Suelo</a:t>
          </a:r>
        </a:p>
      </dsp:txBody>
      <dsp:txXfrm>
        <a:off x="1877956" y="4426959"/>
        <a:ext cx="1902711" cy="365905"/>
      </dsp:txXfrm>
    </dsp:sp>
    <dsp:sp modelId="{8CA116BE-904B-4095-977F-FAC2E87F13B5}">
      <dsp:nvSpPr>
        <dsp:cNvPr id="0" name=""/>
        <dsp:cNvSpPr/>
      </dsp:nvSpPr>
      <dsp:spPr>
        <a:xfrm>
          <a:off x="3792051" y="4599035"/>
          <a:ext cx="474802" cy="21753"/>
        </a:xfrm>
        <a:custGeom>
          <a:avLst/>
          <a:gdLst/>
          <a:ahLst/>
          <a:cxnLst/>
          <a:rect l="0" t="0" r="0" b="0"/>
          <a:pathLst>
            <a:path>
              <a:moveTo>
                <a:pt x="0" y="10876"/>
              </a:moveTo>
              <a:lnTo>
                <a:pt x="474802" y="1087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4017583" y="4598042"/>
        <a:ext cx="23740" cy="23740"/>
      </dsp:txXfrm>
    </dsp:sp>
    <dsp:sp modelId="{C0F044C8-75A5-4390-A096-3569E4B7BE1E}">
      <dsp:nvSpPr>
        <dsp:cNvPr id="0" name=""/>
        <dsp:cNvSpPr/>
      </dsp:nvSpPr>
      <dsp:spPr>
        <a:xfrm>
          <a:off x="4266854" y="4313160"/>
          <a:ext cx="2735516" cy="5935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suelos descubierto</a:t>
          </a:r>
        </a:p>
      </dsp:txBody>
      <dsp:txXfrm>
        <a:off x="4284237" y="4330543"/>
        <a:ext cx="2700750" cy="558737"/>
      </dsp:txXfrm>
    </dsp:sp>
    <dsp:sp modelId="{298D0A5B-3317-47D8-B8C8-7987DFF74C77}">
      <dsp:nvSpPr>
        <dsp:cNvPr id="0" name=""/>
        <dsp:cNvSpPr/>
      </dsp:nvSpPr>
      <dsp:spPr>
        <a:xfrm rot="27257">
          <a:off x="7002362" y="4601169"/>
          <a:ext cx="538146" cy="21753"/>
        </a:xfrm>
        <a:custGeom>
          <a:avLst/>
          <a:gdLst/>
          <a:ahLst/>
          <a:cxnLst/>
          <a:rect l="0" t="0" r="0" b="0"/>
          <a:pathLst>
            <a:path>
              <a:moveTo>
                <a:pt x="0" y="10876"/>
              </a:moveTo>
              <a:lnTo>
                <a:pt x="538146" y="1087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7257982" y="4598592"/>
        <a:ext cx="26907" cy="26907"/>
      </dsp:txXfrm>
    </dsp:sp>
    <dsp:sp modelId="{A0D88EB2-0057-4CB9-AC62-A6EBFF41A2AE}">
      <dsp:nvSpPr>
        <dsp:cNvPr id="0" name=""/>
        <dsp:cNvSpPr/>
      </dsp:nvSpPr>
      <dsp:spPr>
        <a:xfrm>
          <a:off x="7540500" y="4317427"/>
          <a:ext cx="2063635" cy="59350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NDTI-SINDRI-BSI</a:t>
          </a:r>
        </a:p>
      </dsp:txBody>
      <dsp:txXfrm>
        <a:off x="7557883" y="4334810"/>
        <a:ext cx="2028869" cy="5587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04208-921E-45BB-805C-B397D22EF51A}">
      <dsp:nvSpPr>
        <dsp:cNvPr id="0" name=""/>
        <dsp:cNvSpPr/>
      </dsp:nvSpPr>
      <dsp:spPr>
        <a:xfrm>
          <a:off x="768524" y="1848"/>
          <a:ext cx="3382013" cy="1146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Cultivos poco densos o inicio de temporada (cobertura menor a 30%)</a:t>
          </a:r>
        </a:p>
      </dsp:txBody>
      <dsp:txXfrm>
        <a:off x="802091" y="35415"/>
        <a:ext cx="3314879" cy="1078915"/>
      </dsp:txXfrm>
    </dsp:sp>
    <dsp:sp modelId="{8C207AE1-12B6-4EC5-869D-1153F6DD8B4C}">
      <dsp:nvSpPr>
        <dsp:cNvPr id="0" name=""/>
        <dsp:cNvSpPr/>
      </dsp:nvSpPr>
      <dsp:spPr>
        <a:xfrm>
          <a:off x="4150538" y="547626"/>
          <a:ext cx="916839" cy="54492"/>
        </a:xfrm>
        <a:custGeom>
          <a:avLst/>
          <a:gdLst/>
          <a:ahLst/>
          <a:cxnLst/>
          <a:rect l="0" t="0" r="0" b="0"/>
          <a:pathLst>
            <a:path>
              <a:moveTo>
                <a:pt x="0" y="27246"/>
              </a:moveTo>
              <a:lnTo>
                <a:pt x="91683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4586036" y="551952"/>
        <a:ext cx="45841" cy="45841"/>
      </dsp:txXfrm>
    </dsp:sp>
    <dsp:sp modelId="{1AAFA6AF-33B6-4077-88CC-3D34642EA895}">
      <dsp:nvSpPr>
        <dsp:cNvPr id="0" name=""/>
        <dsp:cNvSpPr/>
      </dsp:nvSpPr>
      <dsp:spPr>
        <a:xfrm>
          <a:off x="5067377" y="1848"/>
          <a:ext cx="2292098" cy="1146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SAVI-MSAVI2-CVI</a:t>
          </a:r>
        </a:p>
      </dsp:txBody>
      <dsp:txXfrm>
        <a:off x="5100944" y="35415"/>
        <a:ext cx="2224964" cy="1078915"/>
      </dsp:txXfrm>
    </dsp:sp>
    <dsp:sp modelId="{7D1C2B92-CA56-40BE-89D4-1D320A171888}">
      <dsp:nvSpPr>
        <dsp:cNvPr id="0" name=""/>
        <dsp:cNvSpPr/>
      </dsp:nvSpPr>
      <dsp:spPr>
        <a:xfrm>
          <a:off x="768524" y="1319804"/>
          <a:ext cx="3382013" cy="1146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Cultivos densos (media temporada y final de temporada</a:t>
          </a:r>
        </a:p>
      </dsp:txBody>
      <dsp:txXfrm>
        <a:off x="802091" y="1353371"/>
        <a:ext cx="3314879" cy="1078915"/>
      </dsp:txXfrm>
    </dsp:sp>
    <dsp:sp modelId="{01DB926F-43EC-4DEF-A81D-85063BCD0F21}">
      <dsp:nvSpPr>
        <dsp:cNvPr id="0" name=""/>
        <dsp:cNvSpPr/>
      </dsp:nvSpPr>
      <dsp:spPr>
        <a:xfrm>
          <a:off x="4150538" y="1865583"/>
          <a:ext cx="916839" cy="54492"/>
        </a:xfrm>
        <a:custGeom>
          <a:avLst/>
          <a:gdLst/>
          <a:ahLst/>
          <a:cxnLst/>
          <a:rect l="0" t="0" r="0" b="0"/>
          <a:pathLst>
            <a:path>
              <a:moveTo>
                <a:pt x="0" y="27246"/>
              </a:moveTo>
              <a:lnTo>
                <a:pt x="91683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4586036" y="1869908"/>
        <a:ext cx="45841" cy="45841"/>
      </dsp:txXfrm>
    </dsp:sp>
    <dsp:sp modelId="{4F0499C8-0020-4CCB-97C3-D011FCF45952}">
      <dsp:nvSpPr>
        <dsp:cNvPr id="0" name=""/>
        <dsp:cNvSpPr/>
      </dsp:nvSpPr>
      <dsp:spPr>
        <a:xfrm>
          <a:off x="5067377" y="1319804"/>
          <a:ext cx="2292098" cy="1146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NDVI-GNDVI-NDRE-GCI</a:t>
          </a:r>
        </a:p>
      </dsp:txBody>
      <dsp:txXfrm>
        <a:off x="5100944" y="1353371"/>
        <a:ext cx="2224964" cy="1078915"/>
      </dsp:txXfrm>
    </dsp:sp>
    <dsp:sp modelId="{1D278CD6-BBEB-4558-A591-30C0F24FC8DD}">
      <dsp:nvSpPr>
        <dsp:cNvPr id="0" name=""/>
        <dsp:cNvSpPr/>
      </dsp:nvSpPr>
      <dsp:spPr>
        <a:xfrm>
          <a:off x="768524" y="2637761"/>
          <a:ext cx="3382013" cy="1146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Regiones montañosas o con alto contenido de material particulado</a:t>
          </a:r>
        </a:p>
      </dsp:txBody>
      <dsp:txXfrm>
        <a:off x="802091" y="2671328"/>
        <a:ext cx="3314879" cy="1078915"/>
      </dsp:txXfrm>
    </dsp:sp>
    <dsp:sp modelId="{232B5993-780B-43C4-9FC0-DC4478A74D56}">
      <dsp:nvSpPr>
        <dsp:cNvPr id="0" name=""/>
        <dsp:cNvSpPr/>
      </dsp:nvSpPr>
      <dsp:spPr>
        <a:xfrm>
          <a:off x="4150538" y="3183539"/>
          <a:ext cx="916839" cy="54492"/>
        </a:xfrm>
        <a:custGeom>
          <a:avLst/>
          <a:gdLst/>
          <a:ahLst/>
          <a:cxnLst/>
          <a:rect l="0" t="0" r="0" b="0"/>
          <a:pathLst>
            <a:path>
              <a:moveTo>
                <a:pt x="0" y="27246"/>
              </a:moveTo>
              <a:lnTo>
                <a:pt x="91683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4586036" y="3187864"/>
        <a:ext cx="45841" cy="45841"/>
      </dsp:txXfrm>
    </dsp:sp>
    <dsp:sp modelId="{9D75825A-ECF0-48F5-87CC-63C15EA0D42A}">
      <dsp:nvSpPr>
        <dsp:cNvPr id="0" name=""/>
        <dsp:cNvSpPr/>
      </dsp:nvSpPr>
      <dsp:spPr>
        <a:xfrm>
          <a:off x="5067377" y="2637761"/>
          <a:ext cx="2292098" cy="1146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ARVI</a:t>
          </a:r>
        </a:p>
      </dsp:txBody>
      <dsp:txXfrm>
        <a:off x="5100944" y="2671328"/>
        <a:ext cx="2224964" cy="10789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388EB-378A-4F41-B1C7-11E97043A9F5}">
      <dsp:nvSpPr>
        <dsp:cNvPr id="0" name=""/>
        <dsp:cNvSpPr/>
      </dsp:nvSpPr>
      <dsp:spPr>
        <a:xfrm>
          <a:off x="1846255" y="3599631"/>
          <a:ext cx="902202" cy="97020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Suelo Planta Agua</a:t>
          </a:r>
        </a:p>
      </dsp:txBody>
      <dsp:txXfrm>
        <a:off x="1872680" y="3626056"/>
        <a:ext cx="849352" cy="917356"/>
      </dsp:txXfrm>
    </dsp:sp>
    <dsp:sp modelId="{1FC314BF-588C-4CDC-ACB5-97BFADF5338F}">
      <dsp:nvSpPr>
        <dsp:cNvPr id="0" name=""/>
        <dsp:cNvSpPr/>
      </dsp:nvSpPr>
      <dsp:spPr>
        <a:xfrm rot="16969817">
          <a:off x="2116336" y="3286391"/>
          <a:ext cx="1625123" cy="12139"/>
        </a:xfrm>
        <a:custGeom>
          <a:avLst/>
          <a:gdLst/>
          <a:ahLst/>
          <a:cxnLst/>
          <a:rect l="0" t="0" r="0" b="0"/>
          <a:pathLst>
            <a:path>
              <a:moveTo>
                <a:pt x="0" y="6069"/>
              </a:moveTo>
              <a:lnTo>
                <a:pt x="1625123" y="606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2888270" y="3251832"/>
        <a:ext cx="81256" cy="81256"/>
      </dsp:txXfrm>
    </dsp:sp>
    <dsp:sp modelId="{844AD0CD-4E24-4EF5-A12B-275422258D73}">
      <dsp:nvSpPr>
        <dsp:cNvPr id="0" name=""/>
        <dsp:cNvSpPr/>
      </dsp:nvSpPr>
      <dsp:spPr>
        <a:xfrm>
          <a:off x="3109339" y="2274636"/>
          <a:ext cx="1477041" cy="45110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err="1"/>
            <a:t>Indices</a:t>
          </a:r>
          <a:r>
            <a:rPr lang="es-CL" sz="1300" kern="1200" dirty="0"/>
            <a:t> de Vegetación</a:t>
          </a:r>
        </a:p>
      </dsp:txBody>
      <dsp:txXfrm>
        <a:off x="3122551" y="2287848"/>
        <a:ext cx="1450617" cy="424677"/>
      </dsp:txXfrm>
    </dsp:sp>
    <dsp:sp modelId="{2CCBE548-B179-4110-A30F-75B54D891794}">
      <dsp:nvSpPr>
        <dsp:cNvPr id="0" name=""/>
        <dsp:cNvSpPr/>
      </dsp:nvSpPr>
      <dsp:spPr>
        <a:xfrm rot="16899317">
          <a:off x="3873653" y="1619365"/>
          <a:ext cx="1786336" cy="12139"/>
        </a:xfrm>
        <a:custGeom>
          <a:avLst/>
          <a:gdLst/>
          <a:ahLst/>
          <a:cxnLst/>
          <a:rect l="0" t="0" r="0" b="0"/>
          <a:pathLst>
            <a:path>
              <a:moveTo>
                <a:pt x="0" y="6069"/>
              </a:moveTo>
              <a:lnTo>
                <a:pt x="1786336"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722163" y="1580776"/>
        <a:ext cx="89316" cy="89316"/>
      </dsp:txXfrm>
    </dsp:sp>
    <dsp:sp modelId="{E090D193-0E35-4543-A0C6-2F0DE87958E6}">
      <dsp:nvSpPr>
        <dsp:cNvPr id="0" name=""/>
        <dsp:cNvSpPr/>
      </dsp:nvSpPr>
      <dsp:spPr>
        <a:xfrm>
          <a:off x="4947262" y="525132"/>
          <a:ext cx="1360729" cy="4511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Planta- Agua</a:t>
          </a:r>
        </a:p>
      </dsp:txBody>
      <dsp:txXfrm>
        <a:off x="4960474" y="538344"/>
        <a:ext cx="1334305" cy="424677"/>
      </dsp:txXfrm>
    </dsp:sp>
    <dsp:sp modelId="{CC7DE627-466A-421D-9D06-2BEDD4042791}">
      <dsp:nvSpPr>
        <dsp:cNvPr id="0" name=""/>
        <dsp:cNvSpPr/>
      </dsp:nvSpPr>
      <dsp:spPr>
        <a:xfrm rot="18289469">
          <a:off x="6172459" y="485230"/>
          <a:ext cx="631944" cy="12139"/>
        </a:xfrm>
        <a:custGeom>
          <a:avLst/>
          <a:gdLst/>
          <a:ahLst/>
          <a:cxnLst/>
          <a:rect l="0" t="0" r="0" b="0"/>
          <a:pathLst>
            <a:path>
              <a:moveTo>
                <a:pt x="0" y="6069"/>
              </a:moveTo>
              <a:lnTo>
                <a:pt x="631944"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2633" y="475501"/>
        <a:ext cx="31597" cy="31597"/>
      </dsp:txXfrm>
    </dsp:sp>
    <dsp:sp modelId="{78458E71-C92A-4207-A274-B67D71319B52}">
      <dsp:nvSpPr>
        <dsp:cNvPr id="0" name=""/>
        <dsp:cNvSpPr/>
      </dsp:nvSpPr>
      <dsp:spPr>
        <a:xfrm>
          <a:off x="6668872" y="6365"/>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NDVI</a:t>
          </a:r>
        </a:p>
      </dsp:txBody>
      <dsp:txXfrm>
        <a:off x="6682084" y="19577"/>
        <a:ext cx="875778" cy="424677"/>
      </dsp:txXfrm>
    </dsp:sp>
    <dsp:sp modelId="{EA1948B9-1CAB-4879-B320-4402F669EABB}">
      <dsp:nvSpPr>
        <dsp:cNvPr id="0" name=""/>
        <dsp:cNvSpPr/>
      </dsp:nvSpPr>
      <dsp:spPr>
        <a:xfrm>
          <a:off x="6307991" y="744613"/>
          <a:ext cx="360881" cy="12139"/>
        </a:xfrm>
        <a:custGeom>
          <a:avLst/>
          <a:gdLst/>
          <a:ahLst/>
          <a:cxnLst/>
          <a:rect l="0" t="0" r="0" b="0"/>
          <a:pathLst>
            <a:path>
              <a:moveTo>
                <a:pt x="0" y="6069"/>
              </a:moveTo>
              <a:lnTo>
                <a:pt x="360881"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L" sz="500" kern="1200"/>
        </a:p>
      </dsp:txBody>
      <dsp:txXfrm>
        <a:off x="6479410" y="741661"/>
        <a:ext cx="18044" cy="18044"/>
      </dsp:txXfrm>
    </dsp:sp>
    <dsp:sp modelId="{A80CE399-53FB-4DB5-8DE2-9285C9D929A0}">
      <dsp:nvSpPr>
        <dsp:cNvPr id="0" name=""/>
        <dsp:cNvSpPr/>
      </dsp:nvSpPr>
      <dsp:spPr>
        <a:xfrm>
          <a:off x="6668872" y="525132"/>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ARVI </a:t>
          </a:r>
        </a:p>
      </dsp:txBody>
      <dsp:txXfrm>
        <a:off x="6682084" y="538344"/>
        <a:ext cx="875778" cy="424677"/>
      </dsp:txXfrm>
    </dsp:sp>
    <dsp:sp modelId="{5805C62D-C8B2-4514-B387-5B6446D53CF6}">
      <dsp:nvSpPr>
        <dsp:cNvPr id="0" name=""/>
        <dsp:cNvSpPr/>
      </dsp:nvSpPr>
      <dsp:spPr>
        <a:xfrm rot="3310531">
          <a:off x="6172459" y="1003997"/>
          <a:ext cx="631944" cy="12139"/>
        </a:xfrm>
        <a:custGeom>
          <a:avLst/>
          <a:gdLst/>
          <a:ahLst/>
          <a:cxnLst/>
          <a:rect l="0" t="0" r="0" b="0"/>
          <a:pathLst>
            <a:path>
              <a:moveTo>
                <a:pt x="0" y="6069"/>
              </a:moveTo>
              <a:lnTo>
                <a:pt x="631944"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2633" y="994268"/>
        <a:ext cx="31597" cy="31597"/>
      </dsp:txXfrm>
    </dsp:sp>
    <dsp:sp modelId="{74128C79-E304-492B-B089-F57B1FD42398}">
      <dsp:nvSpPr>
        <dsp:cNvPr id="0" name=""/>
        <dsp:cNvSpPr/>
      </dsp:nvSpPr>
      <dsp:spPr>
        <a:xfrm>
          <a:off x="6668872" y="1043899"/>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EVI</a:t>
          </a:r>
        </a:p>
      </dsp:txBody>
      <dsp:txXfrm>
        <a:off x="6682084" y="1057111"/>
        <a:ext cx="875778" cy="424677"/>
      </dsp:txXfrm>
    </dsp:sp>
    <dsp:sp modelId="{E0129D05-E110-4A4A-83BD-ADF2C53CC734}">
      <dsp:nvSpPr>
        <dsp:cNvPr id="0" name=""/>
        <dsp:cNvSpPr/>
      </dsp:nvSpPr>
      <dsp:spPr>
        <a:xfrm rot="623501">
          <a:off x="4583371" y="2527207"/>
          <a:ext cx="366899" cy="12139"/>
        </a:xfrm>
        <a:custGeom>
          <a:avLst/>
          <a:gdLst/>
          <a:ahLst/>
          <a:cxnLst/>
          <a:rect l="0" t="0" r="0" b="0"/>
          <a:pathLst>
            <a:path>
              <a:moveTo>
                <a:pt x="0" y="6069"/>
              </a:moveTo>
              <a:lnTo>
                <a:pt x="366899"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757649" y="2524104"/>
        <a:ext cx="18344" cy="18344"/>
      </dsp:txXfrm>
    </dsp:sp>
    <dsp:sp modelId="{FA432A94-DF3F-445F-B5B6-DF35D7C89DA7}">
      <dsp:nvSpPr>
        <dsp:cNvPr id="0" name=""/>
        <dsp:cNvSpPr/>
      </dsp:nvSpPr>
      <dsp:spPr>
        <a:xfrm>
          <a:off x="4947262" y="2271926"/>
          <a:ext cx="1360729" cy="5888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Nitrógeno- Agua</a:t>
          </a:r>
        </a:p>
        <a:p>
          <a:pPr marL="0" lvl="0" indent="0" algn="ctr" defTabSz="577850">
            <a:lnSpc>
              <a:spcPct val="90000"/>
            </a:lnSpc>
            <a:spcBef>
              <a:spcPct val="0"/>
            </a:spcBef>
            <a:spcAft>
              <a:spcPct val="35000"/>
            </a:spcAft>
            <a:buNone/>
          </a:pPr>
          <a:endParaRPr lang="es-CL" sz="1300" kern="1200" dirty="0"/>
        </a:p>
      </dsp:txBody>
      <dsp:txXfrm>
        <a:off x="4964510" y="2289174"/>
        <a:ext cx="1326233" cy="554385"/>
      </dsp:txXfrm>
    </dsp:sp>
    <dsp:sp modelId="{CF764CA3-AF23-4BE5-89E0-F870A39ED374}">
      <dsp:nvSpPr>
        <dsp:cNvPr id="0" name=""/>
        <dsp:cNvSpPr/>
      </dsp:nvSpPr>
      <dsp:spPr>
        <a:xfrm rot="17692822">
          <a:off x="6059552" y="2171222"/>
          <a:ext cx="857760" cy="12139"/>
        </a:xfrm>
        <a:custGeom>
          <a:avLst/>
          <a:gdLst/>
          <a:ahLst/>
          <a:cxnLst/>
          <a:rect l="0" t="0" r="0" b="0"/>
          <a:pathLst>
            <a:path>
              <a:moveTo>
                <a:pt x="0" y="6069"/>
              </a:moveTo>
              <a:lnTo>
                <a:pt x="857760"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66988" y="2155847"/>
        <a:ext cx="42888" cy="42888"/>
      </dsp:txXfrm>
    </dsp:sp>
    <dsp:sp modelId="{D4F3E0BF-2286-4073-8EDE-937945D9BE44}">
      <dsp:nvSpPr>
        <dsp:cNvPr id="0" name=""/>
        <dsp:cNvSpPr/>
      </dsp:nvSpPr>
      <dsp:spPr>
        <a:xfrm>
          <a:off x="6668872" y="1562666"/>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GNDVI</a:t>
          </a:r>
        </a:p>
      </dsp:txBody>
      <dsp:txXfrm>
        <a:off x="6682084" y="1575878"/>
        <a:ext cx="875778" cy="424677"/>
      </dsp:txXfrm>
    </dsp:sp>
    <dsp:sp modelId="{28D30731-8297-407C-94DD-F79434C13303}">
      <dsp:nvSpPr>
        <dsp:cNvPr id="0" name=""/>
        <dsp:cNvSpPr/>
      </dsp:nvSpPr>
      <dsp:spPr>
        <a:xfrm rot="19457599">
          <a:off x="6266219" y="2430605"/>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2425564"/>
        <a:ext cx="22221" cy="22221"/>
      </dsp:txXfrm>
    </dsp:sp>
    <dsp:sp modelId="{5D26A93E-381B-4681-9F91-05D668A61929}">
      <dsp:nvSpPr>
        <dsp:cNvPr id="0" name=""/>
        <dsp:cNvSpPr/>
      </dsp:nvSpPr>
      <dsp:spPr>
        <a:xfrm>
          <a:off x="6668872" y="2081432"/>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NDRE</a:t>
          </a:r>
        </a:p>
      </dsp:txBody>
      <dsp:txXfrm>
        <a:off x="6682084" y="2094644"/>
        <a:ext cx="875778" cy="424677"/>
      </dsp:txXfrm>
    </dsp:sp>
    <dsp:sp modelId="{14AC2DB8-21F7-4F41-A87A-FA2CDDACDB83}">
      <dsp:nvSpPr>
        <dsp:cNvPr id="0" name=""/>
        <dsp:cNvSpPr/>
      </dsp:nvSpPr>
      <dsp:spPr>
        <a:xfrm rot="2142401">
          <a:off x="6266219" y="2689989"/>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2684947"/>
        <a:ext cx="22221" cy="22221"/>
      </dsp:txXfrm>
    </dsp:sp>
    <dsp:sp modelId="{95EB7DA1-8FE7-4F86-8F25-D7C5E3357EDA}">
      <dsp:nvSpPr>
        <dsp:cNvPr id="0" name=""/>
        <dsp:cNvSpPr/>
      </dsp:nvSpPr>
      <dsp:spPr>
        <a:xfrm>
          <a:off x="6668872" y="2600199"/>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GCI</a:t>
          </a:r>
        </a:p>
      </dsp:txBody>
      <dsp:txXfrm>
        <a:off x="6682084" y="2613411"/>
        <a:ext cx="875778" cy="424677"/>
      </dsp:txXfrm>
    </dsp:sp>
    <dsp:sp modelId="{73567DA8-5ED2-4F7B-8F29-F7C0FCE814E3}">
      <dsp:nvSpPr>
        <dsp:cNvPr id="0" name=""/>
        <dsp:cNvSpPr/>
      </dsp:nvSpPr>
      <dsp:spPr>
        <a:xfrm rot="3907178">
          <a:off x="6059552" y="2949372"/>
          <a:ext cx="857760" cy="12139"/>
        </a:xfrm>
        <a:custGeom>
          <a:avLst/>
          <a:gdLst/>
          <a:ahLst/>
          <a:cxnLst/>
          <a:rect l="0" t="0" r="0" b="0"/>
          <a:pathLst>
            <a:path>
              <a:moveTo>
                <a:pt x="0" y="6069"/>
              </a:moveTo>
              <a:lnTo>
                <a:pt x="857760"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66988" y="2933997"/>
        <a:ext cx="42888" cy="42888"/>
      </dsp:txXfrm>
    </dsp:sp>
    <dsp:sp modelId="{AB7256D7-0826-4B78-B8E0-AD0726A7937E}">
      <dsp:nvSpPr>
        <dsp:cNvPr id="0" name=""/>
        <dsp:cNvSpPr/>
      </dsp:nvSpPr>
      <dsp:spPr>
        <a:xfrm>
          <a:off x="6668872" y="3118966"/>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CVI</a:t>
          </a:r>
        </a:p>
      </dsp:txBody>
      <dsp:txXfrm>
        <a:off x="6682084" y="3132178"/>
        <a:ext cx="875778" cy="424677"/>
      </dsp:txXfrm>
    </dsp:sp>
    <dsp:sp modelId="{2A497EA6-4A41-481E-9234-E3108E5552F0}">
      <dsp:nvSpPr>
        <dsp:cNvPr id="0" name=""/>
        <dsp:cNvSpPr/>
      </dsp:nvSpPr>
      <dsp:spPr>
        <a:xfrm rot="4647605">
          <a:off x="3935756" y="3305357"/>
          <a:ext cx="1662130" cy="12139"/>
        </a:xfrm>
        <a:custGeom>
          <a:avLst/>
          <a:gdLst/>
          <a:ahLst/>
          <a:cxnLst/>
          <a:rect l="0" t="0" r="0" b="0"/>
          <a:pathLst>
            <a:path>
              <a:moveTo>
                <a:pt x="0" y="6069"/>
              </a:moveTo>
              <a:lnTo>
                <a:pt x="1662130"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725268" y="3269873"/>
        <a:ext cx="83106" cy="83106"/>
      </dsp:txXfrm>
    </dsp:sp>
    <dsp:sp modelId="{6FE4BA68-950B-4F35-8A3E-D6E71732AE93}">
      <dsp:nvSpPr>
        <dsp:cNvPr id="0" name=""/>
        <dsp:cNvSpPr/>
      </dsp:nvSpPr>
      <dsp:spPr>
        <a:xfrm>
          <a:off x="4947262" y="3770092"/>
          <a:ext cx="1360729" cy="7051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Suelo-Planta-Agua</a:t>
          </a:r>
        </a:p>
      </dsp:txBody>
      <dsp:txXfrm>
        <a:off x="4967915" y="3790745"/>
        <a:ext cx="1319423" cy="663842"/>
      </dsp:txXfrm>
    </dsp:sp>
    <dsp:sp modelId="{1849D69C-F7BA-4F56-B97C-710F123AC880}">
      <dsp:nvSpPr>
        <dsp:cNvPr id="0" name=""/>
        <dsp:cNvSpPr/>
      </dsp:nvSpPr>
      <dsp:spPr>
        <a:xfrm rot="19457599">
          <a:off x="6266219" y="3986905"/>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3981864"/>
        <a:ext cx="22221" cy="22221"/>
      </dsp:txXfrm>
    </dsp:sp>
    <dsp:sp modelId="{E31E7D40-783C-48D4-AFC4-93CA13AF9308}">
      <dsp:nvSpPr>
        <dsp:cNvPr id="0" name=""/>
        <dsp:cNvSpPr/>
      </dsp:nvSpPr>
      <dsp:spPr>
        <a:xfrm>
          <a:off x="6668872" y="3637732"/>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SAVI</a:t>
          </a:r>
        </a:p>
      </dsp:txBody>
      <dsp:txXfrm>
        <a:off x="6682084" y="3650944"/>
        <a:ext cx="875778" cy="424677"/>
      </dsp:txXfrm>
    </dsp:sp>
    <dsp:sp modelId="{7A4A3DA8-C63D-4AB8-BF9E-0EFFA13C86D5}">
      <dsp:nvSpPr>
        <dsp:cNvPr id="0" name=""/>
        <dsp:cNvSpPr/>
      </dsp:nvSpPr>
      <dsp:spPr>
        <a:xfrm rot="2142401">
          <a:off x="6266219" y="4246289"/>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4241248"/>
        <a:ext cx="22221" cy="22221"/>
      </dsp:txXfrm>
    </dsp:sp>
    <dsp:sp modelId="{27085102-265B-43EF-A483-704603832D16}">
      <dsp:nvSpPr>
        <dsp:cNvPr id="0" name=""/>
        <dsp:cNvSpPr/>
      </dsp:nvSpPr>
      <dsp:spPr>
        <a:xfrm>
          <a:off x="6668872" y="4156499"/>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MSAVI</a:t>
          </a:r>
        </a:p>
      </dsp:txBody>
      <dsp:txXfrm>
        <a:off x="6682084" y="4169711"/>
        <a:ext cx="875778" cy="424677"/>
      </dsp:txXfrm>
    </dsp:sp>
    <dsp:sp modelId="{A63D09F7-238E-4C84-94E0-28114B5ED3E2}">
      <dsp:nvSpPr>
        <dsp:cNvPr id="0" name=""/>
        <dsp:cNvSpPr/>
      </dsp:nvSpPr>
      <dsp:spPr>
        <a:xfrm rot="4630183">
          <a:off x="2116336" y="4870938"/>
          <a:ext cx="1625123" cy="12139"/>
        </a:xfrm>
        <a:custGeom>
          <a:avLst/>
          <a:gdLst/>
          <a:ahLst/>
          <a:cxnLst/>
          <a:rect l="0" t="0" r="0" b="0"/>
          <a:pathLst>
            <a:path>
              <a:moveTo>
                <a:pt x="0" y="6069"/>
              </a:moveTo>
              <a:lnTo>
                <a:pt x="1625123" y="606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2888270" y="4836380"/>
        <a:ext cx="81256" cy="81256"/>
      </dsp:txXfrm>
    </dsp:sp>
    <dsp:sp modelId="{E28222CC-A014-479C-9705-EFA2778052E8}">
      <dsp:nvSpPr>
        <dsp:cNvPr id="0" name=""/>
        <dsp:cNvSpPr/>
      </dsp:nvSpPr>
      <dsp:spPr>
        <a:xfrm>
          <a:off x="3109339" y="5443731"/>
          <a:ext cx="1477041" cy="45110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err="1"/>
            <a:t>Indices</a:t>
          </a:r>
          <a:r>
            <a:rPr lang="es-CL" sz="1300" kern="1200" dirty="0"/>
            <a:t> de Humedad</a:t>
          </a:r>
        </a:p>
      </dsp:txBody>
      <dsp:txXfrm>
        <a:off x="3122551" y="5456943"/>
        <a:ext cx="1450617" cy="424677"/>
      </dsp:txXfrm>
    </dsp:sp>
    <dsp:sp modelId="{851913AC-7A5E-4293-B0FC-B45ABB27D17B}">
      <dsp:nvSpPr>
        <dsp:cNvPr id="0" name=""/>
        <dsp:cNvSpPr/>
      </dsp:nvSpPr>
      <dsp:spPr>
        <a:xfrm rot="18319939">
          <a:off x="4454812" y="5408671"/>
          <a:ext cx="624018" cy="12139"/>
        </a:xfrm>
        <a:custGeom>
          <a:avLst/>
          <a:gdLst/>
          <a:ahLst/>
          <a:cxnLst/>
          <a:rect l="0" t="0" r="0" b="0"/>
          <a:pathLst>
            <a:path>
              <a:moveTo>
                <a:pt x="0" y="6069"/>
              </a:moveTo>
              <a:lnTo>
                <a:pt x="624018"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751221" y="5399140"/>
        <a:ext cx="31200" cy="31200"/>
      </dsp:txXfrm>
    </dsp:sp>
    <dsp:sp modelId="{4EB640C1-3FF1-46A1-B8A2-33AA99258F56}">
      <dsp:nvSpPr>
        <dsp:cNvPr id="0" name=""/>
        <dsp:cNvSpPr/>
      </dsp:nvSpPr>
      <dsp:spPr>
        <a:xfrm>
          <a:off x="4947262" y="4852619"/>
          <a:ext cx="1360729" cy="6151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Agua Planta</a:t>
          </a:r>
        </a:p>
      </dsp:txBody>
      <dsp:txXfrm>
        <a:off x="4965279" y="4870636"/>
        <a:ext cx="1324695" cy="579128"/>
      </dsp:txXfrm>
    </dsp:sp>
    <dsp:sp modelId="{FC23415B-C10C-437A-A00A-8B2D1F5691F1}">
      <dsp:nvSpPr>
        <dsp:cNvPr id="0" name=""/>
        <dsp:cNvSpPr/>
      </dsp:nvSpPr>
      <dsp:spPr>
        <a:xfrm rot="19457599">
          <a:off x="6266219" y="5024439"/>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5019398"/>
        <a:ext cx="22221" cy="22221"/>
      </dsp:txXfrm>
    </dsp:sp>
    <dsp:sp modelId="{28AC6EAF-85C4-4388-96D1-C0CDF82F4764}">
      <dsp:nvSpPr>
        <dsp:cNvPr id="0" name=""/>
        <dsp:cNvSpPr/>
      </dsp:nvSpPr>
      <dsp:spPr>
        <a:xfrm>
          <a:off x="6668872" y="4675266"/>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NDMI/NDWI</a:t>
          </a:r>
        </a:p>
      </dsp:txBody>
      <dsp:txXfrm>
        <a:off x="6682084" y="4688478"/>
        <a:ext cx="875778" cy="424677"/>
      </dsp:txXfrm>
    </dsp:sp>
    <dsp:sp modelId="{54EC9BB9-8893-4D66-A8A5-D34B13230F53}">
      <dsp:nvSpPr>
        <dsp:cNvPr id="0" name=""/>
        <dsp:cNvSpPr/>
      </dsp:nvSpPr>
      <dsp:spPr>
        <a:xfrm rot="2142401">
          <a:off x="6266219" y="5283822"/>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5278781"/>
        <a:ext cx="22221" cy="22221"/>
      </dsp:txXfrm>
    </dsp:sp>
    <dsp:sp modelId="{D99941B7-C68B-44D2-9048-C2B2F0397D68}">
      <dsp:nvSpPr>
        <dsp:cNvPr id="0" name=""/>
        <dsp:cNvSpPr/>
      </dsp:nvSpPr>
      <dsp:spPr>
        <a:xfrm>
          <a:off x="6668872" y="5194033"/>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CWSI</a:t>
          </a:r>
        </a:p>
      </dsp:txBody>
      <dsp:txXfrm>
        <a:off x="6682084" y="5207245"/>
        <a:ext cx="875778" cy="424677"/>
      </dsp:txXfrm>
    </dsp:sp>
    <dsp:sp modelId="{6F93D522-30DC-4F01-8405-3DD4D886EAE8}">
      <dsp:nvSpPr>
        <dsp:cNvPr id="0" name=""/>
        <dsp:cNvSpPr/>
      </dsp:nvSpPr>
      <dsp:spPr>
        <a:xfrm rot="3340244">
          <a:off x="4446861" y="5927438"/>
          <a:ext cx="639919" cy="12139"/>
        </a:xfrm>
        <a:custGeom>
          <a:avLst/>
          <a:gdLst/>
          <a:ahLst/>
          <a:cxnLst/>
          <a:rect l="0" t="0" r="0" b="0"/>
          <a:pathLst>
            <a:path>
              <a:moveTo>
                <a:pt x="0" y="6069"/>
              </a:moveTo>
              <a:lnTo>
                <a:pt x="639919"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750823" y="5917510"/>
        <a:ext cx="31995" cy="31995"/>
      </dsp:txXfrm>
    </dsp:sp>
    <dsp:sp modelId="{8D16B081-F17D-4772-90A5-2DD3C46D6EE8}">
      <dsp:nvSpPr>
        <dsp:cNvPr id="0" name=""/>
        <dsp:cNvSpPr/>
      </dsp:nvSpPr>
      <dsp:spPr>
        <a:xfrm>
          <a:off x="4947262" y="5909522"/>
          <a:ext cx="1360729" cy="5764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Sequía</a:t>
          </a:r>
        </a:p>
      </dsp:txBody>
      <dsp:txXfrm>
        <a:off x="4964145" y="5926405"/>
        <a:ext cx="1326963" cy="542656"/>
      </dsp:txXfrm>
    </dsp:sp>
    <dsp:sp modelId="{5280F233-C0BF-4DBC-A3B4-AEC53CC14C1A}">
      <dsp:nvSpPr>
        <dsp:cNvPr id="0" name=""/>
        <dsp:cNvSpPr/>
      </dsp:nvSpPr>
      <dsp:spPr>
        <a:xfrm rot="19457599">
          <a:off x="6266219" y="6061972"/>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6056931"/>
        <a:ext cx="22221" cy="22221"/>
      </dsp:txXfrm>
    </dsp:sp>
    <dsp:sp modelId="{F342A435-4C11-463D-BC6F-D777928E216B}">
      <dsp:nvSpPr>
        <dsp:cNvPr id="0" name=""/>
        <dsp:cNvSpPr/>
      </dsp:nvSpPr>
      <dsp:spPr>
        <a:xfrm>
          <a:off x="6668872" y="5712799"/>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TVDMI</a:t>
          </a:r>
        </a:p>
      </dsp:txBody>
      <dsp:txXfrm>
        <a:off x="6682084" y="5726011"/>
        <a:ext cx="875778" cy="424677"/>
      </dsp:txXfrm>
    </dsp:sp>
    <dsp:sp modelId="{CE31B20B-F689-407F-A138-71EDCD44E62C}">
      <dsp:nvSpPr>
        <dsp:cNvPr id="0" name=""/>
        <dsp:cNvSpPr/>
      </dsp:nvSpPr>
      <dsp:spPr>
        <a:xfrm rot="2142401">
          <a:off x="6266219" y="6321356"/>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6316314"/>
        <a:ext cx="22221" cy="22221"/>
      </dsp:txXfrm>
    </dsp:sp>
    <dsp:sp modelId="{139EFA92-7BA6-4ECC-B653-7BEDB6AED8A8}">
      <dsp:nvSpPr>
        <dsp:cNvPr id="0" name=""/>
        <dsp:cNvSpPr/>
      </dsp:nvSpPr>
      <dsp:spPr>
        <a:xfrm>
          <a:off x="6668872" y="6231566"/>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TDVI</a:t>
          </a:r>
        </a:p>
      </dsp:txBody>
      <dsp:txXfrm>
        <a:off x="6682084" y="6244778"/>
        <a:ext cx="875778" cy="42467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0D17D3-6F65-4F3B-98FE-40C70F7CB31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E59B4E13-9339-452B-9584-BADD971041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D1AC2149-F245-4122-AE60-8B0239727697}"/>
              </a:ext>
            </a:extLst>
          </p:cNvPr>
          <p:cNvSpPr>
            <a:spLocks noGrp="1"/>
          </p:cNvSpPr>
          <p:nvPr>
            <p:ph type="dt" sz="half" idx="10"/>
          </p:nvPr>
        </p:nvSpPr>
        <p:spPr/>
        <p:txBody>
          <a:bodyPr/>
          <a:lstStyle/>
          <a:p>
            <a:fld id="{ED7E3DB4-592A-4CF3-90A6-03DF89B93160}" type="datetimeFigureOut">
              <a:rPr lang="es-CL" smtClean="0"/>
              <a:t>03-12-2020</a:t>
            </a:fld>
            <a:endParaRPr lang="es-CL"/>
          </a:p>
        </p:txBody>
      </p:sp>
      <p:sp>
        <p:nvSpPr>
          <p:cNvPr id="5" name="Marcador de pie de página 4">
            <a:extLst>
              <a:ext uri="{FF2B5EF4-FFF2-40B4-BE49-F238E27FC236}">
                <a16:creationId xmlns:a16="http://schemas.microsoft.com/office/drawing/2014/main" id="{4DA8FB24-CA07-4BFA-B877-139D430E1C32}"/>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371A809-1262-4A6B-BF6E-48C8F8A64C35}"/>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270959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F75CDF-4B23-4A28-8218-67FDAAC2E9D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82B724BF-35A2-4713-A95A-FE6BC9AC99B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E9E11AB0-A147-4FDA-8466-138DEC6ABAD3}"/>
              </a:ext>
            </a:extLst>
          </p:cNvPr>
          <p:cNvSpPr>
            <a:spLocks noGrp="1"/>
          </p:cNvSpPr>
          <p:nvPr>
            <p:ph type="dt" sz="half" idx="10"/>
          </p:nvPr>
        </p:nvSpPr>
        <p:spPr/>
        <p:txBody>
          <a:bodyPr/>
          <a:lstStyle/>
          <a:p>
            <a:fld id="{ED7E3DB4-592A-4CF3-90A6-03DF89B93160}" type="datetimeFigureOut">
              <a:rPr lang="es-CL" smtClean="0"/>
              <a:t>03-12-2020</a:t>
            </a:fld>
            <a:endParaRPr lang="es-CL"/>
          </a:p>
        </p:txBody>
      </p:sp>
      <p:sp>
        <p:nvSpPr>
          <p:cNvPr id="5" name="Marcador de pie de página 4">
            <a:extLst>
              <a:ext uri="{FF2B5EF4-FFF2-40B4-BE49-F238E27FC236}">
                <a16:creationId xmlns:a16="http://schemas.microsoft.com/office/drawing/2014/main" id="{067FFB1F-43DB-4B77-BEF2-1AE0897D5D3B}"/>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DF6E5C7-8487-457E-9EB7-C09B10BBF4E5}"/>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3790086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4DE779F-364A-48D4-935B-15EB7E06F39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1B9194A3-3996-43F6-82BA-6C07B97EB4B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5D5755C-7D2F-46AE-A899-88BA16E56F19}"/>
              </a:ext>
            </a:extLst>
          </p:cNvPr>
          <p:cNvSpPr>
            <a:spLocks noGrp="1"/>
          </p:cNvSpPr>
          <p:nvPr>
            <p:ph type="dt" sz="half" idx="10"/>
          </p:nvPr>
        </p:nvSpPr>
        <p:spPr/>
        <p:txBody>
          <a:bodyPr/>
          <a:lstStyle/>
          <a:p>
            <a:fld id="{ED7E3DB4-592A-4CF3-90A6-03DF89B93160}" type="datetimeFigureOut">
              <a:rPr lang="es-CL" smtClean="0"/>
              <a:t>03-12-2020</a:t>
            </a:fld>
            <a:endParaRPr lang="es-CL"/>
          </a:p>
        </p:txBody>
      </p:sp>
      <p:sp>
        <p:nvSpPr>
          <p:cNvPr id="5" name="Marcador de pie de página 4">
            <a:extLst>
              <a:ext uri="{FF2B5EF4-FFF2-40B4-BE49-F238E27FC236}">
                <a16:creationId xmlns:a16="http://schemas.microsoft.com/office/drawing/2014/main" id="{FCBADFA8-8720-48DE-9291-847380C1165A}"/>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34FD96D3-E8E7-4675-A69C-C5E17A97B08F}"/>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2472765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AD87DA-BD73-4E66-80B0-5A907965228C}"/>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A23DFBFC-9D0C-427B-A647-3B071D671B6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1617990-78E6-46E0-B856-0C8C6FF7A225}"/>
              </a:ext>
            </a:extLst>
          </p:cNvPr>
          <p:cNvSpPr>
            <a:spLocks noGrp="1"/>
          </p:cNvSpPr>
          <p:nvPr>
            <p:ph type="dt" sz="half" idx="10"/>
          </p:nvPr>
        </p:nvSpPr>
        <p:spPr/>
        <p:txBody>
          <a:bodyPr/>
          <a:lstStyle/>
          <a:p>
            <a:fld id="{ED7E3DB4-592A-4CF3-90A6-03DF89B93160}" type="datetimeFigureOut">
              <a:rPr lang="es-CL" smtClean="0"/>
              <a:t>03-12-2020</a:t>
            </a:fld>
            <a:endParaRPr lang="es-CL"/>
          </a:p>
        </p:txBody>
      </p:sp>
      <p:sp>
        <p:nvSpPr>
          <p:cNvPr id="5" name="Marcador de pie de página 4">
            <a:extLst>
              <a:ext uri="{FF2B5EF4-FFF2-40B4-BE49-F238E27FC236}">
                <a16:creationId xmlns:a16="http://schemas.microsoft.com/office/drawing/2014/main" id="{F96DFE0C-BD7A-4C14-B437-F1111183A2F0}"/>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6AB765E-801C-4DDD-813D-C2EE4F191A7B}"/>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386519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BE40B-792F-4B4E-A71B-8759CCD7DDD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46D586AF-E496-46A3-9ADC-91330FC32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825B12D-6959-488E-B5D5-4783A9BD9534}"/>
              </a:ext>
            </a:extLst>
          </p:cNvPr>
          <p:cNvSpPr>
            <a:spLocks noGrp="1"/>
          </p:cNvSpPr>
          <p:nvPr>
            <p:ph type="dt" sz="half" idx="10"/>
          </p:nvPr>
        </p:nvSpPr>
        <p:spPr/>
        <p:txBody>
          <a:bodyPr/>
          <a:lstStyle/>
          <a:p>
            <a:fld id="{ED7E3DB4-592A-4CF3-90A6-03DF89B93160}" type="datetimeFigureOut">
              <a:rPr lang="es-CL" smtClean="0"/>
              <a:t>03-12-2020</a:t>
            </a:fld>
            <a:endParaRPr lang="es-CL"/>
          </a:p>
        </p:txBody>
      </p:sp>
      <p:sp>
        <p:nvSpPr>
          <p:cNvPr id="5" name="Marcador de pie de página 4">
            <a:extLst>
              <a:ext uri="{FF2B5EF4-FFF2-40B4-BE49-F238E27FC236}">
                <a16:creationId xmlns:a16="http://schemas.microsoft.com/office/drawing/2014/main" id="{A3E11CF0-36AB-4D16-AE49-F89D10450C6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AC3B125-92B5-438C-A539-CF98A92E68F4}"/>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361390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EEC0C0-397E-4CB8-BB97-B12DF53D38FE}"/>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4A8B9E38-85F8-4053-9861-EED65D9539B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5B0BF644-1583-4F56-A580-3418D6B69A3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AE30F426-DA1B-4F3F-9F6C-9B8FDD701F04}"/>
              </a:ext>
            </a:extLst>
          </p:cNvPr>
          <p:cNvSpPr>
            <a:spLocks noGrp="1"/>
          </p:cNvSpPr>
          <p:nvPr>
            <p:ph type="dt" sz="half" idx="10"/>
          </p:nvPr>
        </p:nvSpPr>
        <p:spPr/>
        <p:txBody>
          <a:bodyPr/>
          <a:lstStyle/>
          <a:p>
            <a:fld id="{ED7E3DB4-592A-4CF3-90A6-03DF89B93160}" type="datetimeFigureOut">
              <a:rPr lang="es-CL" smtClean="0"/>
              <a:t>03-12-2020</a:t>
            </a:fld>
            <a:endParaRPr lang="es-CL"/>
          </a:p>
        </p:txBody>
      </p:sp>
      <p:sp>
        <p:nvSpPr>
          <p:cNvPr id="6" name="Marcador de pie de página 5">
            <a:extLst>
              <a:ext uri="{FF2B5EF4-FFF2-40B4-BE49-F238E27FC236}">
                <a16:creationId xmlns:a16="http://schemas.microsoft.com/office/drawing/2014/main" id="{5899FB35-1E20-408F-AB07-2FE8D3454A0F}"/>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97A32666-1875-4982-94ED-B336A9402BEF}"/>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1736667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CFD3E-432B-437C-AAF5-46C36FF55C3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8A5E4AF8-6221-489D-950D-529A04A27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F4A0FA2-555D-43F7-9AAE-18BA0308203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5C5B74E8-98A6-4A68-9BFA-B740954521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A3226AE-FD8A-4383-9B1A-13E3CA3E6CA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4FEB6A23-5A90-4DC0-9056-56DC3A9368F8}"/>
              </a:ext>
            </a:extLst>
          </p:cNvPr>
          <p:cNvSpPr>
            <a:spLocks noGrp="1"/>
          </p:cNvSpPr>
          <p:nvPr>
            <p:ph type="dt" sz="half" idx="10"/>
          </p:nvPr>
        </p:nvSpPr>
        <p:spPr/>
        <p:txBody>
          <a:bodyPr/>
          <a:lstStyle/>
          <a:p>
            <a:fld id="{ED7E3DB4-592A-4CF3-90A6-03DF89B93160}" type="datetimeFigureOut">
              <a:rPr lang="es-CL" smtClean="0"/>
              <a:t>03-12-2020</a:t>
            </a:fld>
            <a:endParaRPr lang="es-CL"/>
          </a:p>
        </p:txBody>
      </p:sp>
      <p:sp>
        <p:nvSpPr>
          <p:cNvPr id="8" name="Marcador de pie de página 7">
            <a:extLst>
              <a:ext uri="{FF2B5EF4-FFF2-40B4-BE49-F238E27FC236}">
                <a16:creationId xmlns:a16="http://schemas.microsoft.com/office/drawing/2014/main" id="{41483DD2-98EE-4E6B-A5BE-4E8DED5C025D}"/>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B5CAF7D9-DD8E-4A92-8905-4D09A6223A0E}"/>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2281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6CDF9-B018-405C-9079-352C6155FD2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D399A9C0-1200-477E-A7F6-D431FE59469C}"/>
              </a:ext>
            </a:extLst>
          </p:cNvPr>
          <p:cNvSpPr>
            <a:spLocks noGrp="1"/>
          </p:cNvSpPr>
          <p:nvPr>
            <p:ph type="dt" sz="half" idx="10"/>
          </p:nvPr>
        </p:nvSpPr>
        <p:spPr/>
        <p:txBody>
          <a:bodyPr/>
          <a:lstStyle/>
          <a:p>
            <a:fld id="{ED7E3DB4-592A-4CF3-90A6-03DF89B93160}" type="datetimeFigureOut">
              <a:rPr lang="es-CL" smtClean="0"/>
              <a:t>03-12-2020</a:t>
            </a:fld>
            <a:endParaRPr lang="es-CL"/>
          </a:p>
        </p:txBody>
      </p:sp>
      <p:sp>
        <p:nvSpPr>
          <p:cNvPr id="4" name="Marcador de pie de página 3">
            <a:extLst>
              <a:ext uri="{FF2B5EF4-FFF2-40B4-BE49-F238E27FC236}">
                <a16:creationId xmlns:a16="http://schemas.microsoft.com/office/drawing/2014/main" id="{4357D0AD-C3F3-497B-B5A7-A669ADA823F3}"/>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A9F96D3B-DFFC-409E-A37B-0C6FF7388831}"/>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1089634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DFA8171-127C-4176-92A8-BBFCB36694D1}"/>
              </a:ext>
            </a:extLst>
          </p:cNvPr>
          <p:cNvSpPr>
            <a:spLocks noGrp="1"/>
          </p:cNvSpPr>
          <p:nvPr>
            <p:ph type="dt" sz="half" idx="10"/>
          </p:nvPr>
        </p:nvSpPr>
        <p:spPr/>
        <p:txBody>
          <a:bodyPr/>
          <a:lstStyle/>
          <a:p>
            <a:fld id="{ED7E3DB4-592A-4CF3-90A6-03DF89B93160}" type="datetimeFigureOut">
              <a:rPr lang="es-CL" smtClean="0"/>
              <a:t>03-12-2020</a:t>
            </a:fld>
            <a:endParaRPr lang="es-CL"/>
          </a:p>
        </p:txBody>
      </p:sp>
      <p:sp>
        <p:nvSpPr>
          <p:cNvPr id="3" name="Marcador de pie de página 2">
            <a:extLst>
              <a:ext uri="{FF2B5EF4-FFF2-40B4-BE49-F238E27FC236}">
                <a16:creationId xmlns:a16="http://schemas.microsoft.com/office/drawing/2014/main" id="{6E1FFFC4-7D4E-4357-B086-745A34DBEB9C}"/>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021DD77E-E7FB-4071-8F15-1E0063ECA906}"/>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1644973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EB0008-BEA6-48C0-8CAC-3A5E240FDA9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AF9EDEBA-1049-4782-8C2C-89DD464571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6ED78D57-8CD6-4C8D-8DA3-0EC053506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201211B-5090-4CB2-A5E6-5CD73674721A}"/>
              </a:ext>
            </a:extLst>
          </p:cNvPr>
          <p:cNvSpPr>
            <a:spLocks noGrp="1"/>
          </p:cNvSpPr>
          <p:nvPr>
            <p:ph type="dt" sz="half" idx="10"/>
          </p:nvPr>
        </p:nvSpPr>
        <p:spPr/>
        <p:txBody>
          <a:bodyPr/>
          <a:lstStyle/>
          <a:p>
            <a:fld id="{ED7E3DB4-592A-4CF3-90A6-03DF89B93160}" type="datetimeFigureOut">
              <a:rPr lang="es-CL" smtClean="0"/>
              <a:t>03-12-2020</a:t>
            </a:fld>
            <a:endParaRPr lang="es-CL"/>
          </a:p>
        </p:txBody>
      </p:sp>
      <p:sp>
        <p:nvSpPr>
          <p:cNvPr id="6" name="Marcador de pie de página 5">
            <a:extLst>
              <a:ext uri="{FF2B5EF4-FFF2-40B4-BE49-F238E27FC236}">
                <a16:creationId xmlns:a16="http://schemas.microsoft.com/office/drawing/2014/main" id="{B61E4496-79F9-4694-B5B2-6D4531D228C9}"/>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15198BF5-2E5F-4616-AFDF-B9E0683CC71A}"/>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40301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1E1111-CFE5-4319-8ACF-A4D0FAB0D85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63D4B80C-32D8-42CC-8FE9-CEAC905EEE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44FF07BB-E07B-41E2-8D5E-E338301D1F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C292C7F-CCE2-47F5-9FE0-FF2071408F4F}"/>
              </a:ext>
            </a:extLst>
          </p:cNvPr>
          <p:cNvSpPr>
            <a:spLocks noGrp="1"/>
          </p:cNvSpPr>
          <p:nvPr>
            <p:ph type="dt" sz="half" idx="10"/>
          </p:nvPr>
        </p:nvSpPr>
        <p:spPr/>
        <p:txBody>
          <a:bodyPr/>
          <a:lstStyle/>
          <a:p>
            <a:fld id="{ED7E3DB4-592A-4CF3-90A6-03DF89B93160}" type="datetimeFigureOut">
              <a:rPr lang="es-CL" smtClean="0"/>
              <a:t>03-12-2020</a:t>
            </a:fld>
            <a:endParaRPr lang="es-CL"/>
          </a:p>
        </p:txBody>
      </p:sp>
      <p:sp>
        <p:nvSpPr>
          <p:cNvPr id="6" name="Marcador de pie de página 5">
            <a:extLst>
              <a:ext uri="{FF2B5EF4-FFF2-40B4-BE49-F238E27FC236}">
                <a16:creationId xmlns:a16="http://schemas.microsoft.com/office/drawing/2014/main" id="{50D29AEC-A95C-429A-8C63-44033E8DD9E3}"/>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E6CDF3D6-5294-45A0-9A4A-28F185E8F175}"/>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595573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2939F91-240A-4926-BCBC-6FA8CA1497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494A521-ABC1-4010-B12E-84EAC6985D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CA7D7032-3BC8-4C0D-A3FB-67265FDFC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E3DB4-592A-4CF3-90A6-03DF89B93160}" type="datetimeFigureOut">
              <a:rPr lang="es-CL" smtClean="0"/>
              <a:t>03-12-2020</a:t>
            </a:fld>
            <a:endParaRPr lang="es-CL"/>
          </a:p>
        </p:txBody>
      </p:sp>
      <p:sp>
        <p:nvSpPr>
          <p:cNvPr id="5" name="Marcador de pie de página 4">
            <a:extLst>
              <a:ext uri="{FF2B5EF4-FFF2-40B4-BE49-F238E27FC236}">
                <a16:creationId xmlns:a16="http://schemas.microsoft.com/office/drawing/2014/main" id="{B20198EB-9DC7-4EB0-AF0E-6C6C5C764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954EAC13-DAB9-45E1-BB14-9740A25CF2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0E3210-C18F-42B9-92EE-B3AF50B8AB2A}" type="slidenum">
              <a:rPr lang="es-CL" smtClean="0"/>
              <a:t>‹Nº›</a:t>
            </a:fld>
            <a:endParaRPr lang="es-CL"/>
          </a:p>
        </p:txBody>
      </p:sp>
    </p:spTree>
    <p:extLst>
      <p:ext uri="{BB962C8B-B14F-4D97-AF65-F5344CB8AC3E}">
        <p14:creationId xmlns:p14="http://schemas.microsoft.com/office/powerpoint/2010/main" val="2052950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8"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ítulo 1">
            <a:extLst>
              <a:ext uri="{FF2B5EF4-FFF2-40B4-BE49-F238E27FC236}">
                <a16:creationId xmlns:a16="http://schemas.microsoft.com/office/drawing/2014/main" id="{6C37F368-64FE-469B-B581-B8BCA2D976F3}"/>
              </a:ext>
            </a:extLst>
          </p:cNvPr>
          <p:cNvSpPr>
            <a:spLocks noGrp="1"/>
          </p:cNvSpPr>
          <p:nvPr>
            <p:ph type="ctrTitle"/>
          </p:nvPr>
        </p:nvSpPr>
        <p:spPr>
          <a:xfrm>
            <a:off x="3045368" y="2043663"/>
            <a:ext cx="6105194" cy="2031055"/>
          </a:xfrm>
        </p:spPr>
        <p:txBody>
          <a:bodyPr>
            <a:normAutofit/>
          </a:bodyPr>
          <a:lstStyle/>
          <a:p>
            <a:r>
              <a:rPr lang="es-CL" sz="5200" dirty="0">
                <a:solidFill>
                  <a:schemeClr val="tx2"/>
                </a:solidFill>
              </a:rPr>
              <a:t>Geomática Agrícola</a:t>
            </a:r>
          </a:p>
        </p:txBody>
      </p:sp>
      <p:sp>
        <p:nvSpPr>
          <p:cNvPr id="3" name="Subtítulo 2">
            <a:extLst>
              <a:ext uri="{FF2B5EF4-FFF2-40B4-BE49-F238E27FC236}">
                <a16:creationId xmlns:a16="http://schemas.microsoft.com/office/drawing/2014/main" id="{BC1E7BF4-8980-4E17-A3D2-D0DD8227BF83}"/>
              </a:ext>
            </a:extLst>
          </p:cNvPr>
          <p:cNvSpPr>
            <a:spLocks noGrp="1"/>
          </p:cNvSpPr>
          <p:nvPr>
            <p:ph type="subTitle" idx="1"/>
          </p:nvPr>
        </p:nvSpPr>
        <p:spPr>
          <a:xfrm>
            <a:off x="3045368" y="4160126"/>
            <a:ext cx="6105194" cy="682079"/>
          </a:xfrm>
        </p:spPr>
        <p:txBody>
          <a:bodyPr>
            <a:normAutofit/>
          </a:bodyPr>
          <a:lstStyle/>
          <a:p>
            <a:r>
              <a:rPr lang="es-CL" sz="2000" dirty="0">
                <a:solidFill>
                  <a:schemeClr val="tx2"/>
                </a:solidFill>
              </a:rPr>
              <a:t>Agricultura Inteligente para el Monitoreo del sistema Suelo Planta Agua</a:t>
            </a:r>
          </a:p>
        </p:txBody>
      </p:sp>
      <p:sp>
        <p:nvSpPr>
          <p:cNvPr id="14" name="Subtítulo 2">
            <a:extLst>
              <a:ext uri="{FF2B5EF4-FFF2-40B4-BE49-F238E27FC236}">
                <a16:creationId xmlns:a16="http://schemas.microsoft.com/office/drawing/2014/main" id="{6D44B292-D1F2-4496-A510-185A88FF21F6}"/>
              </a:ext>
            </a:extLst>
          </p:cNvPr>
          <p:cNvSpPr txBox="1">
            <a:spLocks/>
          </p:cNvSpPr>
          <p:nvPr/>
        </p:nvSpPr>
        <p:spPr>
          <a:xfrm>
            <a:off x="3033906" y="6114396"/>
            <a:ext cx="6105194" cy="6820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L" sz="2000" dirty="0">
                <a:solidFill>
                  <a:schemeClr val="tx2"/>
                </a:solidFill>
              </a:rPr>
              <a:t>Tecnología geoespaciales aplicadas a la agricultura para el monitoreo del cultivos</a:t>
            </a:r>
          </a:p>
        </p:txBody>
      </p:sp>
      <p:sp>
        <p:nvSpPr>
          <p:cNvPr id="15" name="Subtítulo 2">
            <a:extLst>
              <a:ext uri="{FF2B5EF4-FFF2-40B4-BE49-F238E27FC236}">
                <a16:creationId xmlns:a16="http://schemas.microsoft.com/office/drawing/2014/main" id="{D1309773-EBBB-4649-8ED4-279ACD2CA2AE}"/>
              </a:ext>
            </a:extLst>
          </p:cNvPr>
          <p:cNvSpPr txBox="1">
            <a:spLocks/>
          </p:cNvSpPr>
          <p:nvPr/>
        </p:nvSpPr>
        <p:spPr>
          <a:xfrm>
            <a:off x="3033906" y="5140449"/>
            <a:ext cx="6105194" cy="6820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L" sz="2000" dirty="0">
                <a:solidFill>
                  <a:schemeClr val="tx2"/>
                </a:solidFill>
              </a:rPr>
              <a:t>Agricultura de Precisión para el Monitoreo del sistema Suelo Planta Agua</a:t>
            </a:r>
          </a:p>
        </p:txBody>
      </p:sp>
      <p:sp>
        <p:nvSpPr>
          <p:cNvPr id="4" name="CuadroTexto 3">
            <a:extLst>
              <a:ext uri="{FF2B5EF4-FFF2-40B4-BE49-F238E27FC236}">
                <a16:creationId xmlns:a16="http://schemas.microsoft.com/office/drawing/2014/main" id="{E598864A-6B1E-46B6-B3F8-625B6C9A1693}"/>
              </a:ext>
            </a:extLst>
          </p:cNvPr>
          <p:cNvSpPr txBox="1"/>
          <p:nvPr/>
        </p:nvSpPr>
        <p:spPr>
          <a:xfrm>
            <a:off x="414665" y="5296822"/>
            <a:ext cx="2281381" cy="369332"/>
          </a:xfrm>
          <a:prstGeom prst="rect">
            <a:avLst/>
          </a:prstGeom>
          <a:noFill/>
        </p:spPr>
        <p:txBody>
          <a:bodyPr wrap="square" rtlCol="0">
            <a:spAutoFit/>
          </a:bodyPr>
          <a:lstStyle/>
          <a:p>
            <a:r>
              <a:rPr lang="es-CL" dirty="0">
                <a:solidFill>
                  <a:schemeClr val="bg1">
                    <a:lumMod val="50000"/>
                  </a:schemeClr>
                </a:solidFill>
              </a:rPr>
              <a:t>Seleccionar un slogan</a:t>
            </a:r>
          </a:p>
        </p:txBody>
      </p:sp>
    </p:spTree>
    <p:extLst>
      <p:ext uri="{BB962C8B-B14F-4D97-AF65-F5344CB8AC3E}">
        <p14:creationId xmlns:p14="http://schemas.microsoft.com/office/powerpoint/2010/main" val="1061720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699259" y="368047"/>
            <a:ext cx="10515600" cy="679704"/>
          </a:xfrm>
        </p:spPr>
        <p:txBody>
          <a:bodyPr>
            <a:noAutofit/>
          </a:bodyPr>
          <a:lstStyle/>
          <a:p>
            <a:r>
              <a:rPr lang="es-ES" sz="2000" b="0" i="0" u="none" strike="noStrike" dirty="0">
                <a:solidFill>
                  <a:srgbClr val="000000"/>
                </a:solidFill>
                <a:effectLst/>
                <a:latin typeface="Calibri" panose="020F0502020204030204" pitchFamily="34" charset="0"/>
              </a:rPr>
              <a:t>GCI	Green Chlorophyll </a:t>
            </a:r>
            <a:r>
              <a:rPr lang="es-ES" sz="2000" b="0" i="0" u="none" strike="noStrike" dirty="0" err="1">
                <a:solidFill>
                  <a:srgbClr val="000000"/>
                </a:solidFill>
                <a:effectLst/>
                <a:latin typeface="Calibri" panose="020F0502020204030204" pitchFamily="34" charset="0"/>
              </a:rPr>
              <a:t>Index</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or</a:t>
            </a:r>
            <a:r>
              <a:rPr lang="es-ES" sz="2000" b="0" i="0" u="none" strike="noStrike" dirty="0">
                <a:solidFill>
                  <a:srgbClr val="000000"/>
                </a:solidFill>
                <a:effectLst/>
                <a:latin typeface="Calibri" panose="020F0502020204030204" pitchFamily="34" charset="0"/>
              </a:rPr>
              <a:t> Green </a:t>
            </a:r>
            <a:r>
              <a:rPr lang="es-ES" sz="2000" b="0" i="0" u="none" strike="noStrike" dirty="0" err="1">
                <a:solidFill>
                  <a:srgbClr val="000000"/>
                </a:solidFill>
                <a:effectLst/>
                <a:latin typeface="Calibri" panose="020F0502020204030204" pitchFamily="34" charset="0"/>
              </a:rPr>
              <a:t>Coveerage</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Index</a:t>
            </a:r>
            <a:r>
              <a:rPr lang="es-ES" sz="2000" b="0" i="0" u="none" strike="noStrike" dirty="0">
                <a:solidFill>
                  <a:srgbClr val="000000"/>
                </a:solidFill>
                <a:effectLst/>
                <a:latin typeface="Calibri" panose="020F0502020204030204" pitchFamily="34" charset="0"/>
              </a:rPr>
              <a:t> / Indice de Clorofila Verde</a:t>
            </a:r>
            <a:br>
              <a:rPr lang="es-ES" sz="2000" b="0" i="0" u="none" strike="noStrike" dirty="0">
                <a:solidFill>
                  <a:srgbClr val="000000"/>
                </a:solidFill>
                <a:effectLst/>
                <a:latin typeface="Calibri" panose="020F0502020204030204" pitchFamily="34" charset="0"/>
              </a:rPr>
            </a:br>
            <a:br>
              <a:rPr lang="es-ES" sz="2000" b="0" i="0" u="none" strike="noStrike" dirty="0">
                <a:solidFill>
                  <a:srgbClr val="000000"/>
                </a:solidFill>
                <a:effectLst/>
                <a:latin typeface="Calibri" panose="020F0502020204030204" pitchFamily="34" charset="0"/>
              </a:rPr>
            </a:br>
            <a:br>
              <a:rPr lang="es-CL" sz="2000" dirty="0"/>
            </a:br>
            <a:endParaRPr lang="es-CL" sz="2000"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699259" y="857250"/>
                <a:ext cx="9240078" cy="5486399"/>
              </a:xfrm>
            </p:spPr>
            <p:txBody>
              <a:bodyPr>
                <a:normAutofit fontScale="62500" lnSpcReduction="20000"/>
              </a:bodyPr>
              <a:lstStyle/>
              <a:p>
                <a:pPr marL="0" indent="0">
                  <a:buNone/>
                </a:pPr>
                <a:r>
                  <a:rPr lang="es-ES" b="1" dirty="0"/>
                  <a:t>¿Cómo se calcula?</a:t>
                </a:r>
              </a:p>
              <a:p>
                <a:pPr marL="0" indent="0">
                  <a:lnSpc>
                    <a:spcPct val="170000"/>
                  </a:lnSpc>
                  <a:buNone/>
                </a:pPr>
                <a:r>
                  <a:rPr lang="es-ES" dirty="0"/>
                  <a:t>Estima el contenido de clorofila en cultivos. El contenido de clorofila refleja el estado fisiológico de la vegetación. Disminuye en plantas estresada y por lo tanto es un indicador de la sanidad del cultivo.</a:t>
                </a:r>
              </a:p>
              <a:p>
                <a:pPr marL="0" indent="0">
                  <a:buNone/>
                </a:pPr>
                <a:r>
                  <a:rPr lang="es-CL" dirty="0"/>
                  <a:t>GCI</a:t>
                </a:r>
                <a14:m>
                  <m:oMath xmlns:m="http://schemas.openxmlformats.org/officeDocument/2006/math">
                    <m:r>
                      <a:rPr lang="es-CL" b="0" i="1" smtClean="0">
                        <a:latin typeface="Cambria Math" panose="02040503050406030204" pitchFamily="18" charset="0"/>
                      </a:rPr>
                      <m:t>=</m:t>
                    </m:r>
                    <m:d>
                      <m:dPr>
                        <m:ctrlPr>
                          <a:rPr lang="es-CL" b="0" i="1" smtClean="0">
                            <a:latin typeface="Cambria Math" panose="02040503050406030204" pitchFamily="18" charset="0"/>
                          </a:rPr>
                        </m:ctrlPr>
                      </m:dPr>
                      <m:e>
                        <m:f>
                          <m:fPr>
                            <m:ctrlPr>
                              <a:rPr lang="es-CL" b="0" i="1" smtClean="0">
                                <a:latin typeface="Cambria Math" panose="02040503050406030204" pitchFamily="18" charset="0"/>
                              </a:rPr>
                            </m:ctrlPr>
                          </m:fPr>
                          <m:num>
                            <m:r>
                              <a:rPr lang="es-CL" b="0" i="1" smtClean="0">
                                <a:latin typeface="Cambria Math" panose="02040503050406030204" pitchFamily="18" charset="0"/>
                              </a:rPr>
                              <m:t>𝑁𝐼𝑅</m:t>
                            </m:r>
                          </m:num>
                          <m:den>
                            <m:r>
                              <a:rPr lang="es-CL" b="0" i="1" smtClean="0">
                                <a:latin typeface="Cambria Math" panose="02040503050406030204" pitchFamily="18" charset="0"/>
                              </a:rPr>
                              <m:t>𝐺𝑅𝐸𝐸𝑁</m:t>
                            </m:r>
                          </m:den>
                        </m:f>
                      </m:e>
                    </m:d>
                    <m:r>
                      <a:rPr lang="es-CL" b="0" i="1" smtClean="0">
                        <a:latin typeface="Cambria Math" panose="02040503050406030204" pitchFamily="18" charset="0"/>
                      </a:rPr>
                      <m:t>−1</m:t>
                    </m:r>
                  </m:oMath>
                </a14:m>
                <a:endParaRPr lang="es-ES" dirty="0"/>
              </a:p>
              <a:p>
                <a:pPr marL="0" indent="0">
                  <a:buNone/>
                </a:pPr>
                <a:endParaRPr lang="es-ES" b="1" dirty="0"/>
              </a:p>
              <a:p>
                <a:pPr marL="0" indent="0">
                  <a:buNone/>
                </a:pPr>
                <a:r>
                  <a:rPr lang="es-ES" b="1" dirty="0"/>
                  <a:t>¿Para que se usa?</a:t>
                </a:r>
              </a:p>
              <a:p>
                <a:pPr marL="0" indent="0">
                  <a:buNone/>
                </a:pPr>
                <a:r>
                  <a:rPr lang="es-ES" dirty="0"/>
                  <a:t>Monitoreo de impacto de temporalidad, estrés ambiental y aplicación de pesticidas en la salud del cultivo</a:t>
                </a:r>
              </a:p>
              <a:p>
                <a:pPr marL="0" indent="0">
                  <a:buNone/>
                </a:pPr>
                <a:endParaRPr lang="es-ES" dirty="0"/>
              </a:p>
              <a:p>
                <a:pPr marL="0" indent="0">
                  <a:buNone/>
                </a:pPr>
                <a:r>
                  <a:rPr lang="es-ES" b="1" dirty="0"/>
                  <a:t>¿Que significa? ¿Cómo se interpreta?</a:t>
                </a:r>
              </a:p>
              <a:p>
                <a:pPr marL="0" indent="0">
                  <a:buNone/>
                </a:pPr>
                <a:r>
                  <a:rPr lang="es-ES" dirty="0"/>
                  <a:t>Si bien los valores dependen del tipo de cultivo, región y temporada, en términos generales la vegetación se encuentra entre 0,2 y 0,8.</a:t>
                </a:r>
              </a:p>
              <a:p>
                <a:r>
                  <a:rPr lang="es-ES" dirty="0"/>
                  <a:t>Valores menores a 0,5 corresponden a cultivos con menor concentración de clorofila en hojas y menor capacidad de fotosíntesis (es decir plantas poco saludables o estresadas)</a:t>
                </a:r>
              </a:p>
              <a:p>
                <a:r>
                  <a:rPr lang="es-ES" dirty="0"/>
                  <a:t>Valores mayores a 0,5 corresponden a cultivos con mayo concentración de clorofila en hojas y mayor capacidad de fotosíntesis (es decir plantas vigorosas y saludables)</a:t>
                </a:r>
              </a:p>
              <a:p>
                <a:pPr marL="0" indent="0">
                  <a:buNone/>
                </a:pPr>
                <a:endParaRPr lang="es-ES" dirty="0"/>
              </a:p>
              <a:p>
                <a:endParaRPr lang="es-CL" dirty="0"/>
              </a:p>
            </p:txBody>
          </p:sp>
        </mc:Choice>
        <mc:Fallback xmlns="">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699259" y="857250"/>
                <a:ext cx="9240078" cy="5486399"/>
              </a:xfrm>
              <a:blipFill>
                <a:blip r:embed="rId2"/>
                <a:stretch>
                  <a:fillRect l="-594" t="-1889" r="-1188" b="-111"/>
                </a:stretch>
              </a:blipFill>
            </p:spPr>
            <p:txBody>
              <a:bodyPr/>
              <a:lstStyle/>
              <a:p>
                <a:r>
                  <a:rPr lang="es-CL">
                    <a:noFill/>
                  </a:rPr>
                  <a:t> </a:t>
                </a:r>
              </a:p>
            </p:txBody>
          </p:sp>
        </mc:Fallback>
      </mc:AlternateContent>
      <p:sp>
        <p:nvSpPr>
          <p:cNvPr id="4" name="CuadroTexto 3">
            <a:extLst>
              <a:ext uri="{FF2B5EF4-FFF2-40B4-BE49-F238E27FC236}">
                <a16:creationId xmlns:a16="http://schemas.microsoft.com/office/drawing/2014/main" id="{B15BD3F2-1153-43B8-A234-3C0DA4908AC0}"/>
              </a:ext>
            </a:extLst>
          </p:cNvPr>
          <p:cNvSpPr txBox="1"/>
          <p:nvPr/>
        </p:nvSpPr>
        <p:spPr>
          <a:xfrm>
            <a:off x="9610725" y="0"/>
            <a:ext cx="2581275" cy="368046"/>
          </a:xfrm>
          <a:prstGeom prst="rect">
            <a:avLst/>
          </a:prstGeom>
          <a:solidFill>
            <a:srgbClr val="00B050"/>
          </a:solidFill>
        </p:spPr>
        <p:txBody>
          <a:bodyPr wrap="square" rtlCol="0">
            <a:spAutoFit/>
          </a:bodyPr>
          <a:lstStyle/>
          <a:p>
            <a:r>
              <a:rPr lang="es-CL" dirty="0"/>
              <a:t>INDICES DE VEGETACIÓN</a:t>
            </a:r>
          </a:p>
        </p:txBody>
      </p:sp>
      <p:sp>
        <p:nvSpPr>
          <p:cNvPr id="9" name="CuadroTexto 8">
            <a:extLst>
              <a:ext uri="{FF2B5EF4-FFF2-40B4-BE49-F238E27FC236}">
                <a16:creationId xmlns:a16="http://schemas.microsoft.com/office/drawing/2014/main" id="{BF2A9541-CF7A-4370-AADB-9E6BC37C4B41}"/>
              </a:ext>
            </a:extLst>
          </p:cNvPr>
          <p:cNvSpPr txBox="1"/>
          <p:nvPr/>
        </p:nvSpPr>
        <p:spPr>
          <a:xfrm>
            <a:off x="9939337" y="2690336"/>
            <a:ext cx="1924050" cy="784830"/>
          </a:xfrm>
          <a:prstGeom prst="rect">
            <a:avLst/>
          </a:prstGeom>
          <a:solidFill>
            <a:srgbClr val="92D050"/>
          </a:solidFill>
        </p:spPr>
        <p:txBody>
          <a:bodyPr wrap="square" rtlCol="0">
            <a:spAutoFit/>
          </a:bodyPr>
          <a:lstStyle/>
          <a:p>
            <a:r>
              <a:rPr kumimoji="0" lang="es-ES" sz="1500" b="0" i="0" u="none" strike="noStrike" kern="1200" cap="none" spc="0" normalizeH="0" baseline="0" noProof="0" dirty="0">
                <a:ln>
                  <a:noFill/>
                </a:ln>
                <a:solidFill>
                  <a:schemeClr val="bg1"/>
                </a:solidFill>
                <a:effectLst/>
                <a:uLnTx/>
                <a:uFillTx/>
                <a:latin typeface="Calibri" panose="020F0502020204030204"/>
                <a:ea typeface="+mn-ea"/>
                <a:cs typeface="+mn-cs"/>
              </a:rPr>
              <a:t>Muy sensible al cambio en </a:t>
            </a:r>
            <a:r>
              <a:rPr kumimoji="0" lang="es-ES" sz="1500" b="0" i="0" u="none" strike="noStrike" kern="1200" cap="none" spc="0" normalizeH="0" baseline="0" noProof="0" dirty="0" err="1">
                <a:ln>
                  <a:noFill/>
                </a:ln>
                <a:solidFill>
                  <a:schemeClr val="bg1"/>
                </a:solidFill>
                <a:effectLst/>
                <a:uLnTx/>
                <a:uFillTx/>
                <a:latin typeface="Calibri" panose="020F0502020204030204"/>
                <a:ea typeface="+mn-ea"/>
                <a:cs typeface="+mn-cs"/>
              </a:rPr>
              <a:t>contenid</a:t>
            </a:r>
            <a:r>
              <a:rPr lang="es-ES" sz="1500" dirty="0">
                <a:solidFill>
                  <a:schemeClr val="bg1"/>
                </a:solidFill>
                <a:latin typeface="Calibri" panose="020F0502020204030204"/>
              </a:rPr>
              <a:t>o de clorofila</a:t>
            </a:r>
            <a:endParaRPr lang="es-CL" sz="1600" dirty="0">
              <a:solidFill>
                <a:schemeClr val="bg1"/>
              </a:solidFill>
            </a:endParaRPr>
          </a:p>
        </p:txBody>
      </p:sp>
    </p:spTree>
    <p:extLst>
      <p:ext uri="{BB962C8B-B14F-4D97-AF65-F5344CB8AC3E}">
        <p14:creationId xmlns:p14="http://schemas.microsoft.com/office/powerpoint/2010/main" val="1388859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38200" y="48186"/>
            <a:ext cx="10515600" cy="679704"/>
          </a:xfrm>
        </p:spPr>
        <p:txBody>
          <a:bodyPr>
            <a:noAutofit/>
          </a:bodyPr>
          <a:lstStyle/>
          <a:p>
            <a:r>
              <a:rPr lang="es-ES" sz="2000" b="0" i="0" u="none" strike="noStrike" dirty="0">
                <a:solidFill>
                  <a:srgbClr val="000000"/>
                </a:solidFill>
                <a:effectLst/>
                <a:latin typeface="Calibri" panose="020F0502020204030204" pitchFamily="34" charset="0"/>
              </a:rPr>
              <a:t>CVI	Chlorophyll </a:t>
            </a:r>
            <a:r>
              <a:rPr lang="es-ES" sz="2000" b="0" i="0" u="none" strike="noStrike" dirty="0" err="1">
                <a:solidFill>
                  <a:srgbClr val="000000"/>
                </a:solidFill>
                <a:effectLst/>
                <a:latin typeface="Calibri" panose="020F0502020204030204" pitchFamily="34" charset="0"/>
              </a:rPr>
              <a:t>vegetation</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index</a:t>
            </a:r>
            <a:r>
              <a:rPr lang="es-ES" sz="2000" b="0" i="0" u="none" strike="noStrike" dirty="0">
                <a:solidFill>
                  <a:srgbClr val="000000"/>
                </a:solidFill>
                <a:effectLst/>
                <a:latin typeface="Calibri" panose="020F0502020204030204" pitchFamily="34" charset="0"/>
              </a:rPr>
              <a:t>/ Indice de Vegetación de Clorofila </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699259" y="857250"/>
                <a:ext cx="9240078" cy="5486399"/>
              </a:xfrm>
            </p:spPr>
            <p:txBody>
              <a:bodyPr>
                <a:normAutofit fontScale="77500" lnSpcReduction="20000"/>
              </a:bodyPr>
              <a:lstStyle/>
              <a:p>
                <a:pPr marL="0" indent="0">
                  <a:buNone/>
                </a:pPr>
                <a:r>
                  <a:rPr lang="es-ES" b="1" dirty="0"/>
                  <a:t>¿Cómo se calcula?</a:t>
                </a:r>
              </a:p>
              <a:p>
                <a:pPr marL="0" indent="0">
                  <a:lnSpc>
                    <a:spcPct val="170000"/>
                  </a:lnSpc>
                  <a:buNone/>
                </a:pPr>
                <a:r>
                  <a:rPr lang="es-ES" dirty="0"/>
                  <a:t>Muy sensible al contenido de clorofila en vegetación decidua. Es mejor que el NDVI para cultivo en temporada temprana y media.</a:t>
                </a:r>
              </a:p>
              <a:p>
                <a:pPr marL="0" indent="0">
                  <a:buNone/>
                </a:pPr>
                <a:r>
                  <a:rPr lang="es-CL" dirty="0"/>
                  <a:t>CVI</a:t>
                </a:r>
                <a14:m>
                  <m:oMath xmlns:m="http://schemas.openxmlformats.org/officeDocument/2006/math">
                    <m:r>
                      <a:rPr lang="es-CL" b="0" i="1" smtClean="0">
                        <a:latin typeface="Cambria Math" panose="02040503050406030204" pitchFamily="18" charset="0"/>
                      </a:rPr>
                      <m:t>=</m:t>
                    </m:r>
                    <m:d>
                      <m:dPr>
                        <m:ctrlPr>
                          <a:rPr lang="es-CL" b="0" i="1" smtClean="0">
                            <a:latin typeface="Cambria Math" panose="02040503050406030204" pitchFamily="18" charset="0"/>
                          </a:rPr>
                        </m:ctrlPr>
                      </m:dPr>
                      <m:e>
                        <m:f>
                          <m:fPr>
                            <m:ctrlPr>
                              <a:rPr lang="es-CL" b="0" i="1" smtClean="0">
                                <a:latin typeface="Cambria Math" panose="02040503050406030204" pitchFamily="18" charset="0"/>
                              </a:rPr>
                            </m:ctrlPr>
                          </m:fPr>
                          <m:num>
                            <m:r>
                              <a:rPr lang="es-CL" b="0" i="1" smtClean="0">
                                <a:latin typeface="Cambria Math" panose="02040503050406030204" pitchFamily="18" charset="0"/>
                              </a:rPr>
                              <m:t>𝑁𝐼𝑅</m:t>
                            </m:r>
                          </m:num>
                          <m:den>
                            <m:r>
                              <a:rPr lang="es-CL" b="0" i="1" smtClean="0">
                                <a:latin typeface="Cambria Math" panose="02040503050406030204" pitchFamily="18" charset="0"/>
                              </a:rPr>
                              <m:t>𝐺𝑅𝐸𝐸𝑁</m:t>
                            </m:r>
                          </m:den>
                        </m:f>
                      </m:e>
                    </m:d>
                    <m:r>
                      <a:rPr lang="es-CL" b="0" i="1" smtClean="0">
                        <a:latin typeface="Cambria Math" panose="02040503050406030204" pitchFamily="18" charset="0"/>
                      </a:rPr>
                      <m:t>∗(</m:t>
                    </m:r>
                    <m:f>
                      <m:fPr>
                        <m:ctrlPr>
                          <a:rPr lang="es-CL" b="0" i="1" smtClean="0">
                            <a:latin typeface="Cambria Math" panose="02040503050406030204" pitchFamily="18" charset="0"/>
                          </a:rPr>
                        </m:ctrlPr>
                      </m:fPr>
                      <m:num>
                        <m:r>
                          <a:rPr lang="es-CL" b="0" i="1" smtClean="0">
                            <a:latin typeface="Cambria Math" panose="02040503050406030204" pitchFamily="18" charset="0"/>
                          </a:rPr>
                          <m:t>𝑅𝐸𝐷</m:t>
                        </m:r>
                      </m:num>
                      <m:den>
                        <m:r>
                          <a:rPr lang="es-CL" b="0" i="1" smtClean="0">
                            <a:latin typeface="Cambria Math" panose="02040503050406030204" pitchFamily="18" charset="0"/>
                          </a:rPr>
                          <m:t>𝐺𝑅𝐸𝐸𝑁</m:t>
                        </m:r>
                      </m:den>
                    </m:f>
                    <m:r>
                      <a:rPr lang="es-CL" b="0" i="1" smtClean="0">
                        <a:latin typeface="Cambria Math" panose="02040503050406030204" pitchFamily="18" charset="0"/>
                      </a:rPr>
                      <m:t>)</m:t>
                    </m:r>
                  </m:oMath>
                </a14:m>
                <a:endParaRPr lang="es-ES" dirty="0"/>
              </a:p>
              <a:p>
                <a:pPr marL="0" indent="0">
                  <a:buNone/>
                </a:pPr>
                <a:endParaRPr lang="es-ES" b="1" dirty="0"/>
              </a:p>
              <a:p>
                <a:pPr marL="0" indent="0">
                  <a:buNone/>
                </a:pPr>
                <a:r>
                  <a:rPr lang="es-ES" b="1" dirty="0"/>
                  <a:t>¿Para que se usa?</a:t>
                </a:r>
              </a:p>
              <a:p>
                <a:pPr marL="0" indent="0">
                  <a:buNone/>
                </a:pPr>
                <a:r>
                  <a:rPr lang="es-ES" dirty="0"/>
                  <a:t>Monitoreo de estado de salud del cultivo y cambio en clorofila en vegetación no densa o al inicio de temporada</a:t>
                </a:r>
              </a:p>
              <a:p>
                <a:pPr marL="0" indent="0">
                  <a:buNone/>
                </a:pPr>
                <a:r>
                  <a:rPr lang="es-ES" b="1" dirty="0"/>
                  <a:t>¿Que significa? ¿Cómo se interpreta?</a:t>
                </a:r>
              </a:p>
              <a:p>
                <a:r>
                  <a:rPr lang="es-ES" dirty="0"/>
                  <a:t>Valores menores a 0,5 corresponden a cultivos con menor concentración de clorofila en hojas y menor capacidad de fotosíntesis (es decir plantas poco saludables o estresadas)</a:t>
                </a:r>
              </a:p>
              <a:p>
                <a:r>
                  <a:rPr lang="es-ES" dirty="0"/>
                  <a:t>Valores mayores a 0,5 corresponden a cultivos con mayo concentración de clorofila en hojas y mayor capacidad de fotosíntesis (es decir plantas vigorosas y saludables)</a:t>
                </a:r>
              </a:p>
              <a:p>
                <a:pPr marL="0" indent="0">
                  <a:buNone/>
                </a:pPr>
                <a:endParaRPr lang="es-ES" dirty="0"/>
              </a:p>
              <a:p>
                <a:endParaRPr lang="es-CL" dirty="0"/>
              </a:p>
            </p:txBody>
          </p:sp>
        </mc:Choice>
        <mc:Fallback xmlns="">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699259" y="857250"/>
                <a:ext cx="9240078" cy="5486399"/>
              </a:xfrm>
              <a:blipFill>
                <a:blip r:embed="rId2"/>
                <a:stretch>
                  <a:fillRect l="-858" t="-2333" r="-1452"/>
                </a:stretch>
              </a:blipFill>
            </p:spPr>
            <p:txBody>
              <a:bodyPr/>
              <a:lstStyle/>
              <a:p>
                <a:r>
                  <a:rPr lang="es-CL">
                    <a:noFill/>
                  </a:rPr>
                  <a:t> </a:t>
                </a:r>
              </a:p>
            </p:txBody>
          </p:sp>
        </mc:Fallback>
      </mc:AlternateContent>
      <p:sp>
        <p:nvSpPr>
          <p:cNvPr id="4" name="CuadroTexto 3">
            <a:extLst>
              <a:ext uri="{FF2B5EF4-FFF2-40B4-BE49-F238E27FC236}">
                <a16:creationId xmlns:a16="http://schemas.microsoft.com/office/drawing/2014/main" id="{B15BD3F2-1153-43B8-A234-3C0DA4908AC0}"/>
              </a:ext>
            </a:extLst>
          </p:cNvPr>
          <p:cNvSpPr txBox="1"/>
          <p:nvPr/>
        </p:nvSpPr>
        <p:spPr>
          <a:xfrm>
            <a:off x="9610725" y="0"/>
            <a:ext cx="2581275" cy="368046"/>
          </a:xfrm>
          <a:prstGeom prst="rect">
            <a:avLst/>
          </a:prstGeom>
          <a:solidFill>
            <a:srgbClr val="00B050"/>
          </a:solidFill>
        </p:spPr>
        <p:txBody>
          <a:bodyPr wrap="square" rtlCol="0">
            <a:spAutoFit/>
          </a:bodyPr>
          <a:lstStyle/>
          <a:p>
            <a:r>
              <a:rPr lang="es-CL" dirty="0"/>
              <a:t>INDICES DE VEGETACIÓN</a:t>
            </a:r>
          </a:p>
        </p:txBody>
      </p:sp>
      <p:sp>
        <p:nvSpPr>
          <p:cNvPr id="9" name="CuadroTexto 8">
            <a:extLst>
              <a:ext uri="{FF2B5EF4-FFF2-40B4-BE49-F238E27FC236}">
                <a16:creationId xmlns:a16="http://schemas.microsoft.com/office/drawing/2014/main" id="{BF2A9541-CF7A-4370-AADB-9E6BC37C4B41}"/>
              </a:ext>
            </a:extLst>
          </p:cNvPr>
          <p:cNvSpPr txBox="1"/>
          <p:nvPr/>
        </p:nvSpPr>
        <p:spPr>
          <a:xfrm>
            <a:off x="9939337" y="2690336"/>
            <a:ext cx="1924050" cy="1015663"/>
          </a:xfrm>
          <a:prstGeom prst="rect">
            <a:avLst/>
          </a:prstGeom>
          <a:solidFill>
            <a:srgbClr val="92D050"/>
          </a:solidFill>
        </p:spPr>
        <p:txBody>
          <a:bodyPr wrap="square" rtlCol="0">
            <a:spAutoFit/>
          </a:bodyPr>
          <a:lstStyle/>
          <a:p>
            <a:r>
              <a:rPr kumimoji="0" lang="es-ES" sz="1500" b="0" i="0" u="none" strike="noStrike" kern="1200" cap="none" spc="0" normalizeH="0" baseline="0" noProof="0" dirty="0">
                <a:ln>
                  <a:noFill/>
                </a:ln>
                <a:solidFill>
                  <a:schemeClr val="bg1"/>
                </a:solidFill>
                <a:effectLst/>
                <a:uLnTx/>
                <a:uFillTx/>
                <a:latin typeface="Calibri" panose="020F0502020204030204"/>
                <a:ea typeface="+mn-ea"/>
                <a:cs typeface="+mn-cs"/>
              </a:rPr>
              <a:t>Muy sensible </a:t>
            </a:r>
            <a:r>
              <a:rPr lang="es-ES" sz="1500" dirty="0">
                <a:solidFill>
                  <a:schemeClr val="bg1"/>
                </a:solidFill>
                <a:latin typeface="Calibri" panose="020F0502020204030204"/>
              </a:rPr>
              <a:t> en vegetación  no densa o al inicio de temporada</a:t>
            </a:r>
            <a:endParaRPr lang="es-CL" sz="1600" dirty="0">
              <a:solidFill>
                <a:schemeClr val="bg1"/>
              </a:solidFill>
            </a:endParaRPr>
          </a:p>
        </p:txBody>
      </p:sp>
    </p:spTree>
    <p:extLst>
      <p:ext uri="{BB962C8B-B14F-4D97-AF65-F5344CB8AC3E}">
        <p14:creationId xmlns:p14="http://schemas.microsoft.com/office/powerpoint/2010/main" val="2967256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38200" y="48186"/>
            <a:ext cx="10515600" cy="679704"/>
          </a:xfrm>
        </p:spPr>
        <p:txBody>
          <a:bodyPr>
            <a:noAutofit/>
          </a:bodyPr>
          <a:lstStyle/>
          <a:p>
            <a:r>
              <a:rPr lang="es-ES" sz="2000" b="0" i="0" u="none" strike="noStrike" dirty="0">
                <a:solidFill>
                  <a:srgbClr val="000000"/>
                </a:solidFill>
                <a:effectLst/>
                <a:latin typeface="Calibri" panose="020F0502020204030204" pitchFamily="34" charset="0"/>
              </a:rPr>
              <a:t>SAVI	Soil </a:t>
            </a:r>
            <a:r>
              <a:rPr lang="es-ES" sz="2000" b="0" i="0" u="none" strike="noStrike" dirty="0" err="1">
                <a:solidFill>
                  <a:srgbClr val="000000"/>
                </a:solidFill>
                <a:effectLst/>
                <a:latin typeface="Calibri" panose="020F0502020204030204" pitchFamily="34" charset="0"/>
              </a:rPr>
              <a:t>Adjusted</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Vegetation</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Index</a:t>
            </a:r>
            <a:r>
              <a:rPr lang="es-ES" sz="2000" b="0" i="0" u="none" strike="noStrike" dirty="0">
                <a:solidFill>
                  <a:srgbClr val="000000"/>
                </a:solidFill>
                <a:effectLst/>
                <a:latin typeface="Calibri" panose="020F0502020204030204" pitchFamily="34" charset="0"/>
              </a:rPr>
              <a:t> (Indice de Vegetación Ajustado al Suelo)</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699259" y="857250"/>
                <a:ext cx="9240078" cy="5486399"/>
              </a:xfrm>
            </p:spPr>
            <p:txBody>
              <a:bodyPr>
                <a:normAutofit fontScale="70000" lnSpcReduction="20000"/>
              </a:bodyPr>
              <a:lstStyle/>
              <a:p>
                <a:pPr marL="0" indent="0">
                  <a:buNone/>
                </a:pPr>
                <a:r>
                  <a:rPr lang="es-ES" b="1" dirty="0"/>
                  <a:t>¿Cómo se calcula?</a:t>
                </a:r>
              </a:p>
              <a:p>
                <a:pPr marL="0" indent="0">
                  <a:lnSpc>
                    <a:spcPct val="170000"/>
                  </a:lnSpc>
                  <a:buNone/>
                </a:pPr>
                <a:r>
                  <a:rPr lang="es-ES" dirty="0"/>
                  <a:t>Similar al NDVI pero corrige los efectos del suelo cuando la vegetación es baja. Discrimina mejor en vegetación no densa o al inicio de temporada.</a:t>
                </a:r>
              </a:p>
              <a:p>
                <a:pPr marL="0" indent="0">
                  <a:lnSpc>
                    <a:spcPct val="170000"/>
                  </a:lnSpc>
                  <a:buNone/>
                </a:pPr>
                <a:r>
                  <a:rPr lang="es-CL" dirty="0"/>
                  <a:t>SAVI</a:t>
                </a:r>
                <a14:m>
                  <m:oMath xmlns:m="http://schemas.openxmlformats.org/officeDocument/2006/math">
                    <m:r>
                      <a:rPr lang="es-CL" b="0" i="1" smtClean="0">
                        <a:latin typeface="Cambria Math" panose="02040503050406030204" pitchFamily="18" charset="0"/>
                      </a:rPr>
                      <m:t>=</m:t>
                    </m:r>
                    <m:d>
                      <m:dPr>
                        <m:ctrlPr>
                          <a:rPr lang="es-CL" i="1" smtClean="0">
                            <a:latin typeface="Cambria Math" panose="02040503050406030204" pitchFamily="18" charset="0"/>
                          </a:rPr>
                        </m:ctrlPr>
                      </m:dPr>
                      <m:e>
                        <m:f>
                          <m:fPr>
                            <m:ctrlPr>
                              <a:rPr lang="es-CL" i="1" smtClean="0">
                                <a:latin typeface="Cambria Math" panose="02040503050406030204" pitchFamily="18" charset="0"/>
                              </a:rPr>
                            </m:ctrlPr>
                          </m:fPr>
                          <m:num>
                            <m:r>
                              <a:rPr lang="es-CL" b="0" i="1" smtClean="0">
                                <a:latin typeface="Cambria Math" panose="02040503050406030204" pitchFamily="18" charset="0"/>
                              </a:rPr>
                              <m:t>𝑁𝐼𝑅</m:t>
                            </m:r>
                            <m:r>
                              <a:rPr lang="es-CL" b="0" i="1" smtClean="0">
                                <a:latin typeface="Cambria Math" panose="02040503050406030204" pitchFamily="18" charset="0"/>
                              </a:rPr>
                              <m:t>−</m:t>
                            </m:r>
                            <m:r>
                              <a:rPr lang="es-CL" b="0" i="1" smtClean="0">
                                <a:latin typeface="Cambria Math" panose="02040503050406030204" pitchFamily="18" charset="0"/>
                              </a:rPr>
                              <m:t>𝑅𝐸𝐷</m:t>
                            </m:r>
                          </m:num>
                          <m:den>
                            <m:r>
                              <a:rPr lang="es-CL" b="0" i="1" smtClean="0">
                                <a:latin typeface="Cambria Math" panose="02040503050406030204" pitchFamily="18" charset="0"/>
                              </a:rPr>
                              <m:t>𝑁𝐼𝑅</m:t>
                            </m:r>
                            <m:r>
                              <a:rPr lang="es-CL" b="0" i="1" smtClean="0">
                                <a:latin typeface="Cambria Math" panose="02040503050406030204" pitchFamily="18" charset="0"/>
                              </a:rPr>
                              <m:t>+</m:t>
                            </m:r>
                            <m:r>
                              <a:rPr lang="es-CL" b="0" i="1" smtClean="0">
                                <a:latin typeface="Cambria Math" panose="02040503050406030204" pitchFamily="18" charset="0"/>
                              </a:rPr>
                              <m:t>𝑅𝐸𝐷</m:t>
                            </m:r>
                            <m:r>
                              <a:rPr lang="es-CL" b="0" i="1" smtClean="0">
                                <a:latin typeface="Cambria Math" panose="02040503050406030204" pitchFamily="18" charset="0"/>
                              </a:rPr>
                              <m:t>+</m:t>
                            </m:r>
                            <m:r>
                              <a:rPr lang="es-CL" b="0" i="1" smtClean="0">
                                <a:latin typeface="Cambria Math" panose="02040503050406030204" pitchFamily="18" charset="0"/>
                              </a:rPr>
                              <m:t>𝐿</m:t>
                            </m:r>
                          </m:den>
                        </m:f>
                      </m:e>
                    </m:d>
                    <m:r>
                      <a:rPr lang="es-CL" b="0" i="1" smtClean="0">
                        <a:latin typeface="Cambria Math" panose="02040503050406030204" pitchFamily="18" charset="0"/>
                      </a:rPr>
                      <m:t>∗(1+</m:t>
                    </m:r>
                    <m:r>
                      <a:rPr lang="es-CL" b="0" i="1" smtClean="0">
                        <a:latin typeface="Cambria Math" panose="02040503050406030204" pitchFamily="18" charset="0"/>
                      </a:rPr>
                      <m:t>𝐿</m:t>
                    </m:r>
                    <m:r>
                      <a:rPr lang="es-CL" b="0" i="1" smtClean="0">
                        <a:latin typeface="Cambria Math" panose="02040503050406030204" pitchFamily="18" charset="0"/>
                      </a:rPr>
                      <m:t>)</m:t>
                    </m:r>
                  </m:oMath>
                </a14:m>
                <a:endParaRPr lang="es-ES" dirty="0"/>
              </a:p>
              <a:p>
                <a:pPr marL="0" indent="0">
                  <a:buNone/>
                </a:pPr>
                <a:r>
                  <a:rPr lang="es-ES" sz="2200" i="1" dirty="0"/>
                  <a:t>Donde L(factor de  corrección del suelo)=0,5. Cuando L=0, entonces SAVI=NDVI</a:t>
                </a:r>
              </a:p>
              <a:p>
                <a:pPr marL="0" indent="0">
                  <a:buNone/>
                </a:pPr>
                <a:endParaRPr lang="es-ES" b="1" dirty="0"/>
              </a:p>
              <a:p>
                <a:pPr marL="0" indent="0">
                  <a:buNone/>
                </a:pPr>
                <a:r>
                  <a:rPr lang="es-ES" b="1" dirty="0"/>
                  <a:t>¿Para que se usa?</a:t>
                </a:r>
              </a:p>
              <a:p>
                <a:pPr marL="0" indent="0">
                  <a:buNone/>
                </a:pPr>
                <a:r>
                  <a:rPr lang="es-ES" dirty="0"/>
                  <a:t>Monitoreo de vegetación en cultivo jóvenes y en regiones áridas con cultivos dispersos (menos del 40% de cobertura)</a:t>
                </a:r>
              </a:p>
              <a:p>
                <a:pPr marL="0" indent="0">
                  <a:buNone/>
                </a:pPr>
                <a:r>
                  <a:rPr lang="es-ES" b="1" dirty="0"/>
                  <a:t>¿Que significa? ¿Cómo se interpreta?</a:t>
                </a:r>
              </a:p>
              <a:p>
                <a:r>
                  <a:rPr lang="es-ES" dirty="0"/>
                  <a:t>Valores menores a 0,5 corresponden a cultivos con menor cantidad de cobertura verde.</a:t>
                </a:r>
              </a:p>
              <a:p>
                <a:r>
                  <a:rPr lang="es-ES" dirty="0"/>
                  <a:t>Valores mayores a 0,5 corresponden a cultivos con mayor cantidad de cobertura verde.</a:t>
                </a:r>
              </a:p>
              <a:p>
                <a:pPr marL="0" indent="0">
                  <a:buNone/>
                </a:pPr>
                <a:endParaRPr lang="es-ES" dirty="0"/>
              </a:p>
              <a:p>
                <a:endParaRPr lang="es-CL" dirty="0"/>
              </a:p>
            </p:txBody>
          </p:sp>
        </mc:Choice>
        <mc:Fallback xmlns="">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699259" y="857250"/>
                <a:ext cx="9240078" cy="5486399"/>
              </a:xfrm>
              <a:blipFill>
                <a:blip r:embed="rId2"/>
                <a:stretch>
                  <a:fillRect l="-726" t="-2111"/>
                </a:stretch>
              </a:blipFill>
            </p:spPr>
            <p:txBody>
              <a:bodyPr/>
              <a:lstStyle/>
              <a:p>
                <a:r>
                  <a:rPr lang="es-CL">
                    <a:noFill/>
                  </a:rPr>
                  <a:t> </a:t>
                </a:r>
              </a:p>
            </p:txBody>
          </p:sp>
        </mc:Fallback>
      </mc:AlternateContent>
      <p:sp>
        <p:nvSpPr>
          <p:cNvPr id="4" name="CuadroTexto 3">
            <a:extLst>
              <a:ext uri="{FF2B5EF4-FFF2-40B4-BE49-F238E27FC236}">
                <a16:creationId xmlns:a16="http://schemas.microsoft.com/office/drawing/2014/main" id="{B15BD3F2-1153-43B8-A234-3C0DA4908AC0}"/>
              </a:ext>
            </a:extLst>
          </p:cNvPr>
          <p:cNvSpPr txBox="1"/>
          <p:nvPr/>
        </p:nvSpPr>
        <p:spPr>
          <a:xfrm>
            <a:off x="9610725" y="0"/>
            <a:ext cx="2581275" cy="368046"/>
          </a:xfrm>
          <a:prstGeom prst="rect">
            <a:avLst/>
          </a:prstGeom>
          <a:solidFill>
            <a:srgbClr val="00B050"/>
          </a:solidFill>
        </p:spPr>
        <p:txBody>
          <a:bodyPr wrap="square" rtlCol="0">
            <a:spAutoFit/>
          </a:bodyPr>
          <a:lstStyle/>
          <a:p>
            <a:r>
              <a:rPr lang="es-CL" dirty="0"/>
              <a:t>INDICES DE VEGETACIÓN</a:t>
            </a:r>
          </a:p>
        </p:txBody>
      </p:sp>
      <p:sp>
        <p:nvSpPr>
          <p:cNvPr id="9" name="CuadroTexto 8">
            <a:extLst>
              <a:ext uri="{FF2B5EF4-FFF2-40B4-BE49-F238E27FC236}">
                <a16:creationId xmlns:a16="http://schemas.microsoft.com/office/drawing/2014/main" id="{BF2A9541-CF7A-4370-AADB-9E6BC37C4B41}"/>
              </a:ext>
            </a:extLst>
          </p:cNvPr>
          <p:cNvSpPr txBox="1"/>
          <p:nvPr/>
        </p:nvSpPr>
        <p:spPr>
          <a:xfrm>
            <a:off x="9939337" y="2690336"/>
            <a:ext cx="1924050" cy="1938992"/>
          </a:xfrm>
          <a:prstGeom prst="rect">
            <a:avLst/>
          </a:prstGeom>
          <a:solidFill>
            <a:srgbClr val="92D050"/>
          </a:solidFill>
        </p:spPr>
        <p:txBody>
          <a:bodyPr wrap="square" rtlCol="0">
            <a:spAutoFit/>
          </a:bodyPr>
          <a:lstStyle/>
          <a:p>
            <a:r>
              <a:rPr lang="es-ES" sz="1500" dirty="0">
                <a:solidFill>
                  <a:schemeClr val="bg1"/>
                </a:solidFill>
                <a:latin typeface="Calibri" panose="020F0502020204030204"/>
              </a:rPr>
              <a:t>Útil en vegetación no densa o al inicio de temporada. Es menos sensible a cambio en la vegetación (cantidad y cobertura de la vegetación verde)</a:t>
            </a:r>
            <a:endParaRPr lang="es-CL" sz="1600" dirty="0">
              <a:solidFill>
                <a:schemeClr val="bg1"/>
              </a:solidFill>
            </a:endParaRPr>
          </a:p>
        </p:txBody>
      </p:sp>
    </p:spTree>
    <p:extLst>
      <p:ext uri="{BB962C8B-B14F-4D97-AF65-F5344CB8AC3E}">
        <p14:creationId xmlns:p14="http://schemas.microsoft.com/office/powerpoint/2010/main" val="2068940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38200" y="48186"/>
            <a:ext cx="10515600" cy="679704"/>
          </a:xfrm>
        </p:spPr>
        <p:txBody>
          <a:bodyPr>
            <a:noAutofit/>
          </a:bodyPr>
          <a:lstStyle/>
          <a:p>
            <a:r>
              <a:rPr lang="en-US" sz="2000" b="0" i="0" u="none" strike="noStrike" dirty="0">
                <a:solidFill>
                  <a:srgbClr val="000000"/>
                </a:solidFill>
                <a:effectLst/>
                <a:latin typeface="Calibri" panose="020F0502020204030204" pitchFamily="34" charset="0"/>
              </a:rPr>
              <a:t>MSAVI2	Modified Soil Adjusted Vegetation Index </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699259" y="857250"/>
                <a:ext cx="9240078" cy="5486399"/>
              </a:xfrm>
            </p:spPr>
            <p:txBody>
              <a:bodyPr>
                <a:normAutofit lnSpcReduction="10000"/>
              </a:bodyPr>
              <a:lstStyle/>
              <a:p>
                <a:pPr marL="0" indent="0">
                  <a:buNone/>
                </a:pPr>
                <a:r>
                  <a:rPr lang="es-ES" b="1" dirty="0"/>
                  <a:t>¿Cómo se calcula?</a:t>
                </a:r>
              </a:p>
              <a:p>
                <a:pPr marL="0" indent="0">
                  <a:buNone/>
                </a:pPr>
                <a:r>
                  <a:rPr lang="es-ES" sz="1900" dirty="0"/>
                  <a:t>Mejora del SAVI reduciendo el ruido por el suelo e incrementando el rango de dinámico que señala a la vegetación</a:t>
                </a:r>
              </a:p>
              <a:p>
                <a:pPr marL="0" indent="0">
                  <a:buNone/>
                </a:pPr>
                <a:r>
                  <a:rPr lang="es-CL" dirty="0"/>
                  <a:t>MSAVI2</a:t>
                </a:r>
                <a14:m>
                  <m:oMath xmlns:m="http://schemas.openxmlformats.org/officeDocument/2006/math">
                    <m:r>
                      <a:rPr lang="es-CL" b="0" i="1" smtClean="0">
                        <a:latin typeface="Cambria Math" panose="02040503050406030204" pitchFamily="18" charset="0"/>
                      </a:rPr>
                      <m:t>=</m:t>
                    </m:r>
                    <m:f>
                      <m:fPr>
                        <m:ctrlPr>
                          <a:rPr lang="es-CL" b="0" i="1" smtClean="0">
                            <a:latin typeface="Cambria Math" panose="02040503050406030204" pitchFamily="18" charset="0"/>
                          </a:rPr>
                        </m:ctrlPr>
                      </m:fPr>
                      <m:num>
                        <m:r>
                          <a:rPr lang="es-CL" b="0" i="1" smtClean="0">
                            <a:latin typeface="Cambria Math" panose="02040503050406030204" pitchFamily="18" charset="0"/>
                          </a:rPr>
                          <m:t>2∗</m:t>
                        </m:r>
                        <m:r>
                          <a:rPr lang="es-CL" b="0" i="1" smtClean="0">
                            <a:latin typeface="Cambria Math" panose="02040503050406030204" pitchFamily="18" charset="0"/>
                          </a:rPr>
                          <m:t>𝑁𝐼𝑅</m:t>
                        </m:r>
                        <m:r>
                          <a:rPr lang="es-CL" b="0" i="1" smtClean="0">
                            <a:latin typeface="Cambria Math" panose="02040503050406030204" pitchFamily="18" charset="0"/>
                          </a:rPr>
                          <m:t>+1−</m:t>
                        </m:r>
                        <m:d>
                          <m:dPr>
                            <m:ctrlPr>
                              <a:rPr lang="es-CL" b="0" i="1" smtClean="0">
                                <a:latin typeface="Cambria Math" panose="02040503050406030204" pitchFamily="18" charset="0"/>
                              </a:rPr>
                            </m:ctrlPr>
                          </m:dPr>
                          <m:e>
                            <m:r>
                              <a:rPr lang="es-CL" b="0" i="1" smtClean="0">
                                <a:latin typeface="Cambria Math" panose="02040503050406030204" pitchFamily="18" charset="0"/>
                              </a:rPr>
                              <m:t>√</m:t>
                            </m:r>
                            <m:d>
                              <m:dPr>
                                <m:ctrlPr>
                                  <a:rPr lang="es-CL" b="0" i="1" smtClean="0">
                                    <a:latin typeface="Cambria Math" panose="02040503050406030204" pitchFamily="18" charset="0"/>
                                  </a:rPr>
                                </m:ctrlPr>
                              </m:dPr>
                              <m:e>
                                <m:r>
                                  <a:rPr lang="es-CL" b="0" i="1" smtClean="0">
                                    <a:latin typeface="Cambria Math" panose="02040503050406030204" pitchFamily="18" charset="0"/>
                                  </a:rPr>
                                  <m:t>2∗</m:t>
                                </m:r>
                                <m:r>
                                  <a:rPr lang="es-CL" b="0" i="1" smtClean="0">
                                    <a:latin typeface="Cambria Math" panose="02040503050406030204" pitchFamily="18" charset="0"/>
                                  </a:rPr>
                                  <m:t>𝑁𝐼𝑅</m:t>
                                </m:r>
                                <m:r>
                                  <a:rPr lang="es-CL" b="0" i="1" smtClean="0">
                                    <a:latin typeface="Cambria Math" panose="02040503050406030204" pitchFamily="18" charset="0"/>
                                  </a:rPr>
                                  <m:t>+1</m:t>
                                </m:r>
                              </m:e>
                            </m:d>
                            <m:r>
                              <a:rPr lang="es-CL" b="0" i="1" baseline="30000" smtClean="0">
                                <a:latin typeface="Cambria Math" panose="02040503050406030204" pitchFamily="18" charset="0"/>
                              </a:rPr>
                              <m:t>2</m:t>
                            </m:r>
                            <m:r>
                              <a:rPr lang="es-CL" b="0" i="1" smtClean="0">
                                <a:latin typeface="Cambria Math" panose="02040503050406030204" pitchFamily="18" charset="0"/>
                              </a:rPr>
                              <m:t>−8</m:t>
                            </m:r>
                            <m:d>
                              <m:dPr>
                                <m:ctrlPr>
                                  <a:rPr lang="es-CL" b="0" i="1" smtClean="0">
                                    <a:latin typeface="Cambria Math" panose="02040503050406030204" pitchFamily="18" charset="0"/>
                                  </a:rPr>
                                </m:ctrlPr>
                              </m:dPr>
                              <m:e>
                                <m:r>
                                  <a:rPr lang="es-CL" b="0" i="1" smtClean="0">
                                    <a:latin typeface="Cambria Math" panose="02040503050406030204" pitchFamily="18" charset="0"/>
                                  </a:rPr>
                                  <m:t>𝑁𝐼𝑅</m:t>
                                </m:r>
                                <m:r>
                                  <a:rPr lang="es-CL" b="0" i="1" smtClean="0">
                                    <a:latin typeface="Cambria Math" panose="02040503050406030204" pitchFamily="18" charset="0"/>
                                  </a:rPr>
                                  <m:t>−</m:t>
                                </m:r>
                                <m:r>
                                  <a:rPr lang="es-CL" b="0" i="1" smtClean="0">
                                    <a:latin typeface="Cambria Math" panose="02040503050406030204" pitchFamily="18" charset="0"/>
                                  </a:rPr>
                                  <m:t>𝑅𝑒𝑑</m:t>
                                </m:r>
                              </m:e>
                            </m:d>
                          </m:e>
                        </m:d>
                      </m:num>
                      <m:den>
                        <m:r>
                          <a:rPr lang="es-CL" b="0" i="1" smtClean="0">
                            <a:latin typeface="Cambria Math" panose="02040503050406030204" pitchFamily="18" charset="0"/>
                          </a:rPr>
                          <m:t>2</m:t>
                        </m:r>
                      </m:den>
                    </m:f>
                  </m:oMath>
                </a14:m>
                <a:endParaRPr lang="es-CL" b="0" dirty="0"/>
              </a:p>
              <a:p>
                <a:pPr marL="0" indent="0">
                  <a:buNone/>
                </a:pPr>
                <a:endParaRPr lang="es-ES" b="1"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2200" b="1" i="0" u="none" strike="noStrike" kern="1200" cap="none" spc="0" normalizeH="0" baseline="0" noProof="0" dirty="0">
                    <a:ln>
                      <a:noFill/>
                    </a:ln>
                    <a:solidFill>
                      <a:prstClr val="black"/>
                    </a:solidFill>
                    <a:effectLst/>
                    <a:uLnTx/>
                    <a:uFillTx/>
                    <a:latin typeface="Calibri" panose="020F0502020204030204"/>
                    <a:ea typeface="+mn-ea"/>
                    <a:cs typeface="+mn-cs"/>
                  </a:rPr>
                  <a:t>¿Para que se usa?</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2200" b="0" i="0" u="none" strike="noStrike" kern="1200" cap="none" spc="0" normalizeH="0" baseline="0" noProof="0" dirty="0">
                    <a:ln>
                      <a:noFill/>
                    </a:ln>
                    <a:solidFill>
                      <a:prstClr val="black"/>
                    </a:solidFill>
                    <a:effectLst/>
                    <a:uLnTx/>
                    <a:uFillTx/>
                    <a:latin typeface="Calibri" panose="020F0502020204030204"/>
                    <a:ea typeface="+mn-ea"/>
                    <a:cs typeface="+mn-cs"/>
                  </a:rPr>
                  <a:t>Monitoreo del cultivo en sus primeras etapas de desarrollo.  vegetación en cultivo jóvenes y en regiones áridas con cultivos dispersos (menos del 40% de cobertura)</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2200" b="1" i="0" u="none" strike="noStrike" kern="1200" cap="none" spc="0" normalizeH="0" baseline="0" noProof="0" dirty="0">
                    <a:ln>
                      <a:noFill/>
                    </a:ln>
                    <a:solidFill>
                      <a:prstClr val="black"/>
                    </a:solidFill>
                    <a:effectLst/>
                    <a:uLnTx/>
                    <a:uFillTx/>
                    <a:latin typeface="Calibri" panose="020F0502020204030204"/>
                    <a:ea typeface="+mn-ea"/>
                    <a:cs typeface="+mn-cs"/>
                  </a:rPr>
                  <a:t>¿Que significa? ¿Cómo se interpreta?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200" b="0" i="0" u="none" strike="noStrike" kern="1200" cap="none" spc="0" normalizeH="0" baseline="0" noProof="0" dirty="0">
                    <a:ln>
                      <a:noFill/>
                    </a:ln>
                    <a:solidFill>
                      <a:prstClr val="black"/>
                    </a:solidFill>
                    <a:effectLst/>
                    <a:uLnTx/>
                    <a:uFillTx/>
                    <a:latin typeface="Calibri" panose="020F0502020204030204"/>
                    <a:ea typeface="+mn-ea"/>
                    <a:cs typeface="+mn-cs"/>
                  </a:rPr>
                  <a:t>Valores menores a 0,5 corresponden a cultivos con menor cantidad de cobertura verde.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200" b="0" i="0" u="none" strike="noStrike" kern="1200" cap="none" spc="0" normalizeH="0" baseline="0" noProof="0" dirty="0">
                    <a:ln>
                      <a:noFill/>
                    </a:ln>
                    <a:solidFill>
                      <a:prstClr val="black"/>
                    </a:solidFill>
                    <a:effectLst/>
                    <a:uLnTx/>
                    <a:uFillTx/>
                    <a:latin typeface="Calibri" panose="020F0502020204030204"/>
                    <a:ea typeface="+mn-ea"/>
                    <a:cs typeface="+mn-cs"/>
                  </a:rPr>
                  <a:t>Valores mayores a 0,5 corresponden a cultivos con mayor cantidad de cobertura verde.</a:t>
                </a:r>
              </a:p>
              <a:p>
                <a:pPr marL="0" indent="0">
                  <a:buNone/>
                </a:pPr>
                <a:endParaRPr lang="es-ES" dirty="0"/>
              </a:p>
              <a:p>
                <a:endParaRPr lang="es-CL" dirty="0"/>
              </a:p>
            </p:txBody>
          </p:sp>
        </mc:Choice>
        <mc:Fallback xmlns="">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699259" y="857250"/>
                <a:ext cx="9240078" cy="5486399"/>
              </a:xfrm>
              <a:blipFill>
                <a:blip r:embed="rId2"/>
                <a:stretch>
                  <a:fillRect l="-1386" t="-2556" r="-396"/>
                </a:stretch>
              </a:blipFill>
            </p:spPr>
            <p:txBody>
              <a:bodyPr/>
              <a:lstStyle/>
              <a:p>
                <a:r>
                  <a:rPr lang="es-CL">
                    <a:noFill/>
                  </a:rPr>
                  <a:t> </a:t>
                </a:r>
              </a:p>
            </p:txBody>
          </p:sp>
        </mc:Fallback>
      </mc:AlternateContent>
      <p:sp>
        <p:nvSpPr>
          <p:cNvPr id="4" name="CuadroTexto 3">
            <a:extLst>
              <a:ext uri="{FF2B5EF4-FFF2-40B4-BE49-F238E27FC236}">
                <a16:creationId xmlns:a16="http://schemas.microsoft.com/office/drawing/2014/main" id="{B15BD3F2-1153-43B8-A234-3C0DA4908AC0}"/>
              </a:ext>
            </a:extLst>
          </p:cNvPr>
          <p:cNvSpPr txBox="1"/>
          <p:nvPr/>
        </p:nvSpPr>
        <p:spPr>
          <a:xfrm>
            <a:off x="9610725" y="0"/>
            <a:ext cx="2581275" cy="368046"/>
          </a:xfrm>
          <a:prstGeom prst="rect">
            <a:avLst/>
          </a:prstGeom>
          <a:solidFill>
            <a:srgbClr val="00B050"/>
          </a:solidFill>
        </p:spPr>
        <p:txBody>
          <a:bodyPr wrap="square" rtlCol="0">
            <a:spAutoFit/>
          </a:bodyPr>
          <a:lstStyle/>
          <a:p>
            <a:r>
              <a:rPr lang="es-CL" dirty="0"/>
              <a:t>INDICES DE VEGETACIÓN</a:t>
            </a:r>
          </a:p>
        </p:txBody>
      </p:sp>
      <p:sp>
        <p:nvSpPr>
          <p:cNvPr id="9" name="CuadroTexto 8">
            <a:extLst>
              <a:ext uri="{FF2B5EF4-FFF2-40B4-BE49-F238E27FC236}">
                <a16:creationId xmlns:a16="http://schemas.microsoft.com/office/drawing/2014/main" id="{BF2A9541-CF7A-4370-AADB-9E6BC37C4B41}"/>
              </a:ext>
            </a:extLst>
          </p:cNvPr>
          <p:cNvSpPr txBox="1"/>
          <p:nvPr/>
        </p:nvSpPr>
        <p:spPr>
          <a:xfrm>
            <a:off x="9939337" y="2690336"/>
            <a:ext cx="1924050" cy="2169825"/>
          </a:xfrm>
          <a:prstGeom prst="rect">
            <a:avLst/>
          </a:prstGeom>
          <a:solidFill>
            <a:srgbClr val="92D050"/>
          </a:solidFill>
        </p:spPr>
        <p:txBody>
          <a:bodyPr wrap="square" rtlCol="0">
            <a:spAutoFit/>
          </a:bodyPr>
          <a:lstStyle/>
          <a:p>
            <a:r>
              <a:rPr kumimoji="0" lang="es-ES" sz="1500" b="0" i="0" u="none" strike="noStrike" kern="1200" cap="none" spc="0" normalizeH="0" baseline="0" noProof="0" dirty="0">
                <a:ln>
                  <a:noFill/>
                </a:ln>
                <a:solidFill>
                  <a:schemeClr val="bg1"/>
                </a:solidFill>
                <a:effectLst/>
                <a:uLnTx/>
                <a:uFillTx/>
                <a:latin typeface="Calibri" panose="020F0502020204030204"/>
                <a:ea typeface="+mn-ea"/>
                <a:cs typeface="+mn-cs"/>
              </a:rPr>
              <a:t>Diseñado para utilizar el las primeras etapas del cultivo en donde  debido a la cantidad de suelo descubierto y falta poco contenido de clorofila no se pueden utilizar los otros índices.</a:t>
            </a:r>
            <a:endParaRPr lang="es-CL" sz="1600" dirty="0">
              <a:solidFill>
                <a:schemeClr val="bg1"/>
              </a:solidFill>
            </a:endParaRPr>
          </a:p>
        </p:txBody>
      </p:sp>
    </p:spTree>
    <p:extLst>
      <p:ext uri="{BB962C8B-B14F-4D97-AF65-F5344CB8AC3E}">
        <p14:creationId xmlns:p14="http://schemas.microsoft.com/office/powerpoint/2010/main" val="3970003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38200" y="48186"/>
            <a:ext cx="10515600" cy="679704"/>
          </a:xfrm>
        </p:spPr>
        <p:txBody>
          <a:bodyPr>
            <a:noAutofit/>
          </a:bodyPr>
          <a:lstStyle/>
          <a:p>
            <a:r>
              <a:rPr lang="es-ES" sz="2000" b="0" i="0" u="none" strike="noStrike" dirty="0">
                <a:solidFill>
                  <a:srgbClr val="000000"/>
                </a:solidFill>
                <a:effectLst/>
                <a:latin typeface="Calibri" panose="020F0502020204030204" pitchFamily="34" charset="0"/>
              </a:rPr>
              <a:t>EVI	</a:t>
            </a:r>
            <a:r>
              <a:rPr lang="es-ES" sz="2000" b="0" i="0" u="none" strike="noStrike" dirty="0" err="1">
                <a:solidFill>
                  <a:srgbClr val="000000"/>
                </a:solidFill>
                <a:effectLst/>
                <a:latin typeface="Calibri" panose="020F0502020204030204" pitchFamily="34" charset="0"/>
              </a:rPr>
              <a:t>Enhances</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Vegetation</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Index</a:t>
            </a:r>
            <a:r>
              <a:rPr lang="es-ES" sz="2000" b="0" i="0" u="none" strike="noStrike" dirty="0">
                <a:solidFill>
                  <a:srgbClr val="000000"/>
                </a:solidFill>
                <a:effectLst/>
                <a:latin typeface="Calibri" panose="020F0502020204030204" pitchFamily="34" charset="0"/>
              </a:rPr>
              <a:t> (Indice de Vegetación Mejorado)</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699259" y="857250"/>
                <a:ext cx="9240078" cy="5486399"/>
              </a:xfrm>
            </p:spPr>
            <p:txBody>
              <a:bodyPr>
                <a:normAutofit fontScale="85000" lnSpcReduction="20000"/>
              </a:bodyPr>
              <a:lstStyle/>
              <a:p>
                <a:pPr marL="0" indent="0">
                  <a:buNone/>
                </a:pPr>
                <a:r>
                  <a:rPr lang="es-ES" b="1" dirty="0"/>
                  <a:t>¿Cómo se calcula?</a:t>
                </a:r>
              </a:p>
              <a:p>
                <a:pPr marL="0" indent="0">
                  <a:lnSpc>
                    <a:spcPct val="170000"/>
                  </a:lnSpc>
                  <a:buNone/>
                </a:pPr>
                <a:r>
                  <a:rPr lang="es-ES" dirty="0"/>
                  <a:t>Mejor al NDVI en cultivos con alto índice de área foliar (densidad foliar). Utiliza la región de </a:t>
                </a:r>
                <a:r>
                  <a:rPr lang="es-ES" dirty="0" err="1"/>
                  <a:t>reflección</a:t>
                </a:r>
                <a:r>
                  <a:rPr lang="es-ES" dirty="0"/>
                  <a:t> azul para correcciones y reducir los efectos  del fondo del suelo y efectos atmosféricos (como dispersión de aerosol).</a:t>
                </a:r>
              </a:p>
              <a:p>
                <a:pPr marL="0" indent="0">
                  <a:buNone/>
                </a:pPr>
                <a:r>
                  <a:rPr lang="es-CL" dirty="0"/>
                  <a:t>EVI</a:t>
                </a:r>
                <a14:m>
                  <m:oMath xmlns:m="http://schemas.openxmlformats.org/officeDocument/2006/math">
                    <m:r>
                      <a:rPr lang="es-CL" b="0" i="1" smtClean="0">
                        <a:latin typeface="Cambria Math" panose="02040503050406030204" pitchFamily="18" charset="0"/>
                      </a:rPr>
                      <m:t>=2,5∗</m:t>
                    </m:r>
                    <m:d>
                      <m:dPr>
                        <m:ctrlPr>
                          <a:rPr lang="es-CL" b="0" i="1" smtClean="0">
                            <a:latin typeface="Cambria Math" panose="02040503050406030204" pitchFamily="18" charset="0"/>
                          </a:rPr>
                        </m:ctrlPr>
                      </m:dPr>
                      <m:e>
                        <m:f>
                          <m:fPr>
                            <m:ctrlPr>
                              <a:rPr lang="es-CL" b="0" i="1" smtClean="0">
                                <a:latin typeface="Cambria Math" panose="02040503050406030204" pitchFamily="18" charset="0"/>
                              </a:rPr>
                            </m:ctrlPr>
                          </m:fPr>
                          <m:num>
                            <m:r>
                              <a:rPr lang="es-CL" b="0" i="1" smtClean="0">
                                <a:latin typeface="Cambria Math" panose="02040503050406030204" pitchFamily="18" charset="0"/>
                              </a:rPr>
                              <m:t>𝑁𝐼𝑅</m:t>
                            </m:r>
                            <m:r>
                              <a:rPr lang="es-CL" b="0" i="1" smtClean="0">
                                <a:latin typeface="Cambria Math" panose="02040503050406030204" pitchFamily="18" charset="0"/>
                              </a:rPr>
                              <m:t>−</m:t>
                            </m:r>
                            <m:r>
                              <a:rPr lang="es-CL" b="0" i="1" smtClean="0">
                                <a:latin typeface="Cambria Math" panose="02040503050406030204" pitchFamily="18" charset="0"/>
                              </a:rPr>
                              <m:t>𝑅𝐸𝐷</m:t>
                            </m:r>
                          </m:num>
                          <m:den>
                            <m:r>
                              <a:rPr lang="es-CL" b="0" i="1" smtClean="0">
                                <a:latin typeface="Cambria Math" panose="02040503050406030204" pitchFamily="18" charset="0"/>
                              </a:rPr>
                              <m:t>𝑁𝐼𝑅</m:t>
                            </m:r>
                            <m:r>
                              <a:rPr lang="es-CL" b="0" i="1" smtClean="0">
                                <a:latin typeface="Cambria Math" panose="02040503050406030204" pitchFamily="18" charset="0"/>
                              </a:rPr>
                              <m:t>+6∗</m:t>
                            </m:r>
                            <m:r>
                              <a:rPr lang="es-CL" b="0" i="1" smtClean="0">
                                <a:latin typeface="Cambria Math" panose="02040503050406030204" pitchFamily="18" charset="0"/>
                              </a:rPr>
                              <m:t>𝑅𝐸𝐷</m:t>
                            </m:r>
                            <m:r>
                              <a:rPr lang="es-CL" b="0" i="1" smtClean="0">
                                <a:latin typeface="Cambria Math" panose="02040503050406030204" pitchFamily="18" charset="0"/>
                              </a:rPr>
                              <m:t>−7,5∗</m:t>
                            </m:r>
                            <m:r>
                              <a:rPr lang="es-CL" b="0" i="1" smtClean="0">
                                <a:latin typeface="Cambria Math" panose="02040503050406030204" pitchFamily="18" charset="0"/>
                              </a:rPr>
                              <m:t>𝐵𝐿𝑈𝐸</m:t>
                            </m:r>
                            <m:r>
                              <a:rPr lang="es-CL" b="0" i="1" smtClean="0">
                                <a:latin typeface="Cambria Math" panose="02040503050406030204" pitchFamily="18" charset="0"/>
                              </a:rPr>
                              <m:t>+1</m:t>
                            </m:r>
                          </m:den>
                        </m:f>
                      </m:e>
                    </m:d>
                  </m:oMath>
                </a14:m>
                <a:endParaRPr lang="es-CL" b="1" dirty="0"/>
              </a:p>
              <a:p>
                <a:pPr marL="0" indent="0">
                  <a:buNone/>
                </a:pPr>
                <a:endParaRPr lang="es-ES" b="1" dirty="0"/>
              </a:p>
              <a:p>
                <a:pPr marL="0" indent="0">
                  <a:buNone/>
                </a:pPr>
                <a:r>
                  <a:rPr lang="es-ES" b="1" dirty="0"/>
                  <a:t>¿Para que se usa?</a:t>
                </a:r>
              </a:p>
              <a:p>
                <a:pPr marL="0" indent="0">
                  <a:buNone/>
                </a:pPr>
                <a:r>
                  <a:rPr lang="es-ES" dirty="0"/>
                  <a:t>Monitoreo y evaluación de variabilidad en el desarrollo del cultivo  de alta densidad.</a:t>
                </a:r>
              </a:p>
              <a:p>
                <a:pPr marL="0" indent="0">
                  <a:buNone/>
                </a:pPr>
                <a:r>
                  <a:rPr lang="es-ES" b="1" dirty="0"/>
                  <a:t>¿Que significa? ¿Cómo se interpreta?</a:t>
                </a:r>
              </a:p>
              <a:p>
                <a:r>
                  <a:rPr lang="es-ES" dirty="0"/>
                  <a:t>La vegetación se encuentra entre 0 -1. Entre más cercano a 1 mejor la salud del cultivo</a:t>
                </a:r>
              </a:p>
              <a:p>
                <a:pPr marL="0" indent="0">
                  <a:buNone/>
                </a:pPr>
                <a:endParaRPr lang="es-ES" dirty="0"/>
              </a:p>
              <a:p>
                <a:endParaRPr lang="es-CL" dirty="0"/>
              </a:p>
            </p:txBody>
          </p:sp>
        </mc:Choice>
        <mc:Fallback xmlns="">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699259" y="857250"/>
                <a:ext cx="9240078" cy="5486399"/>
              </a:xfrm>
              <a:blipFill>
                <a:blip r:embed="rId2"/>
                <a:stretch>
                  <a:fillRect l="-1056" t="-2556" r="-1122"/>
                </a:stretch>
              </a:blipFill>
            </p:spPr>
            <p:txBody>
              <a:bodyPr/>
              <a:lstStyle/>
              <a:p>
                <a:r>
                  <a:rPr lang="es-CL">
                    <a:noFill/>
                  </a:rPr>
                  <a:t> </a:t>
                </a:r>
              </a:p>
            </p:txBody>
          </p:sp>
        </mc:Fallback>
      </mc:AlternateContent>
      <p:sp>
        <p:nvSpPr>
          <p:cNvPr id="4" name="CuadroTexto 3">
            <a:extLst>
              <a:ext uri="{FF2B5EF4-FFF2-40B4-BE49-F238E27FC236}">
                <a16:creationId xmlns:a16="http://schemas.microsoft.com/office/drawing/2014/main" id="{B15BD3F2-1153-43B8-A234-3C0DA4908AC0}"/>
              </a:ext>
            </a:extLst>
          </p:cNvPr>
          <p:cNvSpPr txBox="1"/>
          <p:nvPr/>
        </p:nvSpPr>
        <p:spPr>
          <a:xfrm>
            <a:off x="9610725" y="0"/>
            <a:ext cx="2581275" cy="368046"/>
          </a:xfrm>
          <a:prstGeom prst="rect">
            <a:avLst/>
          </a:prstGeom>
          <a:solidFill>
            <a:srgbClr val="00B050"/>
          </a:solidFill>
        </p:spPr>
        <p:txBody>
          <a:bodyPr wrap="square" rtlCol="0">
            <a:spAutoFit/>
          </a:bodyPr>
          <a:lstStyle/>
          <a:p>
            <a:r>
              <a:rPr lang="es-CL" dirty="0"/>
              <a:t>INDICES DE VEGETACIÓN</a:t>
            </a:r>
          </a:p>
        </p:txBody>
      </p:sp>
      <p:sp>
        <p:nvSpPr>
          <p:cNvPr id="9" name="CuadroTexto 8">
            <a:extLst>
              <a:ext uri="{FF2B5EF4-FFF2-40B4-BE49-F238E27FC236}">
                <a16:creationId xmlns:a16="http://schemas.microsoft.com/office/drawing/2014/main" id="{BF2A9541-CF7A-4370-AADB-9E6BC37C4B41}"/>
              </a:ext>
            </a:extLst>
          </p:cNvPr>
          <p:cNvSpPr txBox="1"/>
          <p:nvPr/>
        </p:nvSpPr>
        <p:spPr>
          <a:xfrm>
            <a:off x="9939337" y="2690336"/>
            <a:ext cx="1924050" cy="1246495"/>
          </a:xfrm>
          <a:prstGeom prst="rect">
            <a:avLst/>
          </a:prstGeom>
          <a:solidFill>
            <a:srgbClr val="92D050"/>
          </a:solidFill>
        </p:spPr>
        <p:txBody>
          <a:bodyPr wrap="square" rtlCol="0">
            <a:spAutoFit/>
          </a:bodyPr>
          <a:lstStyle/>
          <a:p>
            <a:r>
              <a:rPr kumimoji="0" lang="es-ES" sz="1500" b="0" i="0" u="none" strike="noStrike" kern="1200" cap="none" spc="0" normalizeH="0" baseline="0" noProof="0" dirty="0">
                <a:ln>
                  <a:noFill/>
                </a:ln>
                <a:solidFill>
                  <a:schemeClr val="bg1"/>
                </a:solidFill>
                <a:effectLst/>
                <a:uLnTx/>
                <a:uFillTx/>
                <a:latin typeface="Calibri" panose="020F0502020204030204"/>
                <a:ea typeface="+mn-ea"/>
                <a:cs typeface="+mn-cs"/>
              </a:rPr>
              <a:t>Utilizar en cultivo de alta densidad  DONDE EL NDVI se puede saturar) y pendiente planas o casi planas</a:t>
            </a:r>
            <a:endParaRPr lang="es-CL" sz="1600" dirty="0">
              <a:solidFill>
                <a:schemeClr val="bg1"/>
              </a:solidFill>
            </a:endParaRPr>
          </a:p>
        </p:txBody>
      </p:sp>
    </p:spTree>
    <p:extLst>
      <p:ext uri="{BB962C8B-B14F-4D97-AF65-F5344CB8AC3E}">
        <p14:creationId xmlns:p14="http://schemas.microsoft.com/office/powerpoint/2010/main" val="1233933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6218FD-BCFB-4E28-8B30-8803D52B192F}"/>
              </a:ext>
            </a:extLst>
          </p:cNvPr>
          <p:cNvSpPr>
            <a:spLocks noGrp="1"/>
          </p:cNvSpPr>
          <p:nvPr>
            <p:ph type="title"/>
          </p:nvPr>
        </p:nvSpPr>
        <p:spPr/>
        <p:txBody>
          <a:bodyPr/>
          <a:lstStyle/>
          <a:p>
            <a:r>
              <a:rPr lang="es-CL" dirty="0" err="1"/>
              <a:t>Indices</a:t>
            </a:r>
            <a:r>
              <a:rPr lang="es-CL" dirty="0"/>
              <a:t> de Humedad</a:t>
            </a:r>
          </a:p>
        </p:txBody>
      </p:sp>
      <p:sp>
        <p:nvSpPr>
          <p:cNvPr id="4" name="CuadroTexto 3">
            <a:extLst>
              <a:ext uri="{FF2B5EF4-FFF2-40B4-BE49-F238E27FC236}">
                <a16:creationId xmlns:a16="http://schemas.microsoft.com/office/drawing/2014/main" id="{94604BF8-F45C-4E7B-8E19-6544D164E9FB}"/>
              </a:ext>
            </a:extLst>
          </p:cNvPr>
          <p:cNvSpPr txBox="1"/>
          <p:nvPr/>
        </p:nvSpPr>
        <p:spPr>
          <a:xfrm>
            <a:off x="3048000" y="2833318"/>
            <a:ext cx="6096000" cy="1200329"/>
          </a:xfrm>
          <a:prstGeom prst="rect">
            <a:avLst/>
          </a:prstGeom>
          <a:noFill/>
        </p:spPr>
        <p:txBody>
          <a:bodyPr wrap="square">
            <a:spAutoFit/>
          </a:bodyPr>
          <a:lstStyle/>
          <a:p>
            <a:r>
              <a:rPr lang="es-ES" dirty="0"/>
              <a:t>i)Detección temprana de estrés hídrico (sequía) y </a:t>
            </a:r>
            <a:r>
              <a:rPr lang="es-ES" dirty="0" err="1"/>
              <a:t>ii</a:t>
            </a:r>
            <a:r>
              <a:rPr lang="es-ES" dirty="0"/>
              <a:t>) Proporciona información tanto sobre la distribución espacial del estrés hídrico en la vegetación como sobre su evolución temporal durante largos períodos de tiempo.</a:t>
            </a:r>
          </a:p>
        </p:txBody>
      </p:sp>
    </p:spTree>
    <p:extLst>
      <p:ext uri="{BB962C8B-B14F-4D97-AF65-F5344CB8AC3E}">
        <p14:creationId xmlns:p14="http://schemas.microsoft.com/office/powerpoint/2010/main" val="2393189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38200" y="48186"/>
            <a:ext cx="10515600" cy="679704"/>
          </a:xfrm>
        </p:spPr>
        <p:txBody>
          <a:bodyPr>
            <a:noAutofit/>
          </a:bodyPr>
          <a:lstStyle/>
          <a:p>
            <a:r>
              <a:rPr lang="es-ES" sz="2000" b="0" i="0" u="none" strike="noStrike" dirty="0">
                <a:solidFill>
                  <a:srgbClr val="000000"/>
                </a:solidFill>
                <a:effectLst/>
                <a:latin typeface="Calibri" panose="020F0502020204030204" pitchFamily="34" charset="0"/>
              </a:rPr>
              <a:t>NDMI	</a:t>
            </a:r>
            <a:r>
              <a:rPr lang="es-ES" sz="2000" b="0" i="0" u="none" strike="noStrike" dirty="0" err="1">
                <a:solidFill>
                  <a:srgbClr val="000000"/>
                </a:solidFill>
                <a:effectLst/>
                <a:latin typeface="Calibri" panose="020F0502020204030204" pitchFamily="34" charset="0"/>
              </a:rPr>
              <a:t>Normalized</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Difference</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Moisture</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Index</a:t>
            </a:r>
            <a:r>
              <a:rPr lang="es-ES" sz="2000" b="0" i="0" u="none" strike="noStrike" dirty="0">
                <a:solidFill>
                  <a:srgbClr val="000000"/>
                </a:solidFill>
                <a:effectLst/>
                <a:latin typeface="Calibri" panose="020F0502020204030204" pitchFamily="34" charset="0"/>
              </a:rPr>
              <a:t> y</a:t>
            </a:r>
            <a:br>
              <a:rPr lang="es-ES" sz="2000" b="0" i="0" u="none" strike="noStrike" dirty="0">
                <a:solidFill>
                  <a:srgbClr val="000000"/>
                </a:solidFill>
                <a:effectLst/>
                <a:latin typeface="Calibri" panose="020F0502020204030204" pitchFamily="34" charset="0"/>
              </a:rPr>
            </a:br>
            <a:r>
              <a:rPr lang="es-ES" sz="2000" b="0" i="0" u="none" strike="noStrike" dirty="0">
                <a:solidFill>
                  <a:srgbClr val="000000"/>
                </a:solidFill>
                <a:effectLst/>
                <a:latin typeface="Calibri" panose="020F0502020204030204" pitchFamily="34" charset="0"/>
              </a:rPr>
              <a:t>NDWI </a:t>
            </a:r>
            <a:r>
              <a:rPr lang="es-ES" sz="2000" b="0" i="0" u="none" strike="noStrike" dirty="0" err="1">
                <a:solidFill>
                  <a:srgbClr val="000000"/>
                </a:solidFill>
                <a:effectLst/>
                <a:latin typeface="Calibri" panose="020F0502020204030204" pitchFamily="34" charset="0"/>
              </a:rPr>
              <a:t>Normalized</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Difference</a:t>
            </a:r>
            <a:r>
              <a:rPr lang="es-ES" sz="2000" b="0" i="0" u="none" strike="noStrike" dirty="0">
                <a:solidFill>
                  <a:srgbClr val="000000"/>
                </a:solidFill>
                <a:effectLst/>
                <a:latin typeface="Calibri" panose="020F0502020204030204" pitchFamily="34" charset="0"/>
              </a:rPr>
              <a:t> Water </a:t>
            </a:r>
            <a:r>
              <a:rPr lang="es-ES" sz="2000" b="0" i="0" u="none" strike="noStrike" dirty="0" err="1">
                <a:solidFill>
                  <a:srgbClr val="000000"/>
                </a:solidFill>
                <a:effectLst/>
                <a:latin typeface="Calibri" panose="020F0502020204030204" pitchFamily="34" charset="0"/>
              </a:rPr>
              <a:t>Index</a:t>
            </a:r>
            <a:endParaRPr lang="es-ES" sz="2000" b="0" i="0" u="none" strike="noStrike" dirty="0">
              <a:solidFill>
                <a:srgbClr val="000000"/>
              </a:solidFill>
              <a:effectLst/>
              <a:latin typeface="Calibri" panose="020F050202020403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699259" y="857250"/>
                <a:ext cx="9240078" cy="5486399"/>
              </a:xfrm>
            </p:spPr>
            <p:txBody>
              <a:bodyPr>
                <a:normAutofit fontScale="62500" lnSpcReduction="20000"/>
              </a:bodyPr>
              <a:lstStyle/>
              <a:p>
                <a:pPr marL="0" indent="0">
                  <a:buNone/>
                </a:pPr>
                <a:r>
                  <a:rPr lang="es-ES" b="1" dirty="0"/>
                  <a:t>¿Cómo se calcula?</a:t>
                </a:r>
              </a:p>
              <a:p>
                <a:pPr marL="0" indent="0">
                  <a:lnSpc>
                    <a:spcPct val="170000"/>
                  </a:lnSpc>
                  <a:buNone/>
                </a:pPr>
                <a:r>
                  <a:rPr lang="es-ES" dirty="0"/>
                  <a:t>El </a:t>
                </a:r>
                <a:r>
                  <a:rPr lang="es-ES" dirty="0" err="1"/>
                  <a:t>NDMi</a:t>
                </a:r>
                <a:r>
                  <a:rPr lang="es-ES" dirty="0"/>
                  <a:t> y el NDWI (</a:t>
                </a:r>
                <a:r>
                  <a:rPr lang="es-ES" dirty="0" err="1"/>
                  <a:t>porpuesto</a:t>
                </a:r>
                <a:r>
                  <a:rPr lang="es-ES" dirty="0"/>
                  <a:t> por Gao (1996) son índices se calculan de la misma manera. Utiliza el infrarrojo cercano de onda corta (SWIR) que muestra una alta absorción de luz debido al agua para monitorear los cambio en el contenido de agua líquida en la vegetación.</a:t>
                </a:r>
              </a:p>
              <a:p>
                <a:pPr marL="0" indent="0">
                  <a:buNone/>
                </a:pPr>
                <a:r>
                  <a:rPr lang="es-CL" dirty="0"/>
                  <a:t>NDWI o NDMI</a:t>
                </a:r>
                <a14:m>
                  <m:oMath xmlns:m="http://schemas.openxmlformats.org/officeDocument/2006/math">
                    <m:r>
                      <a:rPr lang="es-CL" b="0" i="1" smtClean="0">
                        <a:latin typeface="Cambria Math" panose="02040503050406030204" pitchFamily="18" charset="0"/>
                      </a:rPr>
                      <m:t>=</m:t>
                    </m:r>
                    <m:d>
                      <m:dPr>
                        <m:ctrlPr>
                          <a:rPr lang="es-CL" b="0" i="1" smtClean="0">
                            <a:latin typeface="Cambria Math" panose="02040503050406030204" pitchFamily="18" charset="0"/>
                          </a:rPr>
                        </m:ctrlPr>
                      </m:dPr>
                      <m:e>
                        <m:f>
                          <m:fPr>
                            <m:ctrlPr>
                              <a:rPr lang="es-CL" b="0" i="1" smtClean="0">
                                <a:latin typeface="Cambria Math" panose="02040503050406030204" pitchFamily="18" charset="0"/>
                              </a:rPr>
                            </m:ctrlPr>
                          </m:fPr>
                          <m:num>
                            <m:r>
                              <a:rPr lang="es-CL" b="0" i="1" smtClean="0">
                                <a:latin typeface="Cambria Math" panose="02040503050406030204" pitchFamily="18" charset="0"/>
                              </a:rPr>
                              <m:t>𝑁𝐼𝑅</m:t>
                            </m:r>
                            <m:r>
                              <a:rPr lang="es-CL" b="0" i="1" smtClean="0">
                                <a:latin typeface="Cambria Math" panose="02040503050406030204" pitchFamily="18" charset="0"/>
                              </a:rPr>
                              <m:t>−</m:t>
                            </m:r>
                            <m:r>
                              <a:rPr lang="es-CL" b="0" i="1" smtClean="0">
                                <a:latin typeface="Cambria Math" panose="02040503050406030204" pitchFamily="18" charset="0"/>
                              </a:rPr>
                              <m:t>𝑆𝑊𝐼𝑅</m:t>
                            </m:r>
                          </m:num>
                          <m:den>
                            <m:r>
                              <a:rPr lang="es-CL" b="0" i="1" smtClean="0">
                                <a:latin typeface="Cambria Math" panose="02040503050406030204" pitchFamily="18" charset="0"/>
                              </a:rPr>
                              <m:t>𝑁𝐼𝑅</m:t>
                            </m:r>
                            <m:r>
                              <a:rPr lang="es-CL" b="0" i="1" smtClean="0">
                                <a:latin typeface="Cambria Math" panose="02040503050406030204" pitchFamily="18" charset="0"/>
                              </a:rPr>
                              <m:t>+</m:t>
                            </m:r>
                            <m:r>
                              <a:rPr lang="es-CL" b="0" i="1" smtClean="0">
                                <a:latin typeface="Cambria Math" panose="02040503050406030204" pitchFamily="18" charset="0"/>
                              </a:rPr>
                              <m:t>𝑆𝑊𝐼𝑅</m:t>
                            </m:r>
                          </m:den>
                        </m:f>
                      </m:e>
                    </m:d>
                  </m:oMath>
                </a14:m>
                <a:endParaRPr lang="es-ES" b="1" dirty="0"/>
              </a:p>
              <a:p>
                <a:pPr marL="0" indent="0">
                  <a:buNone/>
                </a:pPr>
                <a:endParaRPr lang="es-ES" b="1" dirty="0"/>
              </a:p>
              <a:p>
                <a:pPr marL="0" indent="0">
                  <a:buNone/>
                </a:pPr>
                <a:r>
                  <a:rPr lang="es-ES" b="1" dirty="0"/>
                  <a:t>¿Para que se usa?</a:t>
                </a:r>
              </a:p>
              <a:p>
                <a:pPr marL="0" indent="0">
                  <a:buNone/>
                </a:pPr>
                <a:r>
                  <a:rPr lang="es-ES" dirty="0"/>
                  <a:t>Monitorear el cambio en el contenido de agua líquida en la vegetación.</a:t>
                </a:r>
              </a:p>
              <a:p>
                <a:pPr marL="0" indent="0">
                  <a:buNone/>
                </a:pPr>
                <a:endParaRPr lang="es-ES" b="1" dirty="0"/>
              </a:p>
              <a:p>
                <a:pPr marL="0" indent="0">
                  <a:buNone/>
                </a:pPr>
                <a:r>
                  <a:rPr lang="es-ES" b="1" dirty="0"/>
                  <a:t>¿Que significa? ¿Cómo se interpreta?</a:t>
                </a:r>
              </a:p>
              <a:p>
                <a:r>
                  <a:rPr lang="es-ES" dirty="0"/>
                  <a:t>Valores entre -1 y 0 corresponden a no vegetación ni agua.</a:t>
                </a:r>
              </a:p>
              <a:p>
                <a:r>
                  <a:rPr lang="es-ES" dirty="0"/>
                  <a:t>Valores menores a 0 y 0,99 corresponden a vegetación</a:t>
                </a:r>
              </a:p>
              <a:p>
                <a:r>
                  <a:rPr lang="es-ES" dirty="0"/>
                  <a:t>Valores mayores a1 corresponden a agua</a:t>
                </a:r>
              </a:p>
              <a:p>
                <a:pPr marL="0" indent="0">
                  <a:buNone/>
                </a:pPr>
                <a:r>
                  <a:rPr lang="es-ES" dirty="0"/>
                  <a:t>Entre más cercano a uno mayor  cantidad de agua líquida en la vegetación. Los valores dependen de la cantidad de madera dura, el tipo de vegetación y cobertura. Durante un período de estrés hídrico el valor del NDWI o NDMI disminuye.</a:t>
                </a:r>
              </a:p>
              <a:p>
                <a:endParaRPr lang="es-CL" dirty="0"/>
              </a:p>
            </p:txBody>
          </p:sp>
        </mc:Choice>
        <mc:Fallback xmlns="">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699259" y="857250"/>
                <a:ext cx="9240078" cy="5486399"/>
              </a:xfrm>
              <a:blipFill>
                <a:blip r:embed="rId2"/>
                <a:stretch>
                  <a:fillRect l="-594" t="-1889" r="-792"/>
                </a:stretch>
              </a:blipFill>
            </p:spPr>
            <p:txBody>
              <a:bodyPr/>
              <a:lstStyle/>
              <a:p>
                <a:r>
                  <a:rPr lang="es-CL">
                    <a:noFill/>
                  </a:rPr>
                  <a:t> </a:t>
                </a:r>
              </a:p>
            </p:txBody>
          </p:sp>
        </mc:Fallback>
      </mc:AlternateContent>
      <p:sp>
        <p:nvSpPr>
          <p:cNvPr id="9" name="CuadroTexto 8">
            <a:extLst>
              <a:ext uri="{FF2B5EF4-FFF2-40B4-BE49-F238E27FC236}">
                <a16:creationId xmlns:a16="http://schemas.microsoft.com/office/drawing/2014/main" id="{BF2A9541-CF7A-4370-AADB-9E6BC37C4B41}"/>
              </a:ext>
            </a:extLst>
          </p:cNvPr>
          <p:cNvSpPr txBox="1"/>
          <p:nvPr/>
        </p:nvSpPr>
        <p:spPr>
          <a:xfrm>
            <a:off x="10381128" y="2690335"/>
            <a:ext cx="1026447" cy="1015663"/>
          </a:xfrm>
          <a:prstGeom prst="rect">
            <a:avLst/>
          </a:prstGeom>
          <a:solidFill>
            <a:srgbClr val="92D050"/>
          </a:solidFill>
        </p:spPr>
        <p:txBody>
          <a:bodyPr wrap="square" rtlCol="0">
            <a:spAutoFit/>
          </a:bodyPr>
          <a:lstStyle/>
          <a:p>
            <a:r>
              <a:rPr kumimoji="0" lang="es-ES" sz="1500" b="0" i="0" u="none" strike="noStrike" kern="1200" cap="none" spc="0" normalizeH="0" baseline="0" noProof="0" dirty="0">
                <a:ln>
                  <a:noFill/>
                </a:ln>
                <a:solidFill>
                  <a:schemeClr val="bg1"/>
                </a:solidFill>
                <a:effectLst/>
                <a:uLnTx/>
                <a:uFillTx/>
                <a:latin typeface="Calibri" panose="020F0502020204030204"/>
                <a:ea typeface="+mn-ea"/>
                <a:cs typeface="+mn-cs"/>
              </a:rPr>
              <a:t>Monitoreo de agua en la planta</a:t>
            </a:r>
            <a:endParaRPr lang="es-CL" sz="1600" dirty="0">
              <a:solidFill>
                <a:schemeClr val="bg1"/>
              </a:solidFill>
            </a:endParaRPr>
          </a:p>
        </p:txBody>
      </p:sp>
      <p:sp>
        <p:nvSpPr>
          <p:cNvPr id="6" name="CuadroTexto 5">
            <a:extLst>
              <a:ext uri="{FF2B5EF4-FFF2-40B4-BE49-F238E27FC236}">
                <a16:creationId xmlns:a16="http://schemas.microsoft.com/office/drawing/2014/main" id="{226E898E-D7E2-4579-B9C6-DE690D857767}"/>
              </a:ext>
            </a:extLst>
          </p:cNvPr>
          <p:cNvSpPr txBox="1"/>
          <p:nvPr/>
        </p:nvSpPr>
        <p:spPr>
          <a:xfrm>
            <a:off x="9610725" y="0"/>
            <a:ext cx="2581275" cy="368046"/>
          </a:xfrm>
          <a:prstGeom prst="rect">
            <a:avLst/>
          </a:prstGeom>
          <a:solidFill>
            <a:srgbClr val="00B0F0"/>
          </a:solidFill>
        </p:spPr>
        <p:txBody>
          <a:bodyPr wrap="square" rtlCol="0">
            <a:spAutoFit/>
          </a:bodyPr>
          <a:lstStyle/>
          <a:p>
            <a:r>
              <a:rPr lang="es-CL" dirty="0"/>
              <a:t>INDICES DE HUMEDAD</a:t>
            </a:r>
          </a:p>
        </p:txBody>
      </p:sp>
    </p:spTree>
    <p:extLst>
      <p:ext uri="{BB962C8B-B14F-4D97-AF65-F5344CB8AC3E}">
        <p14:creationId xmlns:p14="http://schemas.microsoft.com/office/powerpoint/2010/main" val="3200192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38200" y="0"/>
            <a:ext cx="10515600" cy="727890"/>
          </a:xfrm>
        </p:spPr>
        <p:txBody>
          <a:bodyPr>
            <a:noAutofit/>
          </a:bodyPr>
          <a:lstStyle/>
          <a:p>
            <a:br>
              <a:rPr lang="es-ES" sz="2000" b="0" i="0" u="none" strike="noStrike" dirty="0">
                <a:solidFill>
                  <a:srgbClr val="000000"/>
                </a:solidFill>
                <a:effectLst/>
                <a:latin typeface="Calibri" panose="020F0502020204030204" pitchFamily="34" charset="0"/>
              </a:rPr>
            </a:br>
            <a:r>
              <a:rPr lang="es-ES" sz="2000" b="0" i="0" u="none" strike="noStrike" dirty="0">
                <a:solidFill>
                  <a:srgbClr val="000000"/>
                </a:solidFill>
                <a:effectLst/>
                <a:latin typeface="Calibri" panose="020F0502020204030204" pitchFamily="34" charset="0"/>
              </a:rPr>
              <a:t>NDWI </a:t>
            </a:r>
            <a:r>
              <a:rPr lang="es-ES" sz="2000" b="0" i="0" u="none" strike="noStrike" dirty="0" err="1">
                <a:solidFill>
                  <a:srgbClr val="000000"/>
                </a:solidFill>
                <a:effectLst/>
                <a:latin typeface="Calibri" panose="020F0502020204030204" pitchFamily="34" charset="0"/>
              </a:rPr>
              <a:t>Normalized</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Difference</a:t>
            </a:r>
            <a:r>
              <a:rPr lang="es-ES" sz="2000" b="0" i="0" u="none" strike="noStrike" dirty="0">
                <a:solidFill>
                  <a:srgbClr val="000000"/>
                </a:solidFill>
                <a:effectLst/>
                <a:latin typeface="Calibri" panose="020F0502020204030204" pitchFamily="34" charset="0"/>
              </a:rPr>
              <a:t> Water </a:t>
            </a:r>
            <a:r>
              <a:rPr lang="es-ES" sz="2000" b="0" i="0" u="none" strike="noStrike" dirty="0" err="1">
                <a:solidFill>
                  <a:srgbClr val="000000"/>
                </a:solidFill>
                <a:effectLst/>
                <a:latin typeface="Calibri" panose="020F0502020204030204" pitchFamily="34" charset="0"/>
              </a:rPr>
              <a:t>Index</a:t>
            </a:r>
            <a:endParaRPr lang="es-ES" sz="2000" b="0" i="0" u="none" strike="noStrike" dirty="0">
              <a:solidFill>
                <a:srgbClr val="000000"/>
              </a:solidFill>
              <a:effectLst/>
              <a:latin typeface="Calibri" panose="020F050202020403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699259" y="857250"/>
                <a:ext cx="9240078" cy="5486399"/>
              </a:xfrm>
            </p:spPr>
            <p:txBody>
              <a:bodyPr>
                <a:normAutofit fontScale="92500" lnSpcReduction="20000"/>
              </a:bodyPr>
              <a:lstStyle/>
              <a:p>
                <a:pPr marL="0" indent="0">
                  <a:buNone/>
                </a:pPr>
                <a:r>
                  <a:rPr lang="es-ES" b="1" dirty="0"/>
                  <a:t>¿Cómo se calcula?</a:t>
                </a:r>
              </a:p>
              <a:p>
                <a:pPr marL="0" indent="0">
                  <a:lnSpc>
                    <a:spcPct val="170000"/>
                  </a:lnSpc>
                  <a:buNone/>
                </a:pPr>
                <a:r>
                  <a:rPr lang="es-ES" dirty="0"/>
                  <a:t>Definido por </a:t>
                </a:r>
                <a:r>
                  <a:rPr lang="es-ES" dirty="0" err="1"/>
                  <a:t>McFeeter</a:t>
                </a:r>
                <a:r>
                  <a:rPr lang="es-ES" dirty="0"/>
                  <a:t> (1996) utiliza en infrarrojo cercano (NIR) y la banda verde para monitorear cambio en </a:t>
                </a:r>
                <a:r>
                  <a:rPr lang="es-ES" dirty="0" err="1"/>
                  <a:t>cuerpor</a:t>
                </a:r>
                <a:r>
                  <a:rPr lang="es-ES" dirty="0"/>
                  <a:t> de agua.</a:t>
                </a:r>
              </a:p>
              <a:p>
                <a:pPr marL="0" indent="0">
                  <a:buNone/>
                </a:pPr>
                <a:r>
                  <a:rPr lang="es-CL" dirty="0"/>
                  <a:t>NDWI </a:t>
                </a:r>
                <a14:m>
                  <m:oMath xmlns:m="http://schemas.openxmlformats.org/officeDocument/2006/math">
                    <m:r>
                      <a:rPr lang="es-CL" b="0" i="1" smtClean="0">
                        <a:latin typeface="Cambria Math" panose="02040503050406030204" pitchFamily="18" charset="0"/>
                      </a:rPr>
                      <m:t>=</m:t>
                    </m:r>
                    <m:d>
                      <m:dPr>
                        <m:ctrlPr>
                          <a:rPr lang="es-CL" b="0" i="1" smtClean="0">
                            <a:latin typeface="Cambria Math" panose="02040503050406030204" pitchFamily="18" charset="0"/>
                          </a:rPr>
                        </m:ctrlPr>
                      </m:dPr>
                      <m:e>
                        <m:f>
                          <m:fPr>
                            <m:ctrlPr>
                              <a:rPr lang="es-CL" b="0" i="1" smtClean="0">
                                <a:latin typeface="Cambria Math" panose="02040503050406030204" pitchFamily="18" charset="0"/>
                              </a:rPr>
                            </m:ctrlPr>
                          </m:fPr>
                          <m:num>
                            <m:r>
                              <a:rPr lang="es-CL" b="0" i="1" smtClean="0">
                                <a:latin typeface="Cambria Math" panose="02040503050406030204" pitchFamily="18" charset="0"/>
                              </a:rPr>
                              <m:t>𝐺𝑅𝐸𝐸𝑁</m:t>
                            </m:r>
                            <m:r>
                              <a:rPr lang="es-CL" b="0" i="1" smtClean="0">
                                <a:latin typeface="Cambria Math" panose="02040503050406030204" pitchFamily="18" charset="0"/>
                              </a:rPr>
                              <m:t> −</m:t>
                            </m:r>
                            <m:r>
                              <a:rPr lang="es-CL" b="0" i="1" smtClean="0">
                                <a:latin typeface="Cambria Math" panose="02040503050406030204" pitchFamily="18" charset="0"/>
                              </a:rPr>
                              <m:t>𝑁𝐼𝑅</m:t>
                            </m:r>
                          </m:num>
                          <m:den>
                            <m:r>
                              <a:rPr lang="es-CL" b="0" i="1" smtClean="0">
                                <a:latin typeface="Cambria Math" panose="02040503050406030204" pitchFamily="18" charset="0"/>
                              </a:rPr>
                              <m:t>𝐺𝑅𝐸𝐸𝑁</m:t>
                            </m:r>
                            <m:r>
                              <a:rPr lang="es-CL" b="0" i="1" smtClean="0">
                                <a:latin typeface="Cambria Math" panose="02040503050406030204" pitchFamily="18" charset="0"/>
                              </a:rPr>
                              <m:t>+</m:t>
                            </m:r>
                            <m:r>
                              <a:rPr lang="es-CL" b="0" i="1" smtClean="0">
                                <a:latin typeface="Cambria Math" panose="02040503050406030204" pitchFamily="18" charset="0"/>
                              </a:rPr>
                              <m:t>𝑁𝐼𝑅</m:t>
                            </m:r>
                          </m:den>
                        </m:f>
                      </m:e>
                    </m:d>
                  </m:oMath>
                </a14:m>
                <a:endParaRPr lang="es-ES" b="1" dirty="0"/>
              </a:p>
              <a:p>
                <a:pPr marL="0" indent="0">
                  <a:buNone/>
                </a:pPr>
                <a:endParaRPr lang="es-ES" b="1" dirty="0"/>
              </a:p>
              <a:p>
                <a:pPr marL="0" indent="0">
                  <a:buNone/>
                </a:pPr>
                <a:r>
                  <a:rPr lang="es-ES" b="1" dirty="0"/>
                  <a:t>¿Para que se usa?</a:t>
                </a:r>
              </a:p>
              <a:p>
                <a:pPr marL="0" indent="0">
                  <a:buNone/>
                </a:pPr>
                <a:r>
                  <a:rPr lang="es-ES" dirty="0"/>
                  <a:t>Monitorear  áreas con gran saturación de agua y cambios en masas de agua.</a:t>
                </a:r>
              </a:p>
              <a:p>
                <a:pPr marL="0" indent="0">
                  <a:buNone/>
                </a:pPr>
                <a:endParaRPr lang="es-ES" b="1" dirty="0"/>
              </a:p>
              <a:p>
                <a:pPr marL="0" indent="0">
                  <a:buNone/>
                </a:pPr>
                <a:r>
                  <a:rPr lang="es-ES" b="1" dirty="0"/>
                  <a:t>¿Que significa? ¿Cómo se interpreta?</a:t>
                </a:r>
              </a:p>
              <a:p>
                <a:pPr marL="0" indent="0">
                  <a:buNone/>
                </a:pPr>
                <a:r>
                  <a:rPr lang="es-CL" dirty="0"/>
                  <a:t>Valores menores a 0,3 corresponden a no agua (suelo y vegetación)</a:t>
                </a:r>
              </a:p>
              <a:p>
                <a:pPr marL="0" indent="0">
                  <a:buNone/>
                </a:pPr>
                <a:r>
                  <a:rPr lang="es-CL" dirty="0"/>
                  <a:t>Valores mayores a 0,3 corresponden a agua</a:t>
                </a:r>
              </a:p>
            </p:txBody>
          </p:sp>
        </mc:Choice>
        <mc:Fallback xmlns="">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699259" y="857250"/>
                <a:ext cx="9240078" cy="5486399"/>
              </a:xfrm>
              <a:blipFill>
                <a:blip r:embed="rId2"/>
                <a:stretch>
                  <a:fillRect l="-1188" t="-2889" r="-1188" b="-444"/>
                </a:stretch>
              </a:blipFill>
            </p:spPr>
            <p:txBody>
              <a:bodyPr/>
              <a:lstStyle/>
              <a:p>
                <a:r>
                  <a:rPr lang="es-CL">
                    <a:noFill/>
                  </a:rPr>
                  <a:t> </a:t>
                </a:r>
              </a:p>
            </p:txBody>
          </p:sp>
        </mc:Fallback>
      </mc:AlternateContent>
      <p:sp>
        <p:nvSpPr>
          <p:cNvPr id="9" name="CuadroTexto 8">
            <a:extLst>
              <a:ext uri="{FF2B5EF4-FFF2-40B4-BE49-F238E27FC236}">
                <a16:creationId xmlns:a16="http://schemas.microsoft.com/office/drawing/2014/main" id="{BF2A9541-CF7A-4370-AADB-9E6BC37C4B41}"/>
              </a:ext>
            </a:extLst>
          </p:cNvPr>
          <p:cNvSpPr txBox="1"/>
          <p:nvPr/>
        </p:nvSpPr>
        <p:spPr>
          <a:xfrm>
            <a:off x="10381128" y="2690335"/>
            <a:ext cx="1026447" cy="784830"/>
          </a:xfrm>
          <a:prstGeom prst="rect">
            <a:avLst/>
          </a:prstGeom>
          <a:solidFill>
            <a:srgbClr val="92D050"/>
          </a:solidFill>
        </p:spPr>
        <p:txBody>
          <a:bodyPr wrap="square" rtlCol="0">
            <a:spAutoFit/>
          </a:bodyPr>
          <a:lstStyle/>
          <a:p>
            <a:r>
              <a:rPr kumimoji="0" lang="es-ES" sz="1500" b="0" i="0" u="none" strike="noStrike" kern="1200" cap="none" spc="0" normalizeH="0" baseline="0" noProof="0" dirty="0">
                <a:ln>
                  <a:noFill/>
                </a:ln>
                <a:solidFill>
                  <a:schemeClr val="bg1"/>
                </a:solidFill>
                <a:effectLst/>
                <a:uLnTx/>
                <a:uFillTx/>
                <a:latin typeface="Calibri" panose="020F0502020204030204"/>
                <a:ea typeface="+mn-ea"/>
                <a:cs typeface="+mn-cs"/>
              </a:rPr>
              <a:t>Monitoreo de agua en el suelo</a:t>
            </a:r>
            <a:endParaRPr lang="es-CL" sz="1600" dirty="0">
              <a:solidFill>
                <a:schemeClr val="bg1"/>
              </a:solidFill>
            </a:endParaRPr>
          </a:p>
        </p:txBody>
      </p:sp>
      <p:sp>
        <p:nvSpPr>
          <p:cNvPr id="6" name="CuadroTexto 5">
            <a:extLst>
              <a:ext uri="{FF2B5EF4-FFF2-40B4-BE49-F238E27FC236}">
                <a16:creationId xmlns:a16="http://schemas.microsoft.com/office/drawing/2014/main" id="{E8C53430-581C-45E3-AB2B-78E7832E4CDC}"/>
              </a:ext>
            </a:extLst>
          </p:cNvPr>
          <p:cNvSpPr txBox="1"/>
          <p:nvPr/>
        </p:nvSpPr>
        <p:spPr>
          <a:xfrm>
            <a:off x="9610725" y="0"/>
            <a:ext cx="2581275" cy="368046"/>
          </a:xfrm>
          <a:prstGeom prst="rect">
            <a:avLst/>
          </a:prstGeom>
          <a:solidFill>
            <a:srgbClr val="00B0F0"/>
          </a:solidFill>
        </p:spPr>
        <p:txBody>
          <a:bodyPr wrap="square" rtlCol="0">
            <a:spAutoFit/>
          </a:bodyPr>
          <a:lstStyle/>
          <a:p>
            <a:r>
              <a:rPr lang="es-CL" dirty="0"/>
              <a:t>INDICES DE HUMEDAD</a:t>
            </a:r>
          </a:p>
        </p:txBody>
      </p:sp>
    </p:spTree>
    <p:extLst>
      <p:ext uri="{BB962C8B-B14F-4D97-AF65-F5344CB8AC3E}">
        <p14:creationId xmlns:p14="http://schemas.microsoft.com/office/powerpoint/2010/main" val="1729370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38200" y="602634"/>
            <a:ext cx="10515600" cy="727890"/>
          </a:xfrm>
        </p:spPr>
        <p:txBody>
          <a:bodyPr>
            <a:noAutofit/>
          </a:bodyPr>
          <a:lstStyle/>
          <a:p>
            <a:br>
              <a:rPr lang="es-ES" sz="2000" b="0" i="0" u="none" strike="noStrike" dirty="0">
                <a:solidFill>
                  <a:srgbClr val="000000"/>
                </a:solidFill>
                <a:effectLst/>
                <a:latin typeface="Calibri" panose="020F0502020204030204" pitchFamily="34" charset="0"/>
              </a:rPr>
            </a:br>
            <a:r>
              <a:rPr lang="es-ES" sz="2000" b="0" i="0" u="none" strike="noStrike" dirty="0">
                <a:solidFill>
                  <a:srgbClr val="000000"/>
                </a:solidFill>
                <a:effectLst/>
                <a:latin typeface="Calibri" panose="020F0502020204030204" pitchFamily="34" charset="0"/>
              </a:rPr>
              <a:t>TDVI	</a:t>
            </a:r>
            <a:r>
              <a:rPr lang="es-ES" sz="2000" b="0" i="0" u="none" strike="noStrike" dirty="0" err="1">
                <a:solidFill>
                  <a:srgbClr val="000000"/>
                </a:solidFill>
                <a:effectLst/>
                <a:latin typeface="Calibri" panose="020F0502020204030204" pitchFamily="34" charset="0"/>
              </a:rPr>
              <a:t>Temperature</a:t>
            </a:r>
            <a:r>
              <a:rPr lang="es-ES" sz="2000" b="0" i="0" u="none" strike="noStrike" dirty="0">
                <a:solidFill>
                  <a:srgbClr val="000000"/>
                </a:solidFill>
                <a:effectLst/>
                <a:latin typeface="Calibri" panose="020F0502020204030204" pitchFamily="34" charset="0"/>
              </a:rPr>
              <a:t>–</a:t>
            </a:r>
            <a:r>
              <a:rPr lang="es-ES" sz="2000" b="0" i="0" u="none" strike="noStrike" dirty="0" err="1">
                <a:solidFill>
                  <a:srgbClr val="000000"/>
                </a:solidFill>
                <a:effectLst/>
                <a:latin typeface="Calibri" panose="020F0502020204030204" pitchFamily="34" charset="0"/>
              </a:rPr>
              <a:t>Vegetation</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Dryness</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Index</a:t>
            </a:r>
            <a:r>
              <a:rPr lang="es-ES" sz="2000" b="0" i="0" u="none" strike="noStrike" dirty="0">
                <a:solidFill>
                  <a:srgbClr val="000000"/>
                </a:solidFill>
                <a:effectLst/>
                <a:latin typeface="Calibri" panose="020F0502020204030204" pitchFamily="34" charset="0"/>
              </a:rPr>
              <a:t> (Indice de Sequía de Vegetación y Temperatura)</a:t>
            </a:r>
            <a:br>
              <a:rPr lang="es-ES" sz="2000" b="0" i="0" u="none" strike="noStrike" dirty="0">
                <a:solidFill>
                  <a:srgbClr val="000000"/>
                </a:solidFill>
                <a:effectLst/>
                <a:latin typeface="Calibri" panose="020F0502020204030204" pitchFamily="34" charset="0"/>
              </a:rPr>
            </a:br>
            <a:endParaRPr lang="es-ES" sz="2000" b="0" i="0" u="none" strike="noStrike" dirty="0">
              <a:solidFill>
                <a:srgbClr val="000000"/>
              </a:solidFill>
              <a:effectLst/>
              <a:latin typeface="Calibri" panose="020F0502020204030204" pitchFamily="34" charset="0"/>
            </a:endParaRPr>
          </a:p>
        </p:txBody>
      </p:sp>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699259" y="1865376"/>
            <a:ext cx="9240078" cy="4478273"/>
          </a:xfrm>
        </p:spPr>
        <p:txBody>
          <a:bodyPr>
            <a:normAutofit/>
          </a:bodyPr>
          <a:lstStyle/>
          <a:p>
            <a:pPr marL="0" indent="0">
              <a:buNone/>
            </a:pPr>
            <a:r>
              <a:rPr lang="es-ES" sz="1800" b="1" dirty="0"/>
              <a:t>¿Cómo se calcula?</a:t>
            </a:r>
          </a:p>
          <a:p>
            <a:pPr marL="0" indent="0">
              <a:lnSpc>
                <a:spcPct val="170000"/>
              </a:lnSpc>
              <a:buNone/>
            </a:pPr>
            <a:r>
              <a:rPr lang="es-ES" sz="1800" dirty="0"/>
              <a:t>Integra temperatura, vegetación y humedad del suelo. Es decir compara la humedad del suelo y la temperatura con el NDVI</a:t>
            </a:r>
          </a:p>
          <a:p>
            <a:pPr marL="0" indent="0">
              <a:buNone/>
            </a:pPr>
            <a:endParaRPr lang="es-ES" sz="1800" b="1" dirty="0"/>
          </a:p>
          <a:p>
            <a:pPr marL="0" indent="0">
              <a:buNone/>
            </a:pPr>
            <a:r>
              <a:rPr lang="es-ES" sz="1800" b="1" dirty="0"/>
              <a:t>¿Para que se usa?</a:t>
            </a:r>
          </a:p>
          <a:p>
            <a:pPr marL="0" indent="0">
              <a:buNone/>
            </a:pPr>
            <a:r>
              <a:rPr lang="es-ES" sz="1800" dirty="0"/>
              <a:t>Monitorear humedad del suelo y estrés hídrico de cultivo</a:t>
            </a:r>
            <a:endParaRPr lang="es-ES" sz="1800" b="1" dirty="0"/>
          </a:p>
          <a:p>
            <a:pPr marL="0" indent="0">
              <a:buNone/>
            </a:pPr>
            <a:r>
              <a:rPr lang="es-ES" sz="1800" b="1" dirty="0"/>
              <a:t>¿Que significa? ¿Cómo se interpreta?</a:t>
            </a:r>
          </a:p>
          <a:p>
            <a:pPr marL="0" indent="0">
              <a:buNone/>
            </a:pPr>
            <a:endParaRPr lang="es-ES" b="1" dirty="0"/>
          </a:p>
        </p:txBody>
      </p:sp>
      <p:sp>
        <p:nvSpPr>
          <p:cNvPr id="4" name="CuadroTexto 3">
            <a:extLst>
              <a:ext uri="{FF2B5EF4-FFF2-40B4-BE49-F238E27FC236}">
                <a16:creationId xmlns:a16="http://schemas.microsoft.com/office/drawing/2014/main" id="{B15BD3F2-1153-43B8-A234-3C0DA4908AC0}"/>
              </a:ext>
            </a:extLst>
          </p:cNvPr>
          <p:cNvSpPr txBox="1"/>
          <p:nvPr/>
        </p:nvSpPr>
        <p:spPr>
          <a:xfrm>
            <a:off x="9610725" y="0"/>
            <a:ext cx="2581275" cy="368046"/>
          </a:xfrm>
          <a:prstGeom prst="rect">
            <a:avLst/>
          </a:prstGeom>
          <a:solidFill>
            <a:srgbClr val="00B0F0"/>
          </a:solidFill>
        </p:spPr>
        <p:txBody>
          <a:bodyPr wrap="square" rtlCol="0">
            <a:spAutoFit/>
          </a:bodyPr>
          <a:lstStyle/>
          <a:p>
            <a:r>
              <a:rPr lang="es-CL" dirty="0"/>
              <a:t>INDICES DE HUMEDAD</a:t>
            </a:r>
          </a:p>
        </p:txBody>
      </p:sp>
      <p:sp>
        <p:nvSpPr>
          <p:cNvPr id="9" name="CuadroTexto 8">
            <a:extLst>
              <a:ext uri="{FF2B5EF4-FFF2-40B4-BE49-F238E27FC236}">
                <a16:creationId xmlns:a16="http://schemas.microsoft.com/office/drawing/2014/main" id="{BF2A9541-CF7A-4370-AADB-9E6BC37C4B41}"/>
              </a:ext>
            </a:extLst>
          </p:cNvPr>
          <p:cNvSpPr txBox="1"/>
          <p:nvPr/>
        </p:nvSpPr>
        <p:spPr>
          <a:xfrm>
            <a:off x="10381128" y="2690335"/>
            <a:ext cx="1026447" cy="1015663"/>
          </a:xfrm>
          <a:prstGeom prst="rect">
            <a:avLst/>
          </a:prstGeom>
          <a:noFill/>
        </p:spPr>
        <p:txBody>
          <a:bodyPr wrap="square" rtlCol="0">
            <a:spAutoFit/>
          </a:bodyPr>
          <a:lstStyle/>
          <a:p>
            <a:r>
              <a:rPr kumimoji="0" lang="es-ES" sz="1500" b="0" i="0" u="none" strike="noStrike" kern="1200" cap="none" spc="0" normalizeH="0" baseline="0" noProof="0" dirty="0">
                <a:ln>
                  <a:noFill/>
                </a:ln>
                <a:solidFill>
                  <a:prstClr val="black"/>
                </a:solidFill>
                <a:effectLst/>
                <a:uLnTx/>
                <a:uFillTx/>
                <a:latin typeface="Calibri" panose="020F0502020204030204"/>
                <a:ea typeface="+mn-ea"/>
                <a:cs typeface="+mn-cs"/>
              </a:rPr>
              <a:t>Monitoreo de agua </a:t>
            </a:r>
            <a:r>
              <a:rPr lang="es-ES" sz="1500" dirty="0">
                <a:solidFill>
                  <a:prstClr val="black"/>
                </a:solidFill>
                <a:latin typeface="Calibri" panose="020F0502020204030204"/>
              </a:rPr>
              <a:t> en planta y suelo</a:t>
            </a:r>
            <a:endParaRPr lang="es-CL" sz="1600" dirty="0"/>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2C2090D6-5A03-4922-8A89-03A2A910E6A7}"/>
                  </a:ext>
                </a:extLst>
              </p:cNvPr>
              <p:cNvSpPr txBox="1"/>
              <p:nvPr/>
            </p:nvSpPr>
            <p:spPr>
              <a:xfrm>
                <a:off x="3514725" y="2207190"/>
                <a:ext cx="6096000" cy="966290"/>
              </a:xfrm>
              <a:prstGeom prst="rect">
                <a:avLst/>
              </a:prstGeom>
              <a:noFill/>
            </p:spPr>
            <p:txBody>
              <a:bodyPr wrap="square">
                <a:spAutoFit/>
              </a:bodyPr>
              <a:lstStyle/>
              <a:p>
                <a:pPr marL="0" indent="0">
                  <a:lnSpc>
                    <a:spcPct val="170000"/>
                  </a:lnSpc>
                  <a:buNone/>
                </a:pPr>
                <a:endParaRPr lang="es-ES" dirty="0"/>
              </a:p>
              <a:p>
                <a:pPr marL="0" indent="0">
                  <a:buNone/>
                </a:pPr>
                <a:r>
                  <a:rPr lang="es-CL" dirty="0"/>
                  <a:t>TVDI</a:t>
                </a:r>
                <a14:m>
                  <m:oMath xmlns:m="http://schemas.openxmlformats.org/officeDocument/2006/math">
                    <m:r>
                      <a:rPr lang="es-CL" b="0" i="1" smtClean="0">
                        <a:latin typeface="Cambria Math" panose="02040503050406030204" pitchFamily="18" charset="0"/>
                      </a:rPr>
                      <m:t>=</m:t>
                    </m:r>
                    <m:f>
                      <m:fPr>
                        <m:ctrlPr>
                          <a:rPr lang="es-CL" b="0" i="1" smtClean="0">
                            <a:latin typeface="Cambria Math" panose="02040503050406030204" pitchFamily="18" charset="0"/>
                          </a:rPr>
                        </m:ctrlPr>
                      </m:fPr>
                      <m:num>
                        <m:r>
                          <a:rPr lang="es-CL" b="0" i="1" smtClean="0">
                            <a:latin typeface="Cambria Math" panose="02040503050406030204" pitchFamily="18" charset="0"/>
                          </a:rPr>
                          <m:t>𝑇𝑠</m:t>
                        </m:r>
                        <m:r>
                          <a:rPr lang="es-CL" b="0" i="1" smtClean="0">
                            <a:latin typeface="Cambria Math" panose="02040503050406030204" pitchFamily="18" charset="0"/>
                          </a:rPr>
                          <m:t>−</m:t>
                        </m:r>
                        <m:r>
                          <a:rPr lang="es-CL" b="0" i="1" smtClean="0">
                            <a:latin typeface="Cambria Math" panose="02040503050406030204" pitchFamily="18" charset="0"/>
                          </a:rPr>
                          <m:t>𝑇𝑠𝑚𝑖𝑛</m:t>
                        </m:r>
                      </m:num>
                      <m:den>
                        <m:r>
                          <a:rPr lang="es-CL" b="0" i="1" smtClean="0">
                            <a:latin typeface="Cambria Math" panose="02040503050406030204" pitchFamily="18" charset="0"/>
                          </a:rPr>
                          <m:t>𝑎</m:t>
                        </m:r>
                        <m:r>
                          <a:rPr lang="es-CL" b="0" i="1" smtClean="0">
                            <a:latin typeface="Cambria Math" panose="02040503050406030204" pitchFamily="18" charset="0"/>
                          </a:rPr>
                          <m:t>+</m:t>
                        </m:r>
                        <m:r>
                          <a:rPr lang="es-CL" b="0" i="1" smtClean="0">
                            <a:latin typeface="Cambria Math" panose="02040503050406030204" pitchFamily="18" charset="0"/>
                          </a:rPr>
                          <m:t>𝑏</m:t>
                        </m:r>
                        <m:r>
                          <a:rPr lang="es-CL" b="0" i="1" smtClean="0">
                            <a:latin typeface="Cambria Math" panose="02040503050406030204" pitchFamily="18" charset="0"/>
                          </a:rPr>
                          <m:t>∗</m:t>
                        </m:r>
                        <m:r>
                          <a:rPr lang="es-CL" b="0" i="1" smtClean="0">
                            <a:latin typeface="Cambria Math" panose="02040503050406030204" pitchFamily="18" charset="0"/>
                          </a:rPr>
                          <m:t>𝑁𝐷𝑉𝐼</m:t>
                        </m:r>
                        <m:r>
                          <a:rPr lang="es-CL" b="0" i="1" smtClean="0">
                            <a:latin typeface="Cambria Math" panose="02040503050406030204" pitchFamily="18" charset="0"/>
                          </a:rPr>
                          <m:t>−</m:t>
                        </m:r>
                        <m:r>
                          <a:rPr lang="es-CL" b="0" i="1" smtClean="0">
                            <a:latin typeface="Cambria Math" panose="02040503050406030204" pitchFamily="18" charset="0"/>
                          </a:rPr>
                          <m:t>𝑇𝑠𝑚𝑖𝑛</m:t>
                        </m:r>
                      </m:den>
                    </m:f>
                  </m:oMath>
                </a14:m>
                <a:endParaRPr lang="es-CL" b="0" dirty="0"/>
              </a:p>
            </p:txBody>
          </p:sp>
        </mc:Choice>
        <mc:Fallback xmlns="">
          <p:sp>
            <p:nvSpPr>
              <p:cNvPr id="6" name="CuadroTexto 5">
                <a:extLst>
                  <a:ext uri="{FF2B5EF4-FFF2-40B4-BE49-F238E27FC236}">
                    <a16:creationId xmlns:a16="http://schemas.microsoft.com/office/drawing/2014/main" id="{2C2090D6-5A03-4922-8A89-03A2A910E6A7}"/>
                  </a:ext>
                </a:extLst>
              </p:cNvPr>
              <p:cNvSpPr txBox="1">
                <a:spLocks noRot="1" noChangeAspect="1" noMove="1" noResize="1" noEditPoints="1" noAdjustHandles="1" noChangeArrowheads="1" noChangeShapeType="1" noTextEdit="1"/>
              </p:cNvSpPr>
              <p:nvPr/>
            </p:nvSpPr>
            <p:spPr>
              <a:xfrm>
                <a:off x="3514725" y="2207190"/>
                <a:ext cx="6096000" cy="966290"/>
              </a:xfrm>
              <a:prstGeom prst="rect">
                <a:avLst/>
              </a:prstGeom>
              <a:blipFill>
                <a:blip r:embed="rId2"/>
                <a:stretch>
                  <a:fillRect l="-900" b="-3145"/>
                </a:stretch>
              </a:blipFill>
            </p:spPr>
            <p:txBody>
              <a:bodyPr/>
              <a:lstStyle/>
              <a:p>
                <a:r>
                  <a:rPr lang="es-CL">
                    <a:noFill/>
                  </a:rPr>
                  <a:t> </a:t>
                </a:r>
              </a:p>
            </p:txBody>
          </p:sp>
        </mc:Fallback>
      </mc:AlternateContent>
    </p:spTree>
    <p:extLst>
      <p:ext uri="{BB962C8B-B14F-4D97-AF65-F5344CB8AC3E}">
        <p14:creationId xmlns:p14="http://schemas.microsoft.com/office/powerpoint/2010/main" val="3404274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2718CF-4F67-4CB3-A587-D8518A427767}"/>
              </a:ext>
            </a:extLst>
          </p:cNvPr>
          <p:cNvSpPr>
            <a:spLocks noGrp="1"/>
          </p:cNvSpPr>
          <p:nvPr>
            <p:ph type="title"/>
          </p:nvPr>
        </p:nvSpPr>
        <p:spPr/>
        <p:txBody>
          <a:bodyPr/>
          <a:lstStyle/>
          <a:p>
            <a:r>
              <a:rPr lang="es-CL" dirty="0" err="1"/>
              <a:t>Indices</a:t>
            </a:r>
            <a:r>
              <a:rPr lang="es-CL" dirty="0"/>
              <a:t> de suelo</a:t>
            </a:r>
          </a:p>
        </p:txBody>
      </p:sp>
      <p:sp>
        <p:nvSpPr>
          <p:cNvPr id="3" name="Marcador de contenido 2">
            <a:extLst>
              <a:ext uri="{FF2B5EF4-FFF2-40B4-BE49-F238E27FC236}">
                <a16:creationId xmlns:a16="http://schemas.microsoft.com/office/drawing/2014/main" id="{56BC5CAA-5E77-447B-9EE4-6C1B3A910013}"/>
              </a:ext>
            </a:extLst>
          </p:cNvPr>
          <p:cNvSpPr>
            <a:spLocks noGrp="1"/>
          </p:cNvSpPr>
          <p:nvPr>
            <p:ph idx="1"/>
          </p:nvPr>
        </p:nvSpPr>
        <p:spPr/>
        <p:txBody>
          <a:bodyPr/>
          <a:lstStyle/>
          <a:p>
            <a:endParaRPr lang="es-CL"/>
          </a:p>
        </p:txBody>
      </p:sp>
    </p:spTree>
    <p:extLst>
      <p:ext uri="{BB962C8B-B14F-4D97-AF65-F5344CB8AC3E}">
        <p14:creationId xmlns:p14="http://schemas.microsoft.com/office/powerpoint/2010/main" val="3656841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020E19-6BA5-4D16-85EC-7BE9D84ED32B}"/>
              </a:ext>
            </a:extLst>
          </p:cNvPr>
          <p:cNvSpPr>
            <a:spLocks noGrp="1"/>
          </p:cNvSpPr>
          <p:nvPr>
            <p:ph type="title"/>
          </p:nvPr>
        </p:nvSpPr>
        <p:spPr/>
        <p:txBody>
          <a:bodyPr>
            <a:normAutofit/>
          </a:bodyPr>
          <a:lstStyle/>
          <a:p>
            <a:r>
              <a:rPr lang="es-CL" sz="2400" dirty="0"/>
              <a:t>Agregar 3 párrafos descriptivos</a:t>
            </a:r>
          </a:p>
        </p:txBody>
      </p:sp>
      <p:sp>
        <p:nvSpPr>
          <p:cNvPr id="3" name="Marcador de contenido 2">
            <a:extLst>
              <a:ext uri="{FF2B5EF4-FFF2-40B4-BE49-F238E27FC236}">
                <a16:creationId xmlns:a16="http://schemas.microsoft.com/office/drawing/2014/main" id="{782552FD-CE81-4344-9C89-D3315B8B7A88}"/>
              </a:ext>
            </a:extLst>
          </p:cNvPr>
          <p:cNvSpPr>
            <a:spLocks noGrp="1"/>
          </p:cNvSpPr>
          <p:nvPr>
            <p:ph idx="1"/>
          </p:nvPr>
        </p:nvSpPr>
        <p:spPr>
          <a:xfrm>
            <a:off x="735363" y="1690688"/>
            <a:ext cx="6760812" cy="4365625"/>
          </a:xfrm>
        </p:spPr>
        <p:txBody>
          <a:bodyPr>
            <a:normAutofit fontScale="92500" lnSpcReduction="10000"/>
          </a:bodyPr>
          <a:lstStyle/>
          <a:p>
            <a:pPr marL="0" indent="0" algn="just">
              <a:buNone/>
            </a:pPr>
            <a:r>
              <a:rPr lang="es-CL" dirty="0"/>
              <a:t>Las tecnologías geoespaciales aplicadas a la agricultura </a:t>
            </a:r>
            <a:r>
              <a:rPr lang="es-CL" dirty="0" err="1"/>
              <a:t>permiteN</a:t>
            </a:r>
            <a:r>
              <a:rPr lang="es-CL" dirty="0"/>
              <a:t> monitorear de forma remota los cultivos para una toma de decisiones acertada en el campo. Estas tecnologías cada día son más importante para el seguimiento y la gestión del suelo y el riego en las tierra agrícolas.</a:t>
            </a:r>
          </a:p>
          <a:p>
            <a:pPr marL="0" indent="0" algn="just">
              <a:buNone/>
            </a:pPr>
            <a:r>
              <a:rPr lang="es-CL" dirty="0"/>
              <a:t>Esta herramienta utiliza, procesa y analiza gran variedad de imágenes satelitales mediante índices satelitales para la evaluación del sistema suelo-suelo-agua y producción de cultivos. </a:t>
            </a:r>
            <a:r>
              <a:rPr lang="es-ES" dirty="0"/>
              <a:t>Asimismo, integra datos climáticos que permiten estimar las fluctuaciones en la humedad del suelo y cultivo.</a:t>
            </a:r>
          </a:p>
          <a:p>
            <a:pPr marL="0" indent="0">
              <a:buNone/>
            </a:pPr>
            <a:endParaRPr lang="es-CL" dirty="0"/>
          </a:p>
          <a:p>
            <a:pPr marL="0" indent="0">
              <a:buNone/>
            </a:pPr>
            <a:endParaRPr lang="es-CL" dirty="0"/>
          </a:p>
        </p:txBody>
      </p:sp>
      <p:sp>
        <p:nvSpPr>
          <p:cNvPr id="5" name="Título 1">
            <a:extLst>
              <a:ext uri="{FF2B5EF4-FFF2-40B4-BE49-F238E27FC236}">
                <a16:creationId xmlns:a16="http://schemas.microsoft.com/office/drawing/2014/main" id="{68F681D0-BC6A-413F-BD02-9083E4DF2CD8}"/>
              </a:ext>
            </a:extLst>
          </p:cNvPr>
          <p:cNvSpPr txBox="1">
            <a:spLocks/>
          </p:cNvSpPr>
          <p:nvPr/>
        </p:nvSpPr>
        <p:spPr>
          <a:xfrm>
            <a:off x="7886698" y="453070"/>
            <a:ext cx="3569939" cy="114967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L" sz="5200" dirty="0">
                <a:solidFill>
                  <a:schemeClr val="tx2"/>
                </a:solidFill>
              </a:rPr>
              <a:t>Geomática Agrícola</a:t>
            </a:r>
          </a:p>
        </p:txBody>
      </p:sp>
      <p:sp>
        <p:nvSpPr>
          <p:cNvPr id="6" name="Subtítulo 2">
            <a:extLst>
              <a:ext uri="{FF2B5EF4-FFF2-40B4-BE49-F238E27FC236}">
                <a16:creationId xmlns:a16="http://schemas.microsoft.com/office/drawing/2014/main" id="{851F27DC-C082-492C-92AD-7AE365B0A068}"/>
              </a:ext>
            </a:extLst>
          </p:cNvPr>
          <p:cNvSpPr txBox="1">
            <a:spLocks/>
          </p:cNvSpPr>
          <p:nvPr/>
        </p:nvSpPr>
        <p:spPr>
          <a:xfrm>
            <a:off x="8202961" y="1541734"/>
            <a:ext cx="3150839" cy="6820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CL" sz="1400" dirty="0">
                <a:solidFill>
                  <a:schemeClr val="tx2"/>
                </a:solidFill>
              </a:rPr>
              <a:t>Agricultura Inteligente para el Monitoreo del sistema Suelo Planta Agua</a:t>
            </a:r>
          </a:p>
        </p:txBody>
      </p:sp>
      <p:sp>
        <p:nvSpPr>
          <p:cNvPr id="7" name="Subtítulo 2">
            <a:extLst>
              <a:ext uri="{FF2B5EF4-FFF2-40B4-BE49-F238E27FC236}">
                <a16:creationId xmlns:a16="http://schemas.microsoft.com/office/drawing/2014/main" id="{726FA4B5-D75D-4DED-897F-62B05C8F3CEB}"/>
              </a:ext>
            </a:extLst>
          </p:cNvPr>
          <p:cNvSpPr txBox="1">
            <a:spLocks/>
          </p:cNvSpPr>
          <p:nvPr/>
        </p:nvSpPr>
        <p:spPr>
          <a:xfrm>
            <a:off x="8202960" y="2921381"/>
            <a:ext cx="3150839" cy="6820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L" sz="1400" dirty="0">
                <a:solidFill>
                  <a:schemeClr val="tx2"/>
                </a:solidFill>
              </a:rPr>
              <a:t>Tecnología geoespaciales aplicadas a la agricultura para el monitoreo del cultivos</a:t>
            </a:r>
          </a:p>
        </p:txBody>
      </p:sp>
      <p:sp>
        <p:nvSpPr>
          <p:cNvPr id="8" name="Subtítulo 2">
            <a:extLst>
              <a:ext uri="{FF2B5EF4-FFF2-40B4-BE49-F238E27FC236}">
                <a16:creationId xmlns:a16="http://schemas.microsoft.com/office/drawing/2014/main" id="{86C7DE21-E6B8-4E8D-BD03-5095D5C3977F}"/>
              </a:ext>
            </a:extLst>
          </p:cNvPr>
          <p:cNvSpPr txBox="1">
            <a:spLocks/>
          </p:cNvSpPr>
          <p:nvPr/>
        </p:nvSpPr>
        <p:spPr>
          <a:xfrm>
            <a:off x="8096249" y="2135515"/>
            <a:ext cx="3150839" cy="6820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L" sz="1400" dirty="0">
                <a:solidFill>
                  <a:schemeClr val="tx2"/>
                </a:solidFill>
              </a:rPr>
              <a:t>Agricultura de Precisión para el Monitoreo del sistema Suelo Planta Agua</a:t>
            </a:r>
          </a:p>
        </p:txBody>
      </p:sp>
    </p:spTree>
    <p:extLst>
      <p:ext uri="{BB962C8B-B14F-4D97-AF65-F5344CB8AC3E}">
        <p14:creationId xmlns:p14="http://schemas.microsoft.com/office/powerpoint/2010/main" val="715874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699259" y="438912"/>
            <a:ext cx="10515600" cy="679704"/>
          </a:xfrm>
        </p:spPr>
        <p:txBody>
          <a:bodyPr>
            <a:noAutofit/>
          </a:bodyPr>
          <a:lstStyle/>
          <a:p>
            <a:r>
              <a:rPr lang="es-ES" sz="2000" b="0" i="0" u="none" strike="noStrike" dirty="0">
                <a:solidFill>
                  <a:srgbClr val="000000"/>
                </a:solidFill>
                <a:effectLst/>
                <a:latin typeface="Calibri" panose="020F0502020204030204" pitchFamily="34" charset="0"/>
              </a:rPr>
              <a:t>NDTI	</a:t>
            </a:r>
            <a:r>
              <a:rPr lang="es-ES" sz="2000" b="0" i="0" u="none" strike="noStrike" dirty="0" err="1">
                <a:solidFill>
                  <a:srgbClr val="000000"/>
                </a:solidFill>
                <a:effectLst/>
                <a:latin typeface="Calibri" panose="020F0502020204030204" pitchFamily="34" charset="0"/>
              </a:rPr>
              <a:t>Normalized</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Difference</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Tillage</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Index</a:t>
            </a:r>
            <a:r>
              <a:rPr lang="es-ES" sz="2000" b="0" i="0" u="none" strike="noStrike" dirty="0">
                <a:solidFill>
                  <a:srgbClr val="000000"/>
                </a:solidFill>
                <a:effectLst/>
                <a:latin typeface="Calibri" panose="020F0502020204030204" pitchFamily="34" charset="0"/>
              </a:rPr>
              <a:t> (Indice Diferencial Normalizado de Labranza</a:t>
            </a:r>
            <a:br>
              <a:rPr lang="es-ES" sz="2000" b="0" i="0" u="none" strike="noStrike" dirty="0">
                <a:solidFill>
                  <a:srgbClr val="000000"/>
                </a:solidFill>
                <a:effectLst/>
                <a:latin typeface="Calibri" panose="020F0502020204030204" pitchFamily="34" charset="0"/>
              </a:rPr>
            </a:br>
            <a:endParaRPr lang="es-ES" sz="2000" b="0" i="0" u="none" strike="noStrike" dirty="0">
              <a:solidFill>
                <a:srgbClr val="000000"/>
              </a:solidFill>
              <a:effectLst/>
              <a:latin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699259" y="1189482"/>
                <a:ext cx="9240078" cy="5154167"/>
              </a:xfrm>
            </p:spPr>
            <p:txBody>
              <a:bodyPr>
                <a:normAutofit fontScale="92500" lnSpcReduction="20000"/>
              </a:bodyPr>
              <a:lstStyle/>
              <a:p>
                <a:pPr marL="0" indent="0">
                  <a:buNone/>
                </a:pPr>
                <a:r>
                  <a:rPr lang="es-ES" b="1" dirty="0"/>
                  <a:t>¿Cómo se calcula?</a:t>
                </a:r>
              </a:p>
              <a:p>
                <a:pPr marL="0" indent="0">
                  <a:lnSpc>
                    <a:spcPct val="170000"/>
                  </a:lnSpc>
                  <a:buNone/>
                </a:pPr>
                <a:r>
                  <a:rPr lang="es-ES" dirty="0"/>
                  <a:t>Estima la cubierta de residuos, mediante la diferencia en reflectancia entre 2 bandas infrarrojas de onda corta (SWIR) cerca de 1600nm y 2300nm</a:t>
                </a:r>
              </a:p>
              <a:p>
                <a:pPr marL="0" indent="0">
                  <a:buNone/>
                </a:pPr>
                <a:r>
                  <a:rPr lang="es-CL" dirty="0"/>
                  <a:t>NDTI</a:t>
                </a:r>
                <a14:m>
                  <m:oMath xmlns:m="http://schemas.openxmlformats.org/officeDocument/2006/math">
                    <m:r>
                      <a:rPr lang="es-CL" b="0" i="1" smtClean="0">
                        <a:latin typeface="Cambria Math" panose="02040503050406030204" pitchFamily="18" charset="0"/>
                      </a:rPr>
                      <m:t>=</m:t>
                    </m:r>
                    <m:f>
                      <m:fPr>
                        <m:ctrlPr>
                          <a:rPr lang="es-CL" b="0" i="1" smtClean="0">
                            <a:latin typeface="Cambria Math" panose="02040503050406030204" pitchFamily="18" charset="0"/>
                          </a:rPr>
                        </m:ctrlPr>
                      </m:fPr>
                      <m:num>
                        <m:r>
                          <a:rPr lang="es-CL" b="0" i="1" smtClean="0">
                            <a:latin typeface="Cambria Math" panose="02040503050406030204" pitchFamily="18" charset="0"/>
                          </a:rPr>
                          <m:t>𝑆𝑊𝐼𝑅</m:t>
                        </m:r>
                        <m:r>
                          <a:rPr lang="es-CL" b="0" i="1" smtClean="0">
                            <a:latin typeface="Cambria Math" panose="02040503050406030204" pitchFamily="18" charset="0"/>
                          </a:rPr>
                          <m:t>3−</m:t>
                        </m:r>
                        <m:r>
                          <a:rPr lang="es-CL" b="0" i="1" smtClean="0">
                            <a:latin typeface="Cambria Math" panose="02040503050406030204" pitchFamily="18" charset="0"/>
                          </a:rPr>
                          <m:t>𝑆𝑊𝐼𝑅</m:t>
                        </m:r>
                        <m:r>
                          <a:rPr lang="es-CL" b="0" i="1" smtClean="0">
                            <a:latin typeface="Cambria Math" panose="02040503050406030204" pitchFamily="18" charset="0"/>
                          </a:rPr>
                          <m:t>8</m:t>
                        </m:r>
                      </m:num>
                      <m:den>
                        <m:r>
                          <a:rPr lang="es-CL" b="0" i="1" smtClean="0">
                            <a:latin typeface="Cambria Math" panose="02040503050406030204" pitchFamily="18" charset="0"/>
                          </a:rPr>
                          <m:t>𝑆𝑊𝐼𝑅</m:t>
                        </m:r>
                        <m:r>
                          <a:rPr lang="es-CL" b="0" i="1" smtClean="0">
                            <a:latin typeface="Cambria Math" panose="02040503050406030204" pitchFamily="18" charset="0"/>
                          </a:rPr>
                          <m:t>3+</m:t>
                        </m:r>
                        <m:r>
                          <a:rPr lang="es-CL" b="0" i="1" smtClean="0">
                            <a:latin typeface="Cambria Math" panose="02040503050406030204" pitchFamily="18" charset="0"/>
                          </a:rPr>
                          <m:t>𝑆𝑊𝐼𝑅</m:t>
                        </m:r>
                        <m:r>
                          <a:rPr lang="es-CL" b="0" i="1" smtClean="0">
                            <a:latin typeface="Cambria Math" panose="02040503050406030204" pitchFamily="18" charset="0"/>
                          </a:rPr>
                          <m:t>8</m:t>
                        </m:r>
                      </m:den>
                    </m:f>
                  </m:oMath>
                </a14:m>
                <a:endParaRPr lang="es-CL" b="0" dirty="0"/>
              </a:p>
              <a:p>
                <a:pPr marL="0" indent="0">
                  <a:buNone/>
                </a:pPr>
                <a:endParaRPr lang="es-ES" b="1" dirty="0"/>
              </a:p>
              <a:p>
                <a:pPr marL="0" indent="0">
                  <a:lnSpc>
                    <a:spcPct val="110000"/>
                  </a:lnSpc>
                  <a:buNone/>
                </a:pPr>
                <a:r>
                  <a:rPr lang="es-ES" b="1" dirty="0"/>
                  <a:t>¿Para que se usa?</a:t>
                </a:r>
              </a:p>
              <a:p>
                <a:pPr marL="0" indent="0">
                  <a:lnSpc>
                    <a:spcPct val="110000"/>
                  </a:lnSpc>
                  <a:buNone/>
                </a:pPr>
                <a:r>
                  <a:rPr lang="es-ES" dirty="0"/>
                  <a:t>Estimar la cobertura de suelo. En tierras agrícolas puede diferenciar agricultura tradicional de agricultura de conservación.</a:t>
                </a:r>
              </a:p>
              <a:p>
                <a:pPr marL="0" indent="0">
                  <a:lnSpc>
                    <a:spcPct val="110000"/>
                  </a:lnSpc>
                  <a:buNone/>
                </a:pPr>
                <a:r>
                  <a:rPr lang="es-ES" b="1" dirty="0"/>
                  <a:t>¿Que significa? ¿Cómo se interpreta?</a:t>
                </a:r>
              </a:p>
              <a:p>
                <a:pPr marL="0" indent="0">
                  <a:buNone/>
                </a:pPr>
                <a:endParaRPr lang="es-ES" dirty="0"/>
              </a:p>
              <a:p>
                <a:endParaRPr lang="es-CL"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699259" y="1189482"/>
                <a:ext cx="9240078" cy="5154167"/>
              </a:xfrm>
              <a:blipFill>
                <a:blip r:embed="rId2"/>
                <a:stretch>
                  <a:fillRect l="-1188" t="-2955" r="-1848" b="-355"/>
                </a:stretch>
              </a:blipFill>
            </p:spPr>
            <p:txBody>
              <a:bodyPr/>
              <a:lstStyle/>
              <a:p>
                <a:r>
                  <a:rPr lang="es-CL">
                    <a:noFill/>
                  </a:rPr>
                  <a:t> </a:t>
                </a:r>
              </a:p>
            </p:txBody>
          </p:sp>
        </mc:Fallback>
      </mc:AlternateContent>
      <p:sp>
        <p:nvSpPr>
          <p:cNvPr id="5" name="CuadroTexto 4">
            <a:extLst>
              <a:ext uri="{FF2B5EF4-FFF2-40B4-BE49-F238E27FC236}">
                <a16:creationId xmlns:a16="http://schemas.microsoft.com/office/drawing/2014/main" id="{1DA902CA-51B1-4C84-B3B8-60739A6835E1}"/>
              </a:ext>
            </a:extLst>
          </p:cNvPr>
          <p:cNvSpPr txBox="1"/>
          <p:nvPr/>
        </p:nvSpPr>
        <p:spPr>
          <a:xfrm>
            <a:off x="9610725" y="0"/>
            <a:ext cx="2581275" cy="368046"/>
          </a:xfrm>
          <a:prstGeom prst="rect">
            <a:avLst/>
          </a:prstGeom>
          <a:solidFill>
            <a:srgbClr val="996633"/>
          </a:solidFill>
        </p:spPr>
        <p:txBody>
          <a:bodyPr wrap="square" rtlCol="0">
            <a:spAutoFit/>
          </a:bodyPr>
          <a:lstStyle/>
          <a:p>
            <a:r>
              <a:rPr lang="es-CL" dirty="0"/>
              <a:t>INDICES DE SUELO</a:t>
            </a:r>
          </a:p>
        </p:txBody>
      </p:sp>
    </p:spTree>
    <p:extLst>
      <p:ext uri="{BB962C8B-B14F-4D97-AF65-F5344CB8AC3E}">
        <p14:creationId xmlns:p14="http://schemas.microsoft.com/office/powerpoint/2010/main" val="3653078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699258" y="514351"/>
            <a:ext cx="10515600" cy="679704"/>
          </a:xfrm>
        </p:spPr>
        <p:txBody>
          <a:bodyPr>
            <a:noAutofit/>
          </a:bodyPr>
          <a:lstStyle/>
          <a:p>
            <a:r>
              <a:rPr lang="es-CL" sz="1800" b="0" i="0" u="none" strike="noStrike" dirty="0">
                <a:solidFill>
                  <a:srgbClr val="000000"/>
                </a:solidFill>
                <a:effectLst/>
                <a:latin typeface="Calibri" panose="020F0502020204030204" pitchFamily="34" charset="0"/>
              </a:rPr>
              <a:t>SINDRI</a:t>
            </a:r>
            <a:r>
              <a:rPr lang="es-CL" sz="1000" dirty="0"/>
              <a:t> </a:t>
            </a:r>
            <a:r>
              <a:rPr lang="es-CL" sz="1800" b="0" i="0" u="none" strike="noStrike" dirty="0">
                <a:solidFill>
                  <a:srgbClr val="000000"/>
                </a:solidFill>
                <a:effectLst/>
                <a:latin typeface="Calibri" panose="020F0502020204030204" pitchFamily="34" charset="0"/>
              </a:rPr>
              <a:t> </a:t>
            </a:r>
            <a:r>
              <a:rPr lang="es-CL" sz="1800" b="0" i="0" u="none" strike="noStrike" dirty="0" err="1">
                <a:solidFill>
                  <a:srgbClr val="000000"/>
                </a:solidFill>
                <a:effectLst/>
                <a:latin typeface="Calibri" panose="020F0502020204030204" pitchFamily="34" charset="0"/>
              </a:rPr>
              <a:t>Shortwave</a:t>
            </a:r>
            <a:r>
              <a:rPr lang="es-CL" sz="1800" b="0" i="0" u="none" strike="noStrike" dirty="0">
                <a:solidFill>
                  <a:srgbClr val="000000"/>
                </a:solidFill>
                <a:effectLst/>
                <a:latin typeface="Calibri" panose="020F0502020204030204" pitchFamily="34" charset="0"/>
              </a:rPr>
              <a:t> </a:t>
            </a:r>
            <a:r>
              <a:rPr lang="es-CL" sz="1800" b="0" i="0" u="none" strike="noStrike" dirty="0" err="1">
                <a:solidFill>
                  <a:srgbClr val="000000"/>
                </a:solidFill>
                <a:effectLst/>
                <a:latin typeface="Calibri" panose="020F0502020204030204" pitchFamily="34" charset="0"/>
              </a:rPr>
              <a:t>infrared</a:t>
            </a:r>
            <a:r>
              <a:rPr lang="es-CL" sz="1800" b="0" i="0" u="none" strike="noStrike" dirty="0">
                <a:solidFill>
                  <a:srgbClr val="000000"/>
                </a:solidFill>
                <a:effectLst/>
                <a:latin typeface="Calibri" panose="020F0502020204030204" pitchFamily="34" charset="0"/>
              </a:rPr>
              <a:t> </a:t>
            </a:r>
            <a:r>
              <a:rPr lang="es-CL" sz="1800" b="0" i="0" u="none" strike="noStrike" dirty="0" err="1">
                <a:solidFill>
                  <a:srgbClr val="000000"/>
                </a:solidFill>
                <a:effectLst/>
                <a:latin typeface="Calibri" panose="020F0502020204030204" pitchFamily="34" charset="0"/>
              </a:rPr>
              <a:t>normalized</a:t>
            </a:r>
            <a:r>
              <a:rPr lang="es-CL" sz="1800" b="0" i="0" u="none" strike="noStrike" dirty="0">
                <a:solidFill>
                  <a:srgbClr val="000000"/>
                </a:solidFill>
                <a:effectLst/>
                <a:latin typeface="Calibri" panose="020F0502020204030204" pitchFamily="34" charset="0"/>
              </a:rPr>
              <a:t> </a:t>
            </a:r>
            <a:r>
              <a:rPr lang="es-CL" sz="1800" b="0" i="0" u="none" strike="noStrike" dirty="0" err="1">
                <a:solidFill>
                  <a:srgbClr val="000000"/>
                </a:solidFill>
                <a:effectLst/>
                <a:latin typeface="Calibri" panose="020F0502020204030204" pitchFamily="34" charset="0"/>
              </a:rPr>
              <a:t>difference</a:t>
            </a:r>
            <a:r>
              <a:rPr lang="es-CL" sz="1800" b="0" i="0" u="none" strike="noStrike" dirty="0">
                <a:solidFill>
                  <a:srgbClr val="000000"/>
                </a:solidFill>
                <a:effectLst/>
                <a:latin typeface="Calibri" panose="020F0502020204030204" pitchFamily="34" charset="0"/>
              </a:rPr>
              <a:t> </a:t>
            </a:r>
            <a:r>
              <a:rPr lang="es-CL" sz="1800" b="0" i="0" u="none" strike="noStrike" dirty="0" err="1">
                <a:solidFill>
                  <a:srgbClr val="000000"/>
                </a:solidFill>
                <a:effectLst/>
                <a:latin typeface="Calibri" panose="020F0502020204030204" pitchFamily="34" charset="0"/>
              </a:rPr>
              <a:t>residue</a:t>
            </a:r>
            <a:r>
              <a:rPr lang="es-CL" sz="1800" b="0" i="0" u="none" strike="noStrike" dirty="0">
                <a:solidFill>
                  <a:srgbClr val="000000"/>
                </a:solidFill>
                <a:effectLst/>
                <a:latin typeface="Calibri" panose="020F0502020204030204" pitchFamily="34" charset="0"/>
              </a:rPr>
              <a:t> </a:t>
            </a:r>
            <a:r>
              <a:rPr lang="es-CL" sz="1800" b="0" i="0" u="none" strike="noStrike" dirty="0" err="1">
                <a:solidFill>
                  <a:srgbClr val="000000"/>
                </a:solidFill>
                <a:effectLst/>
                <a:latin typeface="Calibri" panose="020F0502020204030204" pitchFamily="34" charset="0"/>
              </a:rPr>
              <a:t>index</a:t>
            </a:r>
            <a:r>
              <a:rPr lang="es-CL" sz="1800" b="0" i="0" u="none" strike="noStrike" dirty="0">
                <a:solidFill>
                  <a:srgbClr val="000000"/>
                </a:solidFill>
                <a:effectLst/>
                <a:latin typeface="Calibri" panose="020F0502020204030204" pitchFamily="34" charset="0"/>
              </a:rPr>
              <a:t> (</a:t>
            </a:r>
            <a:r>
              <a:rPr lang="es-CL" sz="1800" b="0" i="0" u="none" strike="noStrike" dirty="0" err="1">
                <a:solidFill>
                  <a:srgbClr val="000000"/>
                </a:solidFill>
                <a:effectLst/>
                <a:latin typeface="Calibri" panose="020F0502020204030204" pitchFamily="34" charset="0"/>
              </a:rPr>
              <a:t>Indice</a:t>
            </a:r>
            <a:r>
              <a:rPr lang="es-CL" sz="1800" b="0" i="0" u="none" strike="noStrike" dirty="0">
                <a:solidFill>
                  <a:srgbClr val="000000"/>
                </a:solidFill>
                <a:effectLst/>
                <a:latin typeface="Calibri" panose="020F0502020204030204" pitchFamily="34" charset="0"/>
              </a:rPr>
              <a:t> Diferencial Normalizado de Residuos de Infrarrojo de onda corta)</a:t>
            </a:r>
            <a:br>
              <a:rPr lang="es-ES" sz="2000" b="0" i="0" u="none" strike="noStrike" dirty="0">
                <a:solidFill>
                  <a:srgbClr val="000000"/>
                </a:solidFill>
                <a:effectLst/>
                <a:latin typeface="Calibri" panose="020F0502020204030204" pitchFamily="34" charset="0"/>
              </a:rPr>
            </a:br>
            <a:endParaRPr lang="es-ES" sz="2000" b="0" i="0" u="none" strike="noStrike" dirty="0">
              <a:solidFill>
                <a:srgbClr val="000000"/>
              </a:solidFill>
              <a:effectLst/>
              <a:latin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699258" y="1664208"/>
                <a:ext cx="10515599" cy="4679441"/>
              </a:xfrm>
            </p:spPr>
            <p:txBody>
              <a:bodyPr>
                <a:normAutofit fontScale="70000" lnSpcReduction="20000"/>
              </a:bodyPr>
              <a:lstStyle/>
              <a:p>
                <a:pPr marL="0" indent="0">
                  <a:buNone/>
                </a:pPr>
                <a:r>
                  <a:rPr lang="es-ES" b="1" dirty="0"/>
                  <a:t>¿Cómo se calcula?</a:t>
                </a:r>
              </a:p>
              <a:p>
                <a:pPr marL="0" indent="0">
                  <a:lnSpc>
                    <a:spcPct val="170000"/>
                  </a:lnSpc>
                  <a:buNone/>
                </a:pPr>
                <a:r>
                  <a:rPr lang="es-ES" dirty="0"/>
                  <a:t>Muy sensible al contenido de clorofila en vegetación decidua. Es mejor que el NDVI para cultivo en temporada temprana y media.</a:t>
                </a:r>
              </a:p>
              <a:p>
                <a:pPr marL="0" indent="0">
                  <a:buNone/>
                </a:pPr>
                <a:r>
                  <a:rPr lang="es-CL" dirty="0"/>
                  <a:t>SINDRI</a:t>
                </a:r>
                <a14:m>
                  <m:oMath xmlns:m="http://schemas.openxmlformats.org/officeDocument/2006/math">
                    <m:r>
                      <a:rPr lang="es-CL" b="0" i="1" smtClean="0">
                        <a:latin typeface="Cambria Math" panose="02040503050406030204" pitchFamily="18" charset="0"/>
                      </a:rPr>
                      <m:t>=</m:t>
                    </m:r>
                    <m:f>
                      <m:fPr>
                        <m:ctrlPr>
                          <a:rPr lang="es-CL" b="0" i="1" smtClean="0">
                            <a:latin typeface="Cambria Math" panose="02040503050406030204" pitchFamily="18" charset="0"/>
                          </a:rPr>
                        </m:ctrlPr>
                      </m:fPr>
                      <m:num>
                        <m:r>
                          <a:rPr lang="es-CL" b="0" i="1" smtClean="0">
                            <a:latin typeface="Cambria Math" panose="02040503050406030204" pitchFamily="18" charset="0"/>
                          </a:rPr>
                          <m:t>𝑅</m:t>
                        </m:r>
                        <m:r>
                          <a:rPr lang="es-CL" b="0" i="1" baseline="-25000" smtClean="0">
                            <a:latin typeface="Cambria Math" panose="02040503050406030204" pitchFamily="18" charset="0"/>
                          </a:rPr>
                          <m:t>2210</m:t>
                        </m:r>
                        <m:r>
                          <a:rPr lang="es-CL" b="0" i="1" smtClean="0">
                            <a:latin typeface="Cambria Math" panose="02040503050406030204" pitchFamily="18" charset="0"/>
                          </a:rPr>
                          <m:t>−</m:t>
                        </m:r>
                        <m:r>
                          <a:rPr lang="es-CL" b="0" i="1" smtClean="0">
                            <a:latin typeface="Cambria Math" panose="02040503050406030204" pitchFamily="18" charset="0"/>
                          </a:rPr>
                          <m:t>𝑅</m:t>
                        </m:r>
                        <m:r>
                          <a:rPr lang="es-CL" b="0" i="1" baseline="-25000" smtClean="0">
                            <a:latin typeface="Cambria Math" panose="02040503050406030204" pitchFamily="18" charset="0"/>
                          </a:rPr>
                          <m:t>2260</m:t>
                        </m:r>
                      </m:num>
                      <m:den>
                        <m:r>
                          <a:rPr lang="es-CL" b="0" i="1" smtClean="0">
                            <a:latin typeface="Cambria Math" panose="02040503050406030204" pitchFamily="18" charset="0"/>
                          </a:rPr>
                          <m:t>𝑅</m:t>
                        </m:r>
                        <m:r>
                          <a:rPr lang="es-CL" b="0" i="1" baseline="-25000" smtClean="0">
                            <a:latin typeface="Cambria Math" panose="02040503050406030204" pitchFamily="18" charset="0"/>
                          </a:rPr>
                          <m:t>2210</m:t>
                        </m:r>
                        <m:r>
                          <a:rPr lang="es-CL" b="0" i="1" smtClean="0">
                            <a:latin typeface="Cambria Math" panose="02040503050406030204" pitchFamily="18" charset="0"/>
                          </a:rPr>
                          <m:t>−</m:t>
                        </m:r>
                        <m:r>
                          <a:rPr lang="es-CL" b="0" i="1" smtClean="0">
                            <a:latin typeface="Cambria Math" panose="02040503050406030204" pitchFamily="18" charset="0"/>
                          </a:rPr>
                          <m:t>𝑅</m:t>
                        </m:r>
                        <m:r>
                          <a:rPr lang="es-CL" b="0" i="1" baseline="-25000" smtClean="0">
                            <a:latin typeface="Cambria Math" panose="02040503050406030204" pitchFamily="18" charset="0"/>
                          </a:rPr>
                          <m:t>2260</m:t>
                        </m:r>
                      </m:den>
                    </m:f>
                  </m:oMath>
                </a14:m>
                <a:endParaRPr lang="es-CL" b="0" dirty="0"/>
              </a:p>
              <a:p>
                <a:pPr marL="0" indent="0">
                  <a:buNone/>
                </a:pPr>
                <a:endParaRPr lang="es-ES" i="1" baseline="-25000" dirty="0">
                  <a:latin typeface="Cambria Math" panose="02040503050406030204" pitchFamily="18" charset="0"/>
                </a:endParaRPr>
              </a:p>
              <a:p>
                <a:pPr marL="0" indent="0">
                  <a:buNone/>
                </a:pPr>
                <a:endParaRPr lang="es-ES" b="1" dirty="0"/>
              </a:p>
              <a:p>
                <a:pPr marL="0" indent="0">
                  <a:lnSpc>
                    <a:spcPct val="120000"/>
                  </a:lnSpc>
                  <a:buNone/>
                </a:pPr>
                <a:r>
                  <a:rPr lang="es-ES" b="1" dirty="0"/>
                  <a:t>¿Para que se usa?</a:t>
                </a:r>
              </a:p>
              <a:p>
                <a:pPr marL="0" indent="0">
                  <a:lnSpc>
                    <a:spcPct val="120000"/>
                  </a:lnSpc>
                  <a:buNone/>
                </a:pPr>
                <a:r>
                  <a:rPr lang="es-ES" dirty="0"/>
                  <a:t>Utilizado para mapear los residuos de cultivos en los campos</a:t>
                </a:r>
              </a:p>
              <a:p>
                <a:pPr marL="0" indent="0">
                  <a:lnSpc>
                    <a:spcPct val="120000"/>
                  </a:lnSpc>
                  <a:buNone/>
                </a:pPr>
                <a:r>
                  <a:rPr lang="es-ES" b="1" dirty="0"/>
                  <a:t>¿Que significa? ¿Cómo se interpreta?</a:t>
                </a:r>
              </a:p>
              <a:p>
                <a:pPr>
                  <a:lnSpc>
                    <a:spcPct val="120000"/>
                  </a:lnSpc>
                </a:pPr>
                <a:r>
                  <a:rPr lang="es-ES" dirty="0"/>
                  <a:t>Valores menores o iguales a 0 corresponden a labranza tradicional.</a:t>
                </a:r>
              </a:p>
              <a:p>
                <a:pPr>
                  <a:lnSpc>
                    <a:spcPct val="120000"/>
                  </a:lnSpc>
                </a:pPr>
                <a:r>
                  <a:rPr lang="es-ES" dirty="0"/>
                  <a:t>Valores mayores a 0 corresponden a labranza de conservación</a:t>
                </a:r>
              </a:p>
              <a:p>
                <a:endParaRPr lang="es-CL"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699258" y="1664208"/>
                <a:ext cx="10515599" cy="4679441"/>
              </a:xfrm>
              <a:blipFill>
                <a:blip r:embed="rId2"/>
                <a:stretch>
                  <a:fillRect l="-638" t="-2344"/>
                </a:stretch>
              </a:blipFill>
            </p:spPr>
            <p:txBody>
              <a:bodyPr/>
              <a:lstStyle/>
              <a:p>
                <a:r>
                  <a:rPr lang="es-CL">
                    <a:noFill/>
                  </a:rPr>
                  <a:t> </a:t>
                </a:r>
              </a:p>
            </p:txBody>
          </p:sp>
        </mc:Fallback>
      </mc:AlternateContent>
      <p:sp>
        <p:nvSpPr>
          <p:cNvPr id="5" name="CuadroTexto 4">
            <a:extLst>
              <a:ext uri="{FF2B5EF4-FFF2-40B4-BE49-F238E27FC236}">
                <a16:creationId xmlns:a16="http://schemas.microsoft.com/office/drawing/2014/main" id="{A49FFEFA-35BA-4BDE-B55C-873D71B8D66B}"/>
              </a:ext>
            </a:extLst>
          </p:cNvPr>
          <p:cNvSpPr txBox="1"/>
          <p:nvPr/>
        </p:nvSpPr>
        <p:spPr>
          <a:xfrm>
            <a:off x="9610725" y="0"/>
            <a:ext cx="2581275" cy="368046"/>
          </a:xfrm>
          <a:prstGeom prst="rect">
            <a:avLst/>
          </a:prstGeom>
          <a:solidFill>
            <a:srgbClr val="996633"/>
          </a:solidFill>
        </p:spPr>
        <p:txBody>
          <a:bodyPr wrap="square" rtlCol="0">
            <a:spAutoFit/>
          </a:bodyPr>
          <a:lstStyle/>
          <a:p>
            <a:r>
              <a:rPr lang="es-CL" dirty="0"/>
              <a:t>INDICES DE SUELO</a:t>
            </a:r>
          </a:p>
        </p:txBody>
      </p:sp>
    </p:spTree>
    <p:extLst>
      <p:ext uri="{BB962C8B-B14F-4D97-AF65-F5344CB8AC3E}">
        <p14:creationId xmlns:p14="http://schemas.microsoft.com/office/powerpoint/2010/main" val="2301684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977141" y="472890"/>
            <a:ext cx="10515600" cy="466165"/>
          </a:xfrm>
        </p:spPr>
        <p:txBody>
          <a:bodyPr>
            <a:noAutofit/>
          </a:bodyPr>
          <a:lstStyle/>
          <a:p>
            <a:r>
              <a:rPr lang="es-ES" sz="1800" b="0" i="0" u="none" strike="noStrike" dirty="0">
                <a:solidFill>
                  <a:srgbClr val="000000"/>
                </a:solidFill>
                <a:effectLst/>
                <a:latin typeface="Calibri" panose="020F0502020204030204" pitchFamily="34" charset="0"/>
              </a:rPr>
              <a:t>BSI	</a:t>
            </a:r>
            <a:r>
              <a:rPr lang="es-ES" sz="1800" b="0" i="0" u="none" strike="noStrike" dirty="0" err="1">
                <a:solidFill>
                  <a:srgbClr val="000000"/>
                </a:solidFill>
                <a:effectLst/>
                <a:latin typeface="Calibri" panose="020F0502020204030204" pitchFamily="34" charset="0"/>
              </a:rPr>
              <a:t>Bare</a:t>
            </a:r>
            <a:r>
              <a:rPr lang="es-ES" sz="1800" b="0" i="0" u="none" strike="noStrike" dirty="0">
                <a:solidFill>
                  <a:srgbClr val="000000"/>
                </a:solidFill>
                <a:effectLst/>
                <a:latin typeface="Calibri" panose="020F0502020204030204" pitchFamily="34" charset="0"/>
              </a:rPr>
              <a:t> Soil </a:t>
            </a:r>
            <a:r>
              <a:rPr lang="es-ES" sz="1800" b="0" i="0" u="none" strike="noStrike" dirty="0" err="1">
                <a:solidFill>
                  <a:srgbClr val="000000"/>
                </a:solidFill>
                <a:effectLst/>
                <a:latin typeface="Calibri" panose="020F0502020204030204" pitchFamily="34" charset="0"/>
              </a:rPr>
              <a:t>Index</a:t>
            </a:r>
            <a:r>
              <a:rPr lang="es-ES" sz="1800" b="0" i="0" u="none" strike="noStrike" dirty="0">
                <a:solidFill>
                  <a:srgbClr val="000000"/>
                </a:solidFill>
                <a:effectLst/>
                <a:latin typeface="Calibri" panose="020F0502020204030204" pitchFamily="34" charset="0"/>
              </a:rPr>
              <a:t> ( Indice de Suelos Descubiertos)</a:t>
            </a:r>
            <a:br>
              <a:rPr lang="es-ES" sz="1800" b="0" i="0" u="none" strike="noStrike" dirty="0">
                <a:solidFill>
                  <a:srgbClr val="000000"/>
                </a:solidFill>
                <a:effectLst/>
                <a:latin typeface="Calibri" panose="020F0502020204030204" pitchFamily="34" charset="0"/>
              </a:rPr>
            </a:br>
            <a:br>
              <a:rPr lang="es-ES" sz="2000" b="0" i="0" u="none" strike="noStrike" dirty="0">
                <a:solidFill>
                  <a:srgbClr val="000000"/>
                </a:solidFill>
                <a:effectLst/>
                <a:latin typeface="Calibri" panose="020F0502020204030204" pitchFamily="34" charset="0"/>
              </a:rPr>
            </a:br>
            <a:endParaRPr lang="es-ES" sz="2000" b="0" i="0" u="none" strike="noStrike" dirty="0">
              <a:solidFill>
                <a:srgbClr val="000000"/>
              </a:solidFill>
              <a:effectLst/>
              <a:latin typeface="Calibri" panose="020F050202020403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699259" y="857250"/>
                <a:ext cx="9240078" cy="5486399"/>
              </a:xfrm>
            </p:spPr>
            <p:txBody>
              <a:bodyPr>
                <a:normAutofit/>
              </a:bodyPr>
              <a:lstStyle/>
              <a:p>
                <a:pPr marL="0" indent="0">
                  <a:buNone/>
                </a:pPr>
                <a:r>
                  <a:rPr lang="es-ES" sz="2200" b="1" dirty="0"/>
                  <a:t>¿Cómo se calcula?</a:t>
                </a:r>
              </a:p>
              <a:p>
                <a:pPr marL="0" indent="0">
                  <a:lnSpc>
                    <a:spcPct val="170000"/>
                  </a:lnSpc>
                  <a:buNone/>
                </a:pPr>
                <a:r>
                  <a:rPr lang="es-ES" sz="2200" dirty="0"/>
                  <a:t>Es un indicador numérico que combina bandas espectrales azules, rojas, infrarrojas cercanas e infrarrojas de onda corta para capturar las variaciones del suelo.</a:t>
                </a:r>
              </a:p>
              <a:p>
                <a:pPr marL="0" indent="0">
                  <a:lnSpc>
                    <a:spcPct val="170000"/>
                  </a:lnSpc>
                  <a:buNone/>
                </a:pPr>
                <a:r>
                  <a:rPr lang="es-ES" sz="2200" dirty="0"/>
                  <a:t> </a:t>
                </a:r>
                <a:r>
                  <a:rPr lang="es-CL" sz="2200" dirty="0"/>
                  <a:t>BSI</a:t>
                </a:r>
                <a14:m>
                  <m:oMath xmlns:m="http://schemas.openxmlformats.org/officeDocument/2006/math">
                    <m:r>
                      <a:rPr lang="es-CL" sz="2200" b="0" i="1" smtClean="0">
                        <a:latin typeface="Cambria Math" panose="02040503050406030204" pitchFamily="18" charset="0"/>
                      </a:rPr>
                      <m:t>=</m:t>
                    </m:r>
                    <m:f>
                      <m:fPr>
                        <m:ctrlPr>
                          <a:rPr lang="es-CL" sz="2200" b="0" i="1" smtClean="0">
                            <a:latin typeface="Cambria Math" panose="02040503050406030204" pitchFamily="18" charset="0"/>
                          </a:rPr>
                        </m:ctrlPr>
                      </m:fPr>
                      <m:num>
                        <m:d>
                          <m:dPr>
                            <m:ctrlPr>
                              <a:rPr lang="es-CL" sz="2200" b="0" i="1" smtClean="0">
                                <a:latin typeface="Cambria Math" panose="02040503050406030204" pitchFamily="18" charset="0"/>
                              </a:rPr>
                            </m:ctrlPr>
                          </m:dPr>
                          <m:e>
                            <m:r>
                              <a:rPr lang="es-CL" sz="2200" b="0" i="1" smtClean="0">
                                <a:latin typeface="Cambria Math" panose="02040503050406030204" pitchFamily="18" charset="0"/>
                              </a:rPr>
                              <m:t>𝑅𝐸𝐷</m:t>
                            </m:r>
                            <m:r>
                              <a:rPr lang="es-CL" sz="2200" b="0" i="1" smtClean="0">
                                <a:latin typeface="Cambria Math" panose="02040503050406030204" pitchFamily="18" charset="0"/>
                              </a:rPr>
                              <m:t>+</m:t>
                            </m:r>
                            <m:r>
                              <a:rPr lang="es-CL" sz="2200" b="0" i="1" smtClean="0">
                                <a:latin typeface="Cambria Math" panose="02040503050406030204" pitchFamily="18" charset="0"/>
                              </a:rPr>
                              <m:t>𝑆𝑊𝐼𝑅</m:t>
                            </m:r>
                          </m:e>
                        </m:d>
                        <m:r>
                          <a:rPr lang="es-CL" sz="2200" b="0" i="1" smtClean="0">
                            <a:latin typeface="Cambria Math" panose="02040503050406030204" pitchFamily="18" charset="0"/>
                          </a:rPr>
                          <m:t>−</m:t>
                        </m:r>
                        <m:d>
                          <m:dPr>
                            <m:ctrlPr>
                              <a:rPr lang="es-CL" sz="2200" b="0" i="1" smtClean="0">
                                <a:latin typeface="Cambria Math" panose="02040503050406030204" pitchFamily="18" charset="0"/>
                              </a:rPr>
                            </m:ctrlPr>
                          </m:dPr>
                          <m:e>
                            <m:r>
                              <a:rPr lang="es-CL" sz="2200" b="0" i="1" smtClean="0">
                                <a:latin typeface="Cambria Math" panose="02040503050406030204" pitchFamily="18" charset="0"/>
                              </a:rPr>
                              <m:t>𝑁𝐼𝑅</m:t>
                            </m:r>
                            <m:r>
                              <a:rPr lang="es-CL" sz="2200" b="0" i="1" smtClean="0">
                                <a:latin typeface="Cambria Math" panose="02040503050406030204" pitchFamily="18" charset="0"/>
                              </a:rPr>
                              <m:t>+</m:t>
                            </m:r>
                            <m:r>
                              <a:rPr lang="es-CL" sz="2200" b="0" i="1" smtClean="0">
                                <a:latin typeface="Cambria Math" panose="02040503050406030204" pitchFamily="18" charset="0"/>
                              </a:rPr>
                              <m:t>𝐵𝐿𝑈𝐸</m:t>
                            </m:r>
                          </m:e>
                        </m:d>
                      </m:num>
                      <m:den>
                        <m:d>
                          <m:dPr>
                            <m:ctrlPr>
                              <a:rPr lang="es-CL" sz="2200" b="0" i="1" smtClean="0">
                                <a:latin typeface="Cambria Math" panose="02040503050406030204" pitchFamily="18" charset="0"/>
                              </a:rPr>
                            </m:ctrlPr>
                          </m:dPr>
                          <m:e>
                            <m:r>
                              <a:rPr lang="es-CL" sz="2200" b="0" i="1" smtClean="0">
                                <a:latin typeface="Cambria Math" panose="02040503050406030204" pitchFamily="18" charset="0"/>
                              </a:rPr>
                              <m:t>𝑅𝐸𝐷</m:t>
                            </m:r>
                            <m:r>
                              <a:rPr lang="es-CL" sz="2200" b="0" i="1" smtClean="0">
                                <a:latin typeface="Cambria Math" panose="02040503050406030204" pitchFamily="18" charset="0"/>
                              </a:rPr>
                              <m:t>+</m:t>
                            </m:r>
                            <m:r>
                              <a:rPr lang="es-CL" sz="2200" b="0" i="1" smtClean="0">
                                <a:latin typeface="Cambria Math" panose="02040503050406030204" pitchFamily="18" charset="0"/>
                              </a:rPr>
                              <m:t>𝑆𝑊𝐼𝑅</m:t>
                            </m:r>
                          </m:e>
                        </m:d>
                        <m:r>
                          <a:rPr lang="es-CL" sz="2200" b="0" i="1" smtClean="0">
                            <a:latin typeface="Cambria Math" panose="02040503050406030204" pitchFamily="18" charset="0"/>
                          </a:rPr>
                          <m:t>+</m:t>
                        </m:r>
                        <m:d>
                          <m:dPr>
                            <m:ctrlPr>
                              <a:rPr lang="es-CL" sz="2200" b="0" i="1" smtClean="0">
                                <a:latin typeface="Cambria Math" panose="02040503050406030204" pitchFamily="18" charset="0"/>
                              </a:rPr>
                            </m:ctrlPr>
                          </m:dPr>
                          <m:e>
                            <m:r>
                              <a:rPr lang="es-CL" sz="2200" b="0" i="1" smtClean="0">
                                <a:latin typeface="Cambria Math" panose="02040503050406030204" pitchFamily="18" charset="0"/>
                              </a:rPr>
                              <m:t>𝑁𝐼𝑅</m:t>
                            </m:r>
                            <m:r>
                              <a:rPr lang="es-CL" sz="2200" b="0" i="1" smtClean="0">
                                <a:latin typeface="Cambria Math" panose="02040503050406030204" pitchFamily="18" charset="0"/>
                              </a:rPr>
                              <m:t>+</m:t>
                            </m:r>
                            <m:r>
                              <a:rPr lang="es-CL" sz="2200" b="0" i="1" smtClean="0">
                                <a:latin typeface="Cambria Math" panose="02040503050406030204" pitchFamily="18" charset="0"/>
                              </a:rPr>
                              <m:t>𝐵𝐿𝑈𝐸</m:t>
                            </m:r>
                          </m:e>
                        </m:d>
                      </m:den>
                    </m:f>
                  </m:oMath>
                </a14:m>
                <a:endParaRPr lang="es-CL" sz="2200" b="0" dirty="0"/>
              </a:p>
              <a:p>
                <a:pPr marL="0" indent="0">
                  <a:buNone/>
                </a:pPr>
                <a:endParaRPr lang="es-ES" sz="2200" b="1" dirty="0"/>
              </a:p>
              <a:p>
                <a:pPr marL="0" indent="0">
                  <a:buNone/>
                </a:pPr>
                <a:r>
                  <a:rPr lang="es-ES" sz="2200" b="1" dirty="0"/>
                  <a:t>¿Para que se usa?</a:t>
                </a:r>
              </a:p>
              <a:p>
                <a:pPr marL="0" indent="0">
                  <a:buNone/>
                </a:pPr>
                <a:r>
                  <a:rPr lang="es-ES" sz="2200" dirty="0"/>
                  <a:t>Monitorear suelos descubiertos</a:t>
                </a:r>
              </a:p>
              <a:p>
                <a:pPr marL="0" indent="0">
                  <a:buNone/>
                </a:pPr>
                <a:r>
                  <a:rPr lang="es-ES" sz="2200" b="1" dirty="0"/>
                  <a:t>¿Que significa? ¿Cómo se interpreta?</a:t>
                </a:r>
              </a:p>
              <a:p>
                <a:pPr marL="0" indent="0">
                  <a:buNone/>
                </a:pPr>
                <a:endParaRPr lang="es-ES" dirty="0"/>
              </a:p>
              <a:p>
                <a:endParaRPr lang="es-CL"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699259" y="857250"/>
                <a:ext cx="9240078" cy="5486399"/>
              </a:xfrm>
              <a:blipFill>
                <a:blip r:embed="rId2"/>
                <a:stretch>
                  <a:fillRect l="-858" t="-1444" r="-792"/>
                </a:stretch>
              </a:blipFill>
            </p:spPr>
            <p:txBody>
              <a:bodyPr/>
              <a:lstStyle/>
              <a:p>
                <a:r>
                  <a:rPr lang="es-CL">
                    <a:noFill/>
                  </a:rPr>
                  <a:t> </a:t>
                </a:r>
              </a:p>
            </p:txBody>
          </p:sp>
        </mc:Fallback>
      </mc:AlternateContent>
      <p:sp>
        <p:nvSpPr>
          <p:cNvPr id="4" name="CuadroTexto 3">
            <a:extLst>
              <a:ext uri="{FF2B5EF4-FFF2-40B4-BE49-F238E27FC236}">
                <a16:creationId xmlns:a16="http://schemas.microsoft.com/office/drawing/2014/main" id="{B15BD3F2-1153-43B8-A234-3C0DA4908AC0}"/>
              </a:ext>
            </a:extLst>
          </p:cNvPr>
          <p:cNvSpPr txBox="1"/>
          <p:nvPr/>
        </p:nvSpPr>
        <p:spPr>
          <a:xfrm>
            <a:off x="9610725" y="0"/>
            <a:ext cx="2581275" cy="368046"/>
          </a:xfrm>
          <a:prstGeom prst="rect">
            <a:avLst/>
          </a:prstGeom>
          <a:solidFill>
            <a:srgbClr val="996633"/>
          </a:solidFill>
        </p:spPr>
        <p:txBody>
          <a:bodyPr wrap="square" rtlCol="0">
            <a:spAutoFit/>
          </a:bodyPr>
          <a:lstStyle/>
          <a:p>
            <a:r>
              <a:rPr lang="es-CL" dirty="0"/>
              <a:t>INDICES DE SUELO</a:t>
            </a:r>
          </a:p>
        </p:txBody>
      </p:sp>
    </p:spTree>
    <p:extLst>
      <p:ext uri="{BB962C8B-B14F-4D97-AF65-F5344CB8AC3E}">
        <p14:creationId xmlns:p14="http://schemas.microsoft.com/office/powerpoint/2010/main" val="2206826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BB4038-BD7B-46D1-88B6-A534D81B1467}"/>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a:t>Versión 1: Filtros y visualización</a:t>
            </a:r>
          </a:p>
        </p:txBody>
      </p:sp>
      <p:pic>
        <p:nvPicPr>
          <p:cNvPr id="4" name="Marcador de contenido 3">
            <a:extLst>
              <a:ext uri="{FF2B5EF4-FFF2-40B4-BE49-F238E27FC236}">
                <a16:creationId xmlns:a16="http://schemas.microsoft.com/office/drawing/2014/main" id="{DE5E5FC6-BEBE-43AF-AB3E-617423575096}"/>
              </a:ext>
            </a:extLst>
          </p:cNvPr>
          <p:cNvPicPr>
            <a:picLocks noGrp="1" noChangeAspect="1"/>
          </p:cNvPicPr>
          <p:nvPr>
            <p:ph idx="1"/>
          </p:nvPr>
        </p:nvPicPr>
        <p:blipFill rotWithShape="1">
          <a:blip r:embed="rId2"/>
          <a:srcRect t="1497" r="1" b="1"/>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2323572302"/>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72D8C025-41DC-4AD4-A4A7-88B5BA55B23E}"/>
              </a:ext>
            </a:extLst>
          </p:cNvPr>
          <p:cNvSpPr>
            <a:spLocks noGrp="1"/>
          </p:cNvSpPr>
          <p:nvPr>
            <p:ph type="title"/>
          </p:nvPr>
        </p:nvSpPr>
        <p:spPr>
          <a:xfrm>
            <a:off x="315686" y="84483"/>
            <a:ext cx="10515600" cy="1325563"/>
          </a:xfrm>
        </p:spPr>
        <p:txBody>
          <a:bodyPr/>
          <a:lstStyle/>
          <a:p>
            <a:r>
              <a:rPr lang="es-CL" dirty="0"/>
              <a:t>Estructura</a:t>
            </a:r>
          </a:p>
        </p:txBody>
      </p:sp>
      <p:graphicFrame>
        <p:nvGraphicFramePr>
          <p:cNvPr id="7" name="Marcador de contenido 6">
            <a:extLst>
              <a:ext uri="{FF2B5EF4-FFF2-40B4-BE49-F238E27FC236}">
                <a16:creationId xmlns:a16="http://schemas.microsoft.com/office/drawing/2014/main" id="{A278C4C9-F7B3-4EBB-A81A-1FF35E3E5520}"/>
              </a:ext>
            </a:extLst>
          </p:cNvPr>
          <p:cNvGraphicFramePr>
            <a:graphicFrameLocks noGrp="1"/>
          </p:cNvGraphicFramePr>
          <p:nvPr>
            <p:ph idx="1"/>
            <p:extLst>
              <p:ext uri="{D42A27DB-BD31-4B8C-83A1-F6EECF244321}">
                <p14:modId xmlns:p14="http://schemas.microsoft.com/office/powerpoint/2010/main" val="1802777549"/>
              </p:ext>
            </p:extLst>
          </p:nvPr>
        </p:nvGraphicFramePr>
        <p:xfrm>
          <a:off x="1056705" y="73963"/>
          <a:ext cx="9417331" cy="6689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3697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Marcador de contenido 4">
            <a:extLst>
              <a:ext uri="{FF2B5EF4-FFF2-40B4-BE49-F238E27FC236}">
                <a16:creationId xmlns:a16="http://schemas.microsoft.com/office/drawing/2014/main" id="{C5996A0B-E325-4D3D-AE50-9DFEB8F36A88}"/>
              </a:ext>
            </a:extLst>
          </p:cNvPr>
          <p:cNvPicPr>
            <a:picLocks noGrp="1" noChangeAspect="1"/>
          </p:cNvPicPr>
          <p:nvPr>
            <p:ph idx="1"/>
          </p:nvPr>
        </p:nvPicPr>
        <p:blipFill rotWithShape="1">
          <a:blip r:embed="rId2"/>
          <a:srcRect l="15985" t="17907" r="7975" b="8546"/>
          <a:stretch/>
        </p:blipFill>
        <p:spPr>
          <a:xfrm>
            <a:off x="1446776" y="1567542"/>
            <a:ext cx="9298447" cy="5058889"/>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p:spPr>
      </p:pic>
      <p:sp>
        <p:nvSpPr>
          <p:cNvPr id="5" name="CuadroTexto 4">
            <a:extLst>
              <a:ext uri="{FF2B5EF4-FFF2-40B4-BE49-F238E27FC236}">
                <a16:creationId xmlns:a16="http://schemas.microsoft.com/office/drawing/2014/main" id="{2415B25E-C9F0-430F-94A9-A306A025191B}"/>
              </a:ext>
            </a:extLst>
          </p:cNvPr>
          <p:cNvSpPr txBox="1"/>
          <p:nvPr/>
        </p:nvSpPr>
        <p:spPr>
          <a:xfrm>
            <a:off x="3503220" y="599105"/>
            <a:ext cx="5640780" cy="369332"/>
          </a:xfrm>
          <a:prstGeom prst="rect">
            <a:avLst/>
          </a:prstGeom>
          <a:noFill/>
        </p:spPr>
        <p:txBody>
          <a:bodyPr wrap="square" rtlCol="0">
            <a:spAutoFit/>
          </a:bodyPr>
          <a:lstStyle/>
          <a:p>
            <a:r>
              <a:rPr lang="es-CL" dirty="0"/>
              <a:t>Agregar Los índices (como se muestra abajo)</a:t>
            </a:r>
          </a:p>
        </p:txBody>
      </p:sp>
      <p:sp>
        <p:nvSpPr>
          <p:cNvPr id="6" name="Flecha: a la derecha 5">
            <a:extLst>
              <a:ext uri="{FF2B5EF4-FFF2-40B4-BE49-F238E27FC236}">
                <a16:creationId xmlns:a16="http://schemas.microsoft.com/office/drawing/2014/main" id="{039FDF30-F05C-46D3-9A1E-A01B8E367B4E}"/>
              </a:ext>
            </a:extLst>
          </p:cNvPr>
          <p:cNvSpPr/>
          <p:nvPr/>
        </p:nvSpPr>
        <p:spPr>
          <a:xfrm>
            <a:off x="237505" y="3550722"/>
            <a:ext cx="1757549" cy="10212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dirty="0" err="1"/>
              <a:t>Indices</a:t>
            </a:r>
            <a:r>
              <a:rPr lang="es-CL" sz="1200" dirty="0"/>
              <a:t> de vegetación</a:t>
            </a:r>
          </a:p>
        </p:txBody>
      </p:sp>
      <p:sp>
        <p:nvSpPr>
          <p:cNvPr id="8" name="Flecha: a la derecha 7">
            <a:extLst>
              <a:ext uri="{FF2B5EF4-FFF2-40B4-BE49-F238E27FC236}">
                <a16:creationId xmlns:a16="http://schemas.microsoft.com/office/drawing/2014/main" id="{F2FDDCA5-2237-4754-92C1-8D2CA28CAAE6}"/>
              </a:ext>
            </a:extLst>
          </p:cNvPr>
          <p:cNvSpPr/>
          <p:nvPr/>
        </p:nvSpPr>
        <p:spPr>
          <a:xfrm>
            <a:off x="237504" y="5088576"/>
            <a:ext cx="1757549" cy="10212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dirty="0" err="1"/>
              <a:t>Indices</a:t>
            </a:r>
            <a:r>
              <a:rPr lang="es-CL" sz="1200" dirty="0"/>
              <a:t> de Humedad</a:t>
            </a:r>
          </a:p>
        </p:txBody>
      </p:sp>
    </p:spTree>
    <p:extLst>
      <p:ext uri="{BB962C8B-B14F-4D97-AF65-F5344CB8AC3E}">
        <p14:creationId xmlns:p14="http://schemas.microsoft.com/office/powerpoint/2010/main" val="1772941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8"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ítulo 1">
            <a:extLst>
              <a:ext uri="{FF2B5EF4-FFF2-40B4-BE49-F238E27FC236}">
                <a16:creationId xmlns:a16="http://schemas.microsoft.com/office/drawing/2014/main" id="{6C37F368-64FE-469B-B581-B8BCA2D976F3}"/>
              </a:ext>
            </a:extLst>
          </p:cNvPr>
          <p:cNvSpPr>
            <a:spLocks noGrp="1"/>
          </p:cNvSpPr>
          <p:nvPr>
            <p:ph type="ctrTitle"/>
          </p:nvPr>
        </p:nvSpPr>
        <p:spPr>
          <a:xfrm>
            <a:off x="3045368" y="2043663"/>
            <a:ext cx="6105194" cy="2031055"/>
          </a:xfrm>
        </p:spPr>
        <p:txBody>
          <a:bodyPr>
            <a:normAutofit/>
          </a:bodyPr>
          <a:lstStyle/>
          <a:p>
            <a:r>
              <a:rPr lang="es-CL" sz="5200" dirty="0" err="1">
                <a:solidFill>
                  <a:schemeClr val="tx2"/>
                </a:solidFill>
              </a:rPr>
              <a:t>Agroclima</a:t>
            </a:r>
            <a:endParaRPr lang="es-CL" sz="5200" dirty="0">
              <a:solidFill>
                <a:schemeClr val="tx2"/>
              </a:solidFill>
            </a:endParaRPr>
          </a:p>
        </p:txBody>
      </p:sp>
      <p:sp>
        <p:nvSpPr>
          <p:cNvPr id="3" name="Subtítulo 2">
            <a:extLst>
              <a:ext uri="{FF2B5EF4-FFF2-40B4-BE49-F238E27FC236}">
                <a16:creationId xmlns:a16="http://schemas.microsoft.com/office/drawing/2014/main" id="{BC1E7BF4-8980-4E17-A3D2-D0DD8227BF83}"/>
              </a:ext>
            </a:extLst>
          </p:cNvPr>
          <p:cNvSpPr>
            <a:spLocks noGrp="1"/>
          </p:cNvSpPr>
          <p:nvPr>
            <p:ph type="subTitle" idx="1"/>
          </p:nvPr>
        </p:nvSpPr>
        <p:spPr>
          <a:xfrm>
            <a:off x="3045368" y="4160126"/>
            <a:ext cx="6105194" cy="682079"/>
          </a:xfrm>
        </p:spPr>
        <p:txBody>
          <a:bodyPr>
            <a:normAutofit/>
          </a:bodyPr>
          <a:lstStyle/>
          <a:p>
            <a:r>
              <a:rPr lang="es-CL" sz="2000" dirty="0">
                <a:solidFill>
                  <a:schemeClr val="tx2"/>
                </a:solidFill>
              </a:rPr>
              <a:t>Agricultura inteligente</a:t>
            </a:r>
          </a:p>
        </p:txBody>
      </p:sp>
    </p:spTree>
    <p:extLst>
      <p:ext uri="{BB962C8B-B14F-4D97-AF65-F5344CB8AC3E}">
        <p14:creationId xmlns:p14="http://schemas.microsoft.com/office/powerpoint/2010/main" val="2343417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49DC9-5BD0-4165-8375-1D6E64D683D2}"/>
              </a:ext>
            </a:extLst>
          </p:cNvPr>
          <p:cNvSpPr>
            <a:spLocks noGrp="1"/>
          </p:cNvSpPr>
          <p:nvPr>
            <p:ph type="title"/>
          </p:nvPr>
        </p:nvSpPr>
        <p:spPr/>
        <p:txBody>
          <a:bodyPr>
            <a:normAutofit/>
          </a:bodyPr>
          <a:lstStyle/>
          <a:p>
            <a:r>
              <a:rPr lang="es-CL" sz="2400" dirty="0"/>
              <a:t>Agregar 3 párrafos descriptivos</a:t>
            </a:r>
          </a:p>
        </p:txBody>
      </p:sp>
      <p:sp>
        <p:nvSpPr>
          <p:cNvPr id="3" name="Marcador de contenido 2">
            <a:extLst>
              <a:ext uri="{FF2B5EF4-FFF2-40B4-BE49-F238E27FC236}">
                <a16:creationId xmlns:a16="http://schemas.microsoft.com/office/drawing/2014/main" id="{9C4EEACC-3AF9-4428-B045-4B36AD03C724}"/>
              </a:ext>
            </a:extLst>
          </p:cNvPr>
          <p:cNvSpPr>
            <a:spLocks noGrp="1"/>
          </p:cNvSpPr>
          <p:nvPr>
            <p:ph idx="1"/>
          </p:nvPr>
        </p:nvSpPr>
        <p:spPr/>
        <p:txBody>
          <a:bodyPr/>
          <a:lstStyle/>
          <a:p>
            <a:r>
              <a:rPr lang="es-CL" dirty="0"/>
              <a:t>Integra imágenes de satélites, datos meteorológicos y mapas de zonas agroclimáticas.</a:t>
            </a:r>
          </a:p>
        </p:txBody>
      </p:sp>
    </p:spTree>
    <p:extLst>
      <p:ext uri="{BB962C8B-B14F-4D97-AF65-F5344CB8AC3E}">
        <p14:creationId xmlns:p14="http://schemas.microsoft.com/office/powerpoint/2010/main" val="1765168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Marcador de contenido 4">
            <a:extLst>
              <a:ext uri="{FF2B5EF4-FFF2-40B4-BE49-F238E27FC236}">
                <a16:creationId xmlns:a16="http://schemas.microsoft.com/office/drawing/2014/main" id="{C5996A0B-E325-4D3D-AE50-9DFEB8F36A88}"/>
              </a:ext>
            </a:extLst>
          </p:cNvPr>
          <p:cNvPicPr>
            <a:picLocks noGrp="1" noChangeAspect="1"/>
          </p:cNvPicPr>
          <p:nvPr>
            <p:ph idx="1"/>
          </p:nvPr>
        </p:nvPicPr>
        <p:blipFill rotWithShape="1">
          <a:blip r:embed="rId2"/>
          <a:srcRect l="15985" t="17907" r="7975" b="53862"/>
          <a:stretch/>
        </p:blipFill>
        <p:spPr>
          <a:xfrm>
            <a:off x="1446776" y="1567542"/>
            <a:ext cx="9298447" cy="2030681"/>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p:spPr>
      </p:pic>
      <p:sp>
        <p:nvSpPr>
          <p:cNvPr id="6" name="Flecha: a la derecha 5">
            <a:extLst>
              <a:ext uri="{FF2B5EF4-FFF2-40B4-BE49-F238E27FC236}">
                <a16:creationId xmlns:a16="http://schemas.microsoft.com/office/drawing/2014/main" id="{039FDF30-F05C-46D3-9A1E-A01B8E367B4E}"/>
              </a:ext>
            </a:extLst>
          </p:cNvPr>
          <p:cNvSpPr/>
          <p:nvPr/>
        </p:nvSpPr>
        <p:spPr>
          <a:xfrm>
            <a:off x="115227" y="2033649"/>
            <a:ext cx="1757549" cy="10212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dirty="0"/>
              <a:t>Mapas diarios</a:t>
            </a:r>
          </a:p>
        </p:txBody>
      </p:sp>
      <p:sp>
        <p:nvSpPr>
          <p:cNvPr id="3" name="CuadroTexto 2">
            <a:extLst>
              <a:ext uri="{FF2B5EF4-FFF2-40B4-BE49-F238E27FC236}">
                <a16:creationId xmlns:a16="http://schemas.microsoft.com/office/drawing/2014/main" id="{92F184DF-6E18-44FA-A3F1-076D820CE906}"/>
              </a:ext>
            </a:extLst>
          </p:cNvPr>
          <p:cNvSpPr txBox="1"/>
          <p:nvPr/>
        </p:nvSpPr>
        <p:spPr>
          <a:xfrm>
            <a:off x="3194462" y="3776353"/>
            <a:ext cx="5047013" cy="1200329"/>
          </a:xfrm>
          <a:prstGeom prst="rect">
            <a:avLst/>
          </a:prstGeom>
          <a:noFill/>
        </p:spPr>
        <p:txBody>
          <a:bodyPr wrap="square" rtlCol="0">
            <a:spAutoFit/>
          </a:bodyPr>
          <a:lstStyle/>
          <a:p>
            <a:r>
              <a:rPr lang="es-CL" dirty="0"/>
              <a:t>Mapa de distritos agroclimáticos</a:t>
            </a:r>
          </a:p>
          <a:p>
            <a:r>
              <a:rPr lang="es-CL" dirty="0"/>
              <a:t>Mapa de viento</a:t>
            </a:r>
          </a:p>
          <a:p>
            <a:r>
              <a:rPr lang="es-CL" dirty="0"/>
              <a:t>Mapa de </a:t>
            </a:r>
            <a:r>
              <a:rPr lang="es-CL" dirty="0" err="1"/>
              <a:t>T°</a:t>
            </a:r>
            <a:endParaRPr lang="es-CL" dirty="0"/>
          </a:p>
          <a:p>
            <a:r>
              <a:rPr lang="es-CL" dirty="0"/>
              <a:t>Mapa de Evapotranspiración</a:t>
            </a:r>
          </a:p>
        </p:txBody>
      </p:sp>
      <p:sp>
        <p:nvSpPr>
          <p:cNvPr id="7" name="CuadroTexto 6">
            <a:extLst>
              <a:ext uri="{FF2B5EF4-FFF2-40B4-BE49-F238E27FC236}">
                <a16:creationId xmlns:a16="http://schemas.microsoft.com/office/drawing/2014/main" id="{907FF684-FC40-4F8F-B230-89F1DDEB7830}"/>
              </a:ext>
            </a:extLst>
          </p:cNvPr>
          <p:cNvSpPr txBox="1"/>
          <p:nvPr/>
        </p:nvSpPr>
        <p:spPr>
          <a:xfrm>
            <a:off x="2319645" y="5290458"/>
            <a:ext cx="7718961" cy="923330"/>
          </a:xfrm>
          <a:prstGeom prst="rect">
            <a:avLst/>
          </a:prstGeom>
          <a:noFill/>
        </p:spPr>
        <p:txBody>
          <a:bodyPr wrap="square" rtlCol="0">
            <a:spAutoFit/>
          </a:bodyPr>
          <a:lstStyle/>
          <a:p>
            <a:r>
              <a:rPr lang="es-CL" dirty="0"/>
              <a:t>Como acceder la información de bajada automatizada de estaciones al Google </a:t>
            </a:r>
            <a:r>
              <a:rPr lang="es-CL" dirty="0" err="1"/>
              <a:t>engine</a:t>
            </a:r>
            <a:r>
              <a:rPr lang="es-CL" dirty="0"/>
              <a:t>.</a:t>
            </a:r>
          </a:p>
          <a:p>
            <a:r>
              <a:rPr lang="es-CL" dirty="0"/>
              <a:t>Base </a:t>
            </a:r>
            <a:r>
              <a:rPr lang="es-CL" dirty="0" err="1"/>
              <a:t>engine</a:t>
            </a:r>
            <a:r>
              <a:rPr lang="es-CL" dirty="0"/>
              <a:t> y agregar datos de estaciones meteorológicas (interpolación).</a:t>
            </a:r>
          </a:p>
        </p:txBody>
      </p:sp>
      <p:sp>
        <p:nvSpPr>
          <p:cNvPr id="10" name="CuadroTexto 9">
            <a:extLst>
              <a:ext uri="{FF2B5EF4-FFF2-40B4-BE49-F238E27FC236}">
                <a16:creationId xmlns:a16="http://schemas.microsoft.com/office/drawing/2014/main" id="{0BD09542-936D-4761-B3D9-C4B0FE4DBB96}"/>
              </a:ext>
            </a:extLst>
          </p:cNvPr>
          <p:cNvSpPr txBox="1"/>
          <p:nvPr/>
        </p:nvSpPr>
        <p:spPr>
          <a:xfrm>
            <a:off x="1872776" y="152331"/>
            <a:ext cx="7057468" cy="369332"/>
          </a:xfrm>
          <a:prstGeom prst="rect">
            <a:avLst/>
          </a:prstGeom>
          <a:noFill/>
        </p:spPr>
        <p:txBody>
          <a:bodyPr wrap="square" rtlCol="0">
            <a:spAutoFit/>
          </a:bodyPr>
          <a:lstStyle/>
          <a:p>
            <a:r>
              <a:rPr lang="es-CL" dirty="0"/>
              <a:t>Aplicación 2: </a:t>
            </a:r>
            <a:r>
              <a:rPr lang="es-CL" dirty="0" err="1"/>
              <a:t>Agroclima</a:t>
            </a:r>
            <a:endParaRPr lang="es-CL" dirty="0"/>
          </a:p>
        </p:txBody>
      </p:sp>
    </p:spTree>
    <p:extLst>
      <p:ext uri="{BB962C8B-B14F-4D97-AF65-F5344CB8AC3E}">
        <p14:creationId xmlns:p14="http://schemas.microsoft.com/office/powerpoint/2010/main" val="3104574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8"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ítulo 1">
            <a:extLst>
              <a:ext uri="{FF2B5EF4-FFF2-40B4-BE49-F238E27FC236}">
                <a16:creationId xmlns:a16="http://schemas.microsoft.com/office/drawing/2014/main" id="{6C37F368-64FE-469B-B581-B8BCA2D976F3}"/>
              </a:ext>
            </a:extLst>
          </p:cNvPr>
          <p:cNvSpPr>
            <a:spLocks noGrp="1"/>
          </p:cNvSpPr>
          <p:nvPr>
            <p:ph type="ctrTitle"/>
          </p:nvPr>
        </p:nvSpPr>
        <p:spPr>
          <a:xfrm>
            <a:off x="3045368" y="2043663"/>
            <a:ext cx="6105194" cy="2031055"/>
          </a:xfrm>
        </p:spPr>
        <p:txBody>
          <a:bodyPr>
            <a:normAutofit/>
          </a:bodyPr>
          <a:lstStyle/>
          <a:p>
            <a:r>
              <a:rPr lang="es-CL" sz="5200" dirty="0">
                <a:solidFill>
                  <a:schemeClr val="tx2"/>
                </a:solidFill>
              </a:rPr>
              <a:t>Monitoreo de Glaciares</a:t>
            </a:r>
          </a:p>
        </p:txBody>
      </p:sp>
      <p:sp>
        <p:nvSpPr>
          <p:cNvPr id="3" name="Subtítulo 2">
            <a:extLst>
              <a:ext uri="{FF2B5EF4-FFF2-40B4-BE49-F238E27FC236}">
                <a16:creationId xmlns:a16="http://schemas.microsoft.com/office/drawing/2014/main" id="{BC1E7BF4-8980-4E17-A3D2-D0DD8227BF83}"/>
              </a:ext>
            </a:extLst>
          </p:cNvPr>
          <p:cNvSpPr>
            <a:spLocks noGrp="1"/>
          </p:cNvSpPr>
          <p:nvPr>
            <p:ph type="subTitle" idx="1"/>
          </p:nvPr>
        </p:nvSpPr>
        <p:spPr>
          <a:xfrm>
            <a:off x="3045368" y="4160126"/>
            <a:ext cx="6105194" cy="682079"/>
          </a:xfrm>
        </p:spPr>
        <p:txBody>
          <a:bodyPr>
            <a:normAutofit/>
          </a:bodyPr>
          <a:lstStyle/>
          <a:p>
            <a:r>
              <a:rPr lang="es-CL" sz="2000" dirty="0">
                <a:solidFill>
                  <a:schemeClr val="tx2"/>
                </a:solidFill>
              </a:rPr>
              <a:t>Ambiente inteligente</a:t>
            </a:r>
          </a:p>
        </p:txBody>
      </p:sp>
    </p:spTree>
    <p:extLst>
      <p:ext uri="{BB962C8B-B14F-4D97-AF65-F5344CB8AC3E}">
        <p14:creationId xmlns:p14="http://schemas.microsoft.com/office/powerpoint/2010/main" val="420627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020E19-6BA5-4D16-85EC-7BE9D84ED32B}"/>
              </a:ext>
            </a:extLst>
          </p:cNvPr>
          <p:cNvSpPr>
            <a:spLocks noGrp="1"/>
          </p:cNvSpPr>
          <p:nvPr>
            <p:ph type="title"/>
          </p:nvPr>
        </p:nvSpPr>
        <p:spPr>
          <a:xfrm>
            <a:off x="838200" y="365125"/>
            <a:ext cx="10515600" cy="479041"/>
          </a:xfrm>
        </p:spPr>
        <p:txBody>
          <a:bodyPr>
            <a:normAutofit/>
          </a:bodyPr>
          <a:lstStyle/>
          <a:p>
            <a:r>
              <a:rPr lang="es-CL" sz="2400" dirty="0" err="1"/>
              <a:t>Indices</a:t>
            </a:r>
            <a:r>
              <a:rPr lang="es-CL" sz="2400" dirty="0"/>
              <a:t> </a:t>
            </a:r>
          </a:p>
        </p:txBody>
      </p:sp>
      <p:graphicFrame>
        <p:nvGraphicFramePr>
          <p:cNvPr id="10" name="Marcador de contenido 6">
            <a:extLst>
              <a:ext uri="{FF2B5EF4-FFF2-40B4-BE49-F238E27FC236}">
                <a16:creationId xmlns:a16="http://schemas.microsoft.com/office/drawing/2014/main" id="{2E04948C-442C-40EA-8C4F-97201689ACFE}"/>
              </a:ext>
            </a:extLst>
          </p:cNvPr>
          <p:cNvGraphicFramePr>
            <a:graphicFrameLocks noGrp="1"/>
          </p:cNvGraphicFramePr>
          <p:nvPr>
            <p:ph idx="1"/>
            <p:extLst>
              <p:ext uri="{D42A27DB-BD31-4B8C-83A1-F6EECF244321}">
                <p14:modId xmlns:p14="http://schemas.microsoft.com/office/powerpoint/2010/main" val="3959819389"/>
              </p:ext>
            </p:extLst>
          </p:nvPr>
        </p:nvGraphicFramePr>
        <p:xfrm>
          <a:off x="735362" y="1042194"/>
          <a:ext cx="9837387" cy="49109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ángulo: esquinas redondeadas 2">
            <a:extLst>
              <a:ext uri="{FF2B5EF4-FFF2-40B4-BE49-F238E27FC236}">
                <a16:creationId xmlns:a16="http://schemas.microsoft.com/office/drawing/2014/main" id="{2F23F47E-D169-4247-B24A-8FB495F2AFFB}"/>
              </a:ext>
            </a:extLst>
          </p:cNvPr>
          <p:cNvSpPr/>
          <p:nvPr/>
        </p:nvSpPr>
        <p:spPr>
          <a:xfrm>
            <a:off x="4724400" y="844166"/>
            <a:ext cx="5972175" cy="2765809"/>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 name="CuadroTexto 3">
            <a:extLst>
              <a:ext uri="{FF2B5EF4-FFF2-40B4-BE49-F238E27FC236}">
                <a16:creationId xmlns:a16="http://schemas.microsoft.com/office/drawing/2014/main" id="{43E7804A-6C22-4B9B-81FC-32A8B17EE46B}"/>
              </a:ext>
            </a:extLst>
          </p:cNvPr>
          <p:cNvSpPr txBox="1"/>
          <p:nvPr/>
        </p:nvSpPr>
        <p:spPr>
          <a:xfrm>
            <a:off x="10744200" y="1657350"/>
            <a:ext cx="1219200" cy="923330"/>
          </a:xfrm>
          <a:prstGeom prst="rect">
            <a:avLst/>
          </a:prstGeom>
          <a:noFill/>
        </p:spPr>
        <p:txBody>
          <a:bodyPr wrap="square" rtlCol="0">
            <a:spAutoFit/>
          </a:bodyPr>
          <a:lstStyle/>
          <a:p>
            <a:r>
              <a:rPr lang="es-CL" dirty="0"/>
              <a:t>Salud o vigor de la planta</a:t>
            </a:r>
          </a:p>
        </p:txBody>
      </p:sp>
      <p:sp>
        <p:nvSpPr>
          <p:cNvPr id="11" name="Rectángulo: esquinas redondeadas 10">
            <a:extLst>
              <a:ext uri="{FF2B5EF4-FFF2-40B4-BE49-F238E27FC236}">
                <a16:creationId xmlns:a16="http://schemas.microsoft.com/office/drawing/2014/main" id="{EF5D142F-634E-4471-B828-C2EDCF78F4AD}"/>
              </a:ext>
            </a:extLst>
          </p:cNvPr>
          <p:cNvSpPr/>
          <p:nvPr/>
        </p:nvSpPr>
        <p:spPr>
          <a:xfrm>
            <a:off x="4724399" y="3609975"/>
            <a:ext cx="5972175" cy="1736514"/>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CuadroTexto 11">
            <a:extLst>
              <a:ext uri="{FF2B5EF4-FFF2-40B4-BE49-F238E27FC236}">
                <a16:creationId xmlns:a16="http://schemas.microsoft.com/office/drawing/2014/main" id="{C1E94D22-6BF7-431E-8242-E37C53543B4F}"/>
              </a:ext>
            </a:extLst>
          </p:cNvPr>
          <p:cNvSpPr txBox="1"/>
          <p:nvPr/>
        </p:nvSpPr>
        <p:spPr>
          <a:xfrm>
            <a:off x="10847038" y="3781425"/>
            <a:ext cx="1219200" cy="1200329"/>
          </a:xfrm>
          <a:prstGeom prst="rect">
            <a:avLst/>
          </a:prstGeom>
          <a:noFill/>
        </p:spPr>
        <p:txBody>
          <a:bodyPr wrap="square" rtlCol="0">
            <a:spAutoFit/>
          </a:bodyPr>
          <a:lstStyle/>
          <a:p>
            <a:r>
              <a:rPr lang="es-CL" dirty="0"/>
              <a:t>Estado hídrico planta y suelo</a:t>
            </a:r>
          </a:p>
        </p:txBody>
      </p:sp>
      <p:sp>
        <p:nvSpPr>
          <p:cNvPr id="13" name="CuadroTexto 12">
            <a:extLst>
              <a:ext uri="{FF2B5EF4-FFF2-40B4-BE49-F238E27FC236}">
                <a16:creationId xmlns:a16="http://schemas.microsoft.com/office/drawing/2014/main" id="{7BB7408F-A28D-40C8-B101-E722DE941FD7}"/>
              </a:ext>
            </a:extLst>
          </p:cNvPr>
          <p:cNvSpPr txBox="1"/>
          <p:nvPr/>
        </p:nvSpPr>
        <p:spPr>
          <a:xfrm>
            <a:off x="10875613" y="5454471"/>
            <a:ext cx="1219200" cy="646331"/>
          </a:xfrm>
          <a:prstGeom prst="rect">
            <a:avLst/>
          </a:prstGeom>
          <a:noFill/>
        </p:spPr>
        <p:txBody>
          <a:bodyPr wrap="square" rtlCol="0">
            <a:spAutoFit/>
          </a:bodyPr>
          <a:lstStyle/>
          <a:p>
            <a:r>
              <a:rPr lang="es-CL" dirty="0"/>
              <a:t>Cobertura suelo</a:t>
            </a:r>
          </a:p>
        </p:txBody>
      </p:sp>
      <p:sp>
        <p:nvSpPr>
          <p:cNvPr id="14" name="Rectángulo: esquinas redondeadas 13">
            <a:extLst>
              <a:ext uri="{FF2B5EF4-FFF2-40B4-BE49-F238E27FC236}">
                <a16:creationId xmlns:a16="http://schemas.microsoft.com/office/drawing/2014/main" id="{E3ADB3AD-99E1-4731-A35A-9211D666BEFC}"/>
              </a:ext>
            </a:extLst>
          </p:cNvPr>
          <p:cNvSpPr/>
          <p:nvPr/>
        </p:nvSpPr>
        <p:spPr>
          <a:xfrm>
            <a:off x="4799631" y="5278537"/>
            <a:ext cx="5972175" cy="923330"/>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802648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49DC9-5BD0-4165-8375-1D6E64D683D2}"/>
              </a:ext>
            </a:extLst>
          </p:cNvPr>
          <p:cNvSpPr>
            <a:spLocks noGrp="1"/>
          </p:cNvSpPr>
          <p:nvPr>
            <p:ph type="title"/>
          </p:nvPr>
        </p:nvSpPr>
        <p:spPr/>
        <p:txBody>
          <a:bodyPr>
            <a:normAutofit/>
          </a:bodyPr>
          <a:lstStyle/>
          <a:p>
            <a:r>
              <a:rPr lang="es-CL" sz="2400" dirty="0"/>
              <a:t>Agregar 3 párrafos descriptivos</a:t>
            </a:r>
          </a:p>
        </p:txBody>
      </p:sp>
      <p:sp>
        <p:nvSpPr>
          <p:cNvPr id="3" name="Marcador de contenido 2">
            <a:extLst>
              <a:ext uri="{FF2B5EF4-FFF2-40B4-BE49-F238E27FC236}">
                <a16:creationId xmlns:a16="http://schemas.microsoft.com/office/drawing/2014/main" id="{9C4EEACC-3AF9-4428-B045-4B36AD03C724}"/>
              </a:ext>
            </a:extLst>
          </p:cNvPr>
          <p:cNvSpPr>
            <a:spLocks noGrp="1"/>
          </p:cNvSpPr>
          <p:nvPr>
            <p:ph idx="1"/>
          </p:nvPr>
        </p:nvSpPr>
        <p:spPr/>
        <p:txBody>
          <a:bodyPr/>
          <a:lstStyle/>
          <a:p>
            <a:endParaRPr lang="es-CL" dirty="0"/>
          </a:p>
        </p:txBody>
      </p:sp>
    </p:spTree>
    <p:extLst>
      <p:ext uri="{BB962C8B-B14F-4D97-AF65-F5344CB8AC3E}">
        <p14:creationId xmlns:p14="http://schemas.microsoft.com/office/powerpoint/2010/main" val="1932446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49DC9-5BD0-4165-8375-1D6E64D683D2}"/>
              </a:ext>
            </a:extLst>
          </p:cNvPr>
          <p:cNvSpPr>
            <a:spLocks noGrp="1"/>
          </p:cNvSpPr>
          <p:nvPr>
            <p:ph type="title"/>
          </p:nvPr>
        </p:nvSpPr>
        <p:spPr/>
        <p:txBody>
          <a:bodyPr>
            <a:normAutofit/>
          </a:bodyPr>
          <a:lstStyle/>
          <a:p>
            <a:endParaRPr lang="es-CL" sz="2400" dirty="0"/>
          </a:p>
        </p:txBody>
      </p:sp>
      <p:graphicFrame>
        <p:nvGraphicFramePr>
          <p:cNvPr id="6" name="Marcador de contenido 5">
            <a:extLst>
              <a:ext uri="{FF2B5EF4-FFF2-40B4-BE49-F238E27FC236}">
                <a16:creationId xmlns:a16="http://schemas.microsoft.com/office/drawing/2014/main" id="{18821AAE-6E0C-4206-8C2A-86F4A25E97D3}"/>
              </a:ext>
            </a:extLst>
          </p:cNvPr>
          <p:cNvGraphicFramePr>
            <a:graphicFrameLocks noGrp="1"/>
          </p:cNvGraphicFramePr>
          <p:nvPr>
            <p:ph idx="1"/>
            <p:extLst>
              <p:ext uri="{D42A27DB-BD31-4B8C-83A1-F6EECF244321}">
                <p14:modId xmlns:p14="http://schemas.microsoft.com/office/powerpoint/2010/main" val="3691027723"/>
              </p:ext>
            </p:extLst>
          </p:nvPr>
        </p:nvGraphicFramePr>
        <p:xfrm>
          <a:off x="463138" y="1690689"/>
          <a:ext cx="10890662" cy="4785141"/>
        </p:xfrm>
        <a:graphic>
          <a:graphicData uri="http://schemas.openxmlformats.org/drawingml/2006/table">
            <a:tbl>
              <a:tblPr/>
              <a:tblGrid>
                <a:gridCol w="973518">
                  <a:extLst>
                    <a:ext uri="{9D8B030D-6E8A-4147-A177-3AD203B41FA5}">
                      <a16:colId xmlns:a16="http://schemas.microsoft.com/office/drawing/2014/main" val="477810839"/>
                    </a:ext>
                  </a:extLst>
                </a:gridCol>
                <a:gridCol w="782454">
                  <a:extLst>
                    <a:ext uri="{9D8B030D-6E8A-4147-A177-3AD203B41FA5}">
                      <a16:colId xmlns:a16="http://schemas.microsoft.com/office/drawing/2014/main" val="3071215105"/>
                    </a:ext>
                  </a:extLst>
                </a:gridCol>
                <a:gridCol w="464713">
                  <a:extLst>
                    <a:ext uri="{9D8B030D-6E8A-4147-A177-3AD203B41FA5}">
                      <a16:colId xmlns:a16="http://schemas.microsoft.com/office/drawing/2014/main" val="4236318446"/>
                    </a:ext>
                  </a:extLst>
                </a:gridCol>
                <a:gridCol w="688769">
                  <a:extLst>
                    <a:ext uri="{9D8B030D-6E8A-4147-A177-3AD203B41FA5}">
                      <a16:colId xmlns:a16="http://schemas.microsoft.com/office/drawing/2014/main" val="3386110087"/>
                    </a:ext>
                  </a:extLst>
                </a:gridCol>
                <a:gridCol w="1650670">
                  <a:extLst>
                    <a:ext uri="{9D8B030D-6E8A-4147-A177-3AD203B41FA5}">
                      <a16:colId xmlns:a16="http://schemas.microsoft.com/office/drawing/2014/main" val="4266319552"/>
                    </a:ext>
                  </a:extLst>
                </a:gridCol>
                <a:gridCol w="4010473">
                  <a:extLst>
                    <a:ext uri="{9D8B030D-6E8A-4147-A177-3AD203B41FA5}">
                      <a16:colId xmlns:a16="http://schemas.microsoft.com/office/drawing/2014/main" val="733985428"/>
                    </a:ext>
                  </a:extLst>
                </a:gridCol>
                <a:gridCol w="2320065">
                  <a:extLst>
                    <a:ext uri="{9D8B030D-6E8A-4147-A177-3AD203B41FA5}">
                      <a16:colId xmlns:a16="http://schemas.microsoft.com/office/drawing/2014/main" val="2277866036"/>
                    </a:ext>
                  </a:extLst>
                </a:gridCol>
              </a:tblGrid>
              <a:tr h="348364">
                <a:tc>
                  <a:txBody>
                    <a:bodyPr/>
                    <a:lstStyle/>
                    <a:p>
                      <a:pPr algn="l" fontAlgn="ctr"/>
                      <a:r>
                        <a:rPr lang="es-CL" sz="1400" b="1" i="0" u="none" strike="noStrike">
                          <a:solidFill>
                            <a:srgbClr val="000000"/>
                          </a:solidFill>
                          <a:effectLst/>
                          <a:latin typeface="Calibri" panose="020F0502020204030204" pitchFamily="34" charset="0"/>
                        </a:rPr>
                        <a:t>Categoría indice</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400" b="1" i="0" u="none" strike="noStrike">
                          <a:solidFill>
                            <a:srgbClr val="000000"/>
                          </a:solidFill>
                          <a:effectLst/>
                          <a:latin typeface="Calibri" panose="020F0502020204030204" pitchFamily="34" charset="0"/>
                        </a:rPr>
                        <a:t>Interés</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400" b="1" i="0" u="none" strike="noStrike">
                          <a:solidFill>
                            <a:srgbClr val="000000"/>
                          </a:solidFill>
                          <a:effectLst/>
                          <a:latin typeface="Calibri" panose="020F0502020204030204" pitchFamily="34" charset="0"/>
                        </a:rPr>
                        <a:t>Detalle</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400" b="1" i="0" u="none" strike="noStrike">
                          <a:solidFill>
                            <a:srgbClr val="000000"/>
                          </a:solidFill>
                          <a:effectLst/>
                          <a:latin typeface="Calibri" panose="020F0502020204030204" pitchFamily="34" charset="0"/>
                        </a:rPr>
                        <a:t>Acrónimo</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400" b="1" i="0" u="none" strike="noStrike">
                          <a:solidFill>
                            <a:srgbClr val="000000"/>
                          </a:solidFill>
                          <a:effectLst/>
                          <a:latin typeface="Calibri" panose="020F0502020204030204" pitchFamily="34" charset="0"/>
                        </a:rPr>
                        <a:t>Nombre</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400" b="1" i="0" u="none" strike="noStrike">
                          <a:solidFill>
                            <a:srgbClr val="000000"/>
                          </a:solidFill>
                          <a:effectLst/>
                          <a:latin typeface="Calibri" panose="020F0502020204030204" pitchFamily="34" charset="0"/>
                        </a:rPr>
                        <a:t>Descripción</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400" b="1" i="0" u="none" strike="noStrike">
                          <a:solidFill>
                            <a:srgbClr val="000000"/>
                          </a:solidFill>
                          <a:effectLst/>
                          <a:latin typeface="Calibri" panose="020F0502020204030204" pitchFamily="34" charset="0"/>
                        </a:rPr>
                        <a:t>Objetivo</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030076430"/>
                  </a:ext>
                </a:extLst>
              </a:tr>
              <a:tr h="520771">
                <a:tc>
                  <a:txBody>
                    <a:bodyPr/>
                    <a:lstStyle/>
                    <a:p>
                      <a:pPr algn="l" fontAlgn="b"/>
                      <a:r>
                        <a:rPr lang="es-CL" sz="1400" b="0" i="0" u="none" strike="noStrike">
                          <a:solidFill>
                            <a:srgbClr val="000000"/>
                          </a:solidFill>
                          <a:effectLst/>
                          <a:latin typeface="Calibri" panose="020F0502020204030204" pitchFamily="34" charset="0"/>
                        </a:rPr>
                        <a:t>Indices de CC</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Ambiental</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Planta</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NDPI</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Normalized Difference Phenology Index (Indice Diferencial Normalizado de Fenología)</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ES" sz="1400" b="0" i="0" u="none" strike="noStrike">
                          <a:solidFill>
                            <a:srgbClr val="000000"/>
                          </a:solidFill>
                          <a:effectLst/>
                          <a:latin typeface="Calibri" panose="020F0502020204030204" pitchFamily="34" charset="0"/>
                        </a:rPr>
                        <a:t>i)Monitoreo de vegetación verde en regiones cubiertas por nieve, ii) Monitoreo brotación primavera</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ES" sz="1400" b="0" i="0" u="none" strike="noStrike">
                          <a:solidFill>
                            <a:srgbClr val="000000"/>
                          </a:solidFill>
                          <a:effectLst/>
                          <a:latin typeface="Calibri" panose="020F0502020204030204" pitchFamily="34" charset="0"/>
                        </a:rPr>
                        <a:t>Monitoreo de brotación en primavera en zonas cubiertas de nieve. </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2818636841"/>
                  </a:ext>
                </a:extLst>
              </a:tr>
              <a:tr h="1210400">
                <a:tc>
                  <a:txBody>
                    <a:bodyPr/>
                    <a:lstStyle/>
                    <a:p>
                      <a:pPr algn="l" fontAlgn="b"/>
                      <a:r>
                        <a:rPr lang="es-CL" sz="1400" b="0" i="0" u="none" strike="noStrike">
                          <a:solidFill>
                            <a:srgbClr val="000000"/>
                          </a:solidFill>
                          <a:effectLst/>
                          <a:latin typeface="Calibri" panose="020F0502020204030204" pitchFamily="34" charset="0"/>
                        </a:rPr>
                        <a:t>Indices de CC</a:t>
                      </a:r>
                    </a:p>
                  </a:txBody>
                  <a:tcPr marL="4392" marR="4392" marT="4392" marB="0" anchor="b">
                    <a:lnL>
                      <a:noFill/>
                    </a:lnL>
                    <a:lnR>
                      <a:noFill/>
                    </a:lnR>
                    <a:lnT>
                      <a:noFill/>
                    </a:lnT>
                    <a:lnB>
                      <a:noFill/>
                    </a:lnB>
                  </a:tcPr>
                </a:tc>
                <a:tc>
                  <a:txBody>
                    <a:bodyPr/>
                    <a:lstStyle/>
                    <a:p>
                      <a:pPr algn="l" fontAlgn="b"/>
                      <a:r>
                        <a:rPr lang="es-CL" sz="1400" b="0" i="0" u="none" strike="noStrike">
                          <a:solidFill>
                            <a:srgbClr val="000000"/>
                          </a:solidFill>
                          <a:effectLst/>
                          <a:latin typeface="Calibri" panose="020F0502020204030204" pitchFamily="34" charset="0"/>
                        </a:rPr>
                        <a:t>Ambiental</a:t>
                      </a:r>
                    </a:p>
                  </a:txBody>
                  <a:tcPr marL="4392" marR="4392" marT="4392" marB="0" anchor="b">
                    <a:lnL>
                      <a:noFill/>
                    </a:lnL>
                    <a:lnR>
                      <a:noFill/>
                    </a:lnR>
                    <a:lnT>
                      <a:noFill/>
                    </a:lnT>
                    <a:lnB>
                      <a:noFill/>
                    </a:lnB>
                  </a:tcPr>
                </a:tc>
                <a:tc>
                  <a:txBody>
                    <a:bodyPr/>
                    <a:lstStyle/>
                    <a:p>
                      <a:pPr algn="l" fontAlgn="b"/>
                      <a:r>
                        <a:rPr lang="es-CL" sz="1400" b="0" i="0" u="none" strike="noStrike">
                          <a:solidFill>
                            <a:srgbClr val="000000"/>
                          </a:solidFill>
                          <a:effectLst/>
                          <a:latin typeface="Calibri" panose="020F0502020204030204" pitchFamily="34" charset="0"/>
                        </a:rPr>
                        <a:t>Glaciar</a:t>
                      </a:r>
                    </a:p>
                  </a:txBody>
                  <a:tcPr marL="4392" marR="4392" marT="4392" marB="0" anchor="b">
                    <a:lnL>
                      <a:noFill/>
                    </a:lnL>
                    <a:lnR>
                      <a:noFill/>
                    </a:lnR>
                    <a:lnT>
                      <a:noFill/>
                    </a:lnT>
                    <a:lnB>
                      <a:noFill/>
                    </a:lnB>
                  </a:tcPr>
                </a:tc>
                <a:tc>
                  <a:txBody>
                    <a:bodyPr/>
                    <a:lstStyle/>
                    <a:p>
                      <a:pPr algn="l" fontAlgn="b"/>
                      <a:r>
                        <a:rPr lang="es-CL" sz="1400" b="0" i="0" u="none" strike="noStrike">
                          <a:solidFill>
                            <a:srgbClr val="000000"/>
                          </a:solidFill>
                          <a:effectLst/>
                          <a:latin typeface="Calibri" panose="020F0502020204030204" pitchFamily="34" charset="0"/>
                        </a:rPr>
                        <a:t>NDGI</a:t>
                      </a:r>
                    </a:p>
                  </a:txBody>
                  <a:tcPr marL="4392" marR="4392" marT="4392" marB="0" anchor="b">
                    <a:lnL>
                      <a:noFill/>
                    </a:lnL>
                    <a:lnR>
                      <a:noFill/>
                    </a:lnR>
                    <a:lnT>
                      <a:noFill/>
                    </a:lnT>
                    <a:lnB>
                      <a:noFill/>
                    </a:lnB>
                  </a:tcPr>
                </a:tc>
                <a:tc>
                  <a:txBody>
                    <a:bodyPr/>
                    <a:lstStyle/>
                    <a:p>
                      <a:pPr algn="l" fontAlgn="b"/>
                      <a:r>
                        <a:rPr lang="es-CL" sz="1400" b="0" i="0" u="none" strike="noStrike">
                          <a:solidFill>
                            <a:srgbClr val="000000"/>
                          </a:solidFill>
                          <a:effectLst/>
                          <a:latin typeface="Calibri" panose="020F0502020204030204" pitchFamily="34" charset="0"/>
                        </a:rPr>
                        <a:t>Normalized Difference Glacier Index (Indice Glaciar Diferencial Normalizado</a:t>
                      </a:r>
                    </a:p>
                  </a:txBody>
                  <a:tcPr marL="4392" marR="4392" marT="4392" marB="0" anchor="b">
                    <a:lnL>
                      <a:noFill/>
                    </a:lnL>
                    <a:lnR>
                      <a:noFill/>
                    </a:lnR>
                    <a:lnT>
                      <a:noFill/>
                    </a:lnT>
                    <a:lnB>
                      <a:noFill/>
                    </a:lnB>
                  </a:tcPr>
                </a:tc>
                <a:tc>
                  <a:txBody>
                    <a:bodyPr/>
                    <a:lstStyle/>
                    <a:p>
                      <a:pPr algn="l" fontAlgn="b"/>
                      <a:r>
                        <a:rPr lang="es-ES" sz="1400" b="0" i="0" u="none" strike="noStrike">
                          <a:solidFill>
                            <a:srgbClr val="000000"/>
                          </a:solidFill>
                          <a:effectLst/>
                          <a:latin typeface="Calibri" panose="020F0502020204030204" pitchFamily="34" charset="0"/>
                        </a:rPr>
                        <a:t>e utiliza para ayudar a detectar y monitorear glaciares utilizando las bandas espectrales verde y roja. Esta ecuación se utiliza comúnmente en la detección de glaciares y en aplicaciones de monitoreo de glaciares (Bluemarblegeo, 2019).</a:t>
                      </a:r>
                    </a:p>
                  </a:txBody>
                  <a:tcPr marL="4392" marR="4392" marT="4392" marB="0" anchor="b">
                    <a:lnL>
                      <a:noFill/>
                    </a:lnL>
                    <a:lnR>
                      <a:noFill/>
                    </a:lnR>
                    <a:lnT>
                      <a:noFill/>
                    </a:lnT>
                    <a:lnB>
                      <a:noFill/>
                    </a:lnB>
                  </a:tcPr>
                </a:tc>
                <a:tc>
                  <a:txBody>
                    <a:bodyPr/>
                    <a:lstStyle/>
                    <a:p>
                      <a:pPr algn="l" fontAlgn="b"/>
                      <a:r>
                        <a:rPr lang="es-CL" sz="1400" b="0" i="0" u="none" strike="noStrike">
                          <a:solidFill>
                            <a:srgbClr val="000000"/>
                          </a:solidFill>
                          <a:effectLst/>
                          <a:latin typeface="Calibri" panose="020F0502020204030204" pitchFamily="34" charset="0"/>
                        </a:rPr>
                        <a:t>Monitoreo de glaciares</a:t>
                      </a:r>
                    </a:p>
                  </a:txBody>
                  <a:tcPr marL="4392" marR="4392" marT="4392" marB="0" anchor="b">
                    <a:lnL>
                      <a:noFill/>
                    </a:lnL>
                    <a:lnR>
                      <a:noFill/>
                    </a:lnR>
                    <a:lnT>
                      <a:noFill/>
                    </a:lnT>
                    <a:lnB>
                      <a:noFill/>
                    </a:lnB>
                  </a:tcPr>
                </a:tc>
                <a:extLst>
                  <a:ext uri="{0D108BD9-81ED-4DB2-BD59-A6C34878D82A}">
                    <a16:rowId xmlns:a16="http://schemas.microsoft.com/office/drawing/2014/main" val="865267018"/>
                  </a:ext>
                </a:extLst>
              </a:tr>
              <a:tr h="2072437">
                <a:tc>
                  <a:txBody>
                    <a:bodyPr/>
                    <a:lstStyle/>
                    <a:p>
                      <a:pPr algn="l" fontAlgn="b"/>
                      <a:r>
                        <a:rPr lang="es-CL" sz="1400" b="0" i="0" u="none" strike="noStrike">
                          <a:solidFill>
                            <a:srgbClr val="000000"/>
                          </a:solidFill>
                          <a:effectLst/>
                          <a:latin typeface="Calibri" panose="020F0502020204030204" pitchFamily="34" charset="0"/>
                        </a:rPr>
                        <a:t>Indices de CC</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Ambiental</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Nieve</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NDSI</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Normalized Difference Snow Index (Indice Diferencial Normalizado de Nieve)</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s-ES" sz="1400" b="0" i="0" u="none" strike="noStrike">
                          <a:solidFill>
                            <a:srgbClr val="000000"/>
                          </a:solidFill>
                          <a:effectLst/>
                          <a:latin typeface="Calibri" panose="020F0502020204030204" pitchFamily="34" charset="0"/>
                        </a:rPr>
                        <a:t>indicador numérico que muestra la cobertura de nieve en áreas terrestres. Las bandas espectrales de infrarrojos verdes y de onda corta (SWIR) se utilizan dentro de esta fórmula para trazar el mapa de la cubierta de nieve. Dado que la nieve absorbe la mayor parte de la radiación incidente en el SWIR mientras que las nubes no lo hacen, esto permite a NDSI distinguir la nieve de las nubes. </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s-CL" sz="1400" b="0" i="0" u="none" strike="noStrike" dirty="0">
                          <a:solidFill>
                            <a:srgbClr val="000000"/>
                          </a:solidFill>
                          <a:effectLst/>
                          <a:latin typeface="Calibri" panose="020F0502020204030204" pitchFamily="34" charset="0"/>
                        </a:rPr>
                        <a:t>Monitoreo de cobertura de nieve, hielo y glaciares</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27182340"/>
                  </a:ext>
                </a:extLst>
              </a:tr>
            </a:tbl>
          </a:graphicData>
        </a:graphic>
      </p:graphicFrame>
    </p:spTree>
    <p:extLst>
      <p:ext uri="{BB962C8B-B14F-4D97-AF65-F5344CB8AC3E}">
        <p14:creationId xmlns:p14="http://schemas.microsoft.com/office/powerpoint/2010/main" val="2198166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8"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ítulo 1">
            <a:extLst>
              <a:ext uri="{FF2B5EF4-FFF2-40B4-BE49-F238E27FC236}">
                <a16:creationId xmlns:a16="http://schemas.microsoft.com/office/drawing/2014/main" id="{6C37F368-64FE-469B-B581-B8BCA2D976F3}"/>
              </a:ext>
            </a:extLst>
          </p:cNvPr>
          <p:cNvSpPr>
            <a:spLocks noGrp="1"/>
          </p:cNvSpPr>
          <p:nvPr>
            <p:ph type="ctrTitle"/>
          </p:nvPr>
        </p:nvSpPr>
        <p:spPr>
          <a:xfrm>
            <a:off x="3045368" y="2043663"/>
            <a:ext cx="6105194" cy="2031055"/>
          </a:xfrm>
        </p:spPr>
        <p:txBody>
          <a:bodyPr>
            <a:normAutofit/>
          </a:bodyPr>
          <a:lstStyle/>
          <a:p>
            <a:r>
              <a:rPr lang="es-CL" sz="5200" dirty="0">
                <a:solidFill>
                  <a:schemeClr val="tx2"/>
                </a:solidFill>
              </a:rPr>
              <a:t>Monitoreo de Humedales</a:t>
            </a:r>
          </a:p>
        </p:txBody>
      </p:sp>
      <p:sp>
        <p:nvSpPr>
          <p:cNvPr id="3" name="Subtítulo 2">
            <a:extLst>
              <a:ext uri="{FF2B5EF4-FFF2-40B4-BE49-F238E27FC236}">
                <a16:creationId xmlns:a16="http://schemas.microsoft.com/office/drawing/2014/main" id="{BC1E7BF4-8980-4E17-A3D2-D0DD8227BF83}"/>
              </a:ext>
            </a:extLst>
          </p:cNvPr>
          <p:cNvSpPr>
            <a:spLocks noGrp="1"/>
          </p:cNvSpPr>
          <p:nvPr>
            <p:ph type="subTitle" idx="1"/>
          </p:nvPr>
        </p:nvSpPr>
        <p:spPr>
          <a:xfrm>
            <a:off x="3045368" y="4160126"/>
            <a:ext cx="6105194" cy="682079"/>
          </a:xfrm>
        </p:spPr>
        <p:txBody>
          <a:bodyPr>
            <a:normAutofit/>
          </a:bodyPr>
          <a:lstStyle/>
          <a:p>
            <a:r>
              <a:rPr lang="es-CL" sz="2000" dirty="0">
                <a:solidFill>
                  <a:schemeClr val="tx2"/>
                </a:solidFill>
              </a:rPr>
              <a:t>Ambiente inteligente</a:t>
            </a:r>
          </a:p>
        </p:txBody>
      </p:sp>
    </p:spTree>
    <p:extLst>
      <p:ext uri="{BB962C8B-B14F-4D97-AF65-F5344CB8AC3E}">
        <p14:creationId xmlns:p14="http://schemas.microsoft.com/office/powerpoint/2010/main" val="896866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49DC9-5BD0-4165-8375-1D6E64D683D2}"/>
              </a:ext>
            </a:extLst>
          </p:cNvPr>
          <p:cNvSpPr>
            <a:spLocks noGrp="1"/>
          </p:cNvSpPr>
          <p:nvPr>
            <p:ph type="title"/>
          </p:nvPr>
        </p:nvSpPr>
        <p:spPr/>
        <p:txBody>
          <a:bodyPr>
            <a:normAutofit/>
          </a:bodyPr>
          <a:lstStyle/>
          <a:p>
            <a:r>
              <a:rPr lang="es-CL" sz="2400" dirty="0"/>
              <a:t>Agregar 3 párrafos descriptivos</a:t>
            </a:r>
          </a:p>
        </p:txBody>
      </p:sp>
      <p:sp>
        <p:nvSpPr>
          <p:cNvPr id="3" name="Marcador de contenido 2">
            <a:extLst>
              <a:ext uri="{FF2B5EF4-FFF2-40B4-BE49-F238E27FC236}">
                <a16:creationId xmlns:a16="http://schemas.microsoft.com/office/drawing/2014/main" id="{9C4EEACC-3AF9-4428-B045-4B36AD03C724}"/>
              </a:ext>
            </a:extLst>
          </p:cNvPr>
          <p:cNvSpPr>
            <a:spLocks noGrp="1"/>
          </p:cNvSpPr>
          <p:nvPr>
            <p:ph idx="1"/>
          </p:nvPr>
        </p:nvSpPr>
        <p:spPr/>
        <p:txBody>
          <a:bodyPr/>
          <a:lstStyle/>
          <a:p>
            <a:endParaRPr lang="es-CL"/>
          </a:p>
        </p:txBody>
      </p:sp>
    </p:spTree>
    <p:extLst>
      <p:ext uri="{BB962C8B-B14F-4D97-AF65-F5344CB8AC3E}">
        <p14:creationId xmlns:p14="http://schemas.microsoft.com/office/powerpoint/2010/main" val="2075847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49DC9-5BD0-4165-8375-1D6E64D683D2}"/>
              </a:ext>
            </a:extLst>
          </p:cNvPr>
          <p:cNvSpPr>
            <a:spLocks noGrp="1"/>
          </p:cNvSpPr>
          <p:nvPr>
            <p:ph type="title"/>
          </p:nvPr>
        </p:nvSpPr>
        <p:spPr/>
        <p:txBody>
          <a:bodyPr>
            <a:normAutofit/>
          </a:bodyPr>
          <a:lstStyle/>
          <a:p>
            <a:r>
              <a:rPr lang="es-CL" sz="2400" dirty="0"/>
              <a:t>Agregar 3 párrafos descriptivos</a:t>
            </a:r>
          </a:p>
        </p:txBody>
      </p:sp>
      <p:graphicFrame>
        <p:nvGraphicFramePr>
          <p:cNvPr id="4" name="Marcador de contenido 3">
            <a:extLst>
              <a:ext uri="{FF2B5EF4-FFF2-40B4-BE49-F238E27FC236}">
                <a16:creationId xmlns:a16="http://schemas.microsoft.com/office/drawing/2014/main" id="{9FAE66C7-6048-41C8-85B9-B1609434678A}"/>
              </a:ext>
            </a:extLst>
          </p:cNvPr>
          <p:cNvGraphicFramePr>
            <a:graphicFrameLocks noGrp="1"/>
          </p:cNvGraphicFramePr>
          <p:nvPr>
            <p:ph idx="1"/>
            <p:extLst>
              <p:ext uri="{D42A27DB-BD31-4B8C-83A1-F6EECF244321}">
                <p14:modId xmlns:p14="http://schemas.microsoft.com/office/powerpoint/2010/main" val="1786186360"/>
              </p:ext>
            </p:extLst>
          </p:nvPr>
        </p:nvGraphicFramePr>
        <p:xfrm>
          <a:off x="838200" y="1840675"/>
          <a:ext cx="10515600" cy="4650528"/>
        </p:xfrm>
        <a:graphic>
          <a:graphicData uri="http://schemas.openxmlformats.org/drawingml/2006/table">
            <a:tbl>
              <a:tblPr/>
              <a:tblGrid>
                <a:gridCol w="939991">
                  <a:extLst>
                    <a:ext uri="{9D8B030D-6E8A-4147-A177-3AD203B41FA5}">
                      <a16:colId xmlns:a16="http://schemas.microsoft.com/office/drawing/2014/main" val="2255285736"/>
                    </a:ext>
                  </a:extLst>
                </a:gridCol>
                <a:gridCol w="755507">
                  <a:extLst>
                    <a:ext uri="{9D8B030D-6E8A-4147-A177-3AD203B41FA5}">
                      <a16:colId xmlns:a16="http://schemas.microsoft.com/office/drawing/2014/main" val="3013953425"/>
                    </a:ext>
                  </a:extLst>
                </a:gridCol>
                <a:gridCol w="808217">
                  <a:extLst>
                    <a:ext uri="{9D8B030D-6E8A-4147-A177-3AD203B41FA5}">
                      <a16:colId xmlns:a16="http://schemas.microsoft.com/office/drawing/2014/main" val="776944729"/>
                    </a:ext>
                  </a:extLst>
                </a:gridCol>
                <a:gridCol w="650087">
                  <a:extLst>
                    <a:ext uri="{9D8B030D-6E8A-4147-A177-3AD203B41FA5}">
                      <a16:colId xmlns:a16="http://schemas.microsoft.com/office/drawing/2014/main" val="4180236371"/>
                    </a:ext>
                  </a:extLst>
                </a:gridCol>
                <a:gridCol w="2494929">
                  <a:extLst>
                    <a:ext uri="{9D8B030D-6E8A-4147-A177-3AD203B41FA5}">
                      <a16:colId xmlns:a16="http://schemas.microsoft.com/office/drawing/2014/main" val="2202052414"/>
                    </a:ext>
                  </a:extLst>
                </a:gridCol>
                <a:gridCol w="2626704">
                  <a:extLst>
                    <a:ext uri="{9D8B030D-6E8A-4147-A177-3AD203B41FA5}">
                      <a16:colId xmlns:a16="http://schemas.microsoft.com/office/drawing/2014/main" val="3362552572"/>
                    </a:ext>
                  </a:extLst>
                </a:gridCol>
                <a:gridCol w="2240165">
                  <a:extLst>
                    <a:ext uri="{9D8B030D-6E8A-4147-A177-3AD203B41FA5}">
                      <a16:colId xmlns:a16="http://schemas.microsoft.com/office/drawing/2014/main" val="2414011702"/>
                    </a:ext>
                  </a:extLst>
                </a:gridCol>
              </a:tblGrid>
              <a:tr h="427762">
                <a:tc>
                  <a:txBody>
                    <a:bodyPr/>
                    <a:lstStyle/>
                    <a:p>
                      <a:pPr algn="l" fontAlgn="ctr"/>
                      <a:r>
                        <a:rPr lang="es-CL" sz="1600" b="1" i="0" u="none" strike="noStrike">
                          <a:solidFill>
                            <a:srgbClr val="000000"/>
                          </a:solidFill>
                          <a:effectLst/>
                          <a:latin typeface="Calibri" panose="020F0502020204030204" pitchFamily="34" charset="0"/>
                        </a:rPr>
                        <a:t>Categoría indice</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600" b="1" i="0" u="none" strike="noStrike">
                          <a:solidFill>
                            <a:srgbClr val="000000"/>
                          </a:solidFill>
                          <a:effectLst/>
                          <a:latin typeface="Calibri" panose="020F0502020204030204" pitchFamily="34" charset="0"/>
                        </a:rPr>
                        <a:t>Interés</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600" b="1" i="0" u="none" strike="noStrike">
                          <a:solidFill>
                            <a:srgbClr val="000000"/>
                          </a:solidFill>
                          <a:effectLst/>
                          <a:latin typeface="Calibri" panose="020F0502020204030204" pitchFamily="34" charset="0"/>
                        </a:rPr>
                        <a:t>Detalle</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600" b="1" i="0" u="none" strike="noStrike">
                          <a:solidFill>
                            <a:srgbClr val="000000"/>
                          </a:solidFill>
                          <a:effectLst/>
                          <a:latin typeface="Calibri" panose="020F0502020204030204" pitchFamily="34" charset="0"/>
                        </a:rPr>
                        <a:t>Acrónimo</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600" b="1" i="0" u="none" strike="noStrike">
                          <a:solidFill>
                            <a:srgbClr val="000000"/>
                          </a:solidFill>
                          <a:effectLst/>
                          <a:latin typeface="Calibri" panose="020F0502020204030204" pitchFamily="34" charset="0"/>
                        </a:rPr>
                        <a:t>Nombre</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600" b="1" i="0" u="none" strike="noStrike">
                          <a:solidFill>
                            <a:srgbClr val="000000"/>
                          </a:solidFill>
                          <a:effectLst/>
                          <a:latin typeface="Calibri" panose="020F0502020204030204" pitchFamily="34" charset="0"/>
                        </a:rPr>
                        <a:t>Descripción</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600" b="1" i="0" u="none" strike="noStrike">
                          <a:solidFill>
                            <a:srgbClr val="000000"/>
                          </a:solidFill>
                          <a:effectLst/>
                          <a:latin typeface="Calibri" panose="020F0502020204030204" pitchFamily="34" charset="0"/>
                        </a:rPr>
                        <a:t>Objetivo</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969452048"/>
                  </a:ext>
                </a:extLst>
              </a:tr>
              <a:tr h="947187">
                <a:tc>
                  <a:txBody>
                    <a:bodyPr/>
                    <a:lstStyle/>
                    <a:p>
                      <a:pPr algn="l" fontAlgn="b"/>
                      <a:r>
                        <a:rPr lang="es-ES" sz="1600" b="0" i="0" u="none" strike="noStrike">
                          <a:solidFill>
                            <a:srgbClr val="000000"/>
                          </a:solidFill>
                          <a:effectLst/>
                          <a:latin typeface="Calibri" panose="020F0502020204030204" pitchFamily="34" charset="0"/>
                        </a:rPr>
                        <a:t>Indices monitoreo Pantanos y humedales</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Ambiental</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Agua</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NDWI</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Indice Diferencial Normalizado de Agua</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ES" sz="1600" b="0" i="0" u="none" strike="noStrike">
                          <a:solidFill>
                            <a:srgbClr val="000000"/>
                          </a:solidFill>
                          <a:effectLst/>
                          <a:latin typeface="Calibri" panose="020F0502020204030204" pitchFamily="34" charset="0"/>
                        </a:rPr>
                        <a:t>Se utiliza el infrarrojo cercano (NIR) y la banda verde para monitorear cambio en cuerpos de agua</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ES" sz="1600" b="0" i="0" u="none" strike="noStrike">
                          <a:solidFill>
                            <a:srgbClr val="000000"/>
                          </a:solidFill>
                          <a:effectLst/>
                          <a:latin typeface="Calibri" panose="020F0502020204030204" pitchFamily="34" charset="0"/>
                        </a:rPr>
                        <a:t>i) Identificar y evaluar áreas con gran saturación de agua y cambios en masas de agua, y ii)Identificar áreas susceptibles a incendios y prevenirlos</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2260367317"/>
                  </a:ext>
                </a:extLst>
              </a:tr>
              <a:tr h="947187">
                <a:tc>
                  <a:txBody>
                    <a:bodyPr/>
                    <a:lstStyle/>
                    <a:p>
                      <a:pPr algn="l" fontAlgn="b"/>
                      <a:r>
                        <a:rPr lang="es-ES" sz="1600" b="0" i="0" u="none" strike="noStrike">
                          <a:solidFill>
                            <a:srgbClr val="000000"/>
                          </a:solidFill>
                          <a:effectLst/>
                          <a:latin typeface="Calibri" panose="020F0502020204030204" pitchFamily="34" charset="0"/>
                        </a:rPr>
                        <a:t>Indices monitoreo Pantanos y humedales</a:t>
                      </a:r>
                    </a:p>
                  </a:txBody>
                  <a:tcPr marL="4392" marR="4392" marT="4392" marB="0" anchor="b">
                    <a:lnL>
                      <a:noFill/>
                    </a:lnL>
                    <a:lnR>
                      <a:noFill/>
                    </a:lnR>
                    <a:lnT>
                      <a:noFill/>
                    </a:lnT>
                    <a:lnB>
                      <a:noFill/>
                    </a:lnB>
                  </a:tcPr>
                </a:tc>
                <a:tc>
                  <a:txBody>
                    <a:bodyPr/>
                    <a:lstStyle/>
                    <a:p>
                      <a:pPr algn="l" fontAlgn="b"/>
                      <a:r>
                        <a:rPr lang="es-CL" sz="1600" b="0" i="0" u="none" strike="noStrike">
                          <a:solidFill>
                            <a:srgbClr val="000000"/>
                          </a:solidFill>
                          <a:effectLst/>
                          <a:latin typeface="Calibri" panose="020F0502020204030204" pitchFamily="34" charset="0"/>
                        </a:rPr>
                        <a:t>Ambiental</a:t>
                      </a:r>
                    </a:p>
                  </a:txBody>
                  <a:tcPr marL="4392" marR="4392" marT="4392" marB="0" anchor="b">
                    <a:lnL>
                      <a:noFill/>
                    </a:lnL>
                    <a:lnR>
                      <a:noFill/>
                    </a:lnR>
                    <a:lnT>
                      <a:noFill/>
                    </a:lnT>
                    <a:lnB>
                      <a:noFill/>
                    </a:lnB>
                  </a:tcPr>
                </a:tc>
                <a:tc>
                  <a:txBody>
                    <a:bodyPr/>
                    <a:lstStyle/>
                    <a:p>
                      <a:pPr algn="l" fontAlgn="b"/>
                      <a:r>
                        <a:rPr lang="es-CL" sz="1600" b="0" i="0" u="none" strike="noStrike">
                          <a:solidFill>
                            <a:srgbClr val="000000"/>
                          </a:solidFill>
                          <a:effectLst/>
                          <a:latin typeface="Calibri" panose="020F0502020204030204" pitchFamily="34" charset="0"/>
                        </a:rPr>
                        <a:t>Agua</a:t>
                      </a:r>
                    </a:p>
                  </a:txBody>
                  <a:tcPr marL="4392" marR="4392" marT="4392" marB="0" anchor="b">
                    <a:lnL>
                      <a:noFill/>
                    </a:lnL>
                    <a:lnR>
                      <a:noFill/>
                    </a:lnR>
                    <a:lnT>
                      <a:noFill/>
                    </a:lnT>
                    <a:lnB>
                      <a:noFill/>
                    </a:lnB>
                  </a:tcPr>
                </a:tc>
                <a:tc>
                  <a:txBody>
                    <a:bodyPr/>
                    <a:lstStyle/>
                    <a:p>
                      <a:pPr algn="l" fontAlgn="b"/>
                      <a:r>
                        <a:rPr lang="es-CL" sz="1600" b="0" i="0" u="none" strike="noStrike">
                          <a:solidFill>
                            <a:srgbClr val="000000"/>
                          </a:solidFill>
                          <a:effectLst/>
                          <a:latin typeface="Calibri" panose="020F0502020204030204" pitchFamily="34" charset="0"/>
                        </a:rPr>
                        <a:t>NDPI2</a:t>
                      </a:r>
                    </a:p>
                  </a:txBody>
                  <a:tcPr marL="4392" marR="4392" marT="4392" marB="0" anchor="b">
                    <a:lnL>
                      <a:noFill/>
                    </a:lnL>
                    <a:lnR>
                      <a:noFill/>
                    </a:lnR>
                    <a:lnT>
                      <a:noFill/>
                    </a:lnT>
                    <a:lnB>
                      <a:noFill/>
                    </a:lnB>
                  </a:tcPr>
                </a:tc>
                <a:tc>
                  <a:txBody>
                    <a:bodyPr/>
                    <a:lstStyle/>
                    <a:p>
                      <a:pPr algn="l" fontAlgn="b"/>
                      <a:r>
                        <a:rPr lang="es-CL" sz="1600" b="0" i="0" u="none" strike="noStrike">
                          <a:solidFill>
                            <a:srgbClr val="000000"/>
                          </a:solidFill>
                          <a:effectLst/>
                          <a:latin typeface="Calibri" panose="020F0502020204030204" pitchFamily="34" charset="0"/>
                        </a:rPr>
                        <a:t>Normalized Difference Pond Index (Indice Diferencial Normalizado de Estanques).</a:t>
                      </a:r>
                    </a:p>
                  </a:txBody>
                  <a:tcPr marL="4392" marR="4392" marT="4392" marB="0" anchor="b">
                    <a:lnL>
                      <a:noFill/>
                    </a:lnL>
                    <a:lnR>
                      <a:noFill/>
                    </a:lnR>
                    <a:lnT>
                      <a:noFill/>
                    </a:lnT>
                    <a:lnB>
                      <a:noFill/>
                    </a:lnB>
                  </a:tcPr>
                </a:tc>
                <a:tc>
                  <a:txBody>
                    <a:bodyPr/>
                    <a:lstStyle/>
                    <a:p>
                      <a:pPr algn="l" fontAlgn="b"/>
                      <a:r>
                        <a:rPr lang="es-ES" sz="1600" b="0" i="0" u="none" strike="noStrike">
                          <a:solidFill>
                            <a:srgbClr val="000000"/>
                          </a:solidFill>
                          <a:effectLst/>
                          <a:latin typeface="Calibri" panose="020F0502020204030204" pitchFamily="34" charset="0"/>
                        </a:rPr>
                        <a:t>Cuando se utiliza con NDVI provee una mejor discriminación de la vegetación acuática o de humedales</a:t>
                      </a:r>
                    </a:p>
                  </a:txBody>
                  <a:tcPr marL="4392" marR="4392" marT="4392" marB="0" anchor="b">
                    <a:lnL>
                      <a:noFill/>
                    </a:lnL>
                    <a:lnR>
                      <a:noFill/>
                    </a:lnR>
                    <a:lnT>
                      <a:noFill/>
                    </a:lnT>
                    <a:lnB>
                      <a:noFill/>
                    </a:lnB>
                  </a:tcPr>
                </a:tc>
                <a:tc>
                  <a:txBody>
                    <a:bodyPr/>
                    <a:lstStyle/>
                    <a:p>
                      <a:pPr algn="l" fontAlgn="b"/>
                      <a:r>
                        <a:rPr lang="es-ES" sz="1600" b="0" i="0" u="none" strike="noStrike">
                          <a:solidFill>
                            <a:srgbClr val="000000"/>
                          </a:solidFill>
                          <a:effectLst/>
                          <a:latin typeface="Calibri" panose="020F0502020204030204" pitchFamily="34" charset="0"/>
                        </a:rPr>
                        <a:t>Monitoreo de vegeteación terrestre y acuática. Mejor diferenciación entre la vegetación acuática y de pantano y humedales de la vegetación normal.</a:t>
                      </a:r>
                    </a:p>
                  </a:txBody>
                  <a:tcPr marL="4392" marR="4392" marT="4392" marB="0" anchor="b">
                    <a:lnL>
                      <a:noFill/>
                    </a:lnL>
                    <a:lnR>
                      <a:noFill/>
                    </a:lnR>
                    <a:lnT>
                      <a:noFill/>
                    </a:lnT>
                    <a:lnB>
                      <a:noFill/>
                    </a:lnB>
                  </a:tcPr>
                </a:tc>
                <a:extLst>
                  <a:ext uri="{0D108BD9-81ED-4DB2-BD59-A6C34878D82A}">
                    <a16:rowId xmlns:a16="http://schemas.microsoft.com/office/drawing/2014/main" val="1194755767"/>
                  </a:ext>
                </a:extLst>
              </a:tr>
              <a:tr h="710390">
                <a:tc>
                  <a:txBody>
                    <a:bodyPr/>
                    <a:lstStyle/>
                    <a:p>
                      <a:pPr algn="l" fontAlgn="b"/>
                      <a:r>
                        <a:rPr lang="es-ES" sz="1600" b="0" i="0" u="none" strike="noStrike">
                          <a:solidFill>
                            <a:srgbClr val="000000"/>
                          </a:solidFill>
                          <a:effectLst/>
                          <a:latin typeface="Calibri" panose="020F0502020204030204" pitchFamily="34" charset="0"/>
                        </a:rPr>
                        <a:t>Indices monitoreo Pantanos y humedales</a:t>
                      </a:r>
                    </a:p>
                  </a:txBody>
                  <a:tcPr marL="4392" marR="4392" marT="4392" marB="0" anchor="b">
                    <a:lnL>
                      <a:noFill/>
                    </a:lnL>
                    <a:lnR>
                      <a:noFill/>
                    </a:lnR>
                    <a:lnT>
                      <a:noFill/>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Ambiental</a:t>
                      </a:r>
                    </a:p>
                  </a:txBody>
                  <a:tcPr marL="4392" marR="4392" marT="4392" marB="0" anchor="b">
                    <a:lnL>
                      <a:noFill/>
                    </a:lnL>
                    <a:lnR>
                      <a:noFill/>
                    </a:lnR>
                    <a:lnT>
                      <a:noFill/>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Agua</a:t>
                      </a:r>
                    </a:p>
                  </a:txBody>
                  <a:tcPr marL="4392" marR="4392" marT="4392" marB="0" anchor="b">
                    <a:lnL>
                      <a:noFill/>
                    </a:lnL>
                    <a:lnR>
                      <a:noFill/>
                    </a:lnR>
                    <a:lnT>
                      <a:noFill/>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MNDWI</a:t>
                      </a:r>
                    </a:p>
                  </a:txBody>
                  <a:tcPr marL="4392" marR="4392" marT="4392" marB="0" anchor="b">
                    <a:lnL>
                      <a:noFill/>
                    </a:lnL>
                    <a:lnR>
                      <a:noFill/>
                    </a:lnR>
                    <a:lnT>
                      <a:noFill/>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Indice Diferencial Normalizado de Agua Modificado</a:t>
                      </a:r>
                    </a:p>
                  </a:txBody>
                  <a:tcPr marL="4392" marR="4392" marT="4392" marB="0" anchor="b">
                    <a:lnL>
                      <a:noFill/>
                    </a:lnL>
                    <a:lnR>
                      <a:noFill/>
                    </a:lnR>
                    <a:lnT>
                      <a:noFill/>
                    </a:lnT>
                    <a:lnB>
                      <a:noFill/>
                    </a:lnB>
                    <a:solidFill>
                      <a:srgbClr val="D9D9D9"/>
                    </a:solidFill>
                  </a:tcPr>
                </a:tc>
                <a:tc>
                  <a:txBody>
                    <a:bodyPr/>
                    <a:lstStyle/>
                    <a:p>
                      <a:pPr algn="l" fontAlgn="b"/>
                      <a:r>
                        <a:rPr lang="es-ES" sz="1600" b="0" i="0" u="none" strike="noStrike">
                          <a:solidFill>
                            <a:srgbClr val="000000"/>
                          </a:solidFill>
                          <a:effectLst/>
                          <a:latin typeface="Calibri" panose="020F0502020204030204" pitchFamily="34" charset="0"/>
                        </a:rPr>
                        <a:t>Usa infrarrojo medio (MIR) que absorbe más luz que el NIR  para discriminar agua de no agua.</a:t>
                      </a:r>
                    </a:p>
                  </a:txBody>
                  <a:tcPr marL="4392" marR="4392" marT="4392" marB="0" anchor="b">
                    <a:lnL>
                      <a:noFill/>
                    </a:lnL>
                    <a:lnR>
                      <a:noFill/>
                    </a:lnR>
                    <a:lnT>
                      <a:noFill/>
                    </a:lnT>
                    <a:lnB>
                      <a:noFill/>
                    </a:lnB>
                    <a:solidFill>
                      <a:srgbClr val="D9D9D9"/>
                    </a:solidFill>
                  </a:tcPr>
                </a:tc>
                <a:tc>
                  <a:txBody>
                    <a:bodyPr/>
                    <a:lstStyle/>
                    <a:p>
                      <a:pPr algn="l" fontAlgn="b"/>
                      <a:r>
                        <a:rPr lang="es-CL" sz="1600" b="0" i="0" u="none" strike="noStrike" dirty="0">
                          <a:solidFill>
                            <a:srgbClr val="000000"/>
                          </a:solidFill>
                          <a:effectLst/>
                          <a:latin typeface="Calibri" panose="020F0502020204030204" pitchFamily="34" charset="0"/>
                        </a:rPr>
                        <a:t>Monitoreo de zonas anegadas (charcas y aguas estancadas)</a:t>
                      </a:r>
                    </a:p>
                  </a:txBody>
                  <a:tcPr marL="4392" marR="4392" marT="4392" marB="0" anchor="b">
                    <a:lnL>
                      <a:noFill/>
                    </a:lnL>
                    <a:lnR>
                      <a:noFill/>
                    </a:lnR>
                    <a:lnT>
                      <a:noFill/>
                    </a:lnT>
                    <a:lnB>
                      <a:noFill/>
                    </a:lnB>
                    <a:solidFill>
                      <a:srgbClr val="D9D9D9"/>
                    </a:solidFill>
                  </a:tcPr>
                </a:tc>
                <a:extLst>
                  <a:ext uri="{0D108BD9-81ED-4DB2-BD59-A6C34878D82A}">
                    <a16:rowId xmlns:a16="http://schemas.microsoft.com/office/drawing/2014/main" val="1284893952"/>
                  </a:ext>
                </a:extLst>
              </a:tr>
            </a:tbl>
          </a:graphicData>
        </a:graphic>
      </p:graphicFrame>
    </p:spTree>
    <p:extLst>
      <p:ext uri="{BB962C8B-B14F-4D97-AF65-F5344CB8AC3E}">
        <p14:creationId xmlns:p14="http://schemas.microsoft.com/office/powerpoint/2010/main" val="166980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36091-6E3D-47EE-A7A6-0E2E8EE92380}"/>
              </a:ext>
            </a:extLst>
          </p:cNvPr>
          <p:cNvSpPr>
            <a:spLocks noGrp="1"/>
          </p:cNvSpPr>
          <p:nvPr>
            <p:ph type="title"/>
          </p:nvPr>
        </p:nvSpPr>
        <p:spPr/>
        <p:txBody>
          <a:bodyPr/>
          <a:lstStyle/>
          <a:p>
            <a:r>
              <a:rPr lang="es-CL" dirty="0" err="1"/>
              <a:t>Indices</a:t>
            </a:r>
            <a:r>
              <a:rPr lang="es-CL" dirty="0"/>
              <a:t> de </a:t>
            </a:r>
            <a:r>
              <a:rPr lang="es-CL" dirty="0" err="1"/>
              <a:t>vegetacion</a:t>
            </a:r>
            <a:endParaRPr lang="es-CL" dirty="0"/>
          </a:p>
        </p:txBody>
      </p:sp>
      <p:sp>
        <p:nvSpPr>
          <p:cNvPr id="3" name="Marcador de contenido 2">
            <a:extLst>
              <a:ext uri="{FF2B5EF4-FFF2-40B4-BE49-F238E27FC236}">
                <a16:creationId xmlns:a16="http://schemas.microsoft.com/office/drawing/2014/main" id="{EB708E68-D5A3-4D12-848C-DD36C965AF3F}"/>
              </a:ext>
            </a:extLst>
          </p:cNvPr>
          <p:cNvSpPr>
            <a:spLocks noGrp="1"/>
          </p:cNvSpPr>
          <p:nvPr>
            <p:ph idx="1"/>
          </p:nvPr>
        </p:nvSpPr>
        <p:spPr>
          <a:xfrm>
            <a:off x="778568" y="1799163"/>
            <a:ext cx="10108507" cy="4693712"/>
          </a:xfrm>
        </p:spPr>
        <p:txBody>
          <a:bodyPr>
            <a:normAutofit fontScale="62500" lnSpcReduction="20000"/>
          </a:bodyPr>
          <a:lstStyle/>
          <a:p>
            <a:pPr marL="0" indent="0" algn="just">
              <a:lnSpc>
                <a:spcPct val="120000"/>
              </a:lnSpc>
              <a:buNone/>
            </a:pPr>
            <a:r>
              <a:rPr lang="es-CL" dirty="0"/>
              <a:t>Un índice de vegetación es un cálculo espectral realizado mediante una o dos bandas. </a:t>
            </a:r>
          </a:p>
          <a:p>
            <a:pPr marL="0" indent="0" algn="just">
              <a:lnSpc>
                <a:spcPct val="120000"/>
              </a:lnSpc>
              <a:buNone/>
            </a:pPr>
            <a:r>
              <a:rPr lang="es-CL" dirty="0"/>
              <a:t>Para estimar la salud del cultivo  con datos visuales, el verdor de la vegetación en la propiedad más importante. Por esta razón los índices de vegetación se basan mayormente en el verdor observado en las imágenes.</a:t>
            </a:r>
            <a:r>
              <a:rPr lang="es-ES" dirty="0"/>
              <a:t> </a:t>
            </a:r>
            <a:r>
              <a:rPr lang="es-CL" dirty="0"/>
              <a:t>Particularmente, la clorofila es un pigmento verde presente en las hojas que tiene un rol fundamental en la fotosíntesis y por lo tanto es un indicador directo de la producción primaria y capacidad fotosintética. En este contexto, </a:t>
            </a:r>
            <a:r>
              <a:rPr lang="es-ES" dirty="0"/>
              <a:t>estos índices están diseñados para comparar la actividad fotosintética en el campo y permiten ver diferencias relativas en la salud de los cultivos en el campo.</a:t>
            </a:r>
            <a:endParaRPr lang="es-CL" dirty="0"/>
          </a:p>
          <a:p>
            <a:pPr marL="0" indent="0">
              <a:buNone/>
            </a:pPr>
            <a:endParaRPr lang="es-CL" dirty="0"/>
          </a:p>
          <a:p>
            <a:pPr marL="0" indent="0">
              <a:buNone/>
            </a:pPr>
            <a:r>
              <a:rPr lang="es-CL" dirty="0"/>
              <a:t>Estos índices son utilizados para:</a:t>
            </a:r>
          </a:p>
          <a:p>
            <a:r>
              <a:rPr lang="es-CL" dirty="0"/>
              <a:t>Comprender el estado nutricional de la planta, </a:t>
            </a:r>
          </a:p>
          <a:p>
            <a:r>
              <a:rPr lang="es-CL" dirty="0"/>
              <a:t>Identificar la senescencia de cultivos, </a:t>
            </a:r>
          </a:p>
          <a:p>
            <a:r>
              <a:rPr lang="es-CL" dirty="0"/>
              <a:t>Identificar a tiempo estrés hídrico, enfermedades y otros causas que afecten a los cultivos</a:t>
            </a:r>
          </a:p>
          <a:p>
            <a:r>
              <a:rPr lang="es-CL" dirty="0"/>
              <a:t>Proyectar rendimiento</a:t>
            </a:r>
          </a:p>
          <a:p>
            <a:r>
              <a:rPr lang="es-CL" dirty="0"/>
              <a:t>Definir estrategias de riego y fertilización.</a:t>
            </a:r>
          </a:p>
        </p:txBody>
      </p:sp>
    </p:spTree>
    <p:extLst>
      <p:ext uri="{BB962C8B-B14F-4D97-AF65-F5344CB8AC3E}">
        <p14:creationId xmlns:p14="http://schemas.microsoft.com/office/powerpoint/2010/main" val="318441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020E19-6BA5-4D16-85EC-7BE9D84ED32B}"/>
              </a:ext>
            </a:extLst>
          </p:cNvPr>
          <p:cNvSpPr>
            <a:spLocks noGrp="1"/>
          </p:cNvSpPr>
          <p:nvPr>
            <p:ph type="title"/>
          </p:nvPr>
        </p:nvSpPr>
        <p:spPr>
          <a:xfrm>
            <a:off x="838200" y="365125"/>
            <a:ext cx="10515600" cy="479041"/>
          </a:xfrm>
        </p:spPr>
        <p:txBody>
          <a:bodyPr>
            <a:normAutofit fontScale="90000"/>
          </a:bodyPr>
          <a:lstStyle/>
          <a:p>
            <a:r>
              <a:rPr lang="es-CL" sz="2400" dirty="0"/>
              <a:t>Para un monitoreo eficaz se deben utilizar más de 1 índice según las condiciones y tipo del cultivo. </a:t>
            </a:r>
          </a:p>
        </p:txBody>
      </p:sp>
      <p:graphicFrame>
        <p:nvGraphicFramePr>
          <p:cNvPr id="7" name="Diagrama 6">
            <a:extLst>
              <a:ext uri="{FF2B5EF4-FFF2-40B4-BE49-F238E27FC236}">
                <a16:creationId xmlns:a16="http://schemas.microsoft.com/office/drawing/2014/main" id="{D71CA0EF-3D01-4A02-BD34-23E3BDE65880}"/>
              </a:ext>
            </a:extLst>
          </p:cNvPr>
          <p:cNvGraphicFramePr/>
          <p:nvPr>
            <p:extLst>
              <p:ext uri="{D42A27DB-BD31-4B8C-83A1-F6EECF244321}">
                <p14:modId xmlns:p14="http://schemas.microsoft.com/office/powerpoint/2010/main" val="3491347679"/>
              </p:ext>
            </p:extLst>
          </p:nvPr>
        </p:nvGraphicFramePr>
        <p:xfrm>
          <a:off x="1355725" y="1776941"/>
          <a:ext cx="8128000" cy="37856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0974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38200" y="603251"/>
            <a:ext cx="10515600" cy="860170"/>
          </a:xfrm>
        </p:spPr>
        <p:txBody>
          <a:bodyPr>
            <a:normAutofit/>
          </a:bodyPr>
          <a:lstStyle/>
          <a:p>
            <a:r>
              <a:rPr lang="es-CL" sz="2000" b="1" dirty="0"/>
              <a:t>NDVI </a:t>
            </a:r>
            <a:r>
              <a:rPr lang="es-ES" sz="2000" b="0" i="0" u="none" strike="noStrike" dirty="0" err="1">
                <a:solidFill>
                  <a:srgbClr val="000000"/>
                </a:solidFill>
                <a:effectLst/>
                <a:latin typeface="Calibri" panose="020F0502020204030204" pitchFamily="34" charset="0"/>
              </a:rPr>
              <a:t>Normalized</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Difference</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Vegetation</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Index</a:t>
            </a:r>
            <a:r>
              <a:rPr lang="es-ES" sz="2000" dirty="0">
                <a:solidFill>
                  <a:srgbClr val="000000"/>
                </a:solidFill>
                <a:latin typeface="Calibri" panose="020F0502020204030204" pitchFamily="34" charset="0"/>
              </a:rPr>
              <a:t>/</a:t>
            </a:r>
            <a:r>
              <a:rPr lang="es-ES" sz="2000" b="0" i="0" u="none" strike="noStrike" dirty="0">
                <a:solidFill>
                  <a:srgbClr val="000000"/>
                </a:solidFill>
                <a:effectLst/>
                <a:latin typeface="Calibri" panose="020F0502020204030204" pitchFamily="34" charset="0"/>
              </a:rPr>
              <a:t>Indice Diferencial Normalizado de Vegetación</a:t>
            </a:r>
            <a:br>
              <a:rPr lang="es-CL" sz="2000" dirty="0"/>
            </a:br>
            <a:endParaRPr lang="es-CL" sz="2000"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838200" y="1463421"/>
                <a:ext cx="8582025" cy="5248274"/>
              </a:xfrm>
            </p:spPr>
            <p:txBody>
              <a:bodyPr>
                <a:normAutofit fontScale="47500" lnSpcReduction="20000"/>
              </a:bodyPr>
              <a:lstStyle/>
              <a:p>
                <a:pPr marL="0" indent="0">
                  <a:buNone/>
                </a:pPr>
                <a:r>
                  <a:rPr lang="es-ES" b="1" dirty="0"/>
                  <a:t>¿Cómo se calcula?</a:t>
                </a:r>
              </a:p>
              <a:p>
                <a:pPr marL="0" indent="0">
                  <a:lnSpc>
                    <a:spcPct val="170000"/>
                  </a:lnSpc>
                  <a:buNone/>
                </a:pPr>
                <a:r>
                  <a:rPr lang="es-ES" dirty="0"/>
                  <a:t>Desarrollado por  </a:t>
                </a:r>
                <a:r>
                  <a:rPr lang="es-ES" dirty="0" err="1"/>
                  <a:t>Kriegler</a:t>
                </a:r>
                <a:r>
                  <a:rPr lang="es-ES" dirty="0"/>
                  <a:t> et al (1969), utiliza la banda del infrarrojo cercano (NIR) y la banda roja (RED) del espectro electromagnético de acuerdo a la siguiente fórmula.</a:t>
                </a:r>
              </a:p>
              <a:p>
                <a:pPr marL="0" indent="0">
                  <a:buNone/>
                </a:pPr>
                <a:endParaRPr lang="es-ES" dirty="0"/>
              </a:p>
              <a:p>
                <a:pPr marL="0" indent="0">
                  <a:buNone/>
                </a:pPr>
                <a14:m>
                  <m:oMathPara xmlns:m="http://schemas.openxmlformats.org/officeDocument/2006/math">
                    <m:oMathParaPr>
                      <m:jc m:val="centerGroup"/>
                    </m:oMathParaPr>
                    <m:oMath xmlns:m="http://schemas.openxmlformats.org/officeDocument/2006/math">
                      <m:r>
                        <a:rPr lang="es-CL" b="0" i="1" smtClean="0">
                          <a:latin typeface="Cambria Math" panose="02040503050406030204" pitchFamily="18" charset="0"/>
                        </a:rPr>
                        <m:t>𝑁𝐷𝑉𝐼</m:t>
                      </m:r>
                      <m:r>
                        <a:rPr lang="es-CL" b="0" i="1" smtClean="0">
                          <a:latin typeface="Cambria Math" panose="02040503050406030204" pitchFamily="18" charset="0"/>
                        </a:rPr>
                        <m:t>=</m:t>
                      </m:r>
                      <m:f>
                        <m:fPr>
                          <m:ctrlPr>
                            <a:rPr lang="es-CL" b="0" i="1" smtClean="0">
                              <a:latin typeface="Cambria Math" panose="02040503050406030204" pitchFamily="18" charset="0"/>
                            </a:rPr>
                          </m:ctrlPr>
                        </m:fPr>
                        <m:num>
                          <m:r>
                            <a:rPr lang="es-CL" b="0" i="1" smtClean="0">
                              <a:latin typeface="Cambria Math" panose="02040503050406030204" pitchFamily="18" charset="0"/>
                            </a:rPr>
                            <m:t>𝑁𝐼𝑅</m:t>
                          </m:r>
                          <m:r>
                            <a:rPr lang="es-CL" b="0" i="1" smtClean="0">
                              <a:latin typeface="Cambria Math" panose="02040503050406030204" pitchFamily="18" charset="0"/>
                            </a:rPr>
                            <m:t>−</m:t>
                          </m:r>
                          <m:r>
                            <a:rPr lang="es-CL" b="0" i="1" smtClean="0">
                              <a:latin typeface="Cambria Math" panose="02040503050406030204" pitchFamily="18" charset="0"/>
                            </a:rPr>
                            <m:t>𝑅𝐸𝐷</m:t>
                          </m:r>
                        </m:num>
                        <m:den>
                          <m:r>
                            <a:rPr lang="es-CL" b="0" i="1" smtClean="0">
                              <a:latin typeface="Cambria Math" panose="02040503050406030204" pitchFamily="18" charset="0"/>
                            </a:rPr>
                            <m:t>𝑁𝐼𝑅</m:t>
                          </m:r>
                          <m:r>
                            <a:rPr lang="es-CL" b="0" i="1" smtClean="0">
                              <a:latin typeface="Cambria Math" panose="02040503050406030204" pitchFamily="18" charset="0"/>
                            </a:rPr>
                            <m:t>+</m:t>
                          </m:r>
                          <m:r>
                            <a:rPr lang="es-CL" b="0" i="1" smtClean="0">
                              <a:latin typeface="Cambria Math" panose="02040503050406030204" pitchFamily="18" charset="0"/>
                            </a:rPr>
                            <m:t>𝑅𝐸𝐷</m:t>
                          </m:r>
                        </m:den>
                      </m:f>
                    </m:oMath>
                  </m:oMathPara>
                </a14:m>
                <a:endParaRPr lang="es-ES" dirty="0"/>
              </a:p>
              <a:p>
                <a:pPr marL="0" indent="0">
                  <a:buNone/>
                </a:pPr>
                <a:r>
                  <a:rPr lang="es-ES" b="1" dirty="0"/>
                  <a:t>¿Para que se usa?</a:t>
                </a:r>
              </a:p>
              <a:p>
                <a:pPr marL="0" indent="0">
                  <a:buNone/>
                </a:pPr>
                <a:r>
                  <a:rPr lang="es-ES" dirty="0"/>
                  <a:t>Medir es el verdor de los cultivos y así el estado de salud de las Plantas. </a:t>
                </a:r>
              </a:p>
              <a:p>
                <a:pPr marL="0" indent="0">
                  <a:buNone/>
                </a:pPr>
                <a:r>
                  <a:rPr lang="es-ES" dirty="0"/>
                  <a:t>Monitorear la cantidad, calidad y desarrollo de un cultivo. </a:t>
                </a:r>
              </a:p>
              <a:p>
                <a:pPr marL="0" indent="0">
                  <a:buNone/>
                </a:pPr>
                <a:r>
                  <a:rPr lang="es-ES" dirty="0"/>
                  <a:t>Monitorear sequías.</a:t>
                </a:r>
              </a:p>
              <a:p>
                <a:pPr marL="0" indent="0">
                  <a:buNone/>
                </a:pPr>
                <a:endParaRPr lang="es-ES" dirty="0"/>
              </a:p>
              <a:p>
                <a:pPr marL="0" indent="0">
                  <a:buNone/>
                </a:pPr>
                <a:r>
                  <a:rPr lang="es-ES" b="1" dirty="0"/>
                  <a:t>¿Que significa? ¿Cómo se interpreta?</a:t>
                </a:r>
              </a:p>
              <a:p>
                <a:pPr marL="0" indent="0">
                  <a:buNone/>
                </a:pPr>
                <a:r>
                  <a:rPr lang="es-ES" dirty="0"/>
                  <a:t>Si bien los valores dependen del tipo de cultivo, región y temporada, en términos generales:</a:t>
                </a:r>
              </a:p>
              <a:p>
                <a:r>
                  <a:rPr lang="es-ES" dirty="0"/>
                  <a:t>Valores menores a 0,1 corresponden a suelos sin vegetación (suelos descubierto, rocas, nieve, concreto)</a:t>
                </a:r>
              </a:p>
              <a:p>
                <a:r>
                  <a:rPr lang="es-ES" dirty="0"/>
                  <a:t>Valores menores a 0,5 corresponde vegetación escasa y/o  cultivos estresados (por enfermedad o estrés hídrico).</a:t>
                </a:r>
              </a:p>
              <a:p>
                <a:r>
                  <a:rPr lang="es-ES" dirty="0"/>
                  <a:t>Valores mayores a 0,5 corresponden a vegetación densa y/o cultivos sanos .</a:t>
                </a:r>
              </a:p>
              <a:p>
                <a:pPr marL="0" indent="0">
                  <a:buNone/>
                </a:pPr>
                <a:endParaRPr lang="es-ES" dirty="0"/>
              </a:p>
              <a:p>
                <a:pPr marL="0" indent="0">
                  <a:buNone/>
                </a:pPr>
                <a:r>
                  <a:rPr lang="es-ES" dirty="0"/>
                  <a:t>Entre más alto es el valor, las condiciones de vigor del cultivos son mejores</a:t>
                </a:r>
              </a:p>
              <a:p>
                <a:pPr marL="0" indent="0">
                  <a:buNone/>
                </a:pPr>
                <a:endParaRPr lang="es-ES" dirty="0"/>
              </a:p>
              <a:p>
                <a:pPr marL="0" indent="0">
                  <a:buNone/>
                </a:pPr>
                <a:endParaRPr lang="es-ES" dirty="0"/>
              </a:p>
              <a:p>
                <a:endParaRPr lang="es-CL" dirty="0"/>
              </a:p>
            </p:txBody>
          </p:sp>
        </mc:Choice>
        <mc:Fallback xmlns="">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838200" y="1463421"/>
                <a:ext cx="8582025" cy="5248274"/>
              </a:xfrm>
              <a:blipFill>
                <a:blip r:embed="rId2"/>
                <a:stretch>
                  <a:fillRect l="-142" t="-1045"/>
                </a:stretch>
              </a:blipFill>
            </p:spPr>
            <p:txBody>
              <a:bodyPr/>
              <a:lstStyle/>
              <a:p>
                <a:r>
                  <a:rPr lang="es-CL">
                    <a:noFill/>
                  </a:rPr>
                  <a:t> </a:t>
                </a:r>
              </a:p>
            </p:txBody>
          </p:sp>
        </mc:Fallback>
      </mc:AlternateContent>
      <p:sp>
        <p:nvSpPr>
          <p:cNvPr id="4" name="CuadroTexto 3">
            <a:extLst>
              <a:ext uri="{FF2B5EF4-FFF2-40B4-BE49-F238E27FC236}">
                <a16:creationId xmlns:a16="http://schemas.microsoft.com/office/drawing/2014/main" id="{2B0EBCB7-1237-447F-A6A3-5B67489C47EC}"/>
              </a:ext>
            </a:extLst>
          </p:cNvPr>
          <p:cNvSpPr txBox="1"/>
          <p:nvPr/>
        </p:nvSpPr>
        <p:spPr>
          <a:xfrm>
            <a:off x="9610725" y="11265"/>
            <a:ext cx="2581275" cy="368046"/>
          </a:xfrm>
          <a:prstGeom prst="rect">
            <a:avLst/>
          </a:prstGeom>
          <a:solidFill>
            <a:srgbClr val="00B050"/>
          </a:solidFill>
        </p:spPr>
        <p:txBody>
          <a:bodyPr wrap="square" rtlCol="0">
            <a:spAutoFit/>
          </a:bodyPr>
          <a:lstStyle/>
          <a:p>
            <a:r>
              <a:rPr lang="es-CL" dirty="0"/>
              <a:t>INDICES DE VEGETACIÓN</a:t>
            </a:r>
          </a:p>
        </p:txBody>
      </p:sp>
      <p:sp>
        <p:nvSpPr>
          <p:cNvPr id="5" name="CuadroTexto 4">
            <a:extLst>
              <a:ext uri="{FF2B5EF4-FFF2-40B4-BE49-F238E27FC236}">
                <a16:creationId xmlns:a16="http://schemas.microsoft.com/office/drawing/2014/main" id="{07F5A983-C9C1-4E25-91C6-C7F12939D58E}"/>
              </a:ext>
            </a:extLst>
          </p:cNvPr>
          <p:cNvSpPr txBox="1"/>
          <p:nvPr/>
        </p:nvSpPr>
        <p:spPr>
          <a:xfrm>
            <a:off x="9010650" y="2637562"/>
            <a:ext cx="2095500" cy="2246769"/>
          </a:xfrm>
          <a:prstGeom prst="rect">
            <a:avLst/>
          </a:prstGeom>
          <a:solidFill>
            <a:srgbClr val="92D050"/>
          </a:solidFill>
        </p:spPr>
        <p:txBody>
          <a:bodyPr wrap="square" rtlCol="0">
            <a:spAutoFit/>
          </a:bodyPr>
          <a:lstStyle/>
          <a:p>
            <a:r>
              <a:rPr lang="es-CL" sz="1400" dirty="0">
                <a:solidFill>
                  <a:schemeClr val="bg1"/>
                </a:solidFill>
              </a:rPr>
              <a:t>Es sensible  a la reflectividad del suelo y atmósfera (limita su potencial de discriminación especialmente en etapas tempranas del cultivo), por lo que debe ser complementado con otros índices</a:t>
            </a:r>
          </a:p>
        </p:txBody>
      </p:sp>
    </p:spTree>
    <p:extLst>
      <p:ext uri="{BB962C8B-B14F-4D97-AF65-F5344CB8AC3E}">
        <p14:creationId xmlns:p14="http://schemas.microsoft.com/office/powerpoint/2010/main" val="4168922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38200" y="685800"/>
            <a:ext cx="10515600" cy="368046"/>
          </a:xfrm>
        </p:spPr>
        <p:txBody>
          <a:bodyPr>
            <a:noAutofit/>
          </a:bodyPr>
          <a:lstStyle/>
          <a:p>
            <a:r>
              <a:rPr lang="es-CL" sz="3000" dirty="0"/>
              <a:t>ARVI </a:t>
            </a:r>
            <a:r>
              <a:rPr lang="es-CL" sz="3000" dirty="0" err="1"/>
              <a:t>Indice</a:t>
            </a:r>
            <a:r>
              <a:rPr lang="es-CL" sz="3000" dirty="0"/>
              <a:t> de Vegetación </a:t>
            </a:r>
            <a:r>
              <a:rPr lang="es-CL" sz="3000" dirty="0" err="1"/>
              <a:t>Atmoféricamente</a:t>
            </a:r>
            <a:r>
              <a:rPr lang="es-CL" sz="3000" dirty="0"/>
              <a:t> Resistente</a:t>
            </a:r>
            <a:br>
              <a:rPr lang="es-CL" sz="3000" dirty="0"/>
            </a:br>
            <a:endParaRPr lang="es-CL" sz="3000"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838200" y="1225296"/>
                <a:ext cx="9240078" cy="5486399"/>
              </a:xfrm>
            </p:spPr>
            <p:txBody>
              <a:bodyPr>
                <a:normAutofit fontScale="55000" lnSpcReduction="20000"/>
              </a:bodyPr>
              <a:lstStyle/>
              <a:p>
                <a:pPr marL="0" indent="0">
                  <a:buNone/>
                </a:pPr>
                <a:r>
                  <a:rPr lang="es-ES" b="1" dirty="0"/>
                  <a:t>¿Cómo se calcula?</a:t>
                </a:r>
              </a:p>
              <a:p>
                <a:pPr marL="0" indent="0">
                  <a:lnSpc>
                    <a:spcPct val="170000"/>
                  </a:lnSpc>
                  <a:buNone/>
                </a:pPr>
                <a:r>
                  <a:rPr lang="es-ES" dirty="0"/>
                  <a:t>utiliza básicamente la fórmula del NDVI corregida para los efectos de dispersión atmosférica en el espectro de reflectancia rojo, utilizando las medidas en longitudes de ondas azules.</a:t>
                </a:r>
              </a:p>
              <a:p>
                <a:pPr marL="0" indent="0">
                  <a:buNone/>
                </a:pPr>
                <a14:m>
                  <m:oMathPara xmlns:m="http://schemas.openxmlformats.org/officeDocument/2006/math">
                    <m:oMathParaPr>
                      <m:jc m:val="centerGroup"/>
                    </m:oMathParaPr>
                    <m:oMath xmlns:m="http://schemas.openxmlformats.org/officeDocument/2006/math">
                      <m:r>
                        <m:rPr>
                          <m:sty m:val="p"/>
                        </m:rPr>
                        <a:rPr lang="es-CL" sz="2700">
                          <a:solidFill>
                            <a:prstClr val="black"/>
                          </a:solidFill>
                          <a:latin typeface="Cambria Math" panose="02040503050406030204" pitchFamily="18" charset="0"/>
                        </a:rPr>
                        <m:t>AR</m:t>
                      </m:r>
                      <m:r>
                        <a:rPr lang="es-CL" sz="2700" i="1">
                          <a:solidFill>
                            <a:prstClr val="black"/>
                          </a:solidFill>
                          <a:latin typeface="Cambria Math" panose="02040503050406030204" pitchFamily="18" charset="0"/>
                        </a:rPr>
                        <m:t>𝑉𝐼</m:t>
                      </m:r>
                      <m:r>
                        <a:rPr lang="es-CL" sz="2700" i="1">
                          <a:solidFill>
                            <a:prstClr val="black"/>
                          </a:solidFill>
                          <a:latin typeface="Cambria Math" panose="02040503050406030204" pitchFamily="18" charset="0"/>
                        </a:rPr>
                        <m:t>=</m:t>
                      </m:r>
                      <m:f>
                        <m:fPr>
                          <m:ctrlPr>
                            <a:rPr lang="es-CL" sz="2700" i="1">
                              <a:solidFill>
                                <a:prstClr val="black"/>
                              </a:solidFill>
                              <a:latin typeface="Cambria Math" panose="02040503050406030204" pitchFamily="18" charset="0"/>
                            </a:rPr>
                          </m:ctrlPr>
                        </m:fPr>
                        <m:num>
                          <m:r>
                            <a:rPr lang="es-CL" sz="2700" i="1">
                              <a:solidFill>
                                <a:prstClr val="black"/>
                              </a:solidFill>
                              <a:latin typeface="Cambria Math" panose="02040503050406030204" pitchFamily="18" charset="0"/>
                            </a:rPr>
                            <m:t>𝑁𝐼𝑅</m:t>
                          </m:r>
                          <m:r>
                            <a:rPr lang="es-CL" sz="2700" i="1">
                              <a:solidFill>
                                <a:prstClr val="black"/>
                              </a:solidFill>
                              <a:latin typeface="Cambria Math" panose="02040503050406030204" pitchFamily="18" charset="0"/>
                            </a:rPr>
                            <m:t>−(2∗</m:t>
                          </m:r>
                          <m:r>
                            <a:rPr lang="es-CL" sz="2700" i="1">
                              <a:solidFill>
                                <a:prstClr val="black"/>
                              </a:solidFill>
                              <a:latin typeface="Cambria Math" panose="02040503050406030204" pitchFamily="18" charset="0"/>
                            </a:rPr>
                            <m:t>𝑅𝐸𝐷</m:t>
                          </m:r>
                          <m:r>
                            <a:rPr lang="es-CL" sz="2700" i="1">
                              <a:solidFill>
                                <a:prstClr val="black"/>
                              </a:solidFill>
                              <a:latin typeface="Cambria Math" panose="02040503050406030204" pitchFamily="18" charset="0"/>
                            </a:rPr>
                            <m:t>+</m:t>
                          </m:r>
                          <m:r>
                            <a:rPr lang="es-CL" sz="2700" i="1">
                              <a:solidFill>
                                <a:prstClr val="black"/>
                              </a:solidFill>
                              <a:latin typeface="Cambria Math" panose="02040503050406030204" pitchFamily="18" charset="0"/>
                            </a:rPr>
                            <m:t>𝐵𝐿𝑈𝐸</m:t>
                          </m:r>
                          <m:r>
                            <a:rPr lang="es-CL" sz="2700" i="1">
                              <a:solidFill>
                                <a:prstClr val="black"/>
                              </a:solidFill>
                              <a:latin typeface="Cambria Math" panose="02040503050406030204" pitchFamily="18" charset="0"/>
                            </a:rPr>
                            <m:t>)</m:t>
                          </m:r>
                        </m:num>
                        <m:den>
                          <m:r>
                            <a:rPr lang="es-CL" sz="2700" i="1">
                              <a:solidFill>
                                <a:prstClr val="black"/>
                              </a:solidFill>
                              <a:latin typeface="Cambria Math" panose="02040503050406030204" pitchFamily="18" charset="0"/>
                            </a:rPr>
                            <m:t>𝑁𝐼𝑅</m:t>
                          </m:r>
                          <m:r>
                            <a:rPr lang="es-CL" sz="2700" i="1">
                              <a:solidFill>
                                <a:prstClr val="black"/>
                              </a:solidFill>
                              <a:latin typeface="Cambria Math" panose="02040503050406030204" pitchFamily="18" charset="0"/>
                            </a:rPr>
                            <m:t>+(2∗</m:t>
                          </m:r>
                          <m:r>
                            <a:rPr lang="es-CL" sz="2700" i="1">
                              <a:solidFill>
                                <a:prstClr val="black"/>
                              </a:solidFill>
                              <a:latin typeface="Cambria Math" panose="02040503050406030204" pitchFamily="18" charset="0"/>
                            </a:rPr>
                            <m:t>𝑅𝐸𝐷</m:t>
                          </m:r>
                          <m:r>
                            <a:rPr lang="es-CL" sz="2700" i="1">
                              <a:solidFill>
                                <a:prstClr val="black"/>
                              </a:solidFill>
                              <a:latin typeface="Cambria Math" panose="02040503050406030204" pitchFamily="18" charset="0"/>
                            </a:rPr>
                            <m:t>+</m:t>
                          </m:r>
                          <m:r>
                            <a:rPr lang="es-CL" sz="2700" i="1">
                              <a:solidFill>
                                <a:prstClr val="black"/>
                              </a:solidFill>
                              <a:latin typeface="Cambria Math" panose="02040503050406030204" pitchFamily="18" charset="0"/>
                            </a:rPr>
                            <m:t>𝐵𝐿𝑈𝐸</m:t>
                          </m:r>
                          <m:r>
                            <a:rPr lang="es-CL" sz="2700" i="1">
                              <a:solidFill>
                                <a:prstClr val="black"/>
                              </a:solidFill>
                              <a:latin typeface="Cambria Math" panose="02040503050406030204" pitchFamily="18" charset="0"/>
                            </a:rPr>
                            <m:t>)</m:t>
                          </m:r>
                        </m:den>
                      </m:f>
                    </m:oMath>
                  </m:oMathPara>
                </a14:m>
                <a:endParaRPr lang="es-ES" dirty="0"/>
              </a:p>
              <a:p>
                <a:pPr marL="0" indent="0">
                  <a:buNone/>
                </a:pPr>
                <a:endParaRPr lang="es-ES" dirty="0"/>
              </a:p>
              <a:p>
                <a:pPr marL="0" indent="0">
                  <a:buNone/>
                </a:pPr>
                <a:r>
                  <a:rPr lang="es-ES" b="1" dirty="0"/>
                  <a:t>¿Para que se usa?</a:t>
                </a:r>
              </a:p>
              <a:p>
                <a:pPr marL="0" indent="0">
                  <a:buNone/>
                </a:pPr>
                <a:r>
                  <a:rPr lang="es-ES" dirty="0"/>
                  <a:t>Medir es el verdor de los cultivos y así el estado de salud de las Plantas. </a:t>
                </a:r>
              </a:p>
              <a:p>
                <a:pPr marL="0" indent="0">
                  <a:buNone/>
                </a:pPr>
                <a:r>
                  <a:rPr lang="es-ES" dirty="0"/>
                  <a:t>Monitorear la cantidad, calidad y desarrollo de un cultivo. </a:t>
                </a:r>
              </a:p>
              <a:p>
                <a:pPr marL="0" indent="0">
                  <a:buNone/>
                </a:pPr>
                <a:endParaRPr lang="es-ES" dirty="0"/>
              </a:p>
              <a:p>
                <a:pPr marL="0" indent="0">
                  <a:buNone/>
                </a:pPr>
                <a:r>
                  <a:rPr lang="es-ES" b="1" dirty="0"/>
                  <a:t>¿Que significa? ¿Cómo se interpreta?</a:t>
                </a:r>
              </a:p>
              <a:p>
                <a:pPr marL="0" indent="0">
                  <a:buNone/>
                </a:pPr>
                <a:r>
                  <a:rPr lang="es-ES" dirty="0"/>
                  <a:t>Si bien los valores dependen del tipo de cultivo, región y temporada, en términos generales:</a:t>
                </a:r>
              </a:p>
              <a:p>
                <a:r>
                  <a:rPr lang="es-ES" dirty="0"/>
                  <a:t>Valores menores a 0,1 corresponden a suelos sin vegetación (suelos descubierto, rocas, nieve, concreto)</a:t>
                </a:r>
              </a:p>
              <a:p>
                <a:r>
                  <a:rPr lang="es-ES" dirty="0"/>
                  <a:t>Valores menores a 0,5 corresponde vegetación escasa y/o  cultivos estresados (por enfermedad o estrés hídrico).</a:t>
                </a:r>
              </a:p>
              <a:p>
                <a:r>
                  <a:rPr lang="es-ES" dirty="0"/>
                  <a:t>Valores mayores a 0,5 corresponden a vegetación densa y/o cultivos sanos .</a:t>
                </a:r>
              </a:p>
              <a:p>
                <a:pPr marL="0" indent="0">
                  <a:buNone/>
                </a:pPr>
                <a:endParaRPr lang="es-ES" dirty="0"/>
              </a:p>
              <a:p>
                <a:pPr marL="0" indent="0">
                  <a:buNone/>
                </a:pPr>
                <a:r>
                  <a:rPr lang="es-ES" dirty="0"/>
                  <a:t>Entre más alto es el valor, las condiciones de vigor del cultivos son mejores</a:t>
                </a:r>
              </a:p>
              <a:p>
                <a:pPr marL="0" indent="0">
                  <a:buNone/>
                </a:pPr>
                <a:endParaRPr lang="es-ES" dirty="0"/>
              </a:p>
              <a:p>
                <a:pPr marL="0" indent="0">
                  <a:buNone/>
                </a:pPr>
                <a:endParaRPr lang="es-ES" dirty="0"/>
              </a:p>
              <a:p>
                <a:endParaRPr lang="es-CL" dirty="0"/>
              </a:p>
            </p:txBody>
          </p:sp>
        </mc:Choice>
        <mc:Fallback xmlns="">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838200" y="1225296"/>
                <a:ext cx="9240078" cy="5486399"/>
              </a:xfrm>
              <a:blipFill>
                <a:blip r:embed="rId2"/>
                <a:stretch>
                  <a:fillRect l="-264" t="-1222"/>
                </a:stretch>
              </a:blipFill>
            </p:spPr>
            <p:txBody>
              <a:bodyPr/>
              <a:lstStyle/>
              <a:p>
                <a:r>
                  <a:rPr lang="es-CL">
                    <a:noFill/>
                  </a:rPr>
                  <a:t> </a:t>
                </a:r>
              </a:p>
            </p:txBody>
          </p:sp>
        </mc:Fallback>
      </mc:AlternateContent>
      <p:sp>
        <p:nvSpPr>
          <p:cNvPr id="4" name="CuadroTexto 3">
            <a:extLst>
              <a:ext uri="{FF2B5EF4-FFF2-40B4-BE49-F238E27FC236}">
                <a16:creationId xmlns:a16="http://schemas.microsoft.com/office/drawing/2014/main" id="{B15BD3F2-1153-43B8-A234-3C0DA4908AC0}"/>
              </a:ext>
            </a:extLst>
          </p:cNvPr>
          <p:cNvSpPr txBox="1"/>
          <p:nvPr/>
        </p:nvSpPr>
        <p:spPr>
          <a:xfrm>
            <a:off x="8839200" y="146305"/>
            <a:ext cx="2581275" cy="368046"/>
          </a:xfrm>
          <a:prstGeom prst="rect">
            <a:avLst/>
          </a:prstGeom>
          <a:solidFill>
            <a:srgbClr val="00B050"/>
          </a:solidFill>
        </p:spPr>
        <p:txBody>
          <a:bodyPr wrap="square" rtlCol="0">
            <a:spAutoFit/>
          </a:bodyPr>
          <a:lstStyle/>
          <a:p>
            <a:r>
              <a:rPr lang="es-CL" dirty="0"/>
              <a:t>INDICES DE VEGETACIÓN</a:t>
            </a:r>
          </a:p>
        </p:txBody>
      </p:sp>
      <p:sp>
        <p:nvSpPr>
          <p:cNvPr id="9" name="CuadroTexto 8">
            <a:extLst>
              <a:ext uri="{FF2B5EF4-FFF2-40B4-BE49-F238E27FC236}">
                <a16:creationId xmlns:a16="http://schemas.microsoft.com/office/drawing/2014/main" id="{BF2A9541-CF7A-4370-AADB-9E6BC37C4B41}"/>
              </a:ext>
            </a:extLst>
          </p:cNvPr>
          <p:cNvSpPr txBox="1"/>
          <p:nvPr/>
        </p:nvSpPr>
        <p:spPr>
          <a:xfrm>
            <a:off x="8919543" y="2656582"/>
            <a:ext cx="2581275" cy="1077218"/>
          </a:xfrm>
          <a:prstGeom prst="rect">
            <a:avLst/>
          </a:prstGeom>
          <a:solidFill>
            <a:srgbClr val="92D050"/>
          </a:solidFill>
        </p:spPr>
        <p:txBody>
          <a:bodyPr wrap="square" rtlCol="0">
            <a:spAutoFit/>
          </a:bodyPr>
          <a:lstStyle/>
          <a:p>
            <a:r>
              <a:rPr lang="es-CL" sz="1600" dirty="0">
                <a:solidFill>
                  <a:schemeClr val="bg1"/>
                </a:solidFill>
              </a:rPr>
              <a:t>Utilizarlo en zonas montañosas y con alto contenido de partículas atmosféricas</a:t>
            </a:r>
          </a:p>
        </p:txBody>
      </p:sp>
    </p:spTree>
    <p:extLst>
      <p:ext uri="{BB962C8B-B14F-4D97-AF65-F5344CB8AC3E}">
        <p14:creationId xmlns:p14="http://schemas.microsoft.com/office/powerpoint/2010/main" val="816672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38200" y="592699"/>
            <a:ext cx="10515600" cy="830997"/>
          </a:xfrm>
        </p:spPr>
        <p:txBody>
          <a:bodyPr>
            <a:noAutofit/>
          </a:bodyPr>
          <a:lstStyle/>
          <a:p>
            <a:r>
              <a:rPr lang="es-ES" sz="2000" b="0" i="0" u="none" strike="noStrike" dirty="0">
                <a:solidFill>
                  <a:srgbClr val="000000"/>
                </a:solidFill>
                <a:effectLst/>
                <a:latin typeface="+mn-lt"/>
              </a:rPr>
              <a:t>GNDVI</a:t>
            </a:r>
            <a:r>
              <a:rPr lang="es-ES" sz="2000" dirty="0">
                <a:latin typeface="+mn-lt"/>
              </a:rPr>
              <a:t> </a:t>
            </a:r>
            <a:r>
              <a:rPr lang="es-ES" sz="2000" b="0" i="0" u="none" strike="noStrike" dirty="0">
                <a:solidFill>
                  <a:srgbClr val="000000"/>
                </a:solidFill>
                <a:effectLst/>
                <a:latin typeface="+mn-lt"/>
              </a:rPr>
              <a:t>Green </a:t>
            </a:r>
            <a:r>
              <a:rPr lang="es-ES" sz="2000" b="0" i="0" u="none" strike="noStrike" dirty="0" err="1">
                <a:solidFill>
                  <a:srgbClr val="000000"/>
                </a:solidFill>
                <a:effectLst/>
                <a:latin typeface="+mn-lt"/>
              </a:rPr>
              <a:t>Normalized</a:t>
            </a:r>
            <a:r>
              <a:rPr lang="es-ES" sz="2000" b="0" i="0" u="none" strike="noStrike" dirty="0">
                <a:solidFill>
                  <a:srgbClr val="000000"/>
                </a:solidFill>
                <a:effectLst/>
                <a:latin typeface="+mn-lt"/>
              </a:rPr>
              <a:t> </a:t>
            </a:r>
            <a:r>
              <a:rPr lang="es-ES" sz="2000" b="0" i="0" u="none" strike="noStrike" dirty="0" err="1">
                <a:solidFill>
                  <a:srgbClr val="000000"/>
                </a:solidFill>
                <a:effectLst/>
                <a:latin typeface="+mn-lt"/>
              </a:rPr>
              <a:t>Difference</a:t>
            </a:r>
            <a:r>
              <a:rPr lang="es-ES" sz="2000" b="0" i="0" u="none" strike="noStrike" dirty="0">
                <a:solidFill>
                  <a:srgbClr val="000000"/>
                </a:solidFill>
                <a:effectLst/>
                <a:latin typeface="+mn-lt"/>
              </a:rPr>
              <a:t> </a:t>
            </a:r>
            <a:r>
              <a:rPr lang="es-ES" sz="2000" b="0" i="0" u="none" strike="noStrike" dirty="0" err="1">
                <a:solidFill>
                  <a:srgbClr val="000000"/>
                </a:solidFill>
                <a:effectLst/>
                <a:latin typeface="+mn-lt"/>
              </a:rPr>
              <a:t>Vegetation</a:t>
            </a:r>
            <a:r>
              <a:rPr lang="es-ES" sz="2000" b="0" i="0" u="none" strike="noStrike" dirty="0">
                <a:solidFill>
                  <a:srgbClr val="000000"/>
                </a:solidFill>
                <a:effectLst/>
                <a:latin typeface="+mn-lt"/>
              </a:rPr>
              <a:t> </a:t>
            </a:r>
            <a:r>
              <a:rPr lang="es-ES" sz="2000" b="0" i="0" u="none" strike="noStrike" dirty="0" err="1">
                <a:solidFill>
                  <a:srgbClr val="000000"/>
                </a:solidFill>
                <a:effectLst/>
                <a:latin typeface="+mn-lt"/>
              </a:rPr>
              <a:t>Index</a:t>
            </a:r>
            <a:r>
              <a:rPr lang="es-ES" sz="2000" b="0" i="0" u="none" strike="noStrike" dirty="0">
                <a:solidFill>
                  <a:srgbClr val="000000"/>
                </a:solidFill>
                <a:effectLst/>
                <a:latin typeface="+mn-lt"/>
              </a:rPr>
              <a:t> (Índice de Vegetación de la Diferencia Normalizada Verde )</a:t>
            </a:r>
            <a:r>
              <a:rPr lang="es-ES" sz="2000" dirty="0">
                <a:latin typeface="+mn-lt"/>
              </a:rPr>
              <a:t> </a:t>
            </a:r>
            <a:br>
              <a:rPr lang="es-CL" sz="3000" dirty="0"/>
            </a:br>
            <a:endParaRPr lang="es-CL" sz="3000"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838200" y="1225296"/>
                <a:ext cx="9240078" cy="5486399"/>
              </a:xfrm>
            </p:spPr>
            <p:txBody>
              <a:bodyPr>
                <a:normAutofit fontScale="55000" lnSpcReduction="20000"/>
              </a:bodyPr>
              <a:lstStyle/>
              <a:p>
                <a:pPr marL="0" indent="0">
                  <a:buNone/>
                </a:pPr>
                <a:r>
                  <a:rPr lang="es-ES" b="1" dirty="0"/>
                  <a:t>¿Cómo se calcula?</a:t>
                </a:r>
              </a:p>
              <a:p>
                <a:pPr marL="0" indent="0">
                  <a:lnSpc>
                    <a:spcPct val="170000"/>
                  </a:lnSpc>
                  <a:buNone/>
                </a:pPr>
                <a:r>
                  <a:rPr lang="es-ES" dirty="0"/>
                  <a:t>Indice de vegetación verde (o actividad fotosintéticas) que utiliza la banda infrarrojo cercano (NIR) y la banda verde (GREEN) del espectro electromagnético. Utilizado para determinar la captación de agua y nitrógeno por el cultivo.</a:t>
                </a:r>
              </a:p>
              <a:p>
                <a:pPr marL="0" indent="0">
                  <a:buNone/>
                </a:pPr>
                <a:endParaRPr lang="es-ES" dirty="0"/>
              </a:p>
              <a:p>
                <a:pPr marL="0" indent="0">
                  <a:buNone/>
                </a:pPr>
                <a:endParaRPr lang="es-ES" dirty="0"/>
              </a:p>
              <a:p>
                <a:pPr marL="0" indent="0">
                  <a:buNone/>
                </a:pPr>
                <a14:m>
                  <m:oMathPara xmlns:m="http://schemas.openxmlformats.org/officeDocument/2006/math">
                    <m:oMathParaPr>
                      <m:jc m:val="centerGroup"/>
                    </m:oMathParaPr>
                    <m:oMath xmlns:m="http://schemas.openxmlformats.org/officeDocument/2006/math">
                      <m:r>
                        <a:rPr lang="es-CL" b="0" i="1" smtClean="0">
                          <a:latin typeface="Cambria Math" panose="02040503050406030204" pitchFamily="18" charset="0"/>
                        </a:rPr>
                        <m:t>𝐺𝑁𝐷𝑉𝐼</m:t>
                      </m:r>
                      <m:r>
                        <a:rPr lang="es-CL" b="0" i="1" smtClean="0">
                          <a:latin typeface="Cambria Math" panose="02040503050406030204" pitchFamily="18" charset="0"/>
                        </a:rPr>
                        <m:t>=</m:t>
                      </m:r>
                      <m:f>
                        <m:fPr>
                          <m:ctrlPr>
                            <a:rPr lang="es-CL" b="0" i="1" smtClean="0">
                              <a:latin typeface="Cambria Math" panose="02040503050406030204" pitchFamily="18" charset="0"/>
                            </a:rPr>
                          </m:ctrlPr>
                        </m:fPr>
                        <m:num>
                          <m:r>
                            <a:rPr lang="es-CL" b="0" i="1" smtClean="0">
                              <a:latin typeface="Cambria Math" panose="02040503050406030204" pitchFamily="18" charset="0"/>
                            </a:rPr>
                            <m:t>𝑁𝐼𝑅</m:t>
                          </m:r>
                          <m:r>
                            <a:rPr lang="es-CL" b="0" i="1" smtClean="0">
                              <a:latin typeface="Cambria Math" panose="02040503050406030204" pitchFamily="18" charset="0"/>
                            </a:rPr>
                            <m:t>−</m:t>
                          </m:r>
                          <m:r>
                            <a:rPr lang="es-CL" b="0" i="1" smtClean="0">
                              <a:latin typeface="Cambria Math" panose="02040503050406030204" pitchFamily="18" charset="0"/>
                            </a:rPr>
                            <m:t>𝐺𝑅𝐸𝐸𝑁</m:t>
                          </m:r>
                        </m:num>
                        <m:den>
                          <m:r>
                            <a:rPr lang="es-CL" b="0" i="1" smtClean="0">
                              <a:latin typeface="Cambria Math" panose="02040503050406030204" pitchFamily="18" charset="0"/>
                            </a:rPr>
                            <m:t>𝑁𝐼𝑅</m:t>
                          </m:r>
                          <m:r>
                            <a:rPr lang="es-CL" b="0" i="1" smtClean="0">
                              <a:latin typeface="Cambria Math" panose="02040503050406030204" pitchFamily="18" charset="0"/>
                            </a:rPr>
                            <m:t>+</m:t>
                          </m:r>
                          <m:r>
                            <a:rPr lang="es-CL" b="0" i="1" smtClean="0">
                              <a:latin typeface="Cambria Math" panose="02040503050406030204" pitchFamily="18" charset="0"/>
                            </a:rPr>
                            <m:t>𝑅𝐸𝐷</m:t>
                          </m:r>
                        </m:den>
                      </m:f>
                    </m:oMath>
                  </m:oMathPara>
                </a14:m>
                <a:endParaRPr lang="es-ES" dirty="0"/>
              </a:p>
              <a:p>
                <a:pPr marL="0" indent="0">
                  <a:buNone/>
                </a:pPr>
                <a:r>
                  <a:rPr lang="es-ES" b="1" dirty="0"/>
                  <a:t>¿Para que se usa?</a:t>
                </a:r>
              </a:p>
              <a:p>
                <a:pPr marL="0" indent="0">
                  <a:buNone/>
                </a:pPr>
                <a:r>
                  <a:rPr lang="es-ES" dirty="0"/>
                  <a:t>Evaluar captación de agua y nitrógeno por el cultivo.</a:t>
                </a:r>
              </a:p>
              <a:p>
                <a:pPr marL="0" indent="0">
                  <a:buNone/>
                </a:pPr>
                <a:r>
                  <a:rPr lang="es-ES" dirty="0"/>
                  <a:t>Monitorear vegetación con estrés y vegetación envejecida. </a:t>
                </a:r>
              </a:p>
              <a:p>
                <a:pPr marL="0" indent="0">
                  <a:buNone/>
                </a:pPr>
                <a:endParaRPr lang="es-ES" dirty="0"/>
              </a:p>
              <a:p>
                <a:pPr marL="0" indent="0">
                  <a:buNone/>
                </a:pPr>
                <a:r>
                  <a:rPr lang="es-ES" b="1" dirty="0"/>
                  <a:t>¿Que significa? ¿Cómo se interpreta?</a:t>
                </a:r>
              </a:p>
              <a:p>
                <a:pPr marL="0" indent="0">
                  <a:buNone/>
                </a:pPr>
                <a:r>
                  <a:rPr lang="es-ES" dirty="0"/>
                  <a:t>Si bien los valores dependen del tipo de cultivo, región y temporada, en términos generales:</a:t>
                </a:r>
              </a:p>
              <a:p>
                <a:r>
                  <a:rPr lang="es-ES" dirty="0"/>
                  <a:t>Valores entre -1 y 0 están asociados a presencia de agua o suelo desnudo.</a:t>
                </a:r>
              </a:p>
              <a:p>
                <a:r>
                  <a:rPr lang="es-ES" dirty="0"/>
                  <a:t>Valores menores a 0,5 corresponde vegetación escasa y/o  cultivos estresados (por enfermedad o estrés hídrico).</a:t>
                </a:r>
              </a:p>
              <a:p>
                <a:r>
                  <a:rPr lang="es-ES" dirty="0"/>
                  <a:t>Valores mayores a 0,5 corresponden a vegetación densa y/o cultivos sanos .</a:t>
                </a:r>
              </a:p>
              <a:p>
                <a:pPr marL="0" indent="0">
                  <a:buNone/>
                </a:pPr>
                <a:endParaRPr lang="es-ES" dirty="0"/>
              </a:p>
              <a:p>
                <a:pPr marL="0" indent="0">
                  <a:buNone/>
                </a:pPr>
                <a:r>
                  <a:rPr lang="es-ES" dirty="0"/>
                  <a:t>Entre más alto es el valor, las condiciones de vigor del cultivos son mejores</a:t>
                </a:r>
              </a:p>
              <a:p>
                <a:pPr marL="0" indent="0">
                  <a:buNone/>
                </a:pPr>
                <a:endParaRPr lang="es-ES" dirty="0"/>
              </a:p>
              <a:p>
                <a:pPr marL="0" indent="0">
                  <a:buNone/>
                </a:pPr>
                <a:endParaRPr lang="es-ES" dirty="0"/>
              </a:p>
              <a:p>
                <a:endParaRPr lang="es-CL" dirty="0"/>
              </a:p>
            </p:txBody>
          </p:sp>
        </mc:Choice>
        <mc:Fallback xmlns="">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838200" y="1225296"/>
                <a:ext cx="9240078" cy="5486399"/>
              </a:xfrm>
              <a:blipFill>
                <a:blip r:embed="rId2"/>
                <a:stretch>
                  <a:fillRect l="-264" t="-1222"/>
                </a:stretch>
              </a:blipFill>
            </p:spPr>
            <p:txBody>
              <a:bodyPr/>
              <a:lstStyle/>
              <a:p>
                <a:r>
                  <a:rPr lang="es-CL">
                    <a:noFill/>
                  </a:rPr>
                  <a:t> </a:t>
                </a:r>
              </a:p>
            </p:txBody>
          </p:sp>
        </mc:Fallback>
      </mc:AlternateContent>
      <p:sp>
        <p:nvSpPr>
          <p:cNvPr id="4" name="CuadroTexto 3">
            <a:extLst>
              <a:ext uri="{FF2B5EF4-FFF2-40B4-BE49-F238E27FC236}">
                <a16:creationId xmlns:a16="http://schemas.microsoft.com/office/drawing/2014/main" id="{B15BD3F2-1153-43B8-A234-3C0DA4908AC0}"/>
              </a:ext>
            </a:extLst>
          </p:cNvPr>
          <p:cNvSpPr txBox="1"/>
          <p:nvPr/>
        </p:nvSpPr>
        <p:spPr>
          <a:xfrm>
            <a:off x="9610725" y="92378"/>
            <a:ext cx="2581275" cy="368046"/>
          </a:xfrm>
          <a:prstGeom prst="rect">
            <a:avLst/>
          </a:prstGeom>
          <a:solidFill>
            <a:srgbClr val="00B050"/>
          </a:solidFill>
        </p:spPr>
        <p:txBody>
          <a:bodyPr wrap="square" rtlCol="0">
            <a:spAutoFit/>
          </a:bodyPr>
          <a:lstStyle/>
          <a:p>
            <a:r>
              <a:rPr lang="es-CL" dirty="0"/>
              <a:t>INDICES DE VEGETACIÓN</a:t>
            </a:r>
          </a:p>
        </p:txBody>
      </p:sp>
      <p:sp>
        <p:nvSpPr>
          <p:cNvPr id="9" name="CuadroTexto 8">
            <a:extLst>
              <a:ext uri="{FF2B5EF4-FFF2-40B4-BE49-F238E27FC236}">
                <a16:creationId xmlns:a16="http://schemas.microsoft.com/office/drawing/2014/main" id="{BF2A9541-CF7A-4370-AADB-9E6BC37C4B41}"/>
              </a:ext>
            </a:extLst>
          </p:cNvPr>
          <p:cNvSpPr txBox="1"/>
          <p:nvPr/>
        </p:nvSpPr>
        <p:spPr>
          <a:xfrm>
            <a:off x="9014793" y="2811911"/>
            <a:ext cx="2777157" cy="1246495"/>
          </a:xfrm>
          <a:prstGeom prst="rect">
            <a:avLst/>
          </a:prstGeom>
          <a:solidFill>
            <a:srgbClr val="92D050"/>
          </a:solidFill>
        </p:spPr>
        <p:txBody>
          <a:bodyPr wrap="square" rtlCol="0">
            <a:spAutoFit/>
          </a:bodyPr>
          <a:lstStyle/>
          <a:p>
            <a:r>
              <a:rPr kumimoji="0" lang="es-ES" sz="1500" b="0" i="0" u="none" strike="noStrike" kern="1200" cap="none" spc="0" normalizeH="0" baseline="0" noProof="0" dirty="0">
                <a:ln>
                  <a:noFill/>
                </a:ln>
                <a:solidFill>
                  <a:schemeClr val="bg1"/>
                </a:solidFill>
                <a:effectLst/>
                <a:uLnTx/>
                <a:uFillTx/>
                <a:latin typeface="Calibri" panose="020F0502020204030204"/>
                <a:ea typeface="+mn-ea"/>
                <a:cs typeface="+mn-cs"/>
              </a:rPr>
              <a:t>Es más sensible a la concentración de clorofila que el NDVI. Se  utiliza en la etapa intermedia y final del ciclo del cultivo</a:t>
            </a:r>
            <a:endParaRPr lang="es-CL" sz="1600" dirty="0">
              <a:solidFill>
                <a:schemeClr val="bg1"/>
              </a:solidFill>
            </a:endParaRPr>
          </a:p>
        </p:txBody>
      </p:sp>
    </p:spTree>
    <p:extLst>
      <p:ext uri="{BB962C8B-B14F-4D97-AF65-F5344CB8AC3E}">
        <p14:creationId xmlns:p14="http://schemas.microsoft.com/office/powerpoint/2010/main" val="387763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699259" y="368046"/>
            <a:ext cx="10515600" cy="784831"/>
          </a:xfrm>
        </p:spPr>
        <p:txBody>
          <a:bodyPr>
            <a:noAutofit/>
          </a:bodyPr>
          <a:lstStyle/>
          <a:p>
            <a:r>
              <a:rPr lang="es-ES" sz="2000" b="0" i="0" u="none" strike="noStrike" dirty="0">
                <a:solidFill>
                  <a:srgbClr val="000000"/>
                </a:solidFill>
                <a:effectLst/>
                <a:latin typeface="Calibri" panose="020F0502020204030204" pitchFamily="34" charset="0"/>
              </a:rPr>
              <a:t>NDRE: </a:t>
            </a:r>
            <a:r>
              <a:rPr lang="es-ES" sz="2000" b="0" i="0" u="none" strike="noStrike" dirty="0" err="1">
                <a:solidFill>
                  <a:srgbClr val="000000"/>
                </a:solidFill>
                <a:effectLst/>
                <a:latin typeface="Calibri" panose="020F0502020204030204" pitchFamily="34" charset="0"/>
              </a:rPr>
              <a:t>Normalized</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Difference</a:t>
            </a:r>
            <a:r>
              <a:rPr lang="es-ES" sz="2000" b="0" i="0" u="none" strike="noStrike" dirty="0">
                <a:solidFill>
                  <a:srgbClr val="000000"/>
                </a:solidFill>
                <a:effectLst/>
                <a:latin typeface="Calibri" panose="020F0502020204030204" pitchFamily="34" charset="0"/>
              </a:rPr>
              <a:t> Red Edge (Indice de Diferencia Normalizada de Borde Rojo)</a:t>
            </a:r>
            <a:br>
              <a:rPr lang="es-ES" sz="2000" b="0" i="0" u="none" strike="noStrike" dirty="0">
                <a:solidFill>
                  <a:srgbClr val="000000"/>
                </a:solidFill>
                <a:effectLst/>
                <a:latin typeface="Calibri" panose="020F0502020204030204" pitchFamily="34" charset="0"/>
              </a:rPr>
            </a:br>
            <a:br>
              <a:rPr lang="es-CL" sz="2000" dirty="0"/>
            </a:br>
            <a:endParaRPr lang="es-CL" sz="2000"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699259" y="857250"/>
                <a:ext cx="9240078" cy="5486399"/>
              </a:xfrm>
            </p:spPr>
            <p:txBody>
              <a:bodyPr>
                <a:normAutofit fontScale="55000" lnSpcReduction="20000"/>
              </a:bodyPr>
              <a:lstStyle/>
              <a:p>
                <a:pPr marL="0" indent="0">
                  <a:buNone/>
                </a:pPr>
                <a:r>
                  <a:rPr lang="es-ES" b="1" dirty="0"/>
                  <a:t>¿Cómo se calcula?</a:t>
                </a:r>
              </a:p>
              <a:p>
                <a:pPr marL="0" indent="0">
                  <a:lnSpc>
                    <a:spcPct val="170000"/>
                  </a:lnSpc>
                  <a:buNone/>
                </a:pPr>
                <a:r>
                  <a:rPr lang="es-ES" dirty="0"/>
                  <a:t>Se construye utilizando las reflexiones de la luz infrarroja cercana (NIR) y la luz </a:t>
                </a:r>
                <a:r>
                  <a:rPr lang="es-ES" dirty="0" err="1"/>
                  <a:t>RedEdge</a:t>
                </a:r>
                <a:r>
                  <a:rPr lang="es-ES" dirty="0"/>
                  <a:t>. Mide el estado de salud de la planta siendo muy sensible a los cambio de Nitrógeno. Es mejor que el NDVI para cultivos en temporada media y tardía de crecimiento que ya han acumulado gran cantidad de clorofila. En cultivos permanentes se debe utilizan en conjunto con el NDVI.“</a:t>
                </a:r>
              </a:p>
              <a:p>
                <a:pPr marL="0" indent="0">
                  <a:lnSpc>
                    <a:spcPct val="170000"/>
                  </a:lnSpc>
                  <a:buNone/>
                </a:pPr>
                <a:endParaRPr lang="es-ES" dirty="0"/>
              </a:p>
              <a:p>
                <a:pPr marL="0" indent="0">
                  <a:buNone/>
                </a:pPr>
                <a14:m>
                  <m:oMathPara xmlns:m="http://schemas.openxmlformats.org/officeDocument/2006/math">
                    <m:oMathParaPr>
                      <m:jc m:val="centerGroup"/>
                    </m:oMathParaPr>
                    <m:oMath xmlns:m="http://schemas.openxmlformats.org/officeDocument/2006/math">
                      <m:r>
                        <a:rPr lang="es-CL" b="0" i="1" smtClean="0">
                          <a:latin typeface="Cambria Math" panose="02040503050406030204" pitchFamily="18" charset="0"/>
                        </a:rPr>
                        <m:t>𝑁𝐷𝑅𝐸</m:t>
                      </m:r>
                      <m:r>
                        <a:rPr lang="es-CL" b="0" i="1" smtClean="0">
                          <a:latin typeface="Cambria Math" panose="02040503050406030204" pitchFamily="18" charset="0"/>
                        </a:rPr>
                        <m:t>=</m:t>
                      </m:r>
                      <m:f>
                        <m:fPr>
                          <m:ctrlPr>
                            <a:rPr lang="es-CL" b="0" i="1" smtClean="0">
                              <a:latin typeface="Cambria Math" panose="02040503050406030204" pitchFamily="18" charset="0"/>
                            </a:rPr>
                          </m:ctrlPr>
                        </m:fPr>
                        <m:num>
                          <m:r>
                            <a:rPr lang="es-CL" b="0" i="1" smtClean="0">
                              <a:latin typeface="Cambria Math" panose="02040503050406030204" pitchFamily="18" charset="0"/>
                            </a:rPr>
                            <m:t>𝑁𝐼𝑅</m:t>
                          </m:r>
                          <m:r>
                            <a:rPr lang="es-CL" b="0" i="1" smtClean="0">
                              <a:latin typeface="Cambria Math" panose="02040503050406030204" pitchFamily="18" charset="0"/>
                            </a:rPr>
                            <m:t>−</m:t>
                          </m:r>
                          <m:r>
                            <a:rPr lang="es-CL" b="0" i="1" smtClean="0">
                              <a:latin typeface="Cambria Math" panose="02040503050406030204" pitchFamily="18" charset="0"/>
                            </a:rPr>
                            <m:t>𝑅𝑒𝑑𝐸𝑑𝑔𝑒</m:t>
                          </m:r>
                        </m:num>
                        <m:den>
                          <m:r>
                            <a:rPr lang="es-CL" b="0" i="1" smtClean="0">
                              <a:latin typeface="Cambria Math" panose="02040503050406030204" pitchFamily="18" charset="0"/>
                            </a:rPr>
                            <m:t>𝑁𝐼𝑅</m:t>
                          </m:r>
                          <m:r>
                            <a:rPr lang="es-CL" b="0" i="1" smtClean="0">
                              <a:latin typeface="Cambria Math" panose="02040503050406030204" pitchFamily="18" charset="0"/>
                            </a:rPr>
                            <m:t>+</m:t>
                          </m:r>
                          <m:r>
                            <a:rPr lang="es-CL" b="0" i="1" smtClean="0">
                              <a:latin typeface="Cambria Math" panose="02040503050406030204" pitchFamily="18" charset="0"/>
                            </a:rPr>
                            <m:t>𝑅𝑒𝑑𝐸𝑑𝑔𝑒</m:t>
                          </m:r>
                        </m:den>
                      </m:f>
                    </m:oMath>
                  </m:oMathPara>
                </a14:m>
                <a:endParaRPr lang="es-ES" dirty="0"/>
              </a:p>
              <a:p>
                <a:pPr marL="0" indent="0">
                  <a:buNone/>
                </a:pPr>
                <a:r>
                  <a:rPr lang="es-ES" b="1" dirty="0"/>
                  <a:t>¿Para que se usa?</a:t>
                </a:r>
              </a:p>
              <a:p>
                <a:pPr marL="0" indent="0">
                  <a:buNone/>
                </a:pPr>
                <a:r>
                  <a:rPr lang="es-ES" dirty="0"/>
                  <a:t>Evaluar contenido de clorofila en la hoja y vigor de la planta. Asimismo permite monitorear la demanda y absorción de nitrógeno.</a:t>
                </a:r>
              </a:p>
              <a:p>
                <a:pPr marL="0" indent="0">
                  <a:buNone/>
                </a:pPr>
                <a:endParaRPr lang="es-ES" dirty="0"/>
              </a:p>
              <a:p>
                <a:pPr marL="0" indent="0">
                  <a:buNone/>
                </a:pPr>
                <a:r>
                  <a:rPr lang="es-ES" b="1" dirty="0"/>
                  <a:t>¿Que significa? ¿Cómo se interpreta?</a:t>
                </a:r>
              </a:p>
              <a:p>
                <a:pPr marL="0" indent="0">
                  <a:buNone/>
                </a:pPr>
                <a:r>
                  <a:rPr lang="es-ES" dirty="0"/>
                  <a:t>Si bien los valores dependen del tipo de cultivo, región y temporada, en términos generales:</a:t>
                </a:r>
              </a:p>
              <a:p>
                <a:r>
                  <a:rPr lang="es-ES" dirty="0"/>
                  <a:t>Valores menores a 0,5 corresponden a cultivos con menor concentración de clorofila en hojas y menor capacidad de fotosíntesis (es decir plantas poco saludables o estresadas)</a:t>
                </a:r>
              </a:p>
              <a:p>
                <a:r>
                  <a:rPr lang="es-ES" dirty="0"/>
                  <a:t>Valores mayores a 0,5 corresponden a cultivos con mayo concentración de clorofila en hojas y mayor capacidad de fotosíntesis (es decir plantas vigorosas y saludables)</a:t>
                </a:r>
              </a:p>
              <a:p>
                <a:pPr marL="0" indent="0">
                  <a:buNone/>
                </a:pPr>
                <a:endParaRPr lang="es-ES" dirty="0"/>
              </a:p>
              <a:p>
                <a:endParaRPr lang="es-CL" dirty="0"/>
              </a:p>
            </p:txBody>
          </p:sp>
        </mc:Choice>
        <mc:Fallback xmlns="">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699259" y="857250"/>
                <a:ext cx="9240078" cy="5486399"/>
              </a:xfrm>
              <a:blipFill>
                <a:blip r:embed="rId2"/>
                <a:stretch>
                  <a:fillRect l="-264" t="-1333" r="-660"/>
                </a:stretch>
              </a:blipFill>
            </p:spPr>
            <p:txBody>
              <a:bodyPr/>
              <a:lstStyle/>
              <a:p>
                <a:r>
                  <a:rPr lang="es-CL">
                    <a:noFill/>
                  </a:rPr>
                  <a:t> </a:t>
                </a:r>
              </a:p>
            </p:txBody>
          </p:sp>
        </mc:Fallback>
      </mc:AlternateContent>
      <p:sp>
        <p:nvSpPr>
          <p:cNvPr id="4" name="CuadroTexto 3">
            <a:extLst>
              <a:ext uri="{FF2B5EF4-FFF2-40B4-BE49-F238E27FC236}">
                <a16:creationId xmlns:a16="http://schemas.microsoft.com/office/drawing/2014/main" id="{B15BD3F2-1153-43B8-A234-3C0DA4908AC0}"/>
              </a:ext>
            </a:extLst>
          </p:cNvPr>
          <p:cNvSpPr txBox="1"/>
          <p:nvPr/>
        </p:nvSpPr>
        <p:spPr>
          <a:xfrm>
            <a:off x="9610725" y="0"/>
            <a:ext cx="2581275" cy="368046"/>
          </a:xfrm>
          <a:prstGeom prst="rect">
            <a:avLst/>
          </a:prstGeom>
          <a:solidFill>
            <a:srgbClr val="00B050"/>
          </a:solidFill>
        </p:spPr>
        <p:txBody>
          <a:bodyPr wrap="square" rtlCol="0">
            <a:spAutoFit/>
          </a:bodyPr>
          <a:lstStyle/>
          <a:p>
            <a:r>
              <a:rPr lang="es-CL" dirty="0"/>
              <a:t>INDICES DE VEGETACIÓN</a:t>
            </a:r>
          </a:p>
        </p:txBody>
      </p:sp>
      <p:sp>
        <p:nvSpPr>
          <p:cNvPr id="9" name="CuadroTexto 8">
            <a:extLst>
              <a:ext uri="{FF2B5EF4-FFF2-40B4-BE49-F238E27FC236}">
                <a16:creationId xmlns:a16="http://schemas.microsoft.com/office/drawing/2014/main" id="{BF2A9541-CF7A-4370-AADB-9E6BC37C4B41}"/>
              </a:ext>
            </a:extLst>
          </p:cNvPr>
          <p:cNvSpPr txBox="1"/>
          <p:nvPr/>
        </p:nvSpPr>
        <p:spPr>
          <a:xfrm>
            <a:off x="9939337" y="2690336"/>
            <a:ext cx="1924050" cy="2631490"/>
          </a:xfrm>
          <a:prstGeom prst="rect">
            <a:avLst/>
          </a:prstGeom>
          <a:solidFill>
            <a:srgbClr val="92D050"/>
          </a:solidFill>
        </p:spPr>
        <p:txBody>
          <a:bodyPr wrap="square" rtlCol="0">
            <a:spAutoFit/>
          </a:bodyPr>
          <a:lstStyle/>
          <a:p>
            <a:r>
              <a:rPr kumimoji="0" lang="es-ES" sz="1500" b="0" i="0" u="none" strike="noStrike" kern="1200" cap="none" spc="0" normalizeH="0" baseline="0" noProof="0" dirty="0">
                <a:ln>
                  <a:noFill/>
                </a:ln>
                <a:solidFill>
                  <a:schemeClr val="bg1"/>
                </a:solidFill>
                <a:effectLst/>
                <a:uLnTx/>
                <a:uFillTx/>
                <a:latin typeface="Calibri" panose="020F0502020204030204"/>
                <a:ea typeface="+mn-ea"/>
                <a:cs typeface="+mn-cs"/>
              </a:rPr>
              <a:t>Muy sensible al cambio de Nitrógeno.</a:t>
            </a:r>
          </a:p>
          <a:p>
            <a:r>
              <a:rPr lang="es-ES" sz="1500" dirty="0">
                <a:solidFill>
                  <a:schemeClr val="bg1"/>
                </a:solidFill>
                <a:latin typeface="Calibri" panose="020F0502020204030204"/>
              </a:rPr>
              <a:t>Se utiliza en cultivos anuales intensivos en temporada media y tardía de crecimiento</a:t>
            </a:r>
          </a:p>
          <a:p>
            <a:r>
              <a:rPr lang="es-ES" sz="1500" dirty="0">
                <a:solidFill>
                  <a:schemeClr val="bg1"/>
                </a:solidFill>
                <a:latin typeface="Calibri" panose="020F0502020204030204"/>
              </a:rPr>
              <a:t>Puede penetrar más profundamente en la </a:t>
            </a:r>
            <a:r>
              <a:rPr lang="es-ES" sz="1500" dirty="0" err="1">
                <a:solidFill>
                  <a:schemeClr val="bg1"/>
                </a:solidFill>
                <a:latin typeface="Calibri" panose="020F0502020204030204"/>
              </a:rPr>
              <a:t>la</a:t>
            </a:r>
            <a:r>
              <a:rPr lang="es-ES" sz="1500" dirty="0">
                <a:solidFill>
                  <a:schemeClr val="bg1"/>
                </a:solidFill>
                <a:latin typeface="Calibri" panose="020F0502020204030204"/>
              </a:rPr>
              <a:t> copa de árboles para monitoreo</a:t>
            </a:r>
          </a:p>
          <a:p>
            <a:r>
              <a:rPr lang="es-ES" sz="1500" dirty="0">
                <a:solidFill>
                  <a:schemeClr val="bg1"/>
                </a:solidFill>
                <a:latin typeface="Calibri" panose="020F0502020204030204"/>
              </a:rPr>
              <a:t> de huertos frutales</a:t>
            </a:r>
            <a:endParaRPr lang="es-CL" sz="1600" dirty="0">
              <a:solidFill>
                <a:schemeClr val="bg1"/>
              </a:solidFill>
            </a:endParaRPr>
          </a:p>
        </p:txBody>
      </p:sp>
    </p:spTree>
    <p:extLst>
      <p:ext uri="{BB962C8B-B14F-4D97-AF65-F5344CB8AC3E}">
        <p14:creationId xmlns:p14="http://schemas.microsoft.com/office/powerpoint/2010/main" val="140073139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AF1467E5387C1947A85507355AAAC83E" ma:contentTypeVersion="0" ma:contentTypeDescription="Crear nuevo documento." ma:contentTypeScope="" ma:versionID="f198d6bd0c7ff3b67f328aea9d36f07b">
  <xsd:schema xmlns:xsd="http://www.w3.org/2001/XMLSchema" xmlns:xs="http://www.w3.org/2001/XMLSchema" xmlns:p="http://schemas.microsoft.com/office/2006/metadata/properties" targetNamespace="http://schemas.microsoft.com/office/2006/metadata/properties" ma:root="true" ma:fieldsID="d906ea952378da0d183089e6f9408d4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963B77-80F8-4351-B440-6F7152F20148}">
  <ds:schemaRefs>
    <ds:schemaRef ds:uri="http://schemas.microsoft.com/sharepoint/v3/contenttype/forms"/>
  </ds:schemaRefs>
</ds:datastoreItem>
</file>

<file path=customXml/itemProps2.xml><?xml version="1.0" encoding="utf-8"?>
<ds:datastoreItem xmlns:ds="http://schemas.openxmlformats.org/officeDocument/2006/customXml" ds:itemID="{7D418F2D-BF58-4122-92A4-1BEE53F152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F43EF21-F8C9-4E77-A0BB-951DDB3BC046}">
  <ds:schemaRefs>
    <ds:schemaRef ds:uri="http://schemas.openxmlformats.org/package/2006/metadata/core-properties"/>
    <ds:schemaRef ds:uri="http://schemas.microsoft.com/office/infopath/2007/PartnerControls"/>
    <ds:schemaRef ds:uri="http://www.w3.org/XML/1998/namespace"/>
    <ds:schemaRef ds:uri="http://schemas.microsoft.com/office/2006/documentManagement/types"/>
    <ds:schemaRef ds:uri="http://purl.org/dc/dcmitype/"/>
    <ds:schemaRef ds:uri="http://purl.org/dc/elements/1.1/"/>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1552</TotalTime>
  <Words>3270</Words>
  <Application>Microsoft Office PowerPoint</Application>
  <PresentationFormat>Panorámica</PresentationFormat>
  <Paragraphs>360</Paragraphs>
  <Slides>34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34</vt:i4>
      </vt:variant>
    </vt:vector>
  </HeadingPairs>
  <TitlesOfParts>
    <vt:vector size="39" baseType="lpstr">
      <vt:lpstr>Arial</vt:lpstr>
      <vt:lpstr>Calibri</vt:lpstr>
      <vt:lpstr>Calibri Light</vt:lpstr>
      <vt:lpstr>Cambria Math</vt:lpstr>
      <vt:lpstr>Tema de Office</vt:lpstr>
      <vt:lpstr>Geomática Agrícola</vt:lpstr>
      <vt:lpstr>Agregar 3 párrafos descriptivos</vt:lpstr>
      <vt:lpstr>Indices </vt:lpstr>
      <vt:lpstr>Indices de vegetacion</vt:lpstr>
      <vt:lpstr>Para un monitoreo eficaz se deben utilizar más de 1 índice según las condiciones y tipo del cultivo. </vt:lpstr>
      <vt:lpstr>NDVI Normalized Difference Vegetation Index/Indice Diferencial Normalizado de Vegetación </vt:lpstr>
      <vt:lpstr>ARVI Indice de Vegetación Atmoféricamente Resistente </vt:lpstr>
      <vt:lpstr>GNDVI Green Normalized Difference Vegetation Index (Índice de Vegetación de la Diferencia Normalizada Verde )  </vt:lpstr>
      <vt:lpstr>NDRE: Normalized Difference Red Edge (Indice de Diferencia Normalizada de Borde Rojo)  </vt:lpstr>
      <vt:lpstr>GCI Green Chlorophyll Index or Green Coveerage Index / Indice de Clorofila Verde   </vt:lpstr>
      <vt:lpstr>CVI Chlorophyll vegetation index/ Indice de Vegetación de Clorofila </vt:lpstr>
      <vt:lpstr>SAVI Soil Adjusted Vegetation Index (Indice de Vegetación Ajustado al Suelo)</vt:lpstr>
      <vt:lpstr>MSAVI2 Modified Soil Adjusted Vegetation Index </vt:lpstr>
      <vt:lpstr>EVI Enhances Vegetation Index (Indice de Vegetación Mejorado)</vt:lpstr>
      <vt:lpstr>Indices de Humedad</vt:lpstr>
      <vt:lpstr>NDMI Normalized Difference Moisture Index y NDWI Normalized Difference Water Index</vt:lpstr>
      <vt:lpstr> NDWI Normalized Difference Water Index</vt:lpstr>
      <vt:lpstr> TDVI Temperature–Vegetation Dryness Index (Indice de Sequía de Vegetación y Temperatura) </vt:lpstr>
      <vt:lpstr>Indices de suelo</vt:lpstr>
      <vt:lpstr>NDTI Normalized Difference Tillage Index (Indice Diferencial Normalizado de Labranza </vt:lpstr>
      <vt:lpstr>SINDRI  Shortwave infrared normalized difference residue index (Indice Diferencial Normalizado de Residuos de Infrarrojo de onda corta) </vt:lpstr>
      <vt:lpstr>BSI Bare Soil Index ( Indice de Suelos Descubiertos)  </vt:lpstr>
      <vt:lpstr>Versión 1: Filtros y visualización</vt:lpstr>
      <vt:lpstr>Estructura</vt:lpstr>
      <vt:lpstr>Presentación de PowerPoint</vt:lpstr>
      <vt:lpstr>Agroclima</vt:lpstr>
      <vt:lpstr>Agregar 3 párrafos descriptivos</vt:lpstr>
      <vt:lpstr>Presentación de PowerPoint</vt:lpstr>
      <vt:lpstr>Monitoreo de Glaciares</vt:lpstr>
      <vt:lpstr>Agregar 3 párrafos descriptivos</vt:lpstr>
      <vt:lpstr>Presentación de PowerPoint</vt:lpstr>
      <vt:lpstr>Monitoreo de Humedales</vt:lpstr>
      <vt:lpstr>Agregar 3 párrafos descriptivos</vt:lpstr>
      <vt:lpstr>Agregar 3 párrafos descriptivos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Geomática Agrícola</dc:title>
  <dc:creator>Claudia Garrido</dc:creator>
  <cp:lastModifiedBy>Claudia Garrido</cp:lastModifiedBy>
  <cp:revision>50</cp:revision>
  <dcterms:created xsi:type="dcterms:W3CDTF">2020-11-27T20:15:40Z</dcterms:created>
  <dcterms:modified xsi:type="dcterms:W3CDTF">2020-12-04T01:18:56Z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0x010100AF1467E5387C1947A85507355AAAC83E</vt:lpwstr>
  </property>
</Properties>
</file>