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F69F-3A3C-4E02-9C9E-F7AF639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C4541-512D-4ACE-B0CD-F871CBEE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2379-3CA9-4391-A92A-0F834E5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E708C-377F-4C04-B186-FC84D67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68845-A513-46F7-B00C-9BB10D0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E0DF-9661-493C-8CB8-DE998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E8663-7A30-47EF-9926-D42F90F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100F-2F52-4B9D-8DFE-C25A8E3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C164-66D9-4F20-A302-3656BDD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86EE-A151-47D0-B97D-BF838DE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D246E-8325-4511-AA44-1225DF3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AB002-A61D-43C0-A96A-5ECC7C29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C9B28-C53E-4332-8960-17F7A9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093F2-E592-4BBF-AECA-4C5FA6C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58E4-562A-4E1A-A93E-84AA833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4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1FC-AD0B-404B-96DE-BB5BE5D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BEFD-CFC4-4380-A691-D374EEAA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305A-D94A-4927-B51B-68098A74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5491D-EB49-4607-BC31-7D44C23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409A0-086C-4185-B6E5-267F64C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9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691-7195-47FB-9008-B19BFDA7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E69DE-0AF0-4F77-977B-9EA8B780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5046-E22C-47BB-8BAF-A84D8A80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8CF6-C22E-4394-8B10-7BFF786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48485-6474-4393-9CB3-5FE326E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18FC-EE48-4C6F-B055-46A793C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B315B-817E-467C-B174-332EBF5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26D1E-83D5-4D10-B456-9D4B634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FAE-C39F-4FA2-8AB6-A2C86EA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76BC-5A7D-4682-8E68-226A430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93B58-F5D6-4862-9DC1-E63B5C7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80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7594-6899-4183-B122-F6EE805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91681-A78C-453E-AC74-47307D05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A8C77-2988-4CE8-B6D0-F81B11FA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21DBB-51CF-4E9D-B23C-EE0BFC3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B8B2C-A375-4777-9BEF-D651567B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3793A-9857-452E-AEDC-C988C29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BC724-871F-4A68-90CA-5F4C5A2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D2642-66E8-452D-A5A3-6E9A24B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8767-FA74-4197-B896-2D46D4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704F9-5CB8-4437-86F8-DD62470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B3CC1-6894-4309-93DF-71C3F77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F2AB4-3C63-44A5-B833-D759E36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12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651B7-80A6-4BBC-AB24-137BB5EA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31C74-0D72-407C-89D8-00D1619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1D32-0C81-4DDD-BB21-C7A9B7D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78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DBEF-84B9-4598-AA9F-5E9069A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5D581-8E74-4497-A976-C47B373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2AC07-E76E-47AC-A6ED-CC937921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1D9DE-94A0-48DD-BAD8-77F3ED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465876-FAAC-4388-9B66-F158491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F8D93-4991-416E-9277-0CF18E1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6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E111-71D0-477E-9071-56E2372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6B5308-F9EB-4A59-AA60-F81D2C81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F697DD-7E64-4C74-8222-7000AA8F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0F537-C1EA-465C-A123-84166C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8C83D-4916-4D53-8C60-2AB2550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54DF8-397D-4428-8D03-0AB0996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539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BBCC1-5EFC-42D2-A64A-40E7AB4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333CC-8531-4B65-936B-F7912C6E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AE2E-3D31-4ACA-A383-6B88BDE6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63EA-289A-4E02-A13A-18956741386B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67926-0E2C-49C7-9D15-05FD1842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569F-9F31-4F70-A3ED-A461412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1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depa.gob.cl/publicaciones/boletines/boletin-diario-de-precios-y-volumenes-de-frutas-en-mercados-mayorist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bif.cl/sbifweb/servlet/InfoFinanciera?indice=4.1&amp;idCategoria=564&amp;tipocont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opbox.com/sh/6luk119hcj2ytum/AABmqUoAl7r-7wXLTstQ2_Pca?dl=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391A-6538-41B9-B5CA-797A3C6F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CL" sz="4800" dirty="0"/>
              <a:t>PRECIOS CULTIVOS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875B0-0EDB-4804-ADDD-9B12A72D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CL" sz="2000" dirty="0"/>
              <a:t>FUENTE: ODEPA con datos de </a:t>
            </a:r>
            <a:r>
              <a:rPr lang="es-ES" sz="2000" dirty="0"/>
              <a:t>Asociación gremial de Ferias Ganaderas</a:t>
            </a:r>
            <a:endParaRPr lang="es-CL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2"/>
              </a:rPr>
              <a:t>https://www.odepa.gob.cl/publicaciones/boletines/boletin-diario-de-precios-y-volumenes-de-frutas-en-mercados-mayoristas</a:t>
            </a:r>
            <a:r>
              <a:rPr lang="es-CL" sz="20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534655" y="3616772"/>
            <a:ext cx="364331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Pendiente: Automatizar bajada de datos (boletines diarios). No existe base de datos de boletines anteriores!!.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649244" y="323850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Boletines de precio diarios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D03036-DE13-49E5-AF0B-079DE46EE42B}"/>
              </a:ext>
            </a:extLst>
          </p:cNvPr>
          <p:cNvSpPr/>
          <p:nvPr/>
        </p:nvSpPr>
        <p:spPr>
          <a:xfrm>
            <a:off x="1903227" y="4540102"/>
            <a:ext cx="3992747" cy="317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92B6478-A291-4490-A390-004915BD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2" y="2084737"/>
            <a:ext cx="5964213" cy="30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398FEF-0860-4164-BEF1-47B54388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4" y="1074549"/>
            <a:ext cx="5896240" cy="310790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3"/>
              </a:rPr>
              <a:t>https://www.odepa.gob.cl/publicaciones/boletines/boletin-diario-de-precios-y-volumenes-de-frutas-en-mercados-mayoristas</a:t>
            </a:r>
            <a:r>
              <a:rPr lang="es-CL" sz="20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534655" y="3616772"/>
            <a:ext cx="364331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Pendiente: Automatizar bajada de datos (boletines diarios). No existe base de datos de boletines anteriores!!.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649244" y="323850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Boletines de precio semanales (disponibles de enero 2019 a 3 noviembre 2020)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D03036-DE13-49E5-AF0B-079DE46EE42B}"/>
              </a:ext>
            </a:extLst>
          </p:cNvPr>
          <p:cNvSpPr/>
          <p:nvPr/>
        </p:nvSpPr>
        <p:spPr>
          <a:xfrm>
            <a:off x="775467" y="2793486"/>
            <a:ext cx="2628133" cy="417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E89101-7676-4F7C-BD20-66D0C44BA92B}"/>
              </a:ext>
            </a:extLst>
          </p:cNvPr>
          <p:cNvCxnSpPr/>
          <p:nvPr/>
        </p:nvCxnSpPr>
        <p:spPr>
          <a:xfrm>
            <a:off x="2397760" y="32004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8BBC928-3F97-43A8-AB9E-25735ECA6129}"/>
              </a:ext>
            </a:extLst>
          </p:cNvPr>
          <p:cNvSpPr txBox="1"/>
          <p:nvPr/>
        </p:nvSpPr>
        <p:spPr>
          <a:xfrm>
            <a:off x="985520" y="4389120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Consolidar en estos archivos (formato)</a:t>
            </a:r>
          </a:p>
        </p:txBody>
      </p:sp>
    </p:spTree>
    <p:extLst>
      <p:ext uri="{BB962C8B-B14F-4D97-AF65-F5344CB8AC3E}">
        <p14:creationId xmlns:p14="http://schemas.microsoft.com/office/powerpoint/2010/main" val="415187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8E8B-A0A8-4601-BB33-94A8F56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95" y="821830"/>
            <a:ext cx="5102351" cy="52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Automatizar</a:t>
            </a:r>
            <a:r>
              <a:rPr lang="en-US" sz="2800" dirty="0"/>
              <a:t> </a:t>
            </a:r>
            <a:r>
              <a:rPr lang="en-US" sz="2800" dirty="0" err="1"/>
              <a:t>descarga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27415-2B84-4C5E-A387-B108F73FA1CA}"/>
              </a:ext>
            </a:extLst>
          </p:cNvPr>
          <p:cNvSpPr txBox="1"/>
          <p:nvPr/>
        </p:nvSpPr>
        <p:spPr>
          <a:xfrm>
            <a:off x="615696" y="1471255"/>
            <a:ext cx="5102351" cy="5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hlinkClick r:id="rId2"/>
              </a:rPr>
              <a:t>https://www.sbif.cl/sbifweb/servlet/InfoFinanciera?indice=4.1&amp;idCategoria=564&amp;tipocont=0</a:t>
            </a:r>
            <a:r>
              <a:rPr lang="en-US" sz="14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6B5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810755-51D5-4DEB-B58B-6F9F9707B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9168" y="978180"/>
            <a:ext cx="4206240" cy="1756105"/>
          </a:xfrm>
          <a:prstGeom prst="rect">
            <a:avLst/>
          </a:prstGeom>
        </p:spPr>
      </p:pic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D9D43D-0B01-4BE0-837F-9CE661EE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4294022"/>
            <a:ext cx="4206240" cy="1177747"/>
          </a:xfrm>
          <a:prstGeom prst="rect">
            <a:avLst/>
          </a:prstGeom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B64766-E8EE-407B-84A1-69DCDF8E7A88}"/>
              </a:ext>
            </a:extLst>
          </p:cNvPr>
          <p:cNvSpPr txBox="1"/>
          <p:nvPr/>
        </p:nvSpPr>
        <p:spPr>
          <a:xfrm>
            <a:off x="615696" y="2035816"/>
            <a:ext cx="4837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sz="1400" dirty="0"/>
              <a:t>Consolidar archivos a partir de enero 2018  y automatizar descarga de datos.</a:t>
            </a:r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0DF6A216-9AF4-436F-86E8-910BBE72AA40}"/>
              </a:ext>
            </a:extLst>
          </p:cNvPr>
          <p:cNvSpPr/>
          <p:nvPr/>
        </p:nvSpPr>
        <p:spPr>
          <a:xfrm>
            <a:off x="3359247" y="5617064"/>
            <a:ext cx="2080534" cy="6904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Capeta </a:t>
            </a:r>
            <a:r>
              <a:rPr lang="es-CL" sz="1400" dirty="0" err="1"/>
              <a:t>dropbox</a:t>
            </a:r>
            <a:endParaRPr lang="es-CL" sz="1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3A1DA1-FA20-4BCE-B803-031B2818C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308" y="2590531"/>
            <a:ext cx="3446391" cy="271565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5C8C524-A713-4C56-81A7-28C14E13965D}"/>
              </a:ext>
            </a:extLst>
          </p:cNvPr>
          <p:cNvSpPr txBox="1"/>
          <p:nvPr/>
        </p:nvSpPr>
        <p:spPr>
          <a:xfrm>
            <a:off x="141994" y="5860904"/>
            <a:ext cx="3363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hlinkClick r:id="rId6"/>
              </a:rPr>
              <a:t>https://www.dropbox.com/sh/6luk119hcj2ytum/AABmqUoAl7r-7wXLTstQ2_Pca?dl=0</a:t>
            </a:r>
            <a:r>
              <a:rPr lang="es-CL" sz="1400" dirty="0"/>
              <a:t>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9061358-ECB8-4262-99EA-4F63BA1743BE}"/>
              </a:ext>
            </a:extLst>
          </p:cNvPr>
          <p:cNvSpPr txBox="1">
            <a:spLocks/>
          </p:cNvSpPr>
          <p:nvPr/>
        </p:nvSpPr>
        <p:spPr>
          <a:xfrm>
            <a:off x="808071" y="277099"/>
            <a:ext cx="2341529" cy="52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Colocaciones</a:t>
            </a:r>
            <a:endParaRPr lang="en-US" sz="28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CD3BEED-4E9E-4488-8FEB-22C547E72DF7}"/>
              </a:ext>
            </a:extLst>
          </p:cNvPr>
          <p:cNvSpPr/>
          <p:nvPr/>
        </p:nvSpPr>
        <p:spPr>
          <a:xfrm>
            <a:off x="7934960" y="2458720"/>
            <a:ext cx="2611120" cy="1318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4178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171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PRECIOS CULTIVOS AGRÍCOLAS</vt:lpstr>
      <vt:lpstr>Presentación de PowerPoint</vt:lpstr>
      <vt:lpstr>Presentación de PowerPoint</vt:lpstr>
      <vt:lpstr>Automatizar descarga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CULTIVOS AGRÍCOLAS</dc:title>
  <dc:creator>clauduarte r</dc:creator>
  <cp:lastModifiedBy>clauduarte r</cp:lastModifiedBy>
  <cp:revision>9</cp:revision>
  <dcterms:created xsi:type="dcterms:W3CDTF">2020-11-11T17:04:34Z</dcterms:created>
  <dcterms:modified xsi:type="dcterms:W3CDTF">2020-11-13T23:25:30Z</dcterms:modified>
</cp:coreProperties>
</file>