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3" r:id="rId3"/>
    <p:sldId id="289" r:id="rId4"/>
    <p:sldId id="323" r:id="rId5"/>
    <p:sldId id="322" r:id="rId6"/>
    <p:sldId id="304" r:id="rId7"/>
    <p:sldId id="324" r:id="rId8"/>
    <p:sldId id="312" r:id="rId9"/>
    <p:sldId id="310" r:id="rId10"/>
    <p:sldId id="325" r:id="rId11"/>
    <p:sldId id="314" r:id="rId12"/>
    <p:sldId id="306" r:id="rId13"/>
    <p:sldId id="307" r:id="rId14"/>
    <p:sldId id="311" r:id="rId15"/>
    <p:sldId id="313" r:id="rId16"/>
    <p:sldId id="308" r:id="rId17"/>
    <p:sldId id="309" r:id="rId18"/>
    <p:sldId id="315" r:id="rId19"/>
    <p:sldId id="316" r:id="rId20"/>
    <p:sldId id="317" r:id="rId21"/>
    <p:sldId id="318" r:id="rId22"/>
    <p:sldId id="319" r:id="rId23"/>
    <p:sldId id="305" r:id="rId24"/>
    <p:sldId id="300" r:id="rId25"/>
    <p:sldId id="301" r:id="rId26"/>
    <p:sldId id="302" r:id="rId27"/>
    <p:sldId id="292" r:id="rId28"/>
    <p:sldId id="293" r:id="rId29"/>
    <p:sldId id="294" r:id="rId30"/>
    <p:sldId id="257" r:id="rId31"/>
    <p:sldId id="295" r:id="rId32"/>
    <p:sldId id="296" r:id="rId33"/>
    <p:sldId id="290" r:id="rId34"/>
    <p:sldId id="297" r:id="rId3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4C4C4"/>
    <a:srgbClr val="ED7D31"/>
    <a:srgbClr val="FF6699"/>
    <a:srgbClr val="4E79C7"/>
    <a:srgbClr val="9966FF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01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image" Target="../media/image5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image" Target="../media/image10.jpg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image" Target="../media/image5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image" Target="../media/image10.jpg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image" Target="../media/image11.jpg"/><Relationship Id="rId1" Type="http://schemas.openxmlformats.org/officeDocument/2006/relationships/image" Target="../media/image10.jpg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9.jpg"/><Relationship Id="rId1" Type="http://schemas.openxmlformats.org/officeDocument/2006/relationships/image" Target="../media/image5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3.jpg"/><Relationship Id="rId1" Type="http://schemas.openxmlformats.org/officeDocument/2006/relationships/image" Target="../media/image10.jpg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2.jp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9.jpg"/><Relationship Id="rId1" Type="http://schemas.openxmlformats.org/officeDocument/2006/relationships/image" Target="../media/image5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3.jpg"/><Relationship Id="rId1" Type="http://schemas.openxmlformats.org/officeDocument/2006/relationships/image" Target="../media/image10.jpg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2.jp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6.jpg"/><Relationship Id="rId2" Type="http://schemas.openxmlformats.org/officeDocument/2006/relationships/image" Target="../media/image13.jpg"/><Relationship Id="rId1" Type="http://schemas.openxmlformats.org/officeDocument/2006/relationships/image" Target="../media/image10.jpg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>
        <a:solidFill>
          <a:srgbClr val="C4C4C4"/>
        </a:solidFill>
      </dgm:spPr>
      <dgm:t>
        <a:bodyPr/>
        <a:lstStyle/>
        <a:p>
          <a:r>
            <a:rPr lang="es-CL" sz="1200" dirty="0"/>
            <a:t>Cultivos anuales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2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200"/>
        </a:p>
      </dgm:t>
    </dgm:pt>
    <dgm:pt modelId="{38E87BCF-FDF7-4274-8040-E27CF9C7DA95}">
      <dgm:prSet phldrT="[Texto]" custT="1"/>
      <dgm:spPr>
        <a:solidFill>
          <a:srgbClr val="ED7D31"/>
        </a:solidFill>
      </dgm:spPr>
      <dgm:t>
        <a:bodyPr/>
        <a:lstStyle/>
        <a:p>
          <a:r>
            <a:rPr lang="es-CL" sz="1200" dirty="0"/>
            <a:t>Cultivos perennes</a:t>
          </a:r>
        </a:p>
      </dgm:t>
    </dgm:pt>
    <dgm:pt modelId="{B4D0B62D-260B-47A3-B754-A755A6696340}" type="parTrans" cxnId="{65DEA134-08BB-4228-A92A-0404170824B9}">
      <dgm:prSet/>
      <dgm:spPr/>
      <dgm:t>
        <a:bodyPr/>
        <a:lstStyle/>
        <a:p>
          <a:endParaRPr lang="es-CL" sz="1200"/>
        </a:p>
      </dgm:t>
    </dgm:pt>
    <dgm:pt modelId="{8BA5ACD9-5FFA-48F4-8FFE-A4FEA3174827}" type="sibTrans" cxnId="{65DEA134-08BB-4228-A92A-0404170824B9}">
      <dgm:prSet/>
      <dgm:spPr/>
      <dgm:t>
        <a:bodyPr/>
        <a:lstStyle/>
        <a:p>
          <a:endParaRPr lang="es-CL" sz="1200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2" custScaleY="51531" custLinFactY="-76186" custLinFactNeighborX="-2842" custLinFactNeighborY="-100000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F438BDA4-7378-4579-9F34-A34766A6A49D}" type="pres">
      <dgm:prSet presAssocID="{38E87BCF-FDF7-4274-8040-E27CF9C7DA95}" presName="parentText" presStyleLbl="node1" presStyleIdx="1" presStyleCnt="2" custScaleY="54570" custLinFactY="32121" custLinFactNeighborX="1951" custLinFactNeighborY="100000">
        <dgm:presLayoutVars>
          <dgm:chMax val="0"/>
          <dgm:bulletEnabled val="1"/>
        </dgm:presLayoutVars>
      </dgm:prSet>
      <dgm:spPr/>
    </dgm:pt>
  </dgm:ptLst>
  <dgm:cxnLst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FAD53F31-74D0-4FBF-A6E2-3A2DD35D59C4}" type="presOf" srcId="{38E87BCF-FDF7-4274-8040-E27CF9C7DA95}" destId="{F438BDA4-7378-4579-9F34-A34766A6A49D}" srcOrd="0" destOrd="0" presId="urn:microsoft.com/office/officeart/2005/8/layout/vList2"/>
    <dgm:cxn modelId="{65DEA134-08BB-4228-A92A-0404170824B9}" srcId="{C2B0BC53-E054-4CCB-9171-C86720FC59DF}" destId="{38E87BCF-FDF7-4274-8040-E27CF9C7DA95}" srcOrd="1" destOrd="0" parTransId="{B4D0B62D-260B-47A3-B754-A755A6696340}" sibTransId="{8BA5ACD9-5FFA-48F4-8FFE-A4FEA3174827}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00E71BD3-BFF8-4ADC-AC0D-4F0F7C384878}" type="presParOf" srcId="{1F6D38BD-2110-42FB-B4C5-B34E9A64E923}" destId="{F438BDA4-7378-4579-9F34-A34766A6A49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/>
      <dgm:t>
        <a:bodyPr/>
        <a:lstStyle/>
        <a:p>
          <a:r>
            <a:rPr lang="es-CL" sz="1200" dirty="0"/>
            <a:t>Superficie de  frutales (especie y variedad) por comuna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2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200"/>
        </a:p>
      </dgm:t>
    </dgm:pt>
    <dgm:pt modelId="{38E87BCF-FDF7-4274-8040-E27CF9C7DA95}">
      <dgm:prSet phldrT="[Texto]" custT="1"/>
      <dgm:spPr/>
      <dgm:t>
        <a:bodyPr/>
        <a:lstStyle/>
        <a:p>
          <a:r>
            <a:rPr lang="es-CL" sz="1200" dirty="0"/>
            <a:t>Producción de cultivos frutales (especie) por comuna</a:t>
          </a:r>
        </a:p>
      </dgm:t>
    </dgm:pt>
    <dgm:pt modelId="{B4D0B62D-260B-47A3-B754-A755A6696340}" type="parTrans" cxnId="{65DEA134-08BB-4228-A92A-0404170824B9}">
      <dgm:prSet/>
      <dgm:spPr/>
      <dgm:t>
        <a:bodyPr/>
        <a:lstStyle/>
        <a:p>
          <a:endParaRPr lang="es-CL" sz="1200"/>
        </a:p>
      </dgm:t>
    </dgm:pt>
    <dgm:pt modelId="{8BA5ACD9-5FFA-48F4-8FFE-A4FEA3174827}" type="sibTrans" cxnId="{65DEA134-08BB-4228-A92A-0404170824B9}">
      <dgm:prSet/>
      <dgm:spPr/>
      <dgm:t>
        <a:bodyPr/>
        <a:lstStyle/>
        <a:p>
          <a:endParaRPr lang="es-CL" sz="1200"/>
        </a:p>
      </dgm:t>
    </dgm:pt>
    <dgm:pt modelId="{8E01CE8C-3AC0-4851-B335-89F7E4079F6E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Evolución histórica superficie y producción por comuna</a:t>
          </a:r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200"/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 sz="1200"/>
        </a:p>
      </dgm:t>
    </dgm:pt>
    <dgm:pt modelId="{A25D0F06-8908-4485-B14F-3631CDC2489E}">
      <dgm:prSet custT="1"/>
      <dgm:spPr/>
      <dgm:t>
        <a:bodyPr/>
        <a:lstStyle/>
        <a:p>
          <a:r>
            <a:rPr lang="es-CL" sz="1200" dirty="0"/>
            <a:t>Exportaciones de frutales por especie (Kg y USD FOB). </a:t>
          </a:r>
          <a:r>
            <a:rPr lang="es-CL" sz="1200" dirty="0">
              <a:solidFill>
                <a:srgbClr val="FFFF00"/>
              </a:solidFill>
            </a:rPr>
            <a:t>Evolución mensual</a:t>
          </a:r>
        </a:p>
      </dgm:t>
    </dgm:pt>
    <dgm:pt modelId="{005E6050-7DD6-466F-9150-BBEF392E1A64}" type="parTrans" cxnId="{E16DCF34-99C6-4BCF-9B39-D9E6B9735DB1}">
      <dgm:prSet/>
      <dgm:spPr/>
      <dgm:t>
        <a:bodyPr/>
        <a:lstStyle/>
        <a:p>
          <a:endParaRPr lang="es-CL" sz="1200"/>
        </a:p>
      </dgm:t>
    </dgm:pt>
    <dgm:pt modelId="{9467F436-A3A6-440B-ADBB-F5625225741F}" type="sibTrans" cxnId="{E16DCF34-99C6-4BCF-9B39-D9E6B9735DB1}">
      <dgm:prSet/>
      <dgm:spPr/>
      <dgm:t>
        <a:bodyPr/>
        <a:lstStyle/>
        <a:p>
          <a:endParaRPr lang="es-CL" sz="1200"/>
        </a:p>
      </dgm:t>
    </dgm:pt>
    <dgm:pt modelId="{B5B9D1DD-A13D-4EA0-9D21-3985174AEC81}">
      <dgm:prSet custT="1"/>
      <dgm:spPr/>
      <dgm:t>
        <a:bodyPr/>
        <a:lstStyle/>
        <a:p>
          <a:r>
            <a:rPr lang="es-CL" sz="1200" dirty="0"/>
            <a:t>Directorio empresas frutícolas (agro industria) por especie y comuna</a:t>
          </a:r>
        </a:p>
      </dgm:t>
    </dgm:pt>
    <dgm:pt modelId="{9DA976F2-EF5D-471E-8826-9EB5004161CA}" type="parTrans" cxnId="{BCB070A0-43FF-4D67-903D-1940FA67EAD7}">
      <dgm:prSet/>
      <dgm:spPr/>
      <dgm:t>
        <a:bodyPr/>
        <a:lstStyle/>
        <a:p>
          <a:endParaRPr lang="es-CL" sz="1200"/>
        </a:p>
      </dgm:t>
    </dgm:pt>
    <dgm:pt modelId="{60370071-9CD0-43AB-99BB-CDD94354CCF2}" type="sibTrans" cxnId="{BCB070A0-43FF-4D67-903D-1940FA67EAD7}">
      <dgm:prSet/>
      <dgm:spPr/>
      <dgm:t>
        <a:bodyPr/>
        <a:lstStyle/>
        <a:p>
          <a:endParaRPr lang="es-CL" sz="1200"/>
        </a:p>
      </dgm:t>
    </dgm:pt>
    <dgm:pt modelId="{BBCA29FE-DE0A-412F-B35D-1F73B7FA6DD7}">
      <dgm:prSet custT="1"/>
      <dgm:spPr/>
      <dgm:t>
        <a:bodyPr/>
        <a:lstStyle/>
        <a:p>
          <a:r>
            <a:rPr lang="es-CL" sz="1200" dirty="0"/>
            <a:t>Trabajadores dependientes vinculados a cultivos anuales</a:t>
          </a:r>
        </a:p>
      </dgm:t>
    </dgm:pt>
    <dgm:pt modelId="{87F99DF9-9FE4-46FA-9128-C0EA032B5DC0}" type="parTrans" cxnId="{C3CC38CE-DC2F-400A-9B7C-C806ACE93EAF}">
      <dgm:prSet/>
      <dgm:spPr/>
      <dgm:t>
        <a:bodyPr/>
        <a:lstStyle/>
        <a:p>
          <a:endParaRPr lang="es-CL" sz="1200"/>
        </a:p>
      </dgm:t>
    </dgm:pt>
    <dgm:pt modelId="{98916814-D5A0-47FA-B9E7-88413A8D2E73}" type="sibTrans" cxnId="{C3CC38CE-DC2F-400A-9B7C-C806ACE93EAF}">
      <dgm:prSet/>
      <dgm:spPr/>
      <dgm:t>
        <a:bodyPr/>
        <a:lstStyle/>
        <a:p>
          <a:endParaRPr lang="es-CL" sz="1200"/>
        </a:p>
      </dgm:t>
    </dgm:pt>
    <dgm:pt modelId="{B5348D54-E1B0-4C06-B64C-1EF466EF69AD}">
      <dgm:prSet custT="1"/>
      <dgm:spPr/>
      <dgm:t>
        <a:bodyPr/>
        <a:lstStyle/>
        <a:p>
          <a:r>
            <a:rPr lang="es-CL" sz="1200" dirty="0"/>
            <a:t>Precios a productor de frutales 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2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 sz="1200"/>
        </a:p>
      </dgm:t>
    </dgm:pt>
    <dgm:pt modelId="{7B3CEDDA-B2D5-4677-B413-CC19F4FBF7F9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superficie y precio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 sz="1200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 sz="1200"/>
        </a:p>
      </dgm:t>
    </dgm:pt>
    <dgm:pt modelId="{30D2A03C-E6DA-419B-BF94-CD1E9A0645B3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superficie y empleo</a:t>
          </a:r>
        </a:p>
      </dgm:t>
    </dgm:pt>
    <dgm:pt modelId="{7EEB6969-E17B-41CD-9EAB-E4C896D3F287}" type="parTrans" cxnId="{98ACD143-C1E4-4794-AE26-6A3BA625E9BF}">
      <dgm:prSet/>
      <dgm:spPr/>
      <dgm:t>
        <a:bodyPr/>
        <a:lstStyle/>
        <a:p>
          <a:endParaRPr lang="es-CL" sz="1200"/>
        </a:p>
      </dgm:t>
    </dgm:pt>
    <dgm:pt modelId="{D4BE3CDA-E39F-4465-ABBB-67A4474520E3}" type="sibTrans" cxnId="{98ACD143-C1E4-4794-AE26-6A3BA625E9BF}">
      <dgm:prSet/>
      <dgm:spPr/>
      <dgm:t>
        <a:bodyPr/>
        <a:lstStyle/>
        <a:p>
          <a:endParaRPr lang="es-CL" sz="1200"/>
        </a:p>
      </dgm:t>
    </dgm:pt>
    <dgm:pt modelId="{D805C0E0-A2E0-4623-9E51-38AA04F18D61}">
      <dgm:prSet custT="1"/>
      <dgm:spPr/>
      <dgm:t>
        <a:bodyPr/>
        <a:lstStyle/>
        <a:p>
          <a:r>
            <a:rPr lang="es-CL" sz="1200" dirty="0"/>
            <a:t>Evolución sistemas de riego por comuna</a:t>
          </a:r>
        </a:p>
      </dgm:t>
    </dgm:pt>
    <dgm:pt modelId="{097F0203-5FCE-4606-8827-E50F7D661AF5}" type="parTrans" cxnId="{045D5DC9-A35E-4CFF-BD7E-9602065C1B98}">
      <dgm:prSet/>
      <dgm:spPr/>
      <dgm:t>
        <a:bodyPr/>
        <a:lstStyle/>
        <a:p>
          <a:endParaRPr lang="es-CL" sz="1200"/>
        </a:p>
      </dgm:t>
    </dgm:pt>
    <dgm:pt modelId="{9632F60A-A4B3-4927-91FB-7FA7827D162B}" type="sibTrans" cxnId="{045D5DC9-A35E-4CFF-BD7E-9602065C1B98}">
      <dgm:prSet/>
      <dgm:spPr/>
      <dgm:t>
        <a:bodyPr/>
        <a:lstStyle/>
        <a:p>
          <a:endParaRPr lang="es-CL" sz="1200"/>
        </a:p>
      </dgm:t>
    </dgm:pt>
    <dgm:pt modelId="{1A860DCB-F32E-4262-B289-999D43617DD0}">
      <dgm:prSet/>
      <dgm:spPr/>
      <dgm:t>
        <a:bodyPr/>
        <a:lstStyle/>
        <a:p>
          <a:r>
            <a:rPr lang="es-CL" dirty="0"/>
            <a:t>Número y tipo de empresas (productores y agroindustrial) por comuna</a:t>
          </a:r>
        </a:p>
      </dgm:t>
    </dgm:pt>
    <dgm:pt modelId="{390747E5-27F4-4355-B87F-DDE0DF7BD2C2}" type="parTrans" cxnId="{2AEC5FDF-D8CD-4878-A5E2-2C9D44BFA58B}">
      <dgm:prSet/>
      <dgm:spPr/>
      <dgm:t>
        <a:bodyPr/>
        <a:lstStyle/>
        <a:p>
          <a:endParaRPr lang="es-CL"/>
        </a:p>
      </dgm:t>
    </dgm:pt>
    <dgm:pt modelId="{0EB9D09C-D7B0-4B0A-8F21-B4549BC1FDEB}" type="sibTrans" cxnId="{2AEC5FDF-D8CD-4878-A5E2-2C9D44BFA58B}">
      <dgm:prSet/>
      <dgm:spPr/>
      <dgm:t>
        <a:bodyPr/>
        <a:lstStyle/>
        <a:p>
          <a:endParaRPr lang="es-CL"/>
        </a:p>
      </dgm:t>
    </dgm:pt>
    <dgm:pt modelId="{08D31393-57E2-41A3-8F76-194C4FD6E636}">
      <dgm:prSet/>
      <dgm:spPr/>
      <dgm:t>
        <a:bodyPr/>
        <a:lstStyle/>
        <a:p>
          <a:r>
            <a:rPr lang="es-CL" dirty="0"/>
            <a:t>Colocaciones por fruticultura (por región y banco (institución). Saldo en millones de pesos.</a:t>
          </a:r>
        </a:p>
      </dgm:t>
    </dgm:pt>
    <dgm:pt modelId="{546DF519-BD13-49B0-8481-D413A51C81F5}" type="parTrans" cxnId="{B7EE0A00-5B02-4134-B7E3-96099D989441}">
      <dgm:prSet/>
      <dgm:spPr/>
      <dgm:t>
        <a:bodyPr/>
        <a:lstStyle/>
        <a:p>
          <a:endParaRPr lang="es-CL"/>
        </a:p>
      </dgm:t>
    </dgm:pt>
    <dgm:pt modelId="{59231018-10AB-4876-81DB-B07F2DC0DA39}" type="sibTrans" cxnId="{B7EE0A00-5B02-4134-B7E3-96099D989441}">
      <dgm:prSet/>
      <dgm:spPr/>
      <dgm:t>
        <a:bodyPr/>
        <a:lstStyle/>
        <a:p>
          <a:endParaRPr lang="es-CL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12" custLinFactY="5099" custLinFactNeighborY="100000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F438BDA4-7378-4579-9F34-A34766A6A49D}" type="pres">
      <dgm:prSet presAssocID="{38E87BCF-FDF7-4274-8040-E27CF9C7DA95}" presName="parentText" presStyleLbl="node1" presStyleIdx="1" presStyleCnt="12" custLinFactNeighborY="58797">
        <dgm:presLayoutVars>
          <dgm:chMax val="0"/>
          <dgm:bulletEnabled val="1"/>
        </dgm:presLayoutVars>
      </dgm:prSet>
      <dgm:spPr/>
    </dgm:pt>
    <dgm:pt modelId="{BDD8CE0D-86A2-4604-9BC4-82117B173DD1}" type="pres">
      <dgm:prSet presAssocID="{8BA5ACD9-5FFA-48F4-8FFE-A4FEA3174827}" presName="spacer" presStyleCnt="0"/>
      <dgm:spPr/>
    </dgm:pt>
    <dgm:pt modelId="{F98FB22C-E1F7-48CE-84EF-E8A89142A6F9}" type="pres">
      <dgm:prSet presAssocID="{8E01CE8C-3AC0-4851-B335-89F7E4079F6E}" presName="parentText" presStyleLbl="node1" presStyleIdx="2" presStyleCnt="12">
        <dgm:presLayoutVars>
          <dgm:chMax val="0"/>
          <dgm:bulletEnabled val="1"/>
        </dgm:presLayoutVars>
      </dgm:prSet>
      <dgm:spPr/>
    </dgm:pt>
    <dgm:pt modelId="{81D343BA-0FC5-437B-BAD8-9301E6EC0425}" type="pres">
      <dgm:prSet presAssocID="{97DF087E-F62F-4C1D-BA8A-B3823D2A606B}" presName="spacer" presStyleCnt="0"/>
      <dgm:spPr/>
    </dgm:pt>
    <dgm:pt modelId="{D23FECC9-1F0C-4EFA-9568-CA99635CFD00}" type="pres">
      <dgm:prSet presAssocID="{D805C0E0-A2E0-4623-9E51-38AA04F18D61}" presName="parentText" presStyleLbl="node1" presStyleIdx="3" presStyleCnt="12" custLinFactNeighborY="-58797">
        <dgm:presLayoutVars>
          <dgm:chMax val="0"/>
          <dgm:bulletEnabled val="1"/>
        </dgm:presLayoutVars>
      </dgm:prSet>
      <dgm:spPr/>
    </dgm:pt>
    <dgm:pt modelId="{71BB18A0-5A93-4E0A-BD10-F60BD0425080}" type="pres">
      <dgm:prSet presAssocID="{9632F60A-A4B3-4927-91FB-7FA7827D162B}" presName="spacer" presStyleCnt="0"/>
      <dgm:spPr/>
    </dgm:pt>
    <dgm:pt modelId="{679AFE80-4202-474F-B469-D1D6E761A67A}" type="pres">
      <dgm:prSet presAssocID="{A25D0F06-8908-4485-B14F-3631CDC2489E}" presName="parentText" presStyleLbl="node1" presStyleIdx="4" presStyleCnt="12" custLinFactY="-991" custLinFactNeighborY="-100000">
        <dgm:presLayoutVars>
          <dgm:chMax val="0"/>
          <dgm:bulletEnabled val="1"/>
        </dgm:presLayoutVars>
      </dgm:prSet>
      <dgm:spPr/>
    </dgm:pt>
    <dgm:pt modelId="{79FE3C1E-64C0-438D-8539-09BDD1566255}" type="pres">
      <dgm:prSet presAssocID="{9467F436-A3A6-440B-ADBB-F5625225741F}" presName="spacer" presStyleCnt="0"/>
      <dgm:spPr/>
    </dgm:pt>
    <dgm:pt modelId="{70CD446C-BE44-44E3-B882-1B82565D2144}" type="pres">
      <dgm:prSet presAssocID="{B5348D54-E1B0-4C06-B64C-1EF466EF69AD}" presName="parentText" presStyleLbl="node1" presStyleIdx="5" presStyleCnt="12" custLinFactY="-8737" custLinFactNeighborY="-100000">
        <dgm:presLayoutVars>
          <dgm:chMax val="0"/>
          <dgm:bulletEnabled val="1"/>
        </dgm:presLayoutVars>
      </dgm:prSet>
      <dgm:spPr/>
    </dgm:pt>
    <dgm:pt modelId="{8442959A-ED9C-4A1A-AB28-134FDE2D1E19}" type="pres">
      <dgm:prSet presAssocID="{8FDD599B-3938-45DB-AADF-D7EBD5655DC0}" presName="spacer" presStyleCnt="0"/>
      <dgm:spPr/>
    </dgm:pt>
    <dgm:pt modelId="{0F97E74E-43EA-4A27-B573-7D1D516A1A50}" type="pres">
      <dgm:prSet presAssocID="{B5B9D1DD-A13D-4EA0-9D21-3985174AEC81}" presName="parentText" presStyleLbl="node1" presStyleIdx="6" presStyleCnt="12" custLinFactY="-11752" custLinFactNeighborY="-100000">
        <dgm:presLayoutVars>
          <dgm:chMax val="0"/>
          <dgm:bulletEnabled val="1"/>
        </dgm:presLayoutVars>
      </dgm:prSet>
      <dgm:spPr/>
    </dgm:pt>
    <dgm:pt modelId="{916A4296-741C-442C-B3F1-1FB036E42BF7}" type="pres">
      <dgm:prSet presAssocID="{60370071-9CD0-43AB-99BB-CDD94354CCF2}" presName="spacer" presStyleCnt="0"/>
      <dgm:spPr/>
    </dgm:pt>
    <dgm:pt modelId="{3FAF9D7E-6F04-4C94-8DD4-2BB67068EC0F}" type="pres">
      <dgm:prSet presAssocID="{1A860DCB-F32E-4262-B289-999D43617DD0}" presName="parentText" presStyleLbl="node1" presStyleIdx="7" presStyleCnt="12" custLinFactY="-19736" custLinFactNeighborY="-100000">
        <dgm:presLayoutVars>
          <dgm:chMax val="0"/>
          <dgm:bulletEnabled val="1"/>
        </dgm:presLayoutVars>
      </dgm:prSet>
      <dgm:spPr/>
    </dgm:pt>
    <dgm:pt modelId="{0CC0C48B-A426-4054-95B3-CCDF7726EDA9}" type="pres">
      <dgm:prSet presAssocID="{0EB9D09C-D7B0-4B0A-8F21-B4549BC1FDEB}" presName="spacer" presStyleCnt="0"/>
      <dgm:spPr/>
    </dgm:pt>
    <dgm:pt modelId="{E6481075-D244-4D1D-AFAB-EA2B1E9A04A7}" type="pres">
      <dgm:prSet presAssocID="{BBCA29FE-DE0A-412F-B35D-1F73B7FA6DD7}" presName="parentText" presStyleLbl="node1" presStyleIdx="8" presStyleCnt="12" custLinFactY="-37118" custLinFactNeighborY="-100000">
        <dgm:presLayoutVars>
          <dgm:chMax val="0"/>
          <dgm:bulletEnabled val="1"/>
        </dgm:presLayoutVars>
      </dgm:prSet>
      <dgm:spPr/>
    </dgm:pt>
    <dgm:pt modelId="{26618A75-6CB7-40CE-9ABC-4C650CA056D5}" type="pres">
      <dgm:prSet presAssocID="{98916814-D5A0-47FA-B9E7-88413A8D2E73}" presName="spacer" presStyleCnt="0"/>
      <dgm:spPr/>
    </dgm:pt>
    <dgm:pt modelId="{62194439-271A-4CD3-985F-C25D442E1B7A}" type="pres">
      <dgm:prSet presAssocID="{7B3CEDDA-B2D5-4677-B413-CC19F4FBF7F9}" presName="parentText" presStyleLbl="node1" presStyleIdx="9" presStyleCnt="12" custLinFactY="-46341" custLinFactNeighborY="-100000">
        <dgm:presLayoutVars>
          <dgm:chMax val="0"/>
          <dgm:bulletEnabled val="1"/>
        </dgm:presLayoutVars>
      </dgm:prSet>
      <dgm:spPr/>
    </dgm:pt>
    <dgm:pt modelId="{E9790FA5-A9C6-41C7-89EA-0B3B0BE4FC1F}" type="pres">
      <dgm:prSet presAssocID="{DF2D000A-D2CE-46AE-BE9A-F9CAAD9C915F}" presName="spacer" presStyleCnt="0"/>
      <dgm:spPr/>
    </dgm:pt>
    <dgm:pt modelId="{C3719557-688D-4A06-8361-2ED1B8E65EB8}" type="pres">
      <dgm:prSet presAssocID="{30D2A03C-E6DA-419B-BF94-CD1E9A0645B3}" presName="parentText" presStyleLbl="node1" presStyleIdx="10" presStyleCnt="12" custLinFactY="-55742" custLinFactNeighborY="-100000">
        <dgm:presLayoutVars>
          <dgm:chMax val="0"/>
          <dgm:bulletEnabled val="1"/>
        </dgm:presLayoutVars>
      </dgm:prSet>
      <dgm:spPr/>
    </dgm:pt>
    <dgm:pt modelId="{4EF190AB-7F79-46EA-AE0B-6FCD07F5033B}" type="pres">
      <dgm:prSet presAssocID="{D4BE3CDA-E39F-4465-ABBB-67A4474520E3}" presName="spacer" presStyleCnt="0"/>
      <dgm:spPr/>
    </dgm:pt>
    <dgm:pt modelId="{39D7479F-F472-4DF0-9468-2EB263485492}" type="pres">
      <dgm:prSet presAssocID="{08D31393-57E2-41A3-8F76-194C4FD6E636}" presName="parentText" presStyleLbl="node1" presStyleIdx="11" presStyleCnt="12" custLinFactY="-68085" custLinFactNeighborY="-100000">
        <dgm:presLayoutVars>
          <dgm:chMax val="0"/>
          <dgm:bulletEnabled val="1"/>
        </dgm:presLayoutVars>
      </dgm:prSet>
      <dgm:spPr/>
    </dgm:pt>
  </dgm:ptLst>
  <dgm:cxnLst>
    <dgm:cxn modelId="{B7EE0A00-5B02-4134-B7E3-96099D989441}" srcId="{C2B0BC53-E054-4CCB-9171-C86720FC59DF}" destId="{08D31393-57E2-41A3-8F76-194C4FD6E636}" srcOrd="11" destOrd="0" parTransId="{546DF519-BD13-49B0-8481-D413A51C81F5}" sibTransId="{59231018-10AB-4876-81DB-B07F2DC0DA39}"/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45281414-6031-476A-B763-AB730EC11EF7}" srcId="{C2B0BC53-E054-4CCB-9171-C86720FC59DF}" destId="{B5348D54-E1B0-4C06-B64C-1EF466EF69AD}" srcOrd="5" destOrd="0" parTransId="{6EBE1A1E-5AC9-4D7D-8BEB-EAD9713BBDAC}" sibTransId="{8FDD599B-3938-45DB-AADF-D7EBD5655DC0}"/>
    <dgm:cxn modelId="{91FD7B1A-8E34-499A-8C86-7A8EC9790A90}" type="presOf" srcId="{D805C0E0-A2E0-4623-9E51-38AA04F18D61}" destId="{D23FECC9-1F0C-4EFA-9568-CA99635CFD00}" srcOrd="0" destOrd="0" presId="urn:microsoft.com/office/officeart/2005/8/layout/vList2"/>
    <dgm:cxn modelId="{C8FFBD1F-EE30-40E2-B17D-ABF84C6D6F69}" type="presOf" srcId="{B5B9D1DD-A13D-4EA0-9D21-3985174AEC81}" destId="{0F97E74E-43EA-4A27-B573-7D1D516A1A50}" srcOrd="0" destOrd="0" presId="urn:microsoft.com/office/officeart/2005/8/layout/vList2"/>
    <dgm:cxn modelId="{B4B6FC1F-9F9C-4D9C-A174-EDB374E53554}" type="presOf" srcId="{BBCA29FE-DE0A-412F-B35D-1F73B7FA6DD7}" destId="{E6481075-D244-4D1D-AFAB-EA2B1E9A04A7}" srcOrd="0" destOrd="0" presId="urn:microsoft.com/office/officeart/2005/8/layout/vList2"/>
    <dgm:cxn modelId="{29425222-755E-4EC2-95F6-7338A4CEE9C0}" type="presOf" srcId="{8E01CE8C-3AC0-4851-B335-89F7E4079F6E}" destId="{F98FB22C-E1F7-48CE-84EF-E8A89142A6F9}" srcOrd="0" destOrd="0" presId="urn:microsoft.com/office/officeart/2005/8/layout/vList2"/>
    <dgm:cxn modelId="{DB1ABF2C-D882-4C54-B68D-7979B718C3F7}" type="presOf" srcId="{08D31393-57E2-41A3-8F76-194C4FD6E636}" destId="{39D7479F-F472-4DF0-9468-2EB263485492}" srcOrd="0" destOrd="0" presId="urn:microsoft.com/office/officeart/2005/8/layout/vList2"/>
    <dgm:cxn modelId="{FAD53F31-74D0-4FBF-A6E2-3A2DD35D59C4}" type="presOf" srcId="{38E87BCF-FDF7-4274-8040-E27CF9C7DA95}" destId="{F438BDA4-7378-4579-9F34-A34766A6A49D}" srcOrd="0" destOrd="0" presId="urn:microsoft.com/office/officeart/2005/8/layout/vList2"/>
    <dgm:cxn modelId="{65DEA134-08BB-4228-A92A-0404170824B9}" srcId="{C2B0BC53-E054-4CCB-9171-C86720FC59DF}" destId="{38E87BCF-FDF7-4274-8040-E27CF9C7DA95}" srcOrd="1" destOrd="0" parTransId="{B4D0B62D-260B-47A3-B754-A755A6696340}" sibTransId="{8BA5ACD9-5FFA-48F4-8FFE-A4FEA3174827}"/>
    <dgm:cxn modelId="{E16DCF34-99C6-4BCF-9B39-D9E6B9735DB1}" srcId="{C2B0BC53-E054-4CCB-9171-C86720FC59DF}" destId="{A25D0F06-8908-4485-B14F-3631CDC2489E}" srcOrd="4" destOrd="0" parTransId="{005E6050-7DD6-466F-9150-BBEF392E1A64}" sibTransId="{9467F436-A3A6-440B-ADBB-F5625225741F}"/>
    <dgm:cxn modelId="{B3C3E038-FDB6-4536-9E5A-556A4A5BE6E0}" type="presOf" srcId="{1A860DCB-F32E-4262-B289-999D43617DD0}" destId="{3FAF9D7E-6F04-4C94-8DD4-2BB67068EC0F}" srcOrd="0" destOrd="0" presId="urn:microsoft.com/office/officeart/2005/8/layout/vList2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02FE140-F047-46CE-93C2-F0E59475FAA1}" type="presOf" srcId="{7B3CEDDA-B2D5-4677-B413-CC19F4FBF7F9}" destId="{62194439-271A-4CD3-985F-C25D442E1B7A}" srcOrd="0" destOrd="0" presId="urn:microsoft.com/office/officeart/2005/8/layout/vList2"/>
    <dgm:cxn modelId="{98ACD143-C1E4-4794-AE26-6A3BA625E9BF}" srcId="{C2B0BC53-E054-4CCB-9171-C86720FC59DF}" destId="{30D2A03C-E6DA-419B-BF94-CD1E9A0645B3}" srcOrd="10" destOrd="0" parTransId="{7EEB6969-E17B-41CD-9EAB-E4C896D3F287}" sibTransId="{D4BE3CDA-E39F-4465-ABBB-67A4474520E3}"/>
    <dgm:cxn modelId="{7315D570-88B8-416A-8A56-5505B656CC1B}" srcId="{C2B0BC53-E054-4CCB-9171-C86720FC59DF}" destId="{7B3CEDDA-B2D5-4677-B413-CC19F4FBF7F9}" srcOrd="9" destOrd="0" parTransId="{CA503591-810B-48E6-A21D-EC06F862F712}" sibTransId="{DF2D000A-D2CE-46AE-BE9A-F9CAAD9C915F}"/>
    <dgm:cxn modelId="{83EBE883-242F-4744-A274-B775F61DC537}" type="presOf" srcId="{A25D0F06-8908-4485-B14F-3631CDC2489E}" destId="{679AFE80-4202-474F-B469-D1D6E761A67A}" srcOrd="0" destOrd="0" presId="urn:microsoft.com/office/officeart/2005/8/layout/vList2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BCB070A0-43FF-4D67-903D-1940FA67EAD7}" srcId="{C2B0BC53-E054-4CCB-9171-C86720FC59DF}" destId="{B5B9D1DD-A13D-4EA0-9D21-3985174AEC81}" srcOrd="6" destOrd="0" parTransId="{9DA976F2-EF5D-471E-8826-9EB5004161CA}" sibTransId="{60370071-9CD0-43AB-99BB-CDD94354CCF2}"/>
    <dgm:cxn modelId="{E15FDEBB-AA30-4624-A647-3EE869D0B2C4}" srcId="{C2B0BC53-E054-4CCB-9171-C86720FC59DF}" destId="{8E01CE8C-3AC0-4851-B335-89F7E4079F6E}" srcOrd="2" destOrd="0" parTransId="{3AE9990B-0950-4A50-A722-041AC2115633}" sibTransId="{97DF087E-F62F-4C1D-BA8A-B3823D2A606B}"/>
    <dgm:cxn modelId="{045D5DC9-A35E-4CFF-BD7E-9602065C1B98}" srcId="{C2B0BC53-E054-4CCB-9171-C86720FC59DF}" destId="{D805C0E0-A2E0-4623-9E51-38AA04F18D61}" srcOrd="3" destOrd="0" parTransId="{097F0203-5FCE-4606-8827-E50F7D661AF5}" sibTransId="{9632F60A-A4B3-4927-91FB-7FA7827D162B}"/>
    <dgm:cxn modelId="{C3CC38CE-DC2F-400A-9B7C-C806ACE93EAF}" srcId="{C2B0BC53-E054-4CCB-9171-C86720FC59DF}" destId="{BBCA29FE-DE0A-412F-B35D-1F73B7FA6DD7}" srcOrd="8" destOrd="0" parTransId="{87F99DF9-9FE4-46FA-9128-C0EA032B5DC0}" sibTransId="{98916814-D5A0-47FA-B9E7-88413A8D2E73}"/>
    <dgm:cxn modelId="{0F211EDC-6618-4A94-B8B9-534DCFF64521}" type="presOf" srcId="{B5348D54-E1B0-4C06-B64C-1EF466EF69AD}" destId="{70CD446C-BE44-44E3-B882-1B82565D2144}" srcOrd="0" destOrd="0" presId="urn:microsoft.com/office/officeart/2005/8/layout/vList2"/>
    <dgm:cxn modelId="{2AEC5FDF-D8CD-4878-A5E2-2C9D44BFA58B}" srcId="{C2B0BC53-E054-4CCB-9171-C86720FC59DF}" destId="{1A860DCB-F32E-4262-B289-999D43617DD0}" srcOrd="7" destOrd="0" parTransId="{390747E5-27F4-4355-B87F-DDE0DF7BD2C2}" sibTransId="{0EB9D09C-D7B0-4B0A-8F21-B4549BC1FDEB}"/>
    <dgm:cxn modelId="{C77DB5ED-4E57-485C-A4D9-E09455993C8C}" type="presOf" srcId="{30D2A03C-E6DA-419B-BF94-CD1E9A0645B3}" destId="{C3719557-688D-4A06-8361-2ED1B8E65EB8}" srcOrd="0" destOrd="0" presId="urn:microsoft.com/office/officeart/2005/8/layout/vList2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00E71BD3-BFF8-4ADC-AC0D-4F0F7C384878}" type="presParOf" srcId="{1F6D38BD-2110-42FB-B4C5-B34E9A64E923}" destId="{F438BDA4-7378-4579-9F34-A34766A6A49D}" srcOrd="2" destOrd="0" presId="urn:microsoft.com/office/officeart/2005/8/layout/vList2"/>
    <dgm:cxn modelId="{99B873A9-A658-4212-B212-EA59E8A90124}" type="presParOf" srcId="{1F6D38BD-2110-42FB-B4C5-B34E9A64E923}" destId="{BDD8CE0D-86A2-4604-9BC4-82117B173DD1}" srcOrd="3" destOrd="0" presId="urn:microsoft.com/office/officeart/2005/8/layout/vList2"/>
    <dgm:cxn modelId="{26C51488-0579-410C-807B-25188148E863}" type="presParOf" srcId="{1F6D38BD-2110-42FB-B4C5-B34E9A64E923}" destId="{F98FB22C-E1F7-48CE-84EF-E8A89142A6F9}" srcOrd="4" destOrd="0" presId="urn:microsoft.com/office/officeart/2005/8/layout/vList2"/>
    <dgm:cxn modelId="{63062E83-F613-46FE-846E-6364A30EA2CC}" type="presParOf" srcId="{1F6D38BD-2110-42FB-B4C5-B34E9A64E923}" destId="{81D343BA-0FC5-437B-BAD8-9301E6EC0425}" srcOrd="5" destOrd="0" presId="urn:microsoft.com/office/officeart/2005/8/layout/vList2"/>
    <dgm:cxn modelId="{A0108FCC-4331-4AEF-BE6E-268E676694BA}" type="presParOf" srcId="{1F6D38BD-2110-42FB-B4C5-B34E9A64E923}" destId="{D23FECC9-1F0C-4EFA-9568-CA99635CFD00}" srcOrd="6" destOrd="0" presId="urn:microsoft.com/office/officeart/2005/8/layout/vList2"/>
    <dgm:cxn modelId="{9693A4B5-3756-42E2-A3C8-348483CCC9C7}" type="presParOf" srcId="{1F6D38BD-2110-42FB-B4C5-B34E9A64E923}" destId="{71BB18A0-5A93-4E0A-BD10-F60BD0425080}" srcOrd="7" destOrd="0" presId="urn:microsoft.com/office/officeart/2005/8/layout/vList2"/>
    <dgm:cxn modelId="{3AA7110F-BA21-47CA-A753-DACB942ADD8F}" type="presParOf" srcId="{1F6D38BD-2110-42FB-B4C5-B34E9A64E923}" destId="{679AFE80-4202-474F-B469-D1D6E761A67A}" srcOrd="8" destOrd="0" presId="urn:microsoft.com/office/officeart/2005/8/layout/vList2"/>
    <dgm:cxn modelId="{53029359-5BEF-4496-A233-F351E9F02BB8}" type="presParOf" srcId="{1F6D38BD-2110-42FB-B4C5-B34E9A64E923}" destId="{79FE3C1E-64C0-438D-8539-09BDD1566255}" srcOrd="9" destOrd="0" presId="urn:microsoft.com/office/officeart/2005/8/layout/vList2"/>
    <dgm:cxn modelId="{F390D31F-CF70-42FE-9120-BD95C9F16660}" type="presParOf" srcId="{1F6D38BD-2110-42FB-B4C5-B34E9A64E923}" destId="{70CD446C-BE44-44E3-B882-1B82565D2144}" srcOrd="10" destOrd="0" presId="urn:microsoft.com/office/officeart/2005/8/layout/vList2"/>
    <dgm:cxn modelId="{8A12E2AC-CE63-4095-9BCA-A89B62EF6061}" type="presParOf" srcId="{1F6D38BD-2110-42FB-B4C5-B34E9A64E923}" destId="{8442959A-ED9C-4A1A-AB28-134FDE2D1E19}" srcOrd="11" destOrd="0" presId="urn:microsoft.com/office/officeart/2005/8/layout/vList2"/>
    <dgm:cxn modelId="{3943304A-20C7-4E7D-96DD-20AB850412DA}" type="presParOf" srcId="{1F6D38BD-2110-42FB-B4C5-B34E9A64E923}" destId="{0F97E74E-43EA-4A27-B573-7D1D516A1A50}" srcOrd="12" destOrd="0" presId="urn:microsoft.com/office/officeart/2005/8/layout/vList2"/>
    <dgm:cxn modelId="{65CF852D-28B6-40B4-8801-96C3C5D948FB}" type="presParOf" srcId="{1F6D38BD-2110-42FB-B4C5-B34E9A64E923}" destId="{916A4296-741C-442C-B3F1-1FB036E42BF7}" srcOrd="13" destOrd="0" presId="urn:microsoft.com/office/officeart/2005/8/layout/vList2"/>
    <dgm:cxn modelId="{DE3704A1-C6FE-4571-86A9-D1E08C2239C7}" type="presParOf" srcId="{1F6D38BD-2110-42FB-B4C5-B34E9A64E923}" destId="{3FAF9D7E-6F04-4C94-8DD4-2BB67068EC0F}" srcOrd="14" destOrd="0" presId="urn:microsoft.com/office/officeart/2005/8/layout/vList2"/>
    <dgm:cxn modelId="{A12979CD-4AEF-4EE6-BF99-DF17A1032ECB}" type="presParOf" srcId="{1F6D38BD-2110-42FB-B4C5-B34E9A64E923}" destId="{0CC0C48B-A426-4054-95B3-CCDF7726EDA9}" srcOrd="15" destOrd="0" presId="urn:microsoft.com/office/officeart/2005/8/layout/vList2"/>
    <dgm:cxn modelId="{8BB582F0-D4D1-4E8E-ACB5-CE3A481A3372}" type="presParOf" srcId="{1F6D38BD-2110-42FB-B4C5-B34E9A64E923}" destId="{E6481075-D244-4D1D-AFAB-EA2B1E9A04A7}" srcOrd="16" destOrd="0" presId="urn:microsoft.com/office/officeart/2005/8/layout/vList2"/>
    <dgm:cxn modelId="{116E0449-332D-487F-A021-EDA443E777EB}" type="presParOf" srcId="{1F6D38BD-2110-42FB-B4C5-B34E9A64E923}" destId="{26618A75-6CB7-40CE-9ABC-4C650CA056D5}" srcOrd="17" destOrd="0" presId="urn:microsoft.com/office/officeart/2005/8/layout/vList2"/>
    <dgm:cxn modelId="{A5BC2A26-76E0-484D-BA03-28FC4DFE0EF2}" type="presParOf" srcId="{1F6D38BD-2110-42FB-B4C5-B34E9A64E923}" destId="{62194439-271A-4CD3-985F-C25D442E1B7A}" srcOrd="18" destOrd="0" presId="urn:microsoft.com/office/officeart/2005/8/layout/vList2"/>
    <dgm:cxn modelId="{E6F41B52-1819-43F9-B168-E35071AF0178}" type="presParOf" srcId="{1F6D38BD-2110-42FB-B4C5-B34E9A64E923}" destId="{E9790FA5-A9C6-41C7-89EA-0B3B0BE4FC1F}" srcOrd="19" destOrd="0" presId="urn:microsoft.com/office/officeart/2005/8/layout/vList2"/>
    <dgm:cxn modelId="{853ACBB7-2D79-46F4-BC34-B11B9AEE4914}" type="presParOf" srcId="{1F6D38BD-2110-42FB-B4C5-B34E9A64E923}" destId="{C3719557-688D-4A06-8361-2ED1B8E65EB8}" srcOrd="20" destOrd="0" presId="urn:microsoft.com/office/officeart/2005/8/layout/vList2"/>
    <dgm:cxn modelId="{BD8DC0EE-336E-4FBB-AE82-34B604AAEB1F}" type="presParOf" srcId="{1F6D38BD-2110-42FB-B4C5-B34E9A64E923}" destId="{4EF190AB-7F79-46EA-AE0B-6FCD07F5033B}" srcOrd="21" destOrd="0" presId="urn:microsoft.com/office/officeart/2005/8/layout/vList2"/>
    <dgm:cxn modelId="{A50517AD-7C3B-41F4-97F7-AB58D5AED005}" type="presParOf" srcId="{1F6D38BD-2110-42FB-B4C5-B34E9A64E923}" destId="{39D7479F-F472-4DF0-9468-2EB263485492}" srcOrd="2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/>
      <dgm:t>
        <a:bodyPr/>
        <a:lstStyle/>
        <a:p>
          <a:r>
            <a:rPr lang="es-CL" sz="1200" dirty="0"/>
            <a:t>Superficie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2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200"/>
        </a:p>
      </dgm:t>
    </dgm:pt>
    <dgm:pt modelId="{38E87BCF-FDF7-4274-8040-E27CF9C7DA95}">
      <dgm:prSet phldrT="[Texto]" custT="1"/>
      <dgm:spPr/>
      <dgm:t>
        <a:bodyPr/>
        <a:lstStyle/>
        <a:p>
          <a:r>
            <a:rPr lang="es-CL" sz="1200" dirty="0"/>
            <a:t>Producción</a:t>
          </a:r>
        </a:p>
      </dgm:t>
    </dgm:pt>
    <dgm:pt modelId="{B4D0B62D-260B-47A3-B754-A755A6696340}" type="parTrans" cxnId="{65DEA134-08BB-4228-A92A-0404170824B9}">
      <dgm:prSet/>
      <dgm:spPr/>
      <dgm:t>
        <a:bodyPr/>
        <a:lstStyle/>
        <a:p>
          <a:endParaRPr lang="es-CL" sz="1200"/>
        </a:p>
      </dgm:t>
    </dgm:pt>
    <dgm:pt modelId="{8BA5ACD9-5FFA-48F4-8FFE-A4FEA3174827}" type="sibTrans" cxnId="{65DEA134-08BB-4228-A92A-0404170824B9}">
      <dgm:prSet/>
      <dgm:spPr/>
      <dgm:t>
        <a:bodyPr/>
        <a:lstStyle/>
        <a:p>
          <a:endParaRPr lang="es-CL" sz="1200"/>
        </a:p>
      </dgm:t>
    </dgm:pt>
    <dgm:pt modelId="{8E01CE8C-3AC0-4851-B335-89F7E4079F6E}">
      <dgm:prSet custT="1"/>
      <dgm:spPr/>
      <dgm:t>
        <a:bodyPr/>
        <a:lstStyle/>
        <a:p>
          <a:r>
            <a:rPr lang="es-CL" sz="1200" dirty="0"/>
            <a:t>Evolución histórica</a:t>
          </a:r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200"/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 sz="1200"/>
        </a:p>
      </dgm:t>
    </dgm:pt>
    <dgm:pt modelId="{A25D0F06-8908-4485-B14F-3631CDC2489E}">
      <dgm:prSet custT="1"/>
      <dgm:spPr/>
      <dgm:t>
        <a:bodyPr/>
        <a:lstStyle/>
        <a:p>
          <a:r>
            <a:rPr lang="es-CL" sz="1200" dirty="0"/>
            <a:t>Exportaciones </a:t>
          </a:r>
        </a:p>
      </dgm:t>
    </dgm:pt>
    <dgm:pt modelId="{005E6050-7DD6-466F-9150-BBEF392E1A64}" type="parTrans" cxnId="{E16DCF34-99C6-4BCF-9B39-D9E6B9735DB1}">
      <dgm:prSet/>
      <dgm:spPr/>
      <dgm:t>
        <a:bodyPr/>
        <a:lstStyle/>
        <a:p>
          <a:endParaRPr lang="es-CL" sz="1200"/>
        </a:p>
      </dgm:t>
    </dgm:pt>
    <dgm:pt modelId="{9467F436-A3A6-440B-ADBB-F5625225741F}" type="sibTrans" cxnId="{E16DCF34-99C6-4BCF-9B39-D9E6B9735DB1}">
      <dgm:prSet/>
      <dgm:spPr/>
      <dgm:t>
        <a:bodyPr/>
        <a:lstStyle/>
        <a:p>
          <a:endParaRPr lang="es-CL" sz="1200"/>
        </a:p>
      </dgm:t>
    </dgm:pt>
    <dgm:pt modelId="{B5B9D1DD-A13D-4EA0-9D21-3985174AEC81}">
      <dgm:prSet custT="1"/>
      <dgm:spPr/>
      <dgm:t>
        <a:bodyPr/>
        <a:lstStyle/>
        <a:p>
          <a:r>
            <a:rPr lang="es-CL" sz="1200" dirty="0"/>
            <a:t>Procesamiento  </a:t>
          </a:r>
        </a:p>
      </dgm:t>
    </dgm:pt>
    <dgm:pt modelId="{9DA976F2-EF5D-471E-8826-9EB5004161CA}" type="parTrans" cxnId="{BCB070A0-43FF-4D67-903D-1940FA67EAD7}">
      <dgm:prSet/>
      <dgm:spPr/>
      <dgm:t>
        <a:bodyPr/>
        <a:lstStyle/>
        <a:p>
          <a:endParaRPr lang="es-CL" sz="1200"/>
        </a:p>
      </dgm:t>
    </dgm:pt>
    <dgm:pt modelId="{60370071-9CD0-43AB-99BB-CDD94354CCF2}" type="sibTrans" cxnId="{BCB070A0-43FF-4D67-903D-1940FA67EAD7}">
      <dgm:prSet/>
      <dgm:spPr/>
      <dgm:t>
        <a:bodyPr/>
        <a:lstStyle/>
        <a:p>
          <a:endParaRPr lang="es-CL" sz="1200"/>
        </a:p>
      </dgm:t>
    </dgm:pt>
    <dgm:pt modelId="{BBCA29FE-DE0A-412F-B35D-1F73B7FA6DD7}">
      <dgm:prSet custT="1"/>
      <dgm:spPr/>
      <dgm:t>
        <a:bodyPr/>
        <a:lstStyle/>
        <a:p>
          <a:r>
            <a:rPr lang="es-CL" sz="1200" dirty="0"/>
            <a:t>Trabajadores dependientes</a:t>
          </a:r>
        </a:p>
      </dgm:t>
    </dgm:pt>
    <dgm:pt modelId="{87F99DF9-9FE4-46FA-9128-C0EA032B5DC0}" type="parTrans" cxnId="{C3CC38CE-DC2F-400A-9B7C-C806ACE93EAF}">
      <dgm:prSet/>
      <dgm:spPr/>
      <dgm:t>
        <a:bodyPr/>
        <a:lstStyle/>
        <a:p>
          <a:endParaRPr lang="es-CL" sz="1200"/>
        </a:p>
      </dgm:t>
    </dgm:pt>
    <dgm:pt modelId="{98916814-D5A0-47FA-B9E7-88413A8D2E73}" type="sibTrans" cxnId="{C3CC38CE-DC2F-400A-9B7C-C806ACE93EAF}">
      <dgm:prSet/>
      <dgm:spPr/>
      <dgm:t>
        <a:bodyPr/>
        <a:lstStyle/>
        <a:p>
          <a:endParaRPr lang="es-CL" sz="1200"/>
        </a:p>
      </dgm:t>
    </dgm:pt>
    <dgm:pt modelId="{B5348D54-E1B0-4C06-B64C-1EF466EF69AD}">
      <dgm:prSet custT="1"/>
      <dgm:spPr/>
      <dgm:t>
        <a:bodyPr/>
        <a:lstStyle/>
        <a:p>
          <a:r>
            <a:rPr lang="es-CL" sz="1200" dirty="0"/>
            <a:t>Precios 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2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 sz="1200"/>
        </a:p>
      </dgm:t>
    </dgm:pt>
    <dgm:pt modelId="{7B3CEDDA-B2D5-4677-B413-CC19F4FBF7F9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superficie y precio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 sz="1200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 sz="1200"/>
        </a:p>
      </dgm:t>
    </dgm:pt>
    <dgm:pt modelId="{F2C914AC-4486-4716-8BAF-C026C9042C44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superficie y empleo</a:t>
          </a:r>
        </a:p>
      </dgm:t>
    </dgm:pt>
    <dgm:pt modelId="{34BC77F9-698D-4722-AE24-5C9C515E210D}" type="parTrans" cxnId="{35E156E6-C669-4F97-8C85-28C995147C42}">
      <dgm:prSet/>
      <dgm:spPr/>
      <dgm:t>
        <a:bodyPr/>
        <a:lstStyle/>
        <a:p>
          <a:endParaRPr lang="es-CL" sz="1200"/>
        </a:p>
      </dgm:t>
    </dgm:pt>
    <dgm:pt modelId="{FAA63A13-FE80-4BA9-99CB-6C4C857BD98E}" type="sibTrans" cxnId="{35E156E6-C669-4F97-8C85-28C995147C42}">
      <dgm:prSet/>
      <dgm:spPr/>
      <dgm:t>
        <a:bodyPr/>
        <a:lstStyle/>
        <a:p>
          <a:endParaRPr lang="es-CL" sz="1200"/>
        </a:p>
      </dgm:t>
    </dgm:pt>
    <dgm:pt modelId="{703811E7-FDF6-4559-AF66-CB3FE39CA77D}">
      <dgm:prSet custT="1"/>
      <dgm:spPr/>
      <dgm:t>
        <a:bodyPr/>
        <a:lstStyle/>
        <a:p>
          <a:r>
            <a:rPr lang="es-CL" sz="1200" dirty="0"/>
            <a:t>Colocación  </a:t>
          </a:r>
        </a:p>
      </dgm:t>
    </dgm:pt>
    <dgm:pt modelId="{A5E82132-22DF-41DC-8301-5CFB2937BF7F}" type="parTrans" cxnId="{D4043766-CAE7-4726-83EB-96D2B2CC8011}">
      <dgm:prSet/>
      <dgm:spPr/>
      <dgm:t>
        <a:bodyPr/>
        <a:lstStyle/>
        <a:p>
          <a:endParaRPr lang="es-CL" sz="1200"/>
        </a:p>
      </dgm:t>
    </dgm:pt>
    <dgm:pt modelId="{B210C487-DDAB-44BE-953C-E212C0D91AE5}" type="sibTrans" cxnId="{D4043766-CAE7-4726-83EB-96D2B2CC8011}">
      <dgm:prSet/>
      <dgm:spPr/>
      <dgm:t>
        <a:bodyPr/>
        <a:lstStyle/>
        <a:p>
          <a:endParaRPr lang="es-CL" sz="1200"/>
        </a:p>
      </dgm:t>
    </dgm:pt>
    <dgm:pt modelId="{B9F73705-9EB3-41FD-A419-73DDE1E50CD5}">
      <dgm:prSet custT="1"/>
      <dgm:spPr/>
      <dgm:t>
        <a:bodyPr/>
        <a:lstStyle/>
        <a:p>
          <a:r>
            <a:rPr lang="es-CL" sz="1200" dirty="0"/>
            <a:t>Riego</a:t>
          </a:r>
        </a:p>
      </dgm:t>
    </dgm:pt>
    <dgm:pt modelId="{B19EC915-3BE3-4379-B5FF-50E3C3F85C6F}" type="parTrans" cxnId="{EF0C8825-5151-47A0-BDAE-528521B6A923}">
      <dgm:prSet/>
      <dgm:spPr/>
      <dgm:t>
        <a:bodyPr/>
        <a:lstStyle/>
        <a:p>
          <a:endParaRPr lang="es-CL" sz="1200"/>
        </a:p>
      </dgm:t>
    </dgm:pt>
    <dgm:pt modelId="{6F954039-571A-44FC-89F8-35F01C7CDFE3}" type="sibTrans" cxnId="{EF0C8825-5151-47A0-BDAE-528521B6A923}">
      <dgm:prSet/>
      <dgm:spPr/>
      <dgm:t>
        <a:bodyPr/>
        <a:lstStyle/>
        <a:p>
          <a:endParaRPr lang="es-CL" sz="1200"/>
        </a:p>
      </dgm:t>
    </dgm:pt>
    <dgm:pt modelId="{1704B3CD-B9CB-4901-9967-50F608894B4D}">
      <dgm:prSet/>
      <dgm:spPr/>
      <dgm:t>
        <a:bodyPr/>
        <a:lstStyle/>
        <a:p>
          <a:r>
            <a:rPr lang="es-CL" dirty="0"/>
            <a:t>Empresas</a:t>
          </a:r>
        </a:p>
      </dgm:t>
    </dgm:pt>
    <dgm:pt modelId="{65984A3E-796E-418F-AAE7-DE5A3BD4FB5D}" type="parTrans" cxnId="{411C705B-EB6B-49B2-8F61-CA99D79E4A5A}">
      <dgm:prSet/>
      <dgm:spPr/>
      <dgm:t>
        <a:bodyPr/>
        <a:lstStyle/>
        <a:p>
          <a:endParaRPr lang="es-CL"/>
        </a:p>
      </dgm:t>
    </dgm:pt>
    <dgm:pt modelId="{131424B9-8E1B-491A-9A51-BF672A072014}" type="sibTrans" cxnId="{411C705B-EB6B-49B2-8F61-CA99D79E4A5A}">
      <dgm:prSet/>
      <dgm:spPr/>
      <dgm:t>
        <a:bodyPr/>
        <a:lstStyle/>
        <a:p>
          <a:endParaRPr lang="es-CL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12" custLinFactNeighborX="0" custLinFactNeighborY="13314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F438BDA4-7378-4579-9F34-A34766A6A49D}" type="pres">
      <dgm:prSet presAssocID="{38E87BCF-FDF7-4274-8040-E27CF9C7DA95}" presName="parentText" presStyleLbl="node1" presStyleIdx="1" presStyleCnt="12">
        <dgm:presLayoutVars>
          <dgm:chMax val="0"/>
          <dgm:bulletEnabled val="1"/>
        </dgm:presLayoutVars>
      </dgm:prSet>
      <dgm:spPr/>
    </dgm:pt>
    <dgm:pt modelId="{BDD8CE0D-86A2-4604-9BC4-82117B173DD1}" type="pres">
      <dgm:prSet presAssocID="{8BA5ACD9-5FFA-48F4-8FFE-A4FEA3174827}" presName="spacer" presStyleCnt="0"/>
      <dgm:spPr/>
    </dgm:pt>
    <dgm:pt modelId="{F98FB22C-E1F7-48CE-84EF-E8A89142A6F9}" type="pres">
      <dgm:prSet presAssocID="{8E01CE8C-3AC0-4851-B335-89F7E4079F6E}" presName="parentText" presStyleLbl="node1" presStyleIdx="2" presStyleCnt="12">
        <dgm:presLayoutVars>
          <dgm:chMax val="0"/>
          <dgm:bulletEnabled val="1"/>
        </dgm:presLayoutVars>
      </dgm:prSet>
      <dgm:spPr/>
    </dgm:pt>
    <dgm:pt modelId="{81D343BA-0FC5-437B-BAD8-9301E6EC0425}" type="pres">
      <dgm:prSet presAssocID="{97DF087E-F62F-4C1D-BA8A-B3823D2A606B}" presName="spacer" presStyleCnt="0"/>
      <dgm:spPr/>
    </dgm:pt>
    <dgm:pt modelId="{40CF3EF2-B2FC-4AA7-9A29-63959D372AA3}" type="pres">
      <dgm:prSet presAssocID="{B9F73705-9EB3-41FD-A419-73DDE1E50CD5}" presName="parentText" presStyleLbl="node1" presStyleIdx="3" presStyleCnt="12">
        <dgm:presLayoutVars>
          <dgm:chMax val="0"/>
          <dgm:bulletEnabled val="1"/>
        </dgm:presLayoutVars>
      </dgm:prSet>
      <dgm:spPr/>
    </dgm:pt>
    <dgm:pt modelId="{234BA170-B2D9-47CC-A52A-3F9218FB64A7}" type="pres">
      <dgm:prSet presAssocID="{6F954039-571A-44FC-89F8-35F01C7CDFE3}" presName="spacer" presStyleCnt="0"/>
      <dgm:spPr/>
    </dgm:pt>
    <dgm:pt modelId="{679AFE80-4202-474F-B469-D1D6E761A67A}" type="pres">
      <dgm:prSet presAssocID="{A25D0F06-8908-4485-B14F-3631CDC2489E}" presName="parentText" presStyleLbl="node1" presStyleIdx="4" presStyleCnt="12" custLinFactNeighborX="-872" custLinFactNeighborY="-28044">
        <dgm:presLayoutVars>
          <dgm:chMax val="0"/>
          <dgm:bulletEnabled val="1"/>
        </dgm:presLayoutVars>
      </dgm:prSet>
      <dgm:spPr/>
    </dgm:pt>
    <dgm:pt modelId="{79FE3C1E-64C0-438D-8539-09BDD1566255}" type="pres">
      <dgm:prSet presAssocID="{9467F436-A3A6-440B-ADBB-F5625225741F}" presName="spacer" presStyleCnt="0"/>
      <dgm:spPr/>
    </dgm:pt>
    <dgm:pt modelId="{70CD446C-BE44-44E3-B882-1B82565D2144}" type="pres">
      <dgm:prSet presAssocID="{B5348D54-E1B0-4C06-B64C-1EF466EF69AD}" presName="parentText" presStyleLbl="node1" presStyleIdx="5" presStyleCnt="12">
        <dgm:presLayoutVars>
          <dgm:chMax val="0"/>
          <dgm:bulletEnabled val="1"/>
        </dgm:presLayoutVars>
      </dgm:prSet>
      <dgm:spPr/>
    </dgm:pt>
    <dgm:pt modelId="{8442959A-ED9C-4A1A-AB28-134FDE2D1E19}" type="pres">
      <dgm:prSet presAssocID="{8FDD599B-3938-45DB-AADF-D7EBD5655DC0}" presName="spacer" presStyleCnt="0"/>
      <dgm:spPr/>
    </dgm:pt>
    <dgm:pt modelId="{0F97E74E-43EA-4A27-B573-7D1D516A1A50}" type="pres">
      <dgm:prSet presAssocID="{B5B9D1DD-A13D-4EA0-9D21-3985174AEC81}" presName="parentText" presStyleLbl="node1" presStyleIdx="6" presStyleCnt="12">
        <dgm:presLayoutVars>
          <dgm:chMax val="0"/>
          <dgm:bulletEnabled val="1"/>
        </dgm:presLayoutVars>
      </dgm:prSet>
      <dgm:spPr/>
    </dgm:pt>
    <dgm:pt modelId="{916A4296-741C-442C-B3F1-1FB036E42BF7}" type="pres">
      <dgm:prSet presAssocID="{60370071-9CD0-43AB-99BB-CDD94354CCF2}" presName="spacer" presStyleCnt="0"/>
      <dgm:spPr/>
    </dgm:pt>
    <dgm:pt modelId="{897C094B-9674-430C-9FD9-4226A6F4FA15}" type="pres">
      <dgm:prSet presAssocID="{1704B3CD-B9CB-4901-9967-50F608894B4D}" presName="parentText" presStyleLbl="node1" presStyleIdx="7" presStyleCnt="12">
        <dgm:presLayoutVars>
          <dgm:chMax val="0"/>
          <dgm:bulletEnabled val="1"/>
        </dgm:presLayoutVars>
      </dgm:prSet>
      <dgm:spPr/>
    </dgm:pt>
    <dgm:pt modelId="{B68BE314-D08F-49C8-95D7-A03DBFE8709C}" type="pres">
      <dgm:prSet presAssocID="{131424B9-8E1B-491A-9A51-BF672A072014}" presName="spacer" presStyleCnt="0"/>
      <dgm:spPr/>
    </dgm:pt>
    <dgm:pt modelId="{E6481075-D244-4D1D-AFAB-EA2B1E9A04A7}" type="pres">
      <dgm:prSet presAssocID="{BBCA29FE-DE0A-412F-B35D-1F73B7FA6DD7}" presName="parentText" presStyleLbl="node1" presStyleIdx="8" presStyleCnt="12">
        <dgm:presLayoutVars>
          <dgm:chMax val="0"/>
          <dgm:bulletEnabled val="1"/>
        </dgm:presLayoutVars>
      </dgm:prSet>
      <dgm:spPr/>
    </dgm:pt>
    <dgm:pt modelId="{26618A75-6CB7-40CE-9ABC-4C650CA056D5}" type="pres">
      <dgm:prSet presAssocID="{98916814-D5A0-47FA-B9E7-88413A8D2E73}" presName="spacer" presStyleCnt="0"/>
      <dgm:spPr/>
    </dgm:pt>
    <dgm:pt modelId="{62194439-271A-4CD3-985F-C25D442E1B7A}" type="pres">
      <dgm:prSet presAssocID="{7B3CEDDA-B2D5-4677-B413-CC19F4FBF7F9}" presName="parentText" presStyleLbl="node1" presStyleIdx="9" presStyleCnt="12">
        <dgm:presLayoutVars>
          <dgm:chMax val="0"/>
          <dgm:bulletEnabled val="1"/>
        </dgm:presLayoutVars>
      </dgm:prSet>
      <dgm:spPr/>
    </dgm:pt>
    <dgm:pt modelId="{65E014F4-6FA3-4C52-AA54-C766534B44C1}" type="pres">
      <dgm:prSet presAssocID="{DF2D000A-D2CE-46AE-BE9A-F9CAAD9C915F}" presName="spacer" presStyleCnt="0"/>
      <dgm:spPr/>
    </dgm:pt>
    <dgm:pt modelId="{A403C302-889C-407C-BA8F-E75766823292}" type="pres">
      <dgm:prSet presAssocID="{F2C914AC-4486-4716-8BAF-C026C9042C44}" presName="parentText" presStyleLbl="node1" presStyleIdx="10" presStyleCnt="12">
        <dgm:presLayoutVars>
          <dgm:chMax val="0"/>
          <dgm:bulletEnabled val="1"/>
        </dgm:presLayoutVars>
      </dgm:prSet>
      <dgm:spPr/>
    </dgm:pt>
    <dgm:pt modelId="{C314DB3D-2252-4B1B-BF07-BC3F1AD7E168}" type="pres">
      <dgm:prSet presAssocID="{FAA63A13-FE80-4BA9-99CB-6C4C857BD98E}" presName="spacer" presStyleCnt="0"/>
      <dgm:spPr/>
    </dgm:pt>
    <dgm:pt modelId="{61478957-1127-4BCD-A312-4FB97199DC72}" type="pres">
      <dgm:prSet presAssocID="{703811E7-FDF6-4559-AF66-CB3FE39CA77D}" presName="parentText" presStyleLbl="node1" presStyleIdx="11" presStyleCnt="12" custLinFactNeighborY="-58796">
        <dgm:presLayoutVars>
          <dgm:chMax val="0"/>
          <dgm:bulletEnabled val="1"/>
        </dgm:presLayoutVars>
      </dgm:prSet>
      <dgm:spPr/>
    </dgm:pt>
  </dgm:ptLst>
  <dgm:cxnLst>
    <dgm:cxn modelId="{FAEB4C08-F180-4AF8-BD57-5276D69DBF49}" type="presOf" srcId="{F2C914AC-4486-4716-8BAF-C026C9042C44}" destId="{A403C302-889C-407C-BA8F-E75766823292}" srcOrd="0" destOrd="0" presId="urn:microsoft.com/office/officeart/2005/8/layout/vList2"/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45281414-6031-476A-B763-AB730EC11EF7}" srcId="{C2B0BC53-E054-4CCB-9171-C86720FC59DF}" destId="{B5348D54-E1B0-4C06-B64C-1EF466EF69AD}" srcOrd="5" destOrd="0" parTransId="{6EBE1A1E-5AC9-4D7D-8BEB-EAD9713BBDAC}" sibTransId="{8FDD599B-3938-45DB-AADF-D7EBD5655DC0}"/>
    <dgm:cxn modelId="{C8FFBD1F-EE30-40E2-B17D-ABF84C6D6F69}" type="presOf" srcId="{B5B9D1DD-A13D-4EA0-9D21-3985174AEC81}" destId="{0F97E74E-43EA-4A27-B573-7D1D516A1A50}" srcOrd="0" destOrd="0" presId="urn:microsoft.com/office/officeart/2005/8/layout/vList2"/>
    <dgm:cxn modelId="{B4B6FC1F-9F9C-4D9C-A174-EDB374E53554}" type="presOf" srcId="{BBCA29FE-DE0A-412F-B35D-1F73B7FA6DD7}" destId="{E6481075-D244-4D1D-AFAB-EA2B1E9A04A7}" srcOrd="0" destOrd="0" presId="urn:microsoft.com/office/officeart/2005/8/layout/vList2"/>
    <dgm:cxn modelId="{29425222-755E-4EC2-95F6-7338A4CEE9C0}" type="presOf" srcId="{8E01CE8C-3AC0-4851-B335-89F7E4079F6E}" destId="{F98FB22C-E1F7-48CE-84EF-E8A89142A6F9}" srcOrd="0" destOrd="0" presId="urn:microsoft.com/office/officeart/2005/8/layout/vList2"/>
    <dgm:cxn modelId="{EF0C8825-5151-47A0-BDAE-528521B6A923}" srcId="{C2B0BC53-E054-4CCB-9171-C86720FC59DF}" destId="{B9F73705-9EB3-41FD-A419-73DDE1E50CD5}" srcOrd="3" destOrd="0" parTransId="{B19EC915-3BE3-4379-B5FF-50E3C3F85C6F}" sibTransId="{6F954039-571A-44FC-89F8-35F01C7CDFE3}"/>
    <dgm:cxn modelId="{FAD53F31-74D0-4FBF-A6E2-3A2DD35D59C4}" type="presOf" srcId="{38E87BCF-FDF7-4274-8040-E27CF9C7DA95}" destId="{F438BDA4-7378-4579-9F34-A34766A6A49D}" srcOrd="0" destOrd="0" presId="urn:microsoft.com/office/officeart/2005/8/layout/vList2"/>
    <dgm:cxn modelId="{65DEA134-08BB-4228-A92A-0404170824B9}" srcId="{C2B0BC53-E054-4CCB-9171-C86720FC59DF}" destId="{38E87BCF-FDF7-4274-8040-E27CF9C7DA95}" srcOrd="1" destOrd="0" parTransId="{B4D0B62D-260B-47A3-B754-A755A6696340}" sibTransId="{8BA5ACD9-5FFA-48F4-8FFE-A4FEA3174827}"/>
    <dgm:cxn modelId="{E16DCF34-99C6-4BCF-9B39-D9E6B9735DB1}" srcId="{C2B0BC53-E054-4CCB-9171-C86720FC59DF}" destId="{A25D0F06-8908-4485-B14F-3631CDC2489E}" srcOrd="4" destOrd="0" parTransId="{005E6050-7DD6-466F-9150-BBEF392E1A64}" sibTransId="{9467F436-A3A6-440B-ADBB-F5625225741F}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02FE140-F047-46CE-93C2-F0E59475FAA1}" type="presOf" srcId="{7B3CEDDA-B2D5-4677-B413-CC19F4FBF7F9}" destId="{62194439-271A-4CD3-985F-C25D442E1B7A}" srcOrd="0" destOrd="0" presId="urn:microsoft.com/office/officeart/2005/8/layout/vList2"/>
    <dgm:cxn modelId="{411C705B-EB6B-49B2-8F61-CA99D79E4A5A}" srcId="{C2B0BC53-E054-4CCB-9171-C86720FC59DF}" destId="{1704B3CD-B9CB-4901-9967-50F608894B4D}" srcOrd="7" destOrd="0" parTransId="{65984A3E-796E-418F-AAE7-DE5A3BD4FB5D}" sibTransId="{131424B9-8E1B-491A-9A51-BF672A072014}"/>
    <dgm:cxn modelId="{D4043766-CAE7-4726-83EB-96D2B2CC8011}" srcId="{C2B0BC53-E054-4CCB-9171-C86720FC59DF}" destId="{703811E7-FDF6-4559-AF66-CB3FE39CA77D}" srcOrd="11" destOrd="0" parTransId="{A5E82132-22DF-41DC-8301-5CFB2937BF7F}" sibTransId="{B210C487-DDAB-44BE-953C-E212C0D91AE5}"/>
    <dgm:cxn modelId="{7315D570-88B8-416A-8A56-5505B656CC1B}" srcId="{C2B0BC53-E054-4CCB-9171-C86720FC59DF}" destId="{7B3CEDDA-B2D5-4677-B413-CC19F4FBF7F9}" srcOrd="9" destOrd="0" parTransId="{CA503591-810B-48E6-A21D-EC06F862F712}" sibTransId="{DF2D000A-D2CE-46AE-BE9A-F9CAAD9C915F}"/>
    <dgm:cxn modelId="{A1A9FF70-53A2-48E2-9620-85A92524455F}" type="presOf" srcId="{1704B3CD-B9CB-4901-9967-50F608894B4D}" destId="{897C094B-9674-430C-9FD9-4226A6F4FA15}" srcOrd="0" destOrd="0" presId="urn:microsoft.com/office/officeart/2005/8/layout/vList2"/>
    <dgm:cxn modelId="{83EBE883-242F-4744-A274-B775F61DC537}" type="presOf" srcId="{A25D0F06-8908-4485-B14F-3631CDC2489E}" destId="{679AFE80-4202-474F-B469-D1D6E761A67A}" srcOrd="0" destOrd="0" presId="urn:microsoft.com/office/officeart/2005/8/layout/vList2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D749B79D-E4BB-43E8-A396-0695AB979665}" type="presOf" srcId="{B9F73705-9EB3-41FD-A419-73DDE1E50CD5}" destId="{40CF3EF2-B2FC-4AA7-9A29-63959D372AA3}" srcOrd="0" destOrd="0" presId="urn:microsoft.com/office/officeart/2005/8/layout/vList2"/>
    <dgm:cxn modelId="{BCB070A0-43FF-4D67-903D-1940FA67EAD7}" srcId="{C2B0BC53-E054-4CCB-9171-C86720FC59DF}" destId="{B5B9D1DD-A13D-4EA0-9D21-3985174AEC81}" srcOrd="6" destOrd="0" parTransId="{9DA976F2-EF5D-471E-8826-9EB5004161CA}" sibTransId="{60370071-9CD0-43AB-99BB-CDD94354CCF2}"/>
    <dgm:cxn modelId="{E15FDEBB-AA30-4624-A647-3EE869D0B2C4}" srcId="{C2B0BC53-E054-4CCB-9171-C86720FC59DF}" destId="{8E01CE8C-3AC0-4851-B335-89F7E4079F6E}" srcOrd="2" destOrd="0" parTransId="{3AE9990B-0950-4A50-A722-041AC2115633}" sibTransId="{97DF087E-F62F-4C1D-BA8A-B3823D2A606B}"/>
    <dgm:cxn modelId="{C3CC38CE-DC2F-400A-9B7C-C806ACE93EAF}" srcId="{C2B0BC53-E054-4CCB-9171-C86720FC59DF}" destId="{BBCA29FE-DE0A-412F-B35D-1F73B7FA6DD7}" srcOrd="8" destOrd="0" parTransId="{87F99DF9-9FE4-46FA-9128-C0EA032B5DC0}" sibTransId="{98916814-D5A0-47FA-B9E7-88413A8D2E73}"/>
    <dgm:cxn modelId="{0F211EDC-6618-4A94-B8B9-534DCFF64521}" type="presOf" srcId="{B5348D54-E1B0-4C06-B64C-1EF466EF69AD}" destId="{70CD446C-BE44-44E3-B882-1B82565D2144}" srcOrd="0" destOrd="0" presId="urn:microsoft.com/office/officeart/2005/8/layout/vList2"/>
    <dgm:cxn modelId="{B49FDFDC-2D1A-4213-952B-8267F84FBD0F}" type="presOf" srcId="{703811E7-FDF6-4559-AF66-CB3FE39CA77D}" destId="{61478957-1127-4BCD-A312-4FB97199DC72}" srcOrd="0" destOrd="0" presId="urn:microsoft.com/office/officeart/2005/8/layout/vList2"/>
    <dgm:cxn modelId="{35E156E6-C669-4F97-8C85-28C995147C42}" srcId="{C2B0BC53-E054-4CCB-9171-C86720FC59DF}" destId="{F2C914AC-4486-4716-8BAF-C026C9042C44}" srcOrd="10" destOrd="0" parTransId="{34BC77F9-698D-4722-AE24-5C9C515E210D}" sibTransId="{FAA63A13-FE80-4BA9-99CB-6C4C857BD98E}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00E71BD3-BFF8-4ADC-AC0D-4F0F7C384878}" type="presParOf" srcId="{1F6D38BD-2110-42FB-B4C5-B34E9A64E923}" destId="{F438BDA4-7378-4579-9F34-A34766A6A49D}" srcOrd="2" destOrd="0" presId="urn:microsoft.com/office/officeart/2005/8/layout/vList2"/>
    <dgm:cxn modelId="{99B873A9-A658-4212-B212-EA59E8A90124}" type="presParOf" srcId="{1F6D38BD-2110-42FB-B4C5-B34E9A64E923}" destId="{BDD8CE0D-86A2-4604-9BC4-82117B173DD1}" srcOrd="3" destOrd="0" presId="urn:microsoft.com/office/officeart/2005/8/layout/vList2"/>
    <dgm:cxn modelId="{26C51488-0579-410C-807B-25188148E863}" type="presParOf" srcId="{1F6D38BD-2110-42FB-B4C5-B34E9A64E923}" destId="{F98FB22C-E1F7-48CE-84EF-E8A89142A6F9}" srcOrd="4" destOrd="0" presId="urn:microsoft.com/office/officeart/2005/8/layout/vList2"/>
    <dgm:cxn modelId="{63062E83-F613-46FE-846E-6364A30EA2CC}" type="presParOf" srcId="{1F6D38BD-2110-42FB-B4C5-B34E9A64E923}" destId="{81D343BA-0FC5-437B-BAD8-9301E6EC0425}" srcOrd="5" destOrd="0" presId="urn:microsoft.com/office/officeart/2005/8/layout/vList2"/>
    <dgm:cxn modelId="{85568412-F772-4C33-B2D5-5D080F5DB663}" type="presParOf" srcId="{1F6D38BD-2110-42FB-B4C5-B34E9A64E923}" destId="{40CF3EF2-B2FC-4AA7-9A29-63959D372AA3}" srcOrd="6" destOrd="0" presId="urn:microsoft.com/office/officeart/2005/8/layout/vList2"/>
    <dgm:cxn modelId="{23C3B275-184E-4716-935F-F21754C8E843}" type="presParOf" srcId="{1F6D38BD-2110-42FB-B4C5-B34E9A64E923}" destId="{234BA170-B2D9-47CC-A52A-3F9218FB64A7}" srcOrd="7" destOrd="0" presId="urn:microsoft.com/office/officeart/2005/8/layout/vList2"/>
    <dgm:cxn modelId="{3AA7110F-BA21-47CA-A753-DACB942ADD8F}" type="presParOf" srcId="{1F6D38BD-2110-42FB-B4C5-B34E9A64E923}" destId="{679AFE80-4202-474F-B469-D1D6E761A67A}" srcOrd="8" destOrd="0" presId="urn:microsoft.com/office/officeart/2005/8/layout/vList2"/>
    <dgm:cxn modelId="{53029359-5BEF-4496-A233-F351E9F02BB8}" type="presParOf" srcId="{1F6D38BD-2110-42FB-B4C5-B34E9A64E923}" destId="{79FE3C1E-64C0-438D-8539-09BDD1566255}" srcOrd="9" destOrd="0" presId="urn:microsoft.com/office/officeart/2005/8/layout/vList2"/>
    <dgm:cxn modelId="{F390D31F-CF70-42FE-9120-BD95C9F16660}" type="presParOf" srcId="{1F6D38BD-2110-42FB-B4C5-B34E9A64E923}" destId="{70CD446C-BE44-44E3-B882-1B82565D2144}" srcOrd="10" destOrd="0" presId="urn:microsoft.com/office/officeart/2005/8/layout/vList2"/>
    <dgm:cxn modelId="{8A12E2AC-CE63-4095-9BCA-A89B62EF6061}" type="presParOf" srcId="{1F6D38BD-2110-42FB-B4C5-B34E9A64E923}" destId="{8442959A-ED9C-4A1A-AB28-134FDE2D1E19}" srcOrd="11" destOrd="0" presId="urn:microsoft.com/office/officeart/2005/8/layout/vList2"/>
    <dgm:cxn modelId="{3943304A-20C7-4E7D-96DD-20AB850412DA}" type="presParOf" srcId="{1F6D38BD-2110-42FB-B4C5-B34E9A64E923}" destId="{0F97E74E-43EA-4A27-B573-7D1D516A1A50}" srcOrd="12" destOrd="0" presId="urn:microsoft.com/office/officeart/2005/8/layout/vList2"/>
    <dgm:cxn modelId="{65CF852D-28B6-40B4-8801-96C3C5D948FB}" type="presParOf" srcId="{1F6D38BD-2110-42FB-B4C5-B34E9A64E923}" destId="{916A4296-741C-442C-B3F1-1FB036E42BF7}" srcOrd="13" destOrd="0" presId="urn:microsoft.com/office/officeart/2005/8/layout/vList2"/>
    <dgm:cxn modelId="{C680C3A5-8328-4FDB-B293-B147B8F95A94}" type="presParOf" srcId="{1F6D38BD-2110-42FB-B4C5-B34E9A64E923}" destId="{897C094B-9674-430C-9FD9-4226A6F4FA15}" srcOrd="14" destOrd="0" presId="urn:microsoft.com/office/officeart/2005/8/layout/vList2"/>
    <dgm:cxn modelId="{F284582F-C5D7-4F57-8EFE-2A7A83982057}" type="presParOf" srcId="{1F6D38BD-2110-42FB-B4C5-B34E9A64E923}" destId="{B68BE314-D08F-49C8-95D7-A03DBFE8709C}" srcOrd="15" destOrd="0" presId="urn:microsoft.com/office/officeart/2005/8/layout/vList2"/>
    <dgm:cxn modelId="{8BB582F0-D4D1-4E8E-ACB5-CE3A481A3372}" type="presParOf" srcId="{1F6D38BD-2110-42FB-B4C5-B34E9A64E923}" destId="{E6481075-D244-4D1D-AFAB-EA2B1E9A04A7}" srcOrd="16" destOrd="0" presId="urn:microsoft.com/office/officeart/2005/8/layout/vList2"/>
    <dgm:cxn modelId="{116E0449-332D-487F-A021-EDA443E777EB}" type="presParOf" srcId="{1F6D38BD-2110-42FB-B4C5-B34E9A64E923}" destId="{26618A75-6CB7-40CE-9ABC-4C650CA056D5}" srcOrd="17" destOrd="0" presId="urn:microsoft.com/office/officeart/2005/8/layout/vList2"/>
    <dgm:cxn modelId="{A5BC2A26-76E0-484D-BA03-28FC4DFE0EF2}" type="presParOf" srcId="{1F6D38BD-2110-42FB-B4C5-B34E9A64E923}" destId="{62194439-271A-4CD3-985F-C25D442E1B7A}" srcOrd="18" destOrd="0" presId="urn:microsoft.com/office/officeart/2005/8/layout/vList2"/>
    <dgm:cxn modelId="{13A2589E-44D5-4C12-976F-09415259F68A}" type="presParOf" srcId="{1F6D38BD-2110-42FB-B4C5-B34E9A64E923}" destId="{65E014F4-6FA3-4C52-AA54-C766534B44C1}" srcOrd="19" destOrd="0" presId="urn:microsoft.com/office/officeart/2005/8/layout/vList2"/>
    <dgm:cxn modelId="{B5991E2A-A7C0-4781-AD81-69AE6BF4D2F5}" type="presParOf" srcId="{1F6D38BD-2110-42FB-B4C5-B34E9A64E923}" destId="{A403C302-889C-407C-BA8F-E75766823292}" srcOrd="20" destOrd="0" presId="urn:microsoft.com/office/officeart/2005/8/layout/vList2"/>
    <dgm:cxn modelId="{E0C30B15-57F0-4787-977B-D8AE0FC62520}" type="presParOf" srcId="{1F6D38BD-2110-42FB-B4C5-B34E9A64E923}" destId="{C314DB3D-2252-4B1B-BF07-BC3F1AD7E168}" srcOrd="21" destOrd="0" presId="urn:microsoft.com/office/officeart/2005/8/layout/vList2"/>
    <dgm:cxn modelId="{F6376159-1289-4101-BBA5-F67DE01FD939}" type="presParOf" srcId="{1F6D38BD-2110-42FB-B4C5-B34E9A64E923}" destId="{61478957-1127-4BCD-A312-4FB97199DC72}" srcOrd="2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5FED240-D3F7-42BB-B5BC-6D0C649BA1A6}" type="doc">
      <dgm:prSet loTypeId="urn:microsoft.com/office/officeart/2005/8/layout/hierarchy2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9559FC3F-CB95-4AE5-92F2-8B237BFB0A46}">
      <dgm:prSet phldrT="[Texto]" custT="1"/>
      <dgm:spPr/>
      <dgm:t>
        <a:bodyPr/>
        <a:lstStyle/>
        <a:p>
          <a:r>
            <a:rPr lang="es-CL" sz="1400" dirty="0"/>
            <a:t>Estadísticas Cultivos anuales</a:t>
          </a:r>
        </a:p>
      </dgm:t>
    </dgm:pt>
    <dgm:pt modelId="{7C2629B3-76B7-4EAA-B605-3E45CF84E12E}" type="parTrans" cxnId="{94157E8C-D4DC-4E1F-B2C3-40CB8155D5D1}">
      <dgm:prSet/>
      <dgm:spPr/>
      <dgm:t>
        <a:bodyPr/>
        <a:lstStyle/>
        <a:p>
          <a:endParaRPr lang="es-CL" sz="1400"/>
        </a:p>
      </dgm:t>
    </dgm:pt>
    <dgm:pt modelId="{D3B28BDF-D601-43B9-8F90-9E65AE43E635}" type="sibTrans" cxnId="{94157E8C-D4DC-4E1F-B2C3-40CB8155D5D1}">
      <dgm:prSet/>
      <dgm:spPr/>
      <dgm:t>
        <a:bodyPr/>
        <a:lstStyle/>
        <a:p>
          <a:endParaRPr lang="es-CL" sz="1400"/>
        </a:p>
      </dgm:t>
    </dgm:pt>
    <dgm:pt modelId="{10059611-B67C-41A0-AAE3-311769A768A9}">
      <dgm:prSet phldrT="[Texto]" custT="1"/>
      <dgm:spPr/>
      <dgm:t>
        <a:bodyPr/>
        <a:lstStyle/>
        <a:p>
          <a:r>
            <a:rPr lang="es-CL" sz="1400" dirty="0"/>
            <a:t>Cereales</a:t>
          </a:r>
        </a:p>
      </dgm:t>
    </dgm:pt>
    <dgm:pt modelId="{E6B7D9B0-7F99-4157-ABFC-D61C072F7C25}" type="sibTrans" cxnId="{A43B067D-B388-4252-9CAC-D3CC4992B73A}">
      <dgm:prSet/>
      <dgm:spPr/>
      <dgm:t>
        <a:bodyPr/>
        <a:lstStyle/>
        <a:p>
          <a:endParaRPr lang="es-CL" sz="1400"/>
        </a:p>
      </dgm:t>
    </dgm:pt>
    <dgm:pt modelId="{DF2D04A3-1A51-4403-9363-425E7566F573}" type="parTrans" cxnId="{A43B067D-B388-4252-9CAC-D3CC4992B73A}">
      <dgm:prSet custT="1"/>
      <dgm:spPr/>
      <dgm:t>
        <a:bodyPr/>
        <a:lstStyle/>
        <a:p>
          <a:endParaRPr lang="es-CL" sz="1400"/>
        </a:p>
      </dgm:t>
    </dgm:pt>
    <dgm:pt modelId="{EEC818EA-1755-4BA1-B0BE-0AAA5ADD2B62}">
      <dgm:prSet custT="1"/>
      <dgm:spPr/>
      <dgm:t>
        <a:bodyPr/>
        <a:lstStyle/>
        <a:p>
          <a:r>
            <a:rPr lang="es-CL" sz="1400" dirty="0"/>
            <a:t>Legumbres</a:t>
          </a:r>
        </a:p>
      </dgm:t>
    </dgm:pt>
    <dgm:pt modelId="{EAFF5255-B073-4D2A-8690-41CFF98DB9F1}" type="parTrans" cxnId="{ED2E35C5-6CE1-44D3-B438-C9E7B8581DF2}">
      <dgm:prSet custT="1"/>
      <dgm:spPr/>
      <dgm:t>
        <a:bodyPr/>
        <a:lstStyle/>
        <a:p>
          <a:endParaRPr lang="es-CL" sz="1400"/>
        </a:p>
      </dgm:t>
    </dgm:pt>
    <dgm:pt modelId="{69E710DE-943F-43FE-975D-E521F5298EFE}" type="sibTrans" cxnId="{ED2E35C5-6CE1-44D3-B438-C9E7B8581DF2}">
      <dgm:prSet/>
      <dgm:spPr/>
      <dgm:t>
        <a:bodyPr/>
        <a:lstStyle/>
        <a:p>
          <a:endParaRPr lang="es-CL" sz="1400"/>
        </a:p>
      </dgm:t>
    </dgm:pt>
    <dgm:pt modelId="{5B109D41-E608-4314-905C-C8B1C3A283AC}">
      <dgm:prSet custT="1"/>
      <dgm:spPr/>
      <dgm:t>
        <a:bodyPr/>
        <a:lstStyle/>
        <a:p>
          <a:r>
            <a:rPr lang="es-CL" sz="1400" dirty="0"/>
            <a:t>Tubérculos</a:t>
          </a:r>
        </a:p>
      </dgm:t>
    </dgm:pt>
    <dgm:pt modelId="{7766DF0A-91E0-446B-B328-4B4D2E74E505}" type="parTrans" cxnId="{F12425DF-1E31-43C4-B190-F37F17EEB424}">
      <dgm:prSet custT="1"/>
      <dgm:spPr/>
      <dgm:t>
        <a:bodyPr/>
        <a:lstStyle/>
        <a:p>
          <a:endParaRPr lang="es-CL" sz="1400"/>
        </a:p>
      </dgm:t>
    </dgm:pt>
    <dgm:pt modelId="{1582C9D2-1E8D-421E-B6F2-F058EF83777B}" type="sibTrans" cxnId="{F12425DF-1E31-43C4-B190-F37F17EEB424}">
      <dgm:prSet/>
      <dgm:spPr/>
      <dgm:t>
        <a:bodyPr/>
        <a:lstStyle/>
        <a:p>
          <a:endParaRPr lang="es-CL" sz="1400"/>
        </a:p>
      </dgm:t>
    </dgm:pt>
    <dgm:pt modelId="{4BFC3317-1C63-4E72-B6C3-9ED706703A14}">
      <dgm:prSet custT="1"/>
      <dgm:spPr/>
      <dgm:t>
        <a:bodyPr/>
        <a:lstStyle/>
        <a:p>
          <a:r>
            <a:rPr lang="es-CL" sz="1400" dirty="0"/>
            <a:t>Hortalizas</a:t>
          </a:r>
        </a:p>
      </dgm:t>
    </dgm:pt>
    <dgm:pt modelId="{7C432FB9-8C63-4252-92EE-0765D41D8F13}" type="parTrans" cxnId="{1CD5620A-12B8-4A9B-B11D-ACA348E66D4B}">
      <dgm:prSet custT="1"/>
      <dgm:spPr/>
      <dgm:t>
        <a:bodyPr/>
        <a:lstStyle/>
        <a:p>
          <a:endParaRPr lang="es-CL" sz="1400"/>
        </a:p>
      </dgm:t>
    </dgm:pt>
    <dgm:pt modelId="{DDF86169-B1A1-4D2B-86AF-BC1AC3EC4A03}" type="sibTrans" cxnId="{1CD5620A-12B8-4A9B-B11D-ACA348E66D4B}">
      <dgm:prSet/>
      <dgm:spPr/>
      <dgm:t>
        <a:bodyPr/>
        <a:lstStyle/>
        <a:p>
          <a:endParaRPr lang="es-CL" sz="1400"/>
        </a:p>
      </dgm:t>
    </dgm:pt>
    <dgm:pt modelId="{D8C69840-CDDA-4B46-98D5-7FCE72A075A9}">
      <dgm:prSet custT="1"/>
      <dgm:spPr/>
      <dgm:t>
        <a:bodyPr/>
        <a:lstStyle/>
        <a:p>
          <a:r>
            <a:rPr lang="es-CL" sz="1400" dirty="0"/>
            <a:t>Industriales</a:t>
          </a:r>
        </a:p>
      </dgm:t>
    </dgm:pt>
    <dgm:pt modelId="{8BADEE74-F158-41E3-86C6-2A4BD4DC5080}" type="parTrans" cxnId="{F9CA2934-A923-450B-B373-1073F16ABA05}">
      <dgm:prSet custT="1"/>
      <dgm:spPr/>
      <dgm:t>
        <a:bodyPr/>
        <a:lstStyle/>
        <a:p>
          <a:endParaRPr lang="es-CL" sz="1400"/>
        </a:p>
      </dgm:t>
    </dgm:pt>
    <dgm:pt modelId="{2BC669B6-CE78-418F-828E-4786520C0B27}" type="sibTrans" cxnId="{F9CA2934-A923-450B-B373-1073F16ABA05}">
      <dgm:prSet/>
      <dgm:spPr/>
      <dgm:t>
        <a:bodyPr/>
        <a:lstStyle/>
        <a:p>
          <a:endParaRPr lang="es-CL" sz="1400"/>
        </a:p>
      </dgm:t>
    </dgm:pt>
    <dgm:pt modelId="{46C897D5-F979-4443-90E7-30A81BD20CDD}" type="pres">
      <dgm:prSet presAssocID="{15FED240-D3F7-42BB-B5BC-6D0C649BA1A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7F566C5-8FCC-4341-BFB0-FBF16C04C6BB}" type="pres">
      <dgm:prSet presAssocID="{9559FC3F-CB95-4AE5-92F2-8B237BFB0A46}" presName="root1" presStyleCnt="0"/>
      <dgm:spPr/>
    </dgm:pt>
    <dgm:pt modelId="{DEFB204B-5E6F-4233-A11B-86C3C1616012}" type="pres">
      <dgm:prSet presAssocID="{9559FC3F-CB95-4AE5-92F2-8B237BFB0A46}" presName="LevelOneTextNode" presStyleLbl="node0" presStyleIdx="0" presStyleCnt="1">
        <dgm:presLayoutVars>
          <dgm:chPref val="3"/>
        </dgm:presLayoutVars>
      </dgm:prSet>
      <dgm:spPr/>
    </dgm:pt>
    <dgm:pt modelId="{3D0D457B-16C3-4A24-8AB3-06587AFDFCBB}" type="pres">
      <dgm:prSet presAssocID="{9559FC3F-CB95-4AE5-92F2-8B237BFB0A46}" presName="level2hierChild" presStyleCnt="0"/>
      <dgm:spPr/>
    </dgm:pt>
    <dgm:pt modelId="{CF7BC084-5F8A-4D85-9A5B-29B266A9FCD5}" type="pres">
      <dgm:prSet presAssocID="{DF2D04A3-1A51-4403-9363-425E7566F573}" presName="conn2-1" presStyleLbl="parChTrans1D2" presStyleIdx="0" presStyleCnt="5"/>
      <dgm:spPr/>
    </dgm:pt>
    <dgm:pt modelId="{83E6D794-298A-4193-8111-438F79F73324}" type="pres">
      <dgm:prSet presAssocID="{DF2D04A3-1A51-4403-9363-425E7566F573}" presName="connTx" presStyleLbl="parChTrans1D2" presStyleIdx="0" presStyleCnt="5"/>
      <dgm:spPr/>
    </dgm:pt>
    <dgm:pt modelId="{9A9C094E-BABF-47D1-9827-0931042DFFC7}" type="pres">
      <dgm:prSet presAssocID="{10059611-B67C-41A0-AAE3-311769A768A9}" presName="root2" presStyleCnt="0"/>
      <dgm:spPr/>
    </dgm:pt>
    <dgm:pt modelId="{6FDF3825-DFC3-42E2-A070-47EB13C4C856}" type="pres">
      <dgm:prSet presAssocID="{10059611-B67C-41A0-AAE3-311769A768A9}" presName="LevelTwoTextNode" presStyleLbl="node2" presStyleIdx="0" presStyleCnt="5">
        <dgm:presLayoutVars>
          <dgm:chPref val="3"/>
        </dgm:presLayoutVars>
      </dgm:prSet>
      <dgm:spPr/>
    </dgm:pt>
    <dgm:pt modelId="{5046B789-595F-4B13-9A22-B9E306DA14F2}" type="pres">
      <dgm:prSet presAssocID="{10059611-B67C-41A0-AAE3-311769A768A9}" presName="level3hierChild" presStyleCnt="0"/>
      <dgm:spPr/>
    </dgm:pt>
    <dgm:pt modelId="{22DCDCED-AF9C-4700-9855-7A11673BCF2A}" type="pres">
      <dgm:prSet presAssocID="{8BADEE74-F158-41E3-86C6-2A4BD4DC5080}" presName="conn2-1" presStyleLbl="parChTrans1D2" presStyleIdx="1" presStyleCnt="5"/>
      <dgm:spPr/>
    </dgm:pt>
    <dgm:pt modelId="{40855963-D762-4C5E-BFF0-1320D1447295}" type="pres">
      <dgm:prSet presAssocID="{8BADEE74-F158-41E3-86C6-2A4BD4DC5080}" presName="connTx" presStyleLbl="parChTrans1D2" presStyleIdx="1" presStyleCnt="5"/>
      <dgm:spPr/>
    </dgm:pt>
    <dgm:pt modelId="{0D618EC3-4BC4-4671-93B9-898B4F83450A}" type="pres">
      <dgm:prSet presAssocID="{D8C69840-CDDA-4B46-98D5-7FCE72A075A9}" presName="root2" presStyleCnt="0"/>
      <dgm:spPr/>
    </dgm:pt>
    <dgm:pt modelId="{5CC9B7B5-689F-4CEE-A9FC-69CBAFC3DD34}" type="pres">
      <dgm:prSet presAssocID="{D8C69840-CDDA-4B46-98D5-7FCE72A075A9}" presName="LevelTwoTextNode" presStyleLbl="node2" presStyleIdx="1" presStyleCnt="5">
        <dgm:presLayoutVars>
          <dgm:chPref val="3"/>
        </dgm:presLayoutVars>
      </dgm:prSet>
      <dgm:spPr/>
    </dgm:pt>
    <dgm:pt modelId="{98ABBA4E-AB4B-46CF-866A-75966A2F6579}" type="pres">
      <dgm:prSet presAssocID="{D8C69840-CDDA-4B46-98D5-7FCE72A075A9}" presName="level3hierChild" presStyleCnt="0"/>
      <dgm:spPr/>
    </dgm:pt>
    <dgm:pt modelId="{87319E38-DA3B-4532-B37F-EB2E3C0BAA3D}" type="pres">
      <dgm:prSet presAssocID="{EAFF5255-B073-4D2A-8690-41CFF98DB9F1}" presName="conn2-1" presStyleLbl="parChTrans1D2" presStyleIdx="2" presStyleCnt="5"/>
      <dgm:spPr/>
    </dgm:pt>
    <dgm:pt modelId="{0FF24784-ABAE-4D93-89F3-626DAEB6CFE4}" type="pres">
      <dgm:prSet presAssocID="{EAFF5255-B073-4D2A-8690-41CFF98DB9F1}" presName="connTx" presStyleLbl="parChTrans1D2" presStyleIdx="2" presStyleCnt="5"/>
      <dgm:spPr/>
    </dgm:pt>
    <dgm:pt modelId="{A8955716-4CAC-4D7F-A0D1-B855E0FB1AF5}" type="pres">
      <dgm:prSet presAssocID="{EEC818EA-1755-4BA1-B0BE-0AAA5ADD2B62}" presName="root2" presStyleCnt="0"/>
      <dgm:spPr/>
    </dgm:pt>
    <dgm:pt modelId="{0B0B0160-2517-4531-89BB-20C1BFC9BDBB}" type="pres">
      <dgm:prSet presAssocID="{EEC818EA-1755-4BA1-B0BE-0AAA5ADD2B62}" presName="LevelTwoTextNode" presStyleLbl="node2" presStyleIdx="2" presStyleCnt="5">
        <dgm:presLayoutVars>
          <dgm:chPref val="3"/>
        </dgm:presLayoutVars>
      </dgm:prSet>
      <dgm:spPr/>
    </dgm:pt>
    <dgm:pt modelId="{C2685B18-E86C-4F59-A581-641485534F69}" type="pres">
      <dgm:prSet presAssocID="{EEC818EA-1755-4BA1-B0BE-0AAA5ADD2B62}" presName="level3hierChild" presStyleCnt="0"/>
      <dgm:spPr/>
    </dgm:pt>
    <dgm:pt modelId="{C21B89BE-3F7B-4FED-AC37-E7F467E19B54}" type="pres">
      <dgm:prSet presAssocID="{7766DF0A-91E0-446B-B328-4B4D2E74E505}" presName="conn2-1" presStyleLbl="parChTrans1D2" presStyleIdx="3" presStyleCnt="5"/>
      <dgm:spPr/>
    </dgm:pt>
    <dgm:pt modelId="{A5908447-C812-4D82-A627-180A5835D396}" type="pres">
      <dgm:prSet presAssocID="{7766DF0A-91E0-446B-B328-4B4D2E74E505}" presName="connTx" presStyleLbl="parChTrans1D2" presStyleIdx="3" presStyleCnt="5"/>
      <dgm:spPr/>
    </dgm:pt>
    <dgm:pt modelId="{63F54BF5-92CD-40DB-9BBB-66E0E31DBA73}" type="pres">
      <dgm:prSet presAssocID="{5B109D41-E608-4314-905C-C8B1C3A283AC}" presName="root2" presStyleCnt="0"/>
      <dgm:spPr/>
    </dgm:pt>
    <dgm:pt modelId="{8932E7FE-DFFE-4675-A160-E7C105689839}" type="pres">
      <dgm:prSet presAssocID="{5B109D41-E608-4314-905C-C8B1C3A283AC}" presName="LevelTwoTextNode" presStyleLbl="node2" presStyleIdx="3" presStyleCnt="5">
        <dgm:presLayoutVars>
          <dgm:chPref val="3"/>
        </dgm:presLayoutVars>
      </dgm:prSet>
      <dgm:spPr/>
    </dgm:pt>
    <dgm:pt modelId="{14397EFE-DF89-4BC5-8365-7832B9BC27FC}" type="pres">
      <dgm:prSet presAssocID="{5B109D41-E608-4314-905C-C8B1C3A283AC}" presName="level3hierChild" presStyleCnt="0"/>
      <dgm:spPr/>
    </dgm:pt>
    <dgm:pt modelId="{A6275670-E658-4666-8254-F199FB48C3B4}" type="pres">
      <dgm:prSet presAssocID="{7C432FB9-8C63-4252-92EE-0765D41D8F13}" presName="conn2-1" presStyleLbl="parChTrans1D2" presStyleIdx="4" presStyleCnt="5"/>
      <dgm:spPr/>
    </dgm:pt>
    <dgm:pt modelId="{4F96A71C-CD5B-425F-A928-85FC7D146A24}" type="pres">
      <dgm:prSet presAssocID="{7C432FB9-8C63-4252-92EE-0765D41D8F13}" presName="connTx" presStyleLbl="parChTrans1D2" presStyleIdx="4" presStyleCnt="5"/>
      <dgm:spPr/>
    </dgm:pt>
    <dgm:pt modelId="{D30254BE-EC70-4055-B5E3-E81AF4787C85}" type="pres">
      <dgm:prSet presAssocID="{4BFC3317-1C63-4E72-B6C3-9ED706703A14}" presName="root2" presStyleCnt="0"/>
      <dgm:spPr/>
    </dgm:pt>
    <dgm:pt modelId="{6A3E0A71-95F3-45ED-95AC-CD9A9BA7959D}" type="pres">
      <dgm:prSet presAssocID="{4BFC3317-1C63-4E72-B6C3-9ED706703A14}" presName="LevelTwoTextNode" presStyleLbl="node2" presStyleIdx="4" presStyleCnt="5">
        <dgm:presLayoutVars>
          <dgm:chPref val="3"/>
        </dgm:presLayoutVars>
      </dgm:prSet>
      <dgm:spPr/>
    </dgm:pt>
    <dgm:pt modelId="{9AA58A3C-6845-4FB5-982E-E2948F819B14}" type="pres">
      <dgm:prSet presAssocID="{4BFC3317-1C63-4E72-B6C3-9ED706703A14}" presName="level3hierChild" presStyleCnt="0"/>
      <dgm:spPr/>
    </dgm:pt>
  </dgm:ptLst>
  <dgm:cxnLst>
    <dgm:cxn modelId="{1CD5620A-12B8-4A9B-B11D-ACA348E66D4B}" srcId="{9559FC3F-CB95-4AE5-92F2-8B237BFB0A46}" destId="{4BFC3317-1C63-4E72-B6C3-9ED706703A14}" srcOrd="4" destOrd="0" parTransId="{7C432FB9-8C63-4252-92EE-0765D41D8F13}" sibTransId="{DDF86169-B1A1-4D2B-86AF-BC1AC3EC4A03}"/>
    <dgm:cxn modelId="{55BD731A-AFCF-4F6B-A04C-BB1BDDDC383E}" type="presOf" srcId="{DF2D04A3-1A51-4403-9363-425E7566F573}" destId="{83E6D794-298A-4193-8111-438F79F73324}" srcOrd="1" destOrd="0" presId="urn:microsoft.com/office/officeart/2005/8/layout/hierarchy2"/>
    <dgm:cxn modelId="{BA875630-657E-4014-ABC9-8B990262738C}" type="presOf" srcId="{7C432FB9-8C63-4252-92EE-0765D41D8F13}" destId="{A6275670-E658-4666-8254-F199FB48C3B4}" srcOrd="0" destOrd="0" presId="urn:microsoft.com/office/officeart/2005/8/layout/hierarchy2"/>
    <dgm:cxn modelId="{F9CA2934-A923-450B-B373-1073F16ABA05}" srcId="{9559FC3F-CB95-4AE5-92F2-8B237BFB0A46}" destId="{D8C69840-CDDA-4B46-98D5-7FCE72A075A9}" srcOrd="1" destOrd="0" parTransId="{8BADEE74-F158-41E3-86C6-2A4BD4DC5080}" sibTransId="{2BC669B6-CE78-418F-828E-4786520C0B27}"/>
    <dgm:cxn modelId="{1EB28A61-F689-4397-AC3B-78BBE13B053A}" type="presOf" srcId="{D8C69840-CDDA-4B46-98D5-7FCE72A075A9}" destId="{5CC9B7B5-689F-4CEE-A9FC-69CBAFC3DD34}" srcOrd="0" destOrd="0" presId="urn:microsoft.com/office/officeart/2005/8/layout/hierarchy2"/>
    <dgm:cxn modelId="{45712E42-34AB-42B5-81EB-4F428882A3B0}" type="presOf" srcId="{15FED240-D3F7-42BB-B5BC-6D0C649BA1A6}" destId="{46C897D5-F979-4443-90E7-30A81BD20CDD}" srcOrd="0" destOrd="0" presId="urn:microsoft.com/office/officeart/2005/8/layout/hierarchy2"/>
    <dgm:cxn modelId="{9CDC9542-21B5-40EA-A9B0-32C4301AD406}" type="presOf" srcId="{8BADEE74-F158-41E3-86C6-2A4BD4DC5080}" destId="{22DCDCED-AF9C-4700-9855-7A11673BCF2A}" srcOrd="0" destOrd="0" presId="urn:microsoft.com/office/officeart/2005/8/layout/hierarchy2"/>
    <dgm:cxn modelId="{B3DA074B-6697-488B-9291-ACA417D5919A}" type="presOf" srcId="{8BADEE74-F158-41E3-86C6-2A4BD4DC5080}" destId="{40855963-D762-4C5E-BFF0-1320D1447295}" srcOrd="1" destOrd="0" presId="urn:microsoft.com/office/officeart/2005/8/layout/hierarchy2"/>
    <dgm:cxn modelId="{B66D224B-E1E6-417F-82C7-70E46AFA5642}" type="presOf" srcId="{EAFF5255-B073-4D2A-8690-41CFF98DB9F1}" destId="{87319E38-DA3B-4532-B37F-EB2E3C0BAA3D}" srcOrd="0" destOrd="0" presId="urn:microsoft.com/office/officeart/2005/8/layout/hierarchy2"/>
    <dgm:cxn modelId="{2BD22D56-543C-42A2-9524-6C705A75A3A5}" type="presOf" srcId="{EAFF5255-B073-4D2A-8690-41CFF98DB9F1}" destId="{0FF24784-ABAE-4D93-89F3-626DAEB6CFE4}" srcOrd="1" destOrd="0" presId="urn:microsoft.com/office/officeart/2005/8/layout/hierarchy2"/>
    <dgm:cxn modelId="{CD8FBB5A-3807-48C0-ABF5-E89D86FBD258}" type="presOf" srcId="{5B109D41-E608-4314-905C-C8B1C3A283AC}" destId="{8932E7FE-DFFE-4675-A160-E7C105689839}" srcOrd="0" destOrd="0" presId="urn:microsoft.com/office/officeart/2005/8/layout/hierarchy2"/>
    <dgm:cxn modelId="{A43B067D-B388-4252-9CAC-D3CC4992B73A}" srcId="{9559FC3F-CB95-4AE5-92F2-8B237BFB0A46}" destId="{10059611-B67C-41A0-AAE3-311769A768A9}" srcOrd="0" destOrd="0" parTransId="{DF2D04A3-1A51-4403-9363-425E7566F573}" sibTransId="{E6B7D9B0-7F99-4157-ABFC-D61C072F7C25}"/>
    <dgm:cxn modelId="{9155327F-11F5-466A-BA40-7929855B7FD0}" type="presOf" srcId="{7766DF0A-91E0-446B-B328-4B4D2E74E505}" destId="{C21B89BE-3F7B-4FED-AC37-E7F467E19B54}" srcOrd="0" destOrd="0" presId="urn:microsoft.com/office/officeart/2005/8/layout/hierarchy2"/>
    <dgm:cxn modelId="{94157E8C-D4DC-4E1F-B2C3-40CB8155D5D1}" srcId="{15FED240-D3F7-42BB-B5BC-6D0C649BA1A6}" destId="{9559FC3F-CB95-4AE5-92F2-8B237BFB0A46}" srcOrd="0" destOrd="0" parTransId="{7C2629B3-76B7-4EAA-B605-3E45CF84E12E}" sibTransId="{D3B28BDF-D601-43B9-8F90-9E65AE43E635}"/>
    <dgm:cxn modelId="{F71B7398-C72B-4813-95F6-99FD009D7C25}" type="presOf" srcId="{7766DF0A-91E0-446B-B328-4B4D2E74E505}" destId="{A5908447-C812-4D82-A627-180A5835D396}" srcOrd="1" destOrd="0" presId="urn:microsoft.com/office/officeart/2005/8/layout/hierarchy2"/>
    <dgm:cxn modelId="{8568FD9A-CBBD-49EA-9086-055692EB03DD}" type="presOf" srcId="{9559FC3F-CB95-4AE5-92F2-8B237BFB0A46}" destId="{DEFB204B-5E6F-4233-A11B-86C3C1616012}" srcOrd="0" destOrd="0" presId="urn:microsoft.com/office/officeart/2005/8/layout/hierarchy2"/>
    <dgm:cxn modelId="{A95A0EA4-D253-4F49-B526-54F0DF272968}" type="presOf" srcId="{4BFC3317-1C63-4E72-B6C3-9ED706703A14}" destId="{6A3E0A71-95F3-45ED-95AC-CD9A9BA7959D}" srcOrd="0" destOrd="0" presId="urn:microsoft.com/office/officeart/2005/8/layout/hierarchy2"/>
    <dgm:cxn modelId="{F1A34BBC-12D2-46BD-B5A1-49CCE333987F}" type="presOf" srcId="{7C432FB9-8C63-4252-92EE-0765D41D8F13}" destId="{4F96A71C-CD5B-425F-A928-85FC7D146A24}" srcOrd="1" destOrd="0" presId="urn:microsoft.com/office/officeart/2005/8/layout/hierarchy2"/>
    <dgm:cxn modelId="{ED2E35C5-6CE1-44D3-B438-C9E7B8581DF2}" srcId="{9559FC3F-CB95-4AE5-92F2-8B237BFB0A46}" destId="{EEC818EA-1755-4BA1-B0BE-0AAA5ADD2B62}" srcOrd="2" destOrd="0" parTransId="{EAFF5255-B073-4D2A-8690-41CFF98DB9F1}" sibTransId="{69E710DE-943F-43FE-975D-E521F5298EFE}"/>
    <dgm:cxn modelId="{77B561D6-92DC-4E13-B7E0-BCD72EEB58FB}" type="presOf" srcId="{EEC818EA-1755-4BA1-B0BE-0AAA5ADD2B62}" destId="{0B0B0160-2517-4531-89BB-20C1BFC9BDBB}" srcOrd="0" destOrd="0" presId="urn:microsoft.com/office/officeart/2005/8/layout/hierarchy2"/>
    <dgm:cxn modelId="{F12425DF-1E31-43C4-B190-F37F17EEB424}" srcId="{9559FC3F-CB95-4AE5-92F2-8B237BFB0A46}" destId="{5B109D41-E608-4314-905C-C8B1C3A283AC}" srcOrd="3" destOrd="0" parTransId="{7766DF0A-91E0-446B-B328-4B4D2E74E505}" sibTransId="{1582C9D2-1E8D-421E-B6F2-F058EF83777B}"/>
    <dgm:cxn modelId="{D687D9E7-D39F-488C-BF18-43213DC5AE4F}" type="presOf" srcId="{10059611-B67C-41A0-AAE3-311769A768A9}" destId="{6FDF3825-DFC3-42E2-A070-47EB13C4C856}" srcOrd="0" destOrd="0" presId="urn:microsoft.com/office/officeart/2005/8/layout/hierarchy2"/>
    <dgm:cxn modelId="{87C697EE-0A93-4554-BD0B-53E05CCC4B09}" type="presOf" srcId="{DF2D04A3-1A51-4403-9363-425E7566F573}" destId="{CF7BC084-5F8A-4D85-9A5B-29B266A9FCD5}" srcOrd="0" destOrd="0" presId="urn:microsoft.com/office/officeart/2005/8/layout/hierarchy2"/>
    <dgm:cxn modelId="{D93420BC-D4DF-4653-B78A-C5C708C8C7C4}" type="presParOf" srcId="{46C897D5-F979-4443-90E7-30A81BD20CDD}" destId="{37F566C5-8FCC-4341-BFB0-FBF16C04C6BB}" srcOrd="0" destOrd="0" presId="urn:microsoft.com/office/officeart/2005/8/layout/hierarchy2"/>
    <dgm:cxn modelId="{54625BAC-E485-4954-A275-DFA7FF1DCF0C}" type="presParOf" srcId="{37F566C5-8FCC-4341-BFB0-FBF16C04C6BB}" destId="{DEFB204B-5E6F-4233-A11B-86C3C1616012}" srcOrd="0" destOrd="0" presId="urn:microsoft.com/office/officeart/2005/8/layout/hierarchy2"/>
    <dgm:cxn modelId="{3DD91EE6-6367-457A-9295-A3CBBF224A39}" type="presParOf" srcId="{37F566C5-8FCC-4341-BFB0-FBF16C04C6BB}" destId="{3D0D457B-16C3-4A24-8AB3-06587AFDFCBB}" srcOrd="1" destOrd="0" presId="urn:microsoft.com/office/officeart/2005/8/layout/hierarchy2"/>
    <dgm:cxn modelId="{F6C45C50-9A93-4BE0-BB7A-16575C79F079}" type="presParOf" srcId="{3D0D457B-16C3-4A24-8AB3-06587AFDFCBB}" destId="{CF7BC084-5F8A-4D85-9A5B-29B266A9FCD5}" srcOrd="0" destOrd="0" presId="urn:microsoft.com/office/officeart/2005/8/layout/hierarchy2"/>
    <dgm:cxn modelId="{4A90EC37-2990-486B-8BB5-A01C5F7EE57B}" type="presParOf" srcId="{CF7BC084-5F8A-4D85-9A5B-29B266A9FCD5}" destId="{83E6D794-298A-4193-8111-438F79F73324}" srcOrd="0" destOrd="0" presId="urn:microsoft.com/office/officeart/2005/8/layout/hierarchy2"/>
    <dgm:cxn modelId="{46CD60D1-57C1-411E-95FF-4A3DBBFD3285}" type="presParOf" srcId="{3D0D457B-16C3-4A24-8AB3-06587AFDFCBB}" destId="{9A9C094E-BABF-47D1-9827-0931042DFFC7}" srcOrd="1" destOrd="0" presId="urn:microsoft.com/office/officeart/2005/8/layout/hierarchy2"/>
    <dgm:cxn modelId="{029470DD-C921-4F16-9C78-93144F0EFD41}" type="presParOf" srcId="{9A9C094E-BABF-47D1-9827-0931042DFFC7}" destId="{6FDF3825-DFC3-42E2-A070-47EB13C4C856}" srcOrd="0" destOrd="0" presId="urn:microsoft.com/office/officeart/2005/8/layout/hierarchy2"/>
    <dgm:cxn modelId="{B28D4694-AAE3-438F-82D4-AF02DA07BD21}" type="presParOf" srcId="{9A9C094E-BABF-47D1-9827-0931042DFFC7}" destId="{5046B789-595F-4B13-9A22-B9E306DA14F2}" srcOrd="1" destOrd="0" presId="urn:microsoft.com/office/officeart/2005/8/layout/hierarchy2"/>
    <dgm:cxn modelId="{7A698991-C115-4BDE-8A57-FC8756E53157}" type="presParOf" srcId="{3D0D457B-16C3-4A24-8AB3-06587AFDFCBB}" destId="{22DCDCED-AF9C-4700-9855-7A11673BCF2A}" srcOrd="2" destOrd="0" presId="urn:microsoft.com/office/officeart/2005/8/layout/hierarchy2"/>
    <dgm:cxn modelId="{F8142C0A-0E48-4E60-BB2C-867966394A2D}" type="presParOf" srcId="{22DCDCED-AF9C-4700-9855-7A11673BCF2A}" destId="{40855963-D762-4C5E-BFF0-1320D1447295}" srcOrd="0" destOrd="0" presId="urn:microsoft.com/office/officeart/2005/8/layout/hierarchy2"/>
    <dgm:cxn modelId="{98CAD3BC-D624-4466-B899-A0B3F5E9C8FB}" type="presParOf" srcId="{3D0D457B-16C3-4A24-8AB3-06587AFDFCBB}" destId="{0D618EC3-4BC4-4671-93B9-898B4F83450A}" srcOrd="3" destOrd="0" presId="urn:microsoft.com/office/officeart/2005/8/layout/hierarchy2"/>
    <dgm:cxn modelId="{D8CD3D9A-1EDD-4611-9CCB-C4B5713DF467}" type="presParOf" srcId="{0D618EC3-4BC4-4671-93B9-898B4F83450A}" destId="{5CC9B7B5-689F-4CEE-A9FC-69CBAFC3DD34}" srcOrd="0" destOrd="0" presId="urn:microsoft.com/office/officeart/2005/8/layout/hierarchy2"/>
    <dgm:cxn modelId="{B231DAE6-77F3-431B-AADF-A632D2FD2B51}" type="presParOf" srcId="{0D618EC3-4BC4-4671-93B9-898B4F83450A}" destId="{98ABBA4E-AB4B-46CF-866A-75966A2F6579}" srcOrd="1" destOrd="0" presId="urn:microsoft.com/office/officeart/2005/8/layout/hierarchy2"/>
    <dgm:cxn modelId="{AE0C82BA-4684-4A75-B420-83099D6B1185}" type="presParOf" srcId="{3D0D457B-16C3-4A24-8AB3-06587AFDFCBB}" destId="{87319E38-DA3B-4532-B37F-EB2E3C0BAA3D}" srcOrd="4" destOrd="0" presId="urn:microsoft.com/office/officeart/2005/8/layout/hierarchy2"/>
    <dgm:cxn modelId="{21D74D7A-EE12-4283-95B3-FF2BB6D24235}" type="presParOf" srcId="{87319E38-DA3B-4532-B37F-EB2E3C0BAA3D}" destId="{0FF24784-ABAE-4D93-89F3-626DAEB6CFE4}" srcOrd="0" destOrd="0" presId="urn:microsoft.com/office/officeart/2005/8/layout/hierarchy2"/>
    <dgm:cxn modelId="{55A00520-8EED-4DF5-BBBB-D9841770FCA1}" type="presParOf" srcId="{3D0D457B-16C3-4A24-8AB3-06587AFDFCBB}" destId="{A8955716-4CAC-4D7F-A0D1-B855E0FB1AF5}" srcOrd="5" destOrd="0" presId="urn:microsoft.com/office/officeart/2005/8/layout/hierarchy2"/>
    <dgm:cxn modelId="{5E79C482-CA89-49C4-813A-A2CA64FEAADF}" type="presParOf" srcId="{A8955716-4CAC-4D7F-A0D1-B855E0FB1AF5}" destId="{0B0B0160-2517-4531-89BB-20C1BFC9BDBB}" srcOrd="0" destOrd="0" presId="urn:microsoft.com/office/officeart/2005/8/layout/hierarchy2"/>
    <dgm:cxn modelId="{C32518C2-E7E5-40A5-8A45-E6C4A7BE2FAE}" type="presParOf" srcId="{A8955716-4CAC-4D7F-A0D1-B855E0FB1AF5}" destId="{C2685B18-E86C-4F59-A581-641485534F69}" srcOrd="1" destOrd="0" presId="urn:microsoft.com/office/officeart/2005/8/layout/hierarchy2"/>
    <dgm:cxn modelId="{9C1ECAAB-28DF-4988-A220-129E3A23C99A}" type="presParOf" srcId="{3D0D457B-16C3-4A24-8AB3-06587AFDFCBB}" destId="{C21B89BE-3F7B-4FED-AC37-E7F467E19B54}" srcOrd="6" destOrd="0" presId="urn:microsoft.com/office/officeart/2005/8/layout/hierarchy2"/>
    <dgm:cxn modelId="{C696BF12-C786-4851-8C9C-E7D4A0B8684B}" type="presParOf" srcId="{C21B89BE-3F7B-4FED-AC37-E7F467E19B54}" destId="{A5908447-C812-4D82-A627-180A5835D396}" srcOrd="0" destOrd="0" presId="urn:microsoft.com/office/officeart/2005/8/layout/hierarchy2"/>
    <dgm:cxn modelId="{CBDD42D7-5B92-4EBB-BF23-1748327D2D65}" type="presParOf" srcId="{3D0D457B-16C3-4A24-8AB3-06587AFDFCBB}" destId="{63F54BF5-92CD-40DB-9BBB-66E0E31DBA73}" srcOrd="7" destOrd="0" presId="urn:microsoft.com/office/officeart/2005/8/layout/hierarchy2"/>
    <dgm:cxn modelId="{8159E1C3-AF86-4F83-97B2-527F82F1CC65}" type="presParOf" srcId="{63F54BF5-92CD-40DB-9BBB-66E0E31DBA73}" destId="{8932E7FE-DFFE-4675-A160-E7C105689839}" srcOrd="0" destOrd="0" presId="urn:microsoft.com/office/officeart/2005/8/layout/hierarchy2"/>
    <dgm:cxn modelId="{75876E96-CF2A-46DB-BB5E-45A54B4CDF1A}" type="presParOf" srcId="{63F54BF5-92CD-40DB-9BBB-66E0E31DBA73}" destId="{14397EFE-DF89-4BC5-8365-7832B9BC27FC}" srcOrd="1" destOrd="0" presId="urn:microsoft.com/office/officeart/2005/8/layout/hierarchy2"/>
    <dgm:cxn modelId="{AB489CBB-7335-4B4A-A457-0804E20C3CC3}" type="presParOf" srcId="{3D0D457B-16C3-4A24-8AB3-06587AFDFCBB}" destId="{A6275670-E658-4666-8254-F199FB48C3B4}" srcOrd="8" destOrd="0" presId="urn:microsoft.com/office/officeart/2005/8/layout/hierarchy2"/>
    <dgm:cxn modelId="{BD194754-5A38-404D-8786-65FDBEEC5E47}" type="presParOf" srcId="{A6275670-E658-4666-8254-F199FB48C3B4}" destId="{4F96A71C-CD5B-425F-A928-85FC7D146A24}" srcOrd="0" destOrd="0" presId="urn:microsoft.com/office/officeart/2005/8/layout/hierarchy2"/>
    <dgm:cxn modelId="{D89CF848-83E8-4832-BC15-5DE92C24347D}" type="presParOf" srcId="{3D0D457B-16C3-4A24-8AB3-06587AFDFCBB}" destId="{D30254BE-EC70-4055-B5E3-E81AF4787C85}" srcOrd="9" destOrd="0" presId="urn:microsoft.com/office/officeart/2005/8/layout/hierarchy2"/>
    <dgm:cxn modelId="{D8B0C0F7-F167-431E-9D39-8AB9ED4207F9}" type="presParOf" srcId="{D30254BE-EC70-4055-B5E3-E81AF4787C85}" destId="{6A3E0A71-95F3-45ED-95AC-CD9A9BA7959D}" srcOrd="0" destOrd="0" presId="urn:microsoft.com/office/officeart/2005/8/layout/hierarchy2"/>
    <dgm:cxn modelId="{75D2BD97-A397-440B-AFE3-7ACEE5D6E7DB}" type="presParOf" srcId="{D30254BE-EC70-4055-B5E3-E81AF4787C85}" destId="{9AA58A3C-6845-4FB5-982E-E2948F819B14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/>
      <dgm:t>
        <a:bodyPr/>
        <a:lstStyle/>
        <a:p>
          <a:r>
            <a:rPr lang="es-CL" sz="1200" dirty="0"/>
            <a:t>Superficie de cultivos anuales (especie) por región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2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200"/>
        </a:p>
      </dgm:t>
    </dgm:pt>
    <dgm:pt modelId="{38E87BCF-FDF7-4274-8040-E27CF9C7DA95}">
      <dgm:prSet phldrT="[Texto]" custT="1"/>
      <dgm:spPr/>
      <dgm:t>
        <a:bodyPr/>
        <a:lstStyle/>
        <a:p>
          <a:r>
            <a:rPr lang="es-CL" sz="1200" dirty="0"/>
            <a:t>Rendimiento de cultivos anuales (especie) por región</a:t>
          </a:r>
        </a:p>
      </dgm:t>
    </dgm:pt>
    <dgm:pt modelId="{B4D0B62D-260B-47A3-B754-A755A6696340}" type="parTrans" cxnId="{65DEA134-08BB-4228-A92A-0404170824B9}">
      <dgm:prSet/>
      <dgm:spPr/>
      <dgm:t>
        <a:bodyPr/>
        <a:lstStyle/>
        <a:p>
          <a:endParaRPr lang="es-CL" sz="1200"/>
        </a:p>
      </dgm:t>
    </dgm:pt>
    <dgm:pt modelId="{8BA5ACD9-5FFA-48F4-8FFE-A4FEA3174827}" type="sibTrans" cxnId="{65DEA134-08BB-4228-A92A-0404170824B9}">
      <dgm:prSet/>
      <dgm:spPr/>
      <dgm:t>
        <a:bodyPr/>
        <a:lstStyle/>
        <a:p>
          <a:endParaRPr lang="es-CL" sz="1200"/>
        </a:p>
      </dgm:t>
    </dgm:pt>
    <dgm:pt modelId="{8E01CE8C-3AC0-4851-B335-89F7E4079F6E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Evolución histórica superficie y rendimiento por región</a:t>
          </a:r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200"/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 sz="1200"/>
        </a:p>
      </dgm:t>
    </dgm:pt>
    <dgm:pt modelId="{A25D0F06-8908-4485-B14F-3631CDC2489E}">
      <dgm:prSet custT="1"/>
      <dgm:spPr/>
      <dgm:t>
        <a:bodyPr/>
        <a:lstStyle/>
        <a:p>
          <a:r>
            <a:rPr lang="es-CL" sz="1200" dirty="0"/>
            <a:t>Exportaciones de cultivos anuales por categoría (Kg y USD FOB). </a:t>
          </a:r>
          <a:r>
            <a:rPr lang="es-CL" sz="1200" dirty="0">
              <a:solidFill>
                <a:srgbClr val="FFFF00"/>
              </a:solidFill>
            </a:rPr>
            <a:t>Evolución mensual</a:t>
          </a:r>
        </a:p>
      </dgm:t>
    </dgm:pt>
    <dgm:pt modelId="{005E6050-7DD6-466F-9150-BBEF392E1A64}" type="parTrans" cxnId="{E16DCF34-99C6-4BCF-9B39-D9E6B9735DB1}">
      <dgm:prSet/>
      <dgm:spPr/>
      <dgm:t>
        <a:bodyPr/>
        <a:lstStyle/>
        <a:p>
          <a:endParaRPr lang="es-CL" sz="1200"/>
        </a:p>
      </dgm:t>
    </dgm:pt>
    <dgm:pt modelId="{9467F436-A3A6-440B-ADBB-F5625225741F}" type="sibTrans" cxnId="{E16DCF34-99C6-4BCF-9B39-D9E6B9735DB1}">
      <dgm:prSet/>
      <dgm:spPr/>
      <dgm:t>
        <a:bodyPr/>
        <a:lstStyle/>
        <a:p>
          <a:endParaRPr lang="es-CL" sz="1200"/>
        </a:p>
      </dgm:t>
    </dgm:pt>
    <dgm:pt modelId="{B5B9D1DD-A13D-4EA0-9D21-3985174AEC81}">
      <dgm:prSet custT="1"/>
      <dgm:spPr/>
      <dgm:t>
        <a:bodyPr/>
        <a:lstStyle/>
        <a:p>
          <a:r>
            <a:rPr lang="es-CL" sz="1200" dirty="0"/>
            <a:t>Número y tipo de empresas vinculadas a cultivos anuales</a:t>
          </a:r>
        </a:p>
      </dgm:t>
    </dgm:pt>
    <dgm:pt modelId="{9DA976F2-EF5D-471E-8826-9EB5004161CA}" type="parTrans" cxnId="{BCB070A0-43FF-4D67-903D-1940FA67EAD7}">
      <dgm:prSet/>
      <dgm:spPr/>
      <dgm:t>
        <a:bodyPr/>
        <a:lstStyle/>
        <a:p>
          <a:endParaRPr lang="es-CL" sz="1200"/>
        </a:p>
      </dgm:t>
    </dgm:pt>
    <dgm:pt modelId="{60370071-9CD0-43AB-99BB-CDD94354CCF2}" type="sibTrans" cxnId="{BCB070A0-43FF-4D67-903D-1940FA67EAD7}">
      <dgm:prSet/>
      <dgm:spPr/>
      <dgm:t>
        <a:bodyPr/>
        <a:lstStyle/>
        <a:p>
          <a:endParaRPr lang="es-CL" sz="1200"/>
        </a:p>
      </dgm:t>
    </dgm:pt>
    <dgm:pt modelId="{BBCA29FE-DE0A-412F-B35D-1F73B7FA6DD7}">
      <dgm:prSet custT="1"/>
      <dgm:spPr/>
      <dgm:t>
        <a:bodyPr/>
        <a:lstStyle/>
        <a:p>
          <a:r>
            <a:rPr lang="es-CL" sz="1200" dirty="0"/>
            <a:t>Trabajadores dependientes vinculados a cultivos anuales</a:t>
          </a:r>
        </a:p>
      </dgm:t>
    </dgm:pt>
    <dgm:pt modelId="{87F99DF9-9FE4-46FA-9128-C0EA032B5DC0}" type="parTrans" cxnId="{C3CC38CE-DC2F-400A-9B7C-C806ACE93EAF}">
      <dgm:prSet/>
      <dgm:spPr/>
      <dgm:t>
        <a:bodyPr/>
        <a:lstStyle/>
        <a:p>
          <a:endParaRPr lang="es-CL" sz="1200"/>
        </a:p>
      </dgm:t>
    </dgm:pt>
    <dgm:pt modelId="{98916814-D5A0-47FA-B9E7-88413A8D2E73}" type="sibTrans" cxnId="{C3CC38CE-DC2F-400A-9B7C-C806ACE93EAF}">
      <dgm:prSet/>
      <dgm:spPr/>
      <dgm:t>
        <a:bodyPr/>
        <a:lstStyle/>
        <a:p>
          <a:endParaRPr lang="es-CL" sz="1200"/>
        </a:p>
      </dgm:t>
    </dgm:pt>
    <dgm:pt modelId="{B5348D54-E1B0-4C06-B64C-1EF466EF69AD}">
      <dgm:prSet custT="1"/>
      <dgm:spPr/>
      <dgm:t>
        <a:bodyPr/>
        <a:lstStyle/>
        <a:p>
          <a:r>
            <a:rPr lang="es-CL" sz="1200" dirty="0"/>
            <a:t>Precios a productor de cultivos anuales 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2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 sz="1200"/>
        </a:p>
      </dgm:t>
    </dgm:pt>
    <dgm:pt modelId="{7B3CEDDA-B2D5-4677-B413-CC19F4FBF7F9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superficie y precio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 sz="1200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 sz="1200"/>
        </a:p>
      </dgm:t>
    </dgm:pt>
    <dgm:pt modelId="{30D2A03C-E6DA-419B-BF94-CD1E9A0645B3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empleo y superficie</a:t>
          </a:r>
        </a:p>
      </dgm:t>
    </dgm:pt>
    <dgm:pt modelId="{7EEB6969-E17B-41CD-9EAB-E4C896D3F287}" type="parTrans" cxnId="{98ACD143-C1E4-4794-AE26-6A3BA625E9BF}">
      <dgm:prSet/>
      <dgm:spPr/>
      <dgm:t>
        <a:bodyPr/>
        <a:lstStyle/>
        <a:p>
          <a:endParaRPr lang="es-CL" sz="1200"/>
        </a:p>
      </dgm:t>
    </dgm:pt>
    <dgm:pt modelId="{D4BE3CDA-E39F-4465-ABBB-67A4474520E3}" type="sibTrans" cxnId="{98ACD143-C1E4-4794-AE26-6A3BA625E9BF}">
      <dgm:prSet/>
      <dgm:spPr/>
      <dgm:t>
        <a:bodyPr/>
        <a:lstStyle/>
        <a:p>
          <a:endParaRPr lang="es-CL" sz="1200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9" custLinFactY="-14068" custLinFactNeighborX="331" custLinFactNeighborY="-100000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F438BDA4-7378-4579-9F34-A34766A6A49D}" type="pres">
      <dgm:prSet presAssocID="{38E87BCF-FDF7-4274-8040-E27CF9C7DA95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BDD8CE0D-86A2-4604-9BC4-82117B173DD1}" type="pres">
      <dgm:prSet presAssocID="{8BA5ACD9-5FFA-48F4-8FFE-A4FEA3174827}" presName="spacer" presStyleCnt="0"/>
      <dgm:spPr/>
    </dgm:pt>
    <dgm:pt modelId="{F98FB22C-E1F7-48CE-84EF-E8A89142A6F9}" type="pres">
      <dgm:prSet presAssocID="{8E01CE8C-3AC0-4851-B335-89F7E4079F6E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81D343BA-0FC5-437B-BAD8-9301E6EC0425}" type="pres">
      <dgm:prSet presAssocID="{97DF087E-F62F-4C1D-BA8A-B3823D2A606B}" presName="spacer" presStyleCnt="0"/>
      <dgm:spPr/>
    </dgm:pt>
    <dgm:pt modelId="{679AFE80-4202-474F-B469-D1D6E761A67A}" type="pres">
      <dgm:prSet presAssocID="{A25D0F06-8908-4485-B14F-3631CDC2489E}" presName="parentText" presStyleLbl="node1" presStyleIdx="3" presStyleCnt="9" custLinFactNeighborX="-872" custLinFactNeighborY="-28044">
        <dgm:presLayoutVars>
          <dgm:chMax val="0"/>
          <dgm:bulletEnabled val="1"/>
        </dgm:presLayoutVars>
      </dgm:prSet>
      <dgm:spPr/>
    </dgm:pt>
    <dgm:pt modelId="{79FE3C1E-64C0-438D-8539-09BDD1566255}" type="pres">
      <dgm:prSet presAssocID="{9467F436-A3A6-440B-ADBB-F5625225741F}" presName="spacer" presStyleCnt="0"/>
      <dgm:spPr/>
    </dgm:pt>
    <dgm:pt modelId="{70CD446C-BE44-44E3-B882-1B82565D2144}" type="pres">
      <dgm:prSet presAssocID="{B5348D54-E1B0-4C06-B64C-1EF466EF69AD}" presName="parentText" presStyleLbl="node1" presStyleIdx="4" presStyleCnt="9" custLinFactNeighborX="-829" custLinFactNeighborY="-15840">
        <dgm:presLayoutVars>
          <dgm:chMax val="0"/>
          <dgm:bulletEnabled val="1"/>
        </dgm:presLayoutVars>
      </dgm:prSet>
      <dgm:spPr/>
    </dgm:pt>
    <dgm:pt modelId="{8442959A-ED9C-4A1A-AB28-134FDE2D1E19}" type="pres">
      <dgm:prSet presAssocID="{8FDD599B-3938-45DB-AADF-D7EBD5655DC0}" presName="spacer" presStyleCnt="0"/>
      <dgm:spPr/>
    </dgm:pt>
    <dgm:pt modelId="{0F97E74E-43EA-4A27-B573-7D1D516A1A50}" type="pres">
      <dgm:prSet presAssocID="{B5B9D1DD-A13D-4EA0-9D21-3985174AEC81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916A4296-741C-442C-B3F1-1FB036E42BF7}" type="pres">
      <dgm:prSet presAssocID="{60370071-9CD0-43AB-99BB-CDD94354CCF2}" presName="spacer" presStyleCnt="0"/>
      <dgm:spPr/>
    </dgm:pt>
    <dgm:pt modelId="{E6481075-D244-4D1D-AFAB-EA2B1E9A04A7}" type="pres">
      <dgm:prSet presAssocID="{BBCA29FE-DE0A-412F-B35D-1F73B7FA6DD7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26618A75-6CB7-40CE-9ABC-4C650CA056D5}" type="pres">
      <dgm:prSet presAssocID="{98916814-D5A0-47FA-B9E7-88413A8D2E73}" presName="spacer" presStyleCnt="0"/>
      <dgm:spPr/>
    </dgm:pt>
    <dgm:pt modelId="{62194439-271A-4CD3-985F-C25D442E1B7A}" type="pres">
      <dgm:prSet presAssocID="{7B3CEDDA-B2D5-4677-B413-CC19F4FBF7F9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E9790FA5-A9C6-41C7-89EA-0B3B0BE4FC1F}" type="pres">
      <dgm:prSet presAssocID="{DF2D000A-D2CE-46AE-BE9A-F9CAAD9C915F}" presName="spacer" presStyleCnt="0"/>
      <dgm:spPr/>
    </dgm:pt>
    <dgm:pt modelId="{C3719557-688D-4A06-8361-2ED1B8E65EB8}" type="pres">
      <dgm:prSet presAssocID="{30D2A03C-E6DA-419B-BF94-CD1E9A0645B3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45281414-6031-476A-B763-AB730EC11EF7}" srcId="{C2B0BC53-E054-4CCB-9171-C86720FC59DF}" destId="{B5348D54-E1B0-4C06-B64C-1EF466EF69AD}" srcOrd="4" destOrd="0" parTransId="{6EBE1A1E-5AC9-4D7D-8BEB-EAD9713BBDAC}" sibTransId="{8FDD599B-3938-45DB-AADF-D7EBD5655DC0}"/>
    <dgm:cxn modelId="{C8FFBD1F-EE30-40E2-B17D-ABF84C6D6F69}" type="presOf" srcId="{B5B9D1DD-A13D-4EA0-9D21-3985174AEC81}" destId="{0F97E74E-43EA-4A27-B573-7D1D516A1A50}" srcOrd="0" destOrd="0" presId="urn:microsoft.com/office/officeart/2005/8/layout/vList2"/>
    <dgm:cxn modelId="{B4B6FC1F-9F9C-4D9C-A174-EDB374E53554}" type="presOf" srcId="{BBCA29FE-DE0A-412F-B35D-1F73B7FA6DD7}" destId="{E6481075-D244-4D1D-AFAB-EA2B1E9A04A7}" srcOrd="0" destOrd="0" presId="urn:microsoft.com/office/officeart/2005/8/layout/vList2"/>
    <dgm:cxn modelId="{29425222-755E-4EC2-95F6-7338A4CEE9C0}" type="presOf" srcId="{8E01CE8C-3AC0-4851-B335-89F7E4079F6E}" destId="{F98FB22C-E1F7-48CE-84EF-E8A89142A6F9}" srcOrd="0" destOrd="0" presId="urn:microsoft.com/office/officeart/2005/8/layout/vList2"/>
    <dgm:cxn modelId="{FAD53F31-74D0-4FBF-A6E2-3A2DD35D59C4}" type="presOf" srcId="{38E87BCF-FDF7-4274-8040-E27CF9C7DA95}" destId="{F438BDA4-7378-4579-9F34-A34766A6A49D}" srcOrd="0" destOrd="0" presId="urn:microsoft.com/office/officeart/2005/8/layout/vList2"/>
    <dgm:cxn modelId="{65DEA134-08BB-4228-A92A-0404170824B9}" srcId="{C2B0BC53-E054-4CCB-9171-C86720FC59DF}" destId="{38E87BCF-FDF7-4274-8040-E27CF9C7DA95}" srcOrd="1" destOrd="0" parTransId="{B4D0B62D-260B-47A3-B754-A755A6696340}" sibTransId="{8BA5ACD9-5FFA-48F4-8FFE-A4FEA3174827}"/>
    <dgm:cxn modelId="{E16DCF34-99C6-4BCF-9B39-D9E6B9735DB1}" srcId="{C2B0BC53-E054-4CCB-9171-C86720FC59DF}" destId="{A25D0F06-8908-4485-B14F-3631CDC2489E}" srcOrd="3" destOrd="0" parTransId="{005E6050-7DD6-466F-9150-BBEF392E1A64}" sibTransId="{9467F436-A3A6-440B-ADBB-F5625225741F}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02FE140-F047-46CE-93C2-F0E59475FAA1}" type="presOf" srcId="{7B3CEDDA-B2D5-4677-B413-CC19F4FBF7F9}" destId="{62194439-271A-4CD3-985F-C25D442E1B7A}" srcOrd="0" destOrd="0" presId="urn:microsoft.com/office/officeart/2005/8/layout/vList2"/>
    <dgm:cxn modelId="{98ACD143-C1E4-4794-AE26-6A3BA625E9BF}" srcId="{C2B0BC53-E054-4CCB-9171-C86720FC59DF}" destId="{30D2A03C-E6DA-419B-BF94-CD1E9A0645B3}" srcOrd="8" destOrd="0" parTransId="{7EEB6969-E17B-41CD-9EAB-E4C896D3F287}" sibTransId="{D4BE3CDA-E39F-4465-ABBB-67A4474520E3}"/>
    <dgm:cxn modelId="{7315D570-88B8-416A-8A56-5505B656CC1B}" srcId="{C2B0BC53-E054-4CCB-9171-C86720FC59DF}" destId="{7B3CEDDA-B2D5-4677-B413-CC19F4FBF7F9}" srcOrd="7" destOrd="0" parTransId="{CA503591-810B-48E6-A21D-EC06F862F712}" sibTransId="{DF2D000A-D2CE-46AE-BE9A-F9CAAD9C915F}"/>
    <dgm:cxn modelId="{83EBE883-242F-4744-A274-B775F61DC537}" type="presOf" srcId="{A25D0F06-8908-4485-B14F-3631CDC2489E}" destId="{679AFE80-4202-474F-B469-D1D6E761A67A}" srcOrd="0" destOrd="0" presId="urn:microsoft.com/office/officeart/2005/8/layout/vList2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BCB070A0-43FF-4D67-903D-1940FA67EAD7}" srcId="{C2B0BC53-E054-4CCB-9171-C86720FC59DF}" destId="{B5B9D1DD-A13D-4EA0-9D21-3985174AEC81}" srcOrd="5" destOrd="0" parTransId="{9DA976F2-EF5D-471E-8826-9EB5004161CA}" sibTransId="{60370071-9CD0-43AB-99BB-CDD94354CCF2}"/>
    <dgm:cxn modelId="{E15FDEBB-AA30-4624-A647-3EE869D0B2C4}" srcId="{C2B0BC53-E054-4CCB-9171-C86720FC59DF}" destId="{8E01CE8C-3AC0-4851-B335-89F7E4079F6E}" srcOrd="2" destOrd="0" parTransId="{3AE9990B-0950-4A50-A722-041AC2115633}" sibTransId="{97DF087E-F62F-4C1D-BA8A-B3823D2A606B}"/>
    <dgm:cxn modelId="{C3CC38CE-DC2F-400A-9B7C-C806ACE93EAF}" srcId="{C2B0BC53-E054-4CCB-9171-C86720FC59DF}" destId="{BBCA29FE-DE0A-412F-B35D-1F73B7FA6DD7}" srcOrd="6" destOrd="0" parTransId="{87F99DF9-9FE4-46FA-9128-C0EA032B5DC0}" sibTransId="{98916814-D5A0-47FA-B9E7-88413A8D2E73}"/>
    <dgm:cxn modelId="{0F211EDC-6618-4A94-B8B9-534DCFF64521}" type="presOf" srcId="{B5348D54-E1B0-4C06-B64C-1EF466EF69AD}" destId="{70CD446C-BE44-44E3-B882-1B82565D2144}" srcOrd="0" destOrd="0" presId="urn:microsoft.com/office/officeart/2005/8/layout/vList2"/>
    <dgm:cxn modelId="{C77DB5ED-4E57-485C-A4D9-E09455993C8C}" type="presOf" srcId="{30D2A03C-E6DA-419B-BF94-CD1E9A0645B3}" destId="{C3719557-688D-4A06-8361-2ED1B8E65EB8}" srcOrd="0" destOrd="0" presId="urn:microsoft.com/office/officeart/2005/8/layout/vList2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00E71BD3-BFF8-4ADC-AC0D-4F0F7C384878}" type="presParOf" srcId="{1F6D38BD-2110-42FB-B4C5-B34E9A64E923}" destId="{F438BDA4-7378-4579-9F34-A34766A6A49D}" srcOrd="2" destOrd="0" presId="urn:microsoft.com/office/officeart/2005/8/layout/vList2"/>
    <dgm:cxn modelId="{99B873A9-A658-4212-B212-EA59E8A90124}" type="presParOf" srcId="{1F6D38BD-2110-42FB-B4C5-B34E9A64E923}" destId="{BDD8CE0D-86A2-4604-9BC4-82117B173DD1}" srcOrd="3" destOrd="0" presId="urn:microsoft.com/office/officeart/2005/8/layout/vList2"/>
    <dgm:cxn modelId="{26C51488-0579-410C-807B-25188148E863}" type="presParOf" srcId="{1F6D38BD-2110-42FB-B4C5-B34E9A64E923}" destId="{F98FB22C-E1F7-48CE-84EF-E8A89142A6F9}" srcOrd="4" destOrd="0" presId="urn:microsoft.com/office/officeart/2005/8/layout/vList2"/>
    <dgm:cxn modelId="{63062E83-F613-46FE-846E-6364A30EA2CC}" type="presParOf" srcId="{1F6D38BD-2110-42FB-B4C5-B34E9A64E923}" destId="{81D343BA-0FC5-437B-BAD8-9301E6EC0425}" srcOrd="5" destOrd="0" presId="urn:microsoft.com/office/officeart/2005/8/layout/vList2"/>
    <dgm:cxn modelId="{3AA7110F-BA21-47CA-A753-DACB942ADD8F}" type="presParOf" srcId="{1F6D38BD-2110-42FB-B4C5-B34E9A64E923}" destId="{679AFE80-4202-474F-B469-D1D6E761A67A}" srcOrd="6" destOrd="0" presId="urn:microsoft.com/office/officeart/2005/8/layout/vList2"/>
    <dgm:cxn modelId="{53029359-5BEF-4496-A233-F351E9F02BB8}" type="presParOf" srcId="{1F6D38BD-2110-42FB-B4C5-B34E9A64E923}" destId="{79FE3C1E-64C0-438D-8539-09BDD1566255}" srcOrd="7" destOrd="0" presId="urn:microsoft.com/office/officeart/2005/8/layout/vList2"/>
    <dgm:cxn modelId="{F390D31F-CF70-42FE-9120-BD95C9F16660}" type="presParOf" srcId="{1F6D38BD-2110-42FB-B4C5-B34E9A64E923}" destId="{70CD446C-BE44-44E3-B882-1B82565D2144}" srcOrd="8" destOrd="0" presId="urn:microsoft.com/office/officeart/2005/8/layout/vList2"/>
    <dgm:cxn modelId="{8A12E2AC-CE63-4095-9BCA-A89B62EF6061}" type="presParOf" srcId="{1F6D38BD-2110-42FB-B4C5-B34E9A64E923}" destId="{8442959A-ED9C-4A1A-AB28-134FDE2D1E19}" srcOrd="9" destOrd="0" presId="urn:microsoft.com/office/officeart/2005/8/layout/vList2"/>
    <dgm:cxn modelId="{3943304A-20C7-4E7D-96DD-20AB850412DA}" type="presParOf" srcId="{1F6D38BD-2110-42FB-B4C5-B34E9A64E923}" destId="{0F97E74E-43EA-4A27-B573-7D1D516A1A50}" srcOrd="10" destOrd="0" presId="urn:microsoft.com/office/officeart/2005/8/layout/vList2"/>
    <dgm:cxn modelId="{65CF852D-28B6-40B4-8801-96C3C5D948FB}" type="presParOf" srcId="{1F6D38BD-2110-42FB-B4C5-B34E9A64E923}" destId="{916A4296-741C-442C-B3F1-1FB036E42BF7}" srcOrd="11" destOrd="0" presId="urn:microsoft.com/office/officeart/2005/8/layout/vList2"/>
    <dgm:cxn modelId="{8BB582F0-D4D1-4E8E-ACB5-CE3A481A3372}" type="presParOf" srcId="{1F6D38BD-2110-42FB-B4C5-B34E9A64E923}" destId="{E6481075-D244-4D1D-AFAB-EA2B1E9A04A7}" srcOrd="12" destOrd="0" presId="urn:microsoft.com/office/officeart/2005/8/layout/vList2"/>
    <dgm:cxn modelId="{116E0449-332D-487F-A021-EDA443E777EB}" type="presParOf" srcId="{1F6D38BD-2110-42FB-B4C5-B34E9A64E923}" destId="{26618A75-6CB7-40CE-9ABC-4C650CA056D5}" srcOrd="13" destOrd="0" presId="urn:microsoft.com/office/officeart/2005/8/layout/vList2"/>
    <dgm:cxn modelId="{A5BC2A26-76E0-484D-BA03-28FC4DFE0EF2}" type="presParOf" srcId="{1F6D38BD-2110-42FB-B4C5-B34E9A64E923}" destId="{62194439-271A-4CD3-985F-C25D442E1B7A}" srcOrd="14" destOrd="0" presId="urn:microsoft.com/office/officeart/2005/8/layout/vList2"/>
    <dgm:cxn modelId="{E6F41B52-1819-43F9-B168-E35071AF0178}" type="presParOf" srcId="{1F6D38BD-2110-42FB-B4C5-B34E9A64E923}" destId="{E9790FA5-A9C6-41C7-89EA-0B3B0BE4FC1F}" srcOrd="15" destOrd="0" presId="urn:microsoft.com/office/officeart/2005/8/layout/vList2"/>
    <dgm:cxn modelId="{853ACBB7-2D79-46F4-BC34-B11B9AEE4914}" type="presParOf" srcId="{1F6D38BD-2110-42FB-B4C5-B34E9A64E923}" destId="{C3719557-688D-4A06-8361-2ED1B8E65EB8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/>
      <dgm:t>
        <a:bodyPr/>
        <a:lstStyle/>
        <a:p>
          <a:r>
            <a:rPr lang="es-CL" sz="1200" dirty="0"/>
            <a:t>Superficie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2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200"/>
        </a:p>
      </dgm:t>
    </dgm:pt>
    <dgm:pt modelId="{38E87BCF-FDF7-4274-8040-E27CF9C7DA95}">
      <dgm:prSet phldrT="[Texto]" custT="1"/>
      <dgm:spPr/>
      <dgm:t>
        <a:bodyPr/>
        <a:lstStyle/>
        <a:p>
          <a:r>
            <a:rPr lang="es-CL" sz="1200" dirty="0"/>
            <a:t>Rendimiento</a:t>
          </a:r>
        </a:p>
      </dgm:t>
    </dgm:pt>
    <dgm:pt modelId="{B4D0B62D-260B-47A3-B754-A755A6696340}" type="parTrans" cxnId="{65DEA134-08BB-4228-A92A-0404170824B9}">
      <dgm:prSet/>
      <dgm:spPr/>
      <dgm:t>
        <a:bodyPr/>
        <a:lstStyle/>
        <a:p>
          <a:endParaRPr lang="es-CL" sz="1200"/>
        </a:p>
      </dgm:t>
    </dgm:pt>
    <dgm:pt modelId="{8BA5ACD9-5FFA-48F4-8FFE-A4FEA3174827}" type="sibTrans" cxnId="{65DEA134-08BB-4228-A92A-0404170824B9}">
      <dgm:prSet/>
      <dgm:spPr/>
      <dgm:t>
        <a:bodyPr/>
        <a:lstStyle/>
        <a:p>
          <a:endParaRPr lang="es-CL" sz="1200"/>
        </a:p>
      </dgm:t>
    </dgm:pt>
    <dgm:pt modelId="{8E01CE8C-3AC0-4851-B335-89F7E4079F6E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Evolución histórica</a:t>
          </a:r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200"/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 sz="1200"/>
        </a:p>
      </dgm:t>
    </dgm:pt>
    <dgm:pt modelId="{A25D0F06-8908-4485-B14F-3631CDC2489E}">
      <dgm:prSet custT="1"/>
      <dgm:spPr/>
      <dgm:t>
        <a:bodyPr/>
        <a:lstStyle/>
        <a:p>
          <a:r>
            <a:rPr lang="es-CL" sz="1200" dirty="0"/>
            <a:t>Exportaciones </a:t>
          </a:r>
        </a:p>
      </dgm:t>
    </dgm:pt>
    <dgm:pt modelId="{005E6050-7DD6-466F-9150-BBEF392E1A64}" type="parTrans" cxnId="{E16DCF34-99C6-4BCF-9B39-D9E6B9735DB1}">
      <dgm:prSet/>
      <dgm:spPr/>
      <dgm:t>
        <a:bodyPr/>
        <a:lstStyle/>
        <a:p>
          <a:endParaRPr lang="es-CL" sz="1200"/>
        </a:p>
      </dgm:t>
    </dgm:pt>
    <dgm:pt modelId="{9467F436-A3A6-440B-ADBB-F5625225741F}" type="sibTrans" cxnId="{E16DCF34-99C6-4BCF-9B39-D9E6B9735DB1}">
      <dgm:prSet/>
      <dgm:spPr/>
      <dgm:t>
        <a:bodyPr/>
        <a:lstStyle/>
        <a:p>
          <a:endParaRPr lang="es-CL" sz="1200"/>
        </a:p>
      </dgm:t>
    </dgm:pt>
    <dgm:pt modelId="{B5B9D1DD-A13D-4EA0-9D21-3985174AEC81}">
      <dgm:prSet custT="1"/>
      <dgm:spPr/>
      <dgm:t>
        <a:bodyPr/>
        <a:lstStyle/>
        <a:p>
          <a:r>
            <a:rPr lang="es-CL" sz="1200" dirty="0"/>
            <a:t>Empresas </a:t>
          </a:r>
        </a:p>
      </dgm:t>
    </dgm:pt>
    <dgm:pt modelId="{9DA976F2-EF5D-471E-8826-9EB5004161CA}" type="parTrans" cxnId="{BCB070A0-43FF-4D67-903D-1940FA67EAD7}">
      <dgm:prSet/>
      <dgm:spPr/>
      <dgm:t>
        <a:bodyPr/>
        <a:lstStyle/>
        <a:p>
          <a:endParaRPr lang="es-CL" sz="1200"/>
        </a:p>
      </dgm:t>
    </dgm:pt>
    <dgm:pt modelId="{60370071-9CD0-43AB-99BB-CDD94354CCF2}" type="sibTrans" cxnId="{BCB070A0-43FF-4D67-903D-1940FA67EAD7}">
      <dgm:prSet/>
      <dgm:spPr/>
      <dgm:t>
        <a:bodyPr/>
        <a:lstStyle/>
        <a:p>
          <a:endParaRPr lang="es-CL" sz="1200"/>
        </a:p>
      </dgm:t>
    </dgm:pt>
    <dgm:pt modelId="{BBCA29FE-DE0A-412F-B35D-1F73B7FA6DD7}">
      <dgm:prSet custT="1"/>
      <dgm:spPr/>
      <dgm:t>
        <a:bodyPr/>
        <a:lstStyle/>
        <a:p>
          <a:r>
            <a:rPr lang="es-CL" sz="1200" dirty="0"/>
            <a:t>Empleo</a:t>
          </a:r>
        </a:p>
      </dgm:t>
    </dgm:pt>
    <dgm:pt modelId="{87F99DF9-9FE4-46FA-9128-C0EA032B5DC0}" type="parTrans" cxnId="{C3CC38CE-DC2F-400A-9B7C-C806ACE93EAF}">
      <dgm:prSet/>
      <dgm:spPr/>
      <dgm:t>
        <a:bodyPr/>
        <a:lstStyle/>
        <a:p>
          <a:endParaRPr lang="es-CL" sz="1200"/>
        </a:p>
      </dgm:t>
    </dgm:pt>
    <dgm:pt modelId="{98916814-D5A0-47FA-B9E7-88413A8D2E73}" type="sibTrans" cxnId="{C3CC38CE-DC2F-400A-9B7C-C806ACE93EAF}">
      <dgm:prSet/>
      <dgm:spPr/>
      <dgm:t>
        <a:bodyPr/>
        <a:lstStyle/>
        <a:p>
          <a:endParaRPr lang="es-CL" sz="1200"/>
        </a:p>
      </dgm:t>
    </dgm:pt>
    <dgm:pt modelId="{B5348D54-E1B0-4C06-B64C-1EF466EF69AD}">
      <dgm:prSet custT="1"/>
      <dgm:spPr/>
      <dgm:t>
        <a:bodyPr/>
        <a:lstStyle/>
        <a:p>
          <a:r>
            <a:rPr lang="es-CL" sz="1200" dirty="0"/>
            <a:t>Precios 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2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 sz="1200"/>
        </a:p>
      </dgm:t>
    </dgm:pt>
    <dgm:pt modelId="{7B3CEDDA-B2D5-4677-B413-CC19F4FBF7F9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superficie y precio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 sz="1200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 sz="1200"/>
        </a:p>
      </dgm:t>
    </dgm:pt>
    <dgm:pt modelId="{F2C914AC-4486-4716-8BAF-C026C9042C44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superficie y empleo</a:t>
          </a:r>
        </a:p>
      </dgm:t>
    </dgm:pt>
    <dgm:pt modelId="{34BC77F9-698D-4722-AE24-5C9C515E210D}" type="parTrans" cxnId="{35E156E6-C669-4F97-8C85-28C995147C42}">
      <dgm:prSet/>
      <dgm:spPr/>
      <dgm:t>
        <a:bodyPr/>
        <a:lstStyle/>
        <a:p>
          <a:endParaRPr lang="es-CL" sz="1200"/>
        </a:p>
      </dgm:t>
    </dgm:pt>
    <dgm:pt modelId="{FAA63A13-FE80-4BA9-99CB-6C4C857BD98E}" type="sibTrans" cxnId="{35E156E6-C669-4F97-8C85-28C995147C42}">
      <dgm:prSet/>
      <dgm:spPr/>
      <dgm:t>
        <a:bodyPr/>
        <a:lstStyle/>
        <a:p>
          <a:endParaRPr lang="es-CL" sz="1200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9" custLinFactNeighborX="0" custLinFactNeighborY="13314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F438BDA4-7378-4579-9F34-A34766A6A49D}" type="pres">
      <dgm:prSet presAssocID="{38E87BCF-FDF7-4274-8040-E27CF9C7DA95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BDD8CE0D-86A2-4604-9BC4-82117B173DD1}" type="pres">
      <dgm:prSet presAssocID="{8BA5ACD9-5FFA-48F4-8FFE-A4FEA3174827}" presName="spacer" presStyleCnt="0"/>
      <dgm:spPr/>
    </dgm:pt>
    <dgm:pt modelId="{F98FB22C-E1F7-48CE-84EF-E8A89142A6F9}" type="pres">
      <dgm:prSet presAssocID="{8E01CE8C-3AC0-4851-B335-89F7E4079F6E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81D343BA-0FC5-437B-BAD8-9301E6EC0425}" type="pres">
      <dgm:prSet presAssocID="{97DF087E-F62F-4C1D-BA8A-B3823D2A606B}" presName="spacer" presStyleCnt="0"/>
      <dgm:spPr/>
    </dgm:pt>
    <dgm:pt modelId="{679AFE80-4202-474F-B469-D1D6E761A67A}" type="pres">
      <dgm:prSet presAssocID="{A25D0F06-8908-4485-B14F-3631CDC2489E}" presName="parentText" presStyleLbl="node1" presStyleIdx="3" presStyleCnt="9" custLinFactNeighborX="-872" custLinFactNeighborY="-28044">
        <dgm:presLayoutVars>
          <dgm:chMax val="0"/>
          <dgm:bulletEnabled val="1"/>
        </dgm:presLayoutVars>
      </dgm:prSet>
      <dgm:spPr/>
    </dgm:pt>
    <dgm:pt modelId="{79FE3C1E-64C0-438D-8539-09BDD1566255}" type="pres">
      <dgm:prSet presAssocID="{9467F436-A3A6-440B-ADBB-F5625225741F}" presName="spacer" presStyleCnt="0"/>
      <dgm:spPr/>
    </dgm:pt>
    <dgm:pt modelId="{70CD446C-BE44-44E3-B882-1B82565D2144}" type="pres">
      <dgm:prSet presAssocID="{B5348D54-E1B0-4C06-B64C-1EF466EF69AD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8442959A-ED9C-4A1A-AB28-134FDE2D1E19}" type="pres">
      <dgm:prSet presAssocID="{8FDD599B-3938-45DB-AADF-D7EBD5655DC0}" presName="spacer" presStyleCnt="0"/>
      <dgm:spPr/>
    </dgm:pt>
    <dgm:pt modelId="{0F97E74E-43EA-4A27-B573-7D1D516A1A50}" type="pres">
      <dgm:prSet presAssocID="{B5B9D1DD-A13D-4EA0-9D21-3985174AEC81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916A4296-741C-442C-B3F1-1FB036E42BF7}" type="pres">
      <dgm:prSet presAssocID="{60370071-9CD0-43AB-99BB-CDD94354CCF2}" presName="spacer" presStyleCnt="0"/>
      <dgm:spPr/>
    </dgm:pt>
    <dgm:pt modelId="{E6481075-D244-4D1D-AFAB-EA2B1E9A04A7}" type="pres">
      <dgm:prSet presAssocID="{BBCA29FE-DE0A-412F-B35D-1F73B7FA6DD7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26618A75-6CB7-40CE-9ABC-4C650CA056D5}" type="pres">
      <dgm:prSet presAssocID="{98916814-D5A0-47FA-B9E7-88413A8D2E73}" presName="spacer" presStyleCnt="0"/>
      <dgm:spPr/>
    </dgm:pt>
    <dgm:pt modelId="{62194439-271A-4CD3-985F-C25D442E1B7A}" type="pres">
      <dgm:prSet presAssocID="{7B3CEDDA-B2D5-4677-B413-CC19F4FBF7F9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65E014F4-6FA3-4C52-AA54-C766534B44C1}" type="pres">
      <dgm:prSet presAssocID="{DF2D000A-D2CE-46AE-BE9A-F9CAAD9C915F}" presName="spacer" presStyleCnt="0"/>
      <dgm:spPr/>
    </dgm:pt>
    <dgm:pt modelId="{A403C302-889C-407C-BA8F-E75766823292}" type="pres">
      <dgm:prSet presAssocID="{F2C914AC-4486-4716-8BAF-C026C9042C44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FAEB4C08-F180-4AF8-BD57-5276D69DBF49}" type="presOf" srcId="{F2C914AC-4486-4716-8BAF-C026C9042C44}" destId="{A403C302-889C-407C-BA8F-E75766823292}" srcOrd="0" destOrd="0" presId="urn:microsoft.com/office/officeart/2005/8/layout/vList2"/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45281414-6031-476A-B763-AB730EC11EF7}" srcId="{C2B0BC53-E054-4CCB-9171-C86720FC59DF}" destId="{B5348D54-E1B0-4C06-B64C-1EF466EF69AD}" srcOrd="4" destOrd="0" parTransId="{6EBE1A1E-5AC9-4D7D-8BEB-EAD9713BBDAC}" sibTransId="{8FDD599B-3938-45DB-AADF-D7EBD5655DC0}"/>
    <dgm:cxn modelId="{C8FFBD1F-EE30-40E2-B17D-ABF84C6D6F69}" type="presOf" srcId="{B5B9D1DD-A13D-4EA0-9D21-3985174AEC81}" destId="{0F97E74E-43EA-4A27-B573-7D1D516A1A50}" srcOrd="0" destOrd="0" presId="urn:microsoft.com/office/officeart/2005/8/layout/vList2"/>
    <dgm:cxn modelId="{B4B6FC1F-9F9C-4D9C-A174-EDB374E53554}" type="presOf" srcId="{BBCA29FE-DE0A-412F-B35D-1F73B7FA6DD7}" destId="{E6481075-D244-4D1D-AFAB-EA2B1E9A04A7}" srcOrd="0" destOrd="0" presId="urn:microsoft.com/office/officeart/2005/8/layout/vList2"/>
    <dgm:cxn modelId="{29425222-755E-4EC2-95F6-7338A4CEE9C0}" type="presOf" srcId="{8E01CE8C-3AC0-4851-B335-89F7E4079F6E}" destId="{F98FB22C-E1F7-48CE-84EF-E8A89142A6F9}" srcOrd="0" destOrd="0" presId="urn:microsoft.com/office/officeart/2005/8/layout/vList2"/>
    <dgm:cxn modelId="{FAD53F31-74D0-4FBF-A6E2-3A2DD35D59C4}" type="presOf" srcId="{38E87BCF-FDF7-4274-8040-E27CF9C7DA95}" destId="{F438BDA4-7378-4579-9F34-A34766A6A49D}" srcOrd="0" destOrd="0" presId="urn:microsoft.com/office/officeart/2005/8/layout/vList2"/>
    <dgm:cxn modelId="{65DEA134-08BB-4228-A92A-0404170824B9}" srcId="{C2B0BC53-E054-4CCB-9171-C86720FC59DF}" destId="{38E87BCF-FDF7-4274-8040-E27CF9C7DA95}" srcOrd="1" destOrd="0" parTransId="{B4D0B62D-260B-47A3-B754-A755A6696340}" sibTransId="{8BA5ACD9-5FFA-48F4-8FFE-A4FEA3174827}"/>
    <dgm:cxn modelId="{E16DCF34-99C6-4BCF-9B39-D9E6B9735DB1}" srcId="{C2B0BC53-E054-4CCB-9171-C86720FC59DF}" destId="{A25D0F06-8908-4485-B14F-3631CDC2489E}" srcOrd="3" destOrd="0" parTransId="{005E6050-7DD6-466F-9150-BBEF392E1A64}" sibTransId="{9467F436-A3A6-440B-ADBB-F5625225741F}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02FE140-F047-46CE-93C2-F0E59475FAA1}" type="presOf" srcId="{7B3CEDDA-B2D5-4677-B413-CC19F4FBF7F9}" destId="{62194439-271A-4CD3-985F-C25D442E1B7A}" srcOrd="0" destOrd="0" presId="urn:microsoft.com/office/officeart/2005/8/layout/vList2"/>
    <dgm:cxn modelId="{7315D570-88B8-416A-8A56-5505B656CC1B}" srcId="{C2B0BC53-E054-4CCB-9171-C86720FC59DF}" destId="{7B3CEDDA-B2D5-4677-B413-CC19F4FBF7F9}" srcOrd="7" destOrd="0" parTransId="{CA503591-810B-48E6-A21D-EC06F862F712}" sibTransId="{DF2D000A-D2CE-46AE-BE9A-F9CAAD9C915F}"/>
    <dgm:cxn modelId="{83EBE883-242F-4744-A274-B775F61DC537}" type="presOf" srcId="{A25D0F06-8908-4485-B14F-3631CDC2489E}" destId="{679AFE80-4202-474F-B469-D1D6E761A67A}" srcOrd="0" destOrd="0" presId="urn:microsoft.com/office/officeart/2005/8/layout/vList2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BCB070A0-43FF-4D67-903D-1940FA67EAD7}" srcId="{C2B0BC53-E054-4CCB-9171-C86720FC59DF}" destId="{B5B9D1DD-A13D-4EA0-9D21-3985174AEC81}" srcOrd="5" destOrd="0" parTransId="{9DA976F2-EF5D-471E-8826-9EB5004161CA}" sibTransId="{60370071-9CD0-43AB-99BB-CDD94354CCF2}"/>
    <dgm:cxn modelId="{E15FDEBB-AA30-4624-A647-3EE869D0B2C4}" srcId="{C2B0BC53-E054-4CCB-9171-C86720FC59DF}" destId="{8E01CE8C-3AC0-4851-B335-89F7E4079F6E}" srcOrd="2" destOrd="0" parTransId="{3AE9990B-0950-4A50-A722-041AC2115633}" sibTransId="{97DF087E-F62F-4C1D-BA8A-B3823D2A606B}"/>
    <dgm:cxn modelId="{C3CC38CE-DC2F-400A-9B7C-C806ACE93EAF}" srcId="{C2B0BC53-E054-4CCB-9171-C86720FC59DF}" destId="{BBCA29FE-DE0A-412F-B35D-1F73B7FA6DD7}" srcOrd="6" destOrd="0" parTransId="{87F99DF9-9FE4-46FA-9128-C0EA032B5DC0}" sibTransId="{98916814-D5A0-47FA-B9E7-88413A8D2E73}"/>
    <dgm:cxn modelId="{0F211EDC-6618-4A94-B8B9-534DCFF64521}" type="presOf" srcId="{B5348D54-E1B0-4C06-B64C-1EF466EF69AD}" destId="{70CD446C-BE44-44E3-B882-1B82565D2144}" srcOrd="0" destOrd="0" presId="urn:microsoft.com/office/officeart/2005/8/layout/vList2"/>
    <dgm:cxn modelId="{35E156E6-C669-4F97-8C85-28C995147C42}" srcId="{C2B0BC53-E054-4CCB-9171-C86720FC59DF}" destId="{F2C914AC-4486-4716-8BAF-C026C9042C44}" srcOrd="8" destOrd="0" parTransId="{34BC77F9-698D-4722-AE24-5C9C515E210D}" sibTransId="{FAA63A13-FE80-4BA9-99CB-6C4C857BD98E}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00E71BD3-BFF8-4ADC-AC0D-4F0F7C384878}" type="presParOf" srcId="{1F6D38BD-2110-42FB-B4C5-B34E9A64E923}" destId="{F438BDA4-7378-4579-9F34-A34766A6A49D}" srcOrd="2" destOrd="0" presId="urn:microsoft.com/office/officeart/2005/8/layout/vList2"/>
    <dgm:cxn modelId="{99B873A9-A658-4212-B212-EA59E8A90124}" type="presParOf" srcId="{1F6D38BD-2110-42FB-B4C5-B34E9A64E923}" destId="{BDD8CE0D-86A2-4604-9BC4-82117B173DD1}" srcOrd="3" destOrd="0" presId="urn:microsoft.com/office/officeart/2005/8/layout/vList2"/>
    <dgm:cxn modelId="{26C51488-0579-410C-807B-25188148E863}" type="presParOf" srcId="{1F6D38BD-2110-42FB-B4C5-B34E9A64E923}" destId="{F98FB22C-E1F7-48CE-84EF-E8A89142A6F9}" srcOrd="4" destOrd="0" presId="urn:microsoft.com/office/officeart/2005/8/layout/vList2"/>
    <dgm:cxn modelId="{63062E83-F613-46FE-846E-6364A30EA2CC}" type="presParOf" srcId="{1F6D38BD-2110-42FB-B4C5-B34E9A64E923}" destId="{81D343BA-0FC5-437B-BAD8-9301E6EC0425}" srcOrd="5" destOrd="0" presId="urn:microsoft.com/office/officeart/2005/8/layout/vList2"/>
    <dgm:cxn modelId="{3AA7110F-BA21-47CA-A753-DACB942ADD8F}" type="presParOf" srcId="{1F6D38BD-2110-42FB-B4C5-B34E9A64E923}" destId="{679AFE80-4202-474F-B469-D1D6E761A67A}" srcOrd="6" destOrd="0" presId="urn:microsoft.com/office/officeart/2005/8/layout/vList2"/>
    <dgm:cxn modelId="{53029359-5BEF-4496-A233-F351E9F02BB8}" type="presParOf" srcId="{1F6D38BD-2110-42FB-B4C5-B34E9A64E923}" destId="{79FE3C1E-64C0-438D-8539-09BDD1566255}" srcOrd="7" destOrd="0" presId="urn:microsoft.com/office/officeart/2005/8/layout/vList2"/>
    <dgm:cxn modelId="{F390D31F-CF70-42FE-9120-BD95C9F16660}" type="presParOf" srcId="{1F6D38BD-2110-42FB-B4C5-B34E9A64E923}" destId="{70CD446C-BE44-44E3-B882-1B82565D2144}" srcOrd="8" destOrd="0" presId="urn:microsoft.com/office/officeart/2005/8/layout/vList2"/>
    <dgm:cxn modelId="{8A12E2AC-CE63-4095-9BCA-A89B62EF6061}" type="presParOf" srcId="{1F6D38BD-2110-42FB-B4C5-B34E9A64E923}" destId="{8442959A-ED9C-4A1A-AB28-134FDE2D1E19}" srcOrd="9" destOrd="0" presId="urn:microsoft.com/office/officeart/2005/8/layout/vList2"/>
    <dgm:cxn modelId="{3943304A-20C7-4E7D-96DD-20AB850412DA}" type="presParOf" srcId="{1F6D38BD-2110-42FB-B4C5-B34E9A64E923}" destId="{0F97E74E-43EA-4A27-B573-7D1D516A1A50}" srcOrd="10" destOrd="0" presId="urn:microsoft.com/office/officeart/2005/8/layout/vList2"/>
    <dgm:cxn modelId="{65CF852D-28B6-40B4-8801-96C3C5D948FB}" type="presParOf" srcId="{1F6D38BD-2110-42FB-B4C5-B34E9A64E923}" destId="{916A4296-741C-442C-B3F1-1FB036E42BF7}" srcOrd="11" destOrd="0" presId="urn:microsoft.com/office/officeart/2005/8/layout/vList2"/>
    <dgm:cxn modelId="{8BB582F0-D4D1-4E8E-ACB5-CE3A481A3372}" type="presParOf" srcId="{1F6D38BD-2110-42FB-B4C5-B34E9A64E923}" destId="{E6481075-D244-4D1D-AFAB-EA2B1E9A04A7}" srcOrd="12" destOrd="0" presId="urn:microsoft.com/office/officeart/2005/8/layout/vList2"/>
    <dgm:cxn modelId="{116E0449-332D-487F-A021-EDA443E777EB}" type="presParOf" srcId="{1F6D38BD-2110-42FB-B4C5-B34E9A64E923}" destId="{26618A75-6CB7-40CE-9ABC-4C650CA056D5}" srcOrd="13" destOrd="0" presId="urn:microsoft.com/office/officeart/2005/8/layout/vList2"/>
    <dgm:cxn modelId="{A5BC2A26-76E0-484D-BA03-28FC4DFE0EF2}" type="presParOf" srcId="{1F6D38BD-2110-42FB-B4C5-B34E9A64E923}" destId="{62194439-271A-4CD3-985F-C25D442E1B7A}" srcOrd="14" destOrd="0" presId="urn:microsoft.com/office/officeart/2005/8/layout/vList2"/>
    <dgm:cxn modelId="{13A2589E-44D5-4C12-976F-09415259F68A}" type="presParOf" srcId="{1F6D38BD-2110-42FB-B4C5-B34E9A64E923}" destId="{65E014F4-6FA3-4C52-AA54-C766534B44C1}" srcOrd="15" destOrd="0" presId="urn:microsoft.com/office/officeart/2005/8/layout/vList2"/>
    <dgm:cxn modelId="{B5991E2A-A7C0-4781-AD81-69AE6BF4D2F5}" type="presParOf" srcId="{1F6D38BD-2110-42FB-B4C5-B34E9A64E923}" destId="{A403C302-889C-407C-BA8F-E75766823292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5FED240-D3F7-42BB-B5BC-6D0C649BA1A6}" type="doc">
      <dgm:prSet loTypeId="urn:microsoft.com/office/officeart/2005/8/layout/hierarchy2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9559FC3F-CB95-4AE5-92F2-8B237BFB0A46}">
      <dgm:prSet phldrT="[Texto]" custT="1"/>
      <dgm:spPr/>
      <dgm:t>
        <a:bodyPr/>
        <a:lstStyle/>
        <a:p>
          <a:r>
            <a:rPr lang="es-CL" sz="1400" dirty="0"/>
            <a:t>Estadísticas Cereales</a:t>
          </a:r>
        </a:p>
      </dgm:t>
    </dgm:pt>
    <dgm:pt modelId="{7C2629B3-76B7-4EAA-B605-3E45CF84E12E}" type="parTrans" cxnId="{94157E8C-D4DC-4E1F-B2C3-40CB8155D5D1}">
      <dgm:prSet/>
      <dgm:spPr/>
      <dgm:t>
        <a:bodyPr/>
        <a:lstStyle/>
        <a:p>
          <a:endParaRPr lang="es-CL" sz="1400"/>
        </a:p>
      </dgm:t>
    </dgm:pt>
    <dgm:pt modelId="{D3B28BDF-D601-43B9-8F90-9E65AE43E635}" type="sibTrans" cxnId="{94157E8C-D4DC-4E1F-B2C3-40CB8155D5D1}">
      <dgm:prSet/>
      <dgm:spPr/>
      <dgm:t>
        <a:bodyPr/>
        <a:lstStyle/>
        <a:p>
          <a:endParaRPr lang="es-CL" sz="1400"/>
        </a:p>
      </dgm:t>
    </dgm:pt>
    <dgm:pt modelId="{10059611-B67C-41A0-AAE3-311769A768A9}">
      <dgm:prSet phldrT="[Texto]" custT="1"/>
      <dgm:spPr/>
      <dgm:t>
        <a:bodyPr/>
        <a:lstStyle/>
        <a:p>
          <a:r>
            <a:rPr lang="es-CL" sz="1400" dirty="0"/>
            <a:t>Trigo</a:t>
          </a:r>
        </a:p>
      </dgm:t>
    </dgm:pt>
    <dgm:pt modelId="{E6B7D9B0-7F99-4157-ABFC-D61C072F7C25}" type="sibTrans" cxnId="{A43B067D-B388-4252-9CAC-D3CC4992B73A}">
      <dgm:prSet/>
      <dgm:spPr/>
      <dgm:t>
        <a:bodyPr/>
        <a:lstStyle/>
        <a:p>
          <a:endParaRPr lang="es-CL" sz="1400"/>
        </a:p>
      </dgm:t>
    </dgm:pt>
    <dgm:pt modelId="{DF2D04A3-1A51-4403-9363-425E7566F573}" type="parTrans" cxnId="{A43B067D-B388-4252-9CAC-D3CC4992B73A}">
      <dgm:prSet custT="1"/>
      <dgm:spPr/>
      <dgm:t>
        <a:bodyPr/>
        <a:lstStyle/>
        <a:p>
          <a:endParaRPr lang="es-CL" sz="1400"/>
        </a:p>
      </dgm:t>
    </dgm:pt>
    <dgm:pt modelId="{EEC818EA-1755-4BA1-B0BE-0AAA5ADD2B62}">
      <dgm:prSet custT="1"/>
      <dgm:spPr/>
      <dgm:t>
        <a:bodyPr/>
        <a:lstStyle/>
        <a:p>
          <a:r>
            <a:rPr lang="es-CL" sz="1400" dirty="0"/>
            <a:t>Maíz </a:t>
          </a:r>
        </a:p>
      </dgm:t>
    </dgm:pt>
    <dgm:pt modelId="{EAFF5255-B073-4D2A-8690-41CFF98DB9F1}" type="parTrans" cxnId="{ED2E35C5-6CE1-44D3-B438-C9E7B8581DF2}">
      <dgm:prSet custT="1"/>
      <dgm:spPr/>
      <dgm:t>
        <a:bodyPr/>
        <a:lstStyle/>
        <a:p>
          <a:endParaRPr lang="es-CL" sz="1400"/>
        </a:p>
      </dgm:t>
    </dgm:pt>
    <dgm:pt modelId="{69E710DE-943F-43FE-975D-E521F5298EFE}" type="sibTrans" cxnId="{ED2E35C5-6CE1-44D3-B438-C9E7B8581DF2}">
      <dgm:prSet/>
      <dgm:spPr/>
      <dgm:t>
        <a:bodyPr/>
        <a:lstStyle/>
        <a:p>
          <a:endParaRPr lang="es-CL" sz="1400"/>
        </a:p>
      </dgm:t>
    </dgm:pt>
    <dgm:pt modelId="{5B109D41-E608-4314-905C-C8B1C3A283AC}">
      <dgm:prSet custT="1"/>
      <dgm:spPr/>
      <dgm:t>
        <a:bodyPr/>
        <a:lstStyle/>
        <a:p>
          <a:r>
            <a:rPr lang="es-CL" sz="1400" dirty="0"/>
            <a:t>Cebada</a:t>
          </a:r>
        </a:p>
      </dgm:t>
    </dgm:pt>
    <dgm:pt modelId="{7766DF0A-91E0-446B-B328-4B4D2E74E505}" type="parTrans" cxnId="{F12425DF-1E31-43C4-B190-F37F17EEB424}">
      <dgm:prSet custT="1"/>
      <dgm:spPr/>
      <dgm:t>
        <a:bodyPr/>
        <a:lstStyle/>
        <a:p>
          <a:endParaRPr lang="es-CL" sz="1400"/>
        </a:p>
      </dgm:t>
    </dgm:pt>
    <dgm:pt modelId="{1582C9D2-1E8D-421E-B6F2-F058EF83777B}" type="sibTrans" cxnId="{F12425DF-1E31-43C4-B190-F37F17EEB424}">
      <dgm:prSet/>
      <dgm:spPr/>
      <dgm:t>
        <a:bodyPr/>
        <a:lstStyle/>
        <a:p>
          <a:endParaRPr lang="es-CL" sz="1400"/>
        </a:p>
      </dgm:t>
    </dgm:pt>
    <dgm:pt modelId="{4BFC3317-1C63-4E72-B6C3-9ED706703A14}">
      <dgm:prSet custT="1"/>
      <dgm:spPr/>
      <dgm:t>
        <a:bodyPr/>
        <a:lstStyle/>
        <a:p>
          <a:r>
            <a:rPr lang="es-CL" sz="1400" dirty="0"/>
            <a:t>Arroz</a:t>
          </a:r>
        </a:p>
      </dgm:t>
    </dgm:pt>
    <dgm:pt modelId="{7C432FB9-8C63-4252-92EE-0765D41D8F13}" type="parTrans" cxnId="{1CD5620A-12B8-4A9B-B11D-ACA348E66D4B}">
      <dgm:prSet custT="1"/>
      <dgm:spPr/>
      <dgm:t>
        <a:bodyPr/>
        <a:lstStyle/>
        <a:p>
          <a:endParaRPr lang="es-CL" sz="1400"/>
        </a:p>
      </dgm:t>
    </dgm:pt>
    <dgm:pt modelId="{DDF86169-B1A1-4D2B-86AF-BC1AC3EC4A03}" type="sibTrans" cxnId="{1CD5620A-12B8-4A9B-B11D-ACA348E66D4B}">
      <dgm:prSet/>
      <dgm:spPr/>
      <dgm:t>
        <a:bodyPr/>
        <a:lstStyle/>
        <a:p>
          <a:endParaRPr lang="es-CL" sz="1400"/>
        </a:p>
      </dgm:t>
    </dgm:pt>
    <dgm:pt modelId="{D8C69840-CDDA-4B46-98D5-7FCE72A075A9}">
      <dgm:prSet custT="1"/>
      <dgm:spPr/>
      <dgm:t>
        <a:bodyPr/>
        <a:lstStyle/>
        <a:p>
          <a:r>
            <a:rPr lang="es-CL" sz="1400" dirty="0"/>
            <a:t>Avena </a:t>
          </a:r>
        </a:p>
      </dgm:t>
    </dgm:pt>
    <dgm:pt modelId="{8BADEE74-F158-41E3-86C6-2A4BD4DC5080}" type="parTrans" cxnId="{F9CA2934-A923-450B-B373-1073F16ABA05}">
      <dgm:prSet custT="1"/>
      <dgm:spPr/>
      <dgm:t>
        <a:bodyPr/>
        <a:lstStyle/>
        <a:p>
          <a:endParaRPr lang="es-CL" sz="1400"/>
        </a:p>
      </dgm:t>
    </dgm:pt>
    <dgm:pt modelId="{2BC669B6-CE78-418F-828E-4786520C0B27}" type="sibTrans" cxnId="{F9CA2934-A923-450B-B373-1073F16ABA05}">
      <dgm:prSet/>
      <dgm:spPr/>
      <dgm:t>
        <a:bodyPr/>
        <a:lstStyle/>
        <a:p>
          <a:endParaRPr lang="es-CL" sz="1400"/>
        </a:p>
      </dgm:t>
    </dgm:pt>
    <dgm:pt modelId="{95F86996-CA58-483F-8473-C76A9D1A6E72}">
      <dgm:prSet custT="1"/>
      <dgm:spPr/>
      <dgm:t>
        <a:bodyPr/>
        <a:lstStyle/>
        <a:p>
          <a:r>
            <a:rPr lang="es-CL" sz="1400" dirty="0" err="1"/>
            <a:t>Triticale</a:t>
          </a:r>
          <a:endParaRPr lang="es-CL" sz="1400" dirty="0"/>
        </a:p>
      </dgm:t>
    </dgm:pt>
    <dgm:pt modelId="{3009591A-0F0F-4922-AE7A-845237ED5FDF}" type="parTrans" cxnId="{043251A1-84AF-4C10-AC52-BE31FBF8435E}">
      <dgm:prSet/>
      <dgm:spPr/>
      <dgm:t>
        <a:bodyPr/>
        <a:lstStyle/>
        <a:p>
          <a:endParaRPr lang="es-CL"/>
        </a:p>
      </dgm:t>
    </dgm:pt>
    <dgm:pt modelId="{C045FC55-F88F-43EC-9F65-0E5C16AFBCDB}" type="sibTrans" cxnId="{043251A1-84AF-4C10-AC52-BE31FBF8435E}">
      <dgm:prSet/>
      <dgm:spPr/>
      <dgm:t>
        <a:bodyPr/>
        <a:lstStyle/>
        <a:p>
          <a:endParaRPr lang="es-CL"/>
        </a:p>
      </dgm:t>
    </dgm:pt>
    <dgm:pt modelId="{2F4EBDF4-6871-426D-AD61-3187021401D0}">
      <dgm:prSet custT="1"/>
      <dgm:spPr/>
      <dgm:t>
        <a:bodyPr/>
        <a:lstStyle/>
        <a:p>
          <a:r>
            <a:rPr lang="es-CL" sz="1400" dirty="0"/>
            <a:t>Otros cereales</a:t>
          </a:r>
        </a:p>
      </dgm:t>
    </dgm:pt>
    <dgm:pt modelId="{9788AD45-89A6-45B6-AB6D-4212F1D0889E}" type="parTrans" cxnId="{C01FBFD1-8DAE-4080-86A2-DA27C3DB5DF8}">
      <dgm:prSet/>
      <dgm:spPr/>
      <dgm:t>
        <a:bodyPr/>
        <a:lstStyle/>
        <a:p>
          <a:endParaRPr lang="es-CL"/>
        </a:p>
      </dgm:t>
    </dgm:pt>
    <dgm:pt modelId="{621FBD6A-3E24-40A2-9668-4DFFCABEB23D}" type="sibTrans" cxnId="{C01FBFD1-8DAE-4080-86A2-DA27C3DB5DF8}">
      <dgm:prSet/>
      <dgm:spPr/>
      <dgm:t>
        <a:bodyPr/>
        <a:lstStyle/>
        <a:p>
          <a:endParaRPr lang="es-CL"/>
        </a:p>
      </dgm:t>
    </dgm:pt>
    <dgm:pt modelId="{46C897D5-F979-4443-90E7-30A81BD20CDD}" type="pres">
      <dgm:prSet presAssocID="{15FED240-D3F7-42BB-B5BC-6D0C649BA1A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7F566C5-8FCC-4341-BFB0-FBF16C04C6BB}" type="pres">
      <dgm:prSet presAssocID="{9559FC3F-CB95-4AE5-92F2-8B237BFB0A46}" presName="root1" presStyleCnt="0"/>
      <dgm:spPr/>
    </dgm:pt>
    <dgm:pt modelId="{DEFB204B-5E6F-4233-A11B-86C3C1616012}" type="pres">
      <dgm:prSet presAssocID="{9559FC3F-CB95-4AE5-92F2-8B237BFB0A46}" presName="LevelOneTextNode" presStyleLbl="node0" presStyleIdx="0" presStyleCnt="1" custScaleY="50205">
        <dgm:presLayoutVars>
          <dgm:chPref val="3"/>
        </dgm:presLayoutVars>
      </dgm:prSet>
      <dgm:spPr/>
    </dgm:pt>
    <dgm:pt modelId="{3D0D457B-16C3-4A24-8AB3-06587AFDFCBB}" type="pres">
      <dgm:prSet presAssocID="{9559FC3F-CB95-4AE5-92F2-8B237BFB0A46}" presName="level2hierChild" presStyleCnt="0"/>
      <dgm:spPr/>
    </dgm:pt>
    <dgm:pt modelId="{CF7BC084-5F8A-4D85-9A5B-29B266A9FCD5}" type="pres">
      <dgm:prSet presAssocID="{DF2D04A3-1A51-4403-9363-425E7566F573}" presName="conn2-1" presStyleLbl="parChTrans1D2" presStyleIdx="0" presStyleCnt="7"/>
      <dgm:spPr/>
    </dgm:pt>
    <dgm:pt modelId="{83E6D794-298A-4193-8111-438F79F73324}" type="pres">
      <dgm:prSet presAssocID="{DF2D04A3-1A51-4403-9363-425E7566F573}" presName="connTx" presStyleLbl="parChTrans1D2" presStyleIdx="0" presStyleCnt="7"/>
      <dgm:spPr/>
    </dgm:pt>
    <dgm:pt modelId="{9A9C094E-BABF-47D1-9827-0931042DFFC7}" type="pres">
      <dgm:prSet presAssocID="{10059611-B67C-41A0-AAE3-311769A768A9}" presName="root2" presStyleCnt="0"/>
      <dgm:spPr/>
    </dgm:pt>
    <dgm:pt modelId="{6FDF3825-DFC3-42E2-A070-47EB13C4C856}" type="pres">
      <dgm:prSet presAssocID="{10059611-B67C-41A0-AAE3-311769A768A9}" presName="LevelTwoTextNode" presStyleLbl="node2" presStyleIdx="0" presStyleCnt="7" custScaleY="57254">
        <dgm:presLayoutVars>
          <dgm:chPref val="3"/>
        </dgm:presLayoutVars>
      </dgm:prSet>
      <dgm:spPr/>
    </dgm:pt>
    <dgm:pt modelId="{5046B789-595F-4B13-9A22-B9E306DA14F2}" type="pres">
      <dgm:prSet presAssocID="{10059611-B67C-41A0-AAE3-311769A768A9}" presName="level3hierChild" presStyleCnt="0"/>
      <dgm:spPr/>
    </dgm:pt>
    <dgm:pt modelId="{22DCDCED-AF9C-4700-9855-7A11673BCF2A}" type="pres">
      <dgm:prSet presAssocID="{8BADEE74-F158-41E3-86C6-2A4BD4DC5080}" presName="conn2-1" presStyleLbl="parChTrans1D2" presStyleIdx="1" presStyleCnt="7"/>
      <dgm:spPr/>
    </dgm:pt>
    <dgm:pt modelId="{40855963-D762-4C5E-BFF0-1320D1447295}" type="pres">
      <dgm:prSet presAssocID="{8BADEE74-F158-41E3-86C6-2A4BD4DC5080}" presName="connTx" presStyleLbl="parChTrans1D2" presStyleIdx="1" presStyleCnt="7"/>
      <dgm:spPr/>
    </dgm:pt>
    <dgm:pt modelId="{0D618EC3-4BC4-4671-93B9-898B4F83450A}" type="pres">
      <dgm:prSet presAssocID="{D8C69840-CDDA-4B46-98D5-7FCE72A075A9}" presName="root2" presStyleCnt="0"/>
      <dgm:spPr/>
    </dgm:pt>
    <dgm:pt modelId="{5CC9B7B5-689F-4CEE-A9FC-69CBAFC3DD34}" type="pres">
      <dgm:prSet presAssocID="{D8C69840-CDDA-4B46-98D5-7FCE72A075A9}" presName="LevelTwoTextNode" presStyleLbl="node2" presStyleIdx="1" presStyleCnt="7" custScaleY="61677">
        <dgm:presLayoutVars>
          <dgm:chPref val="3"/>
        </dgm:presLayoutVars>
      </dgm:prSet>
      <dgm:spPr/>
    </dgm:pt>
    <dgm:pt modelId="{98ABBA4E-AB4B-46CF-866A-75966A2F6579}" type="pres">
      <dgm:prSet presAssocID="{D8C69840-CDDA-4B46-98D5-7FCE72A075A9}" presName="level3hierChild" presStyleCnt="0"/>
      <dgm:spPr/>
    </dgm:pt>
    <dgm:pt modelId="{87319E38-DA3B-4532-B37F-EB2E3C0BAA3D}" type="pres">
      <dgm:prSet presAssocID="{EAFF5255-B073-4D2A-8690-41CFF98DB9F1}" presName="conn2-1" presStyleLbl="parChTrans1D2" presStyleIdx="2" presStyleCnt="7"/>
      <dgm:spPr/>
    </dgm:pt>
    <dgm:pt modelId="{0FF24784-ABAE-4D93-89F3-626DAEB6CFE4}" type="pres">
      <dgm:prSet presAssocID="{EAFF5255-B073-4D2A-8690-41CFF98DB9F1}" presName="connTx" presStyleLbl="parChTrans1D2" presStyleIdx="2" presStyleCnt="7"/>
      <dgm:spPr/>
    </dgm:pt>
    <dgm:pt modelId="{A8955716-4CAC-4D7F-A0D1-B855E0FB1AF5}" type="pres">
      <dgm:prSet presAssocID="{EEC818EA-1755-4BA1-B0BE-0AAA5ADD2B62}" presName="root2" presStyleCnt="0"/>
      <dgm:spPr/>
    </dgm:pt>
    <dgm:pt modelId="{0B0B0160-2517-4531-89BB-20C1BFC9BDBB}" type="pres">
      <dgm:prSet presAssocID="{EEC818EA-1755-4BA1-B0BE-0AAA5ADD2B62}" presName="LevelTwoTextNode" presStyleLbl="node2" presStyleIdx="2" presStyleCnt="7" custScaleY="59212">
        <dgm:presLayoutVars>
          <dgm:chPref val="3"/>
        </dgm:presLayoutVars>
      </dgm:prSet>
      <dgm:spPr/>
    </dgm:pt>
    <dgm:pt modelId="{C2685B18-E86C-4F59-A581-641485534F69}" type="pres">
      <dgm:prSet presAssocID="{EEC818EA-1755-4BA1-B0BE-0AAA5ADD2B62}" presName="level3hierChild" presStyleCnt="0"/>
      <dgm:spPr/>
    </dgm:pt>
    <dgm:pt modelId="{C21B89BE-3F7B-4FED-AC37-E7F467E19B54}" type="pres">
      <dgm:prSet presAssocID="{7766DF0A-91E0-446B-B328-4B4D2E74E505}" presName="conn2-1" presStyleLbl="parChTrans1D2" presStyleIdx="3" presStyleCnt="7"/>
      <dgm:spPr/>
    </dgm:pt>
    <dgm:pt modelId="{A5908447-C812-4D82-A627-180A5835D396}" type="pres">
      <dgm:prSet presAssocID="{7766DF0A-91E0-446B-B328-4B4D2E74E505}" presName="connTx" presStyleLbl="parChTrans1D2" presStyleIdx="3" presStyleCnt="7"/>
      <dgm:spPr/>
    </dgm:pt>
    <dgm:pt modelId="{63F54BF5-92CD-40DB-9BBB-66E0E31DBA73}" type="pres">
      <dgm:prSet presAssocID="{5B109D41-E608-4314-905C-C8B1C3A283AC}" presName="root2" presStyleCnt="0"/>
      <dgm:spPr/>
    </dgm:pt>
    <dgm:pt modelId="{8932E7FE-DFFE-4675-A160-E7C105689839}" type="pres">
      <dgm:prSet presAssocID="{5B109D41-E608-4314-905C-C8B1C3A283AC}" presName="LevelTwoTextNode" presStyleLbl="node2" presStyleIdx="3" presStyleCnt="7" custScaleY="53705">
        <dgm:presLayoutVars>
          <dgm:chPref val="3"/>
        </dgm:presLayoutVars>
      </dgm:prSet>
      <dgm:spPr/>
    </dgm:pt>
    <dgm:pt modelId="{14397EFE-DF89-4BC5-8365-7832B9BC27FC}" type="pres">
      <dgm:prSet presAssocID="{5B109D41-E608-4314-905C-C8B1C3A283AC}" presName="level3hierChild" presStyleCnt="0"/>
      <dgm:spPr/>
    </dgm:pt>
    <dgm:pt modelId="{A6275670-E658-4666-8254-F199FB48C3B4}" type="pres">
      <dgm:prSet presAssocID="{7C432FB9-8C63-4252-92EE-0765D41D8F13}" presName="conn2-1" presStyleLbl="parChTrans1D2" presStyleIdx="4" presStyleCnt="7"/>
      <dgm:spPr/>
    </dgm:pt>
    <dgm:pt modelId="{4F96A71C-CD5B-425F-A928-85FC7D146A24}" type="pres">
      <dgm:prSet presAssocID="{7C432FB9-8C63-4252-92EE-0765D41D8F13}" presName="connTx" presStyleLbl="parChTrans1D2" presStyleIdx="4" presStyleCnt="7"/>
      <dgm:spPr/>
    </dgm:pt>
    <dgm:pt modelId="{D30254BE-EC70-4055-B5E3-E81AF4787C85}" type="pres">
      <dgm:prSet presAssocID="{4BFC3317-1C63-4E72-B6C3-9ED706703A14}" presName="root2" presStyleCnt="0"/>
      <dgm:spPr/>
    </dgm:pt>
    <dgm:pt modelId="{6A3E0A71-95F3-45ED-95AC-CD9A9BA7959D}" type="pres">
      <dgm:prSet presAssocID="{4BFC3317-1C63-4E72-B6C3-9ED706703A14}" presName="LevelTwoTextNode" presStyleLbl="node2" presStyleIdx="4" presStyleCnt="7" custScaleY="46652">
        <dgm:presLayoutVars>
          <dgm:chPref val="3"/>
        </dgm:presLayoutVars>
      </dgm:prSet>
      <dgm:spPr/>
    </dgm:pt>
    <dgm:pt modelId="{9AA58A3C-6845-4FB5-982E-E2948F819B14}" type="pres">
      <dgm:prSet presAssocID="{4BFC3317-1C63-4E72-B6C3-9ED706703A14}" presName="level3hierChild" presStyleCnt="0"/>
      <dgm:spPr/>
    </dgm:pt>
    <dgm:pt modelId="{40CD13C5-158C-4F97-85DE-C97004A5434D}" type="pres">
      <dgm:prSet presAssocID="{3009591A-0F0F-4922-AE7A-845237ED5FDF}" presName="conn2-1" presStyleLbl="parChTrans1D2" presStyleIdx="5" presStyleCnt="7"/>
      <dgm:spPr/>
    </dgm:pt>
    <dgm:pt modelId="{5A008478-2B1C-4F87-B428-C3D85C5669B2}" type="pres">
      <dgm:prSet presAssocID="{3009591A-0F0F-4922-AE7A-845237ED5FDF}" presName="connTx" presStyleLbl="parChTrans1D2" presStyleIdx="5" presStyleCnt="7"/>
      <dgm:spPr/>
    </dgm:pt>
    <dgm:pt modelId="{289700EA-4B4C-404B-853E-7D676CB8E7FD}" type="pres">
      <dgm:prSet presAssocID="{95F86996-CA58-483F-8473-C76A9D1A6E72}" presName="root2" presStyleCnt="0"/>
      <dgm:spPr/>
    </dgm:pt>
    <dgm:pt modelId="{34E43937-20D9-4ED1-B27F-2538A5652BFA}" type="pres">
      <dgm:prSet presAssocID="{95F86996-CA58-483F-8473-C76A9D1A6E72}" presName="LevelTwoTextNode" presStyleLbl="node2" presStyleIdx="5" presStyleCnt="7" custScaleY="59706">
        <dgm:presLayoutVars>
          <dgm:chPref val="3"/>
        </dgm:presLayoutVars>
      </dgm:prSet>
      <dgm:spPr/>
    </dgm:pt>
    <dgm:pt modelId="{9BE602EA-E983-4228-B2DB-F3926C1FD592}" type="pres">
      <dgm:prSet presAssocID="{95F86996-CA58-483F-8473-C76A9D1A6E72}" presName="level3hierChild" presStyleCnt="0"/>
      <dgm:spPr/>
    </dgm:pt>
    <dgm:pt modelId="{1E20C7B6-9225-4CE7-B3CF-66ED628F70D8}" type="pres">
      <dgm:prSet presAssocID="{9788AD45-89A6-45B6-AB6D-4212F1D0889E}" presName="conn2-1" presStyleLbl="parChTrans1D2" presStyleIdx="6" presStyleCnt="7"/>
      <dgm:spPr/>
    </dgm:pt>
    <dgm:pt modelId="{AA16694C-FA29-4106-BA11-0D3675CACCB9}" type="pres">
      <dgm:prSet presAssocID="{9788AD45-89A6-45B6-AB6D-4212F1D0889E}" presName="connTx" presStyleLbl="parChTrans1D2" presStyleIdx="6" presStyleCnt="7"/>
      <dgm:spPr/>
    </dgm:pt>
    <dgm:pt modelId="{ADC466C4-1E6A-4AC5-9123-6B66E2F5C1CB}" type="pres">
      <dgm:prSet presAssocID="{2F4EBDF4-6871-426D-AD61-3187021401D0}" presName="root2" presStyleCnt="0"/>
      <dgm:spPr/>
    </dgm:pt>
    <dgm:pt modelId="{4DCA1126-49B6-4E67-91EC-788272144C6B}" type="pres">
      <dgm:prSet presAssocID="{2F4EBDF4-6871-426D-AD61-3187021401D0}" presName="LevelTwoTextNode" presStyleLbl="node2" presStyleIdx="6" presStyleCnt="7" custScaleY="43014" custLinFactNeighborX="1095" custLinFactNeighborY="-8922">
        <dgm:presLayoutVars>
          <dgm:chPref val="3"/>
        </dgm:presLayoutVars>
      </dgm:prSet>
      <dgm:spPr/>
    </dgm:pt>
    <dgm:pt modelId="{4DDD2229-4E61-4740-B7B9-6E0BF15B68FA}" type="pres">
      <dgm:prSet presAssocID="{2F4EBDF4-6871-426D-AD61-3187021401D0}" presName="level3hierChild" presStyleCnt="0"/>
      <dgm:spPr/>
    </dgm:pt>
  </dgm:ptLst>
  <dgm:cxnLst>
    <dgm:cxn modelId="{1CD5620A-12B8-4A9B-B11D-ACA348E66D4B}" srcId="{9559FC3F-CB95-4AE5-92F2-8B237BFB0A46}" destId="{4BFC3317-1C63-4E72-B6C3-9ED706703A14}" srcOrd="4" destOrd="0" parTransId="{7C432FB9-8C63-4252-92EE-0765D41D8F13}" sibTransId="{DDF86169-B1A1-4D2B-86AF-BC1AC3EC4A03}"/>
    <dgm:cxn modelId="{55BD731A-AFCF-4F6B-A04C-BB1BDDDC383E}" type="presOf" srcId="{DF2D04A3-1A51-4403-9363-425E7566F573}" destId="{83E6D794-298A-4193-8111-438F79F73324}" srcOrd="1" destOrd="0" presId="urn:microsoft.com/office/officeart/2005/8/layout/hierarchy2"/>
    <dgm:cxn modelId="{BA875630-657E-4014-ABC9-8B990262738C}" type="presOf" srcId="{7C432FB9-8C63-4252-92EE-0765D41D8F13}" destId="{A6275670-E658-4666-8254-F199FB48C3B4}" srcOrd="0" destOrd="0" presId="urn:microsoft.com/office/officeart/2005/8/layout/hierarchy2"/>
    <dgm:cxn modelId="{F9CA2934-A923-450B-B373-1073F16ABA05}" srcId="{9559FC3F-CB95-4AE5-92F2-8B237BFB0A46}" destId="{D8C69840-CDDA-4B46-98D5-7FCE72A075A9}" srcOrd="1" destOrd="0" parTransId="{8BADEE74-F158-41E3-86C6-2A4BD4DC5080}" sibTransId="{2BC669B6-CE78-418F-828E-4786520C0B27}"/>
    <dgm:cxn modelId="{BA4CF737-2741-4F6B-9EB3-271F12FF4F2E}" type="presOf" srcId="{3009591A-0F0F-4922-AE7A-845237ED5FDF}" destId="{5A008478-2B1C-4F87-B428-C3D85C5669B2}" srcOrd="1" destOrd="0" presId="urn:microsoft.com/office/officeart/2005/8/layout/hierarchy2"/>
    <dgm:cxn modelId="{1EB28A61-F689-4397-AC3B-78BBE13B053A}" type="presOf" srcId="{D8C69840-CDDA-4B46-98D5-7FCE72A075A9}" destId="{5CC9B7B5-689F-4CEE-A9FC-69CBAFC3DD34}" srcOrd="0" destOrd="0" presId="urn:microsoft.com/office/officeart/2005/8/layout/hierarchy2"/>
    <dgm:cxn modelId="{45712E42-34AB-42B5-81EB-4F428882A3B0}" type="presOf" srcId="{15FED240-D3F7-42BB-B5BC-6D0C649BA1A6}" destId="{46C897D5-F979-4443-90E7-30A81BD20CDD}" srcOrd="0" destOrd="0" presId="urn:microsoft.com/office/officeart/2005/8/layout/hierarchy2"/>
    <dgm:cxn modelId="{9CDC9542-21B5-40EA-A9B0-32C4301AD406}" type="presOf" srcId="{8BADEE74-F158-41E3-86C6-2A4BD4DC5080}" destId="{22DCDCED-AF9C-4700-9855-7A11673BCF2A}" srcOrd="0" destOrd="0" presId="urn:microsoft.com/office/officeart/2005/8/layout/hierarchy2"/>
    <dgm:cxn modelId="{B3DA074B-6697-488B-9291-ACA417D5919A}" type="presOf" srcId="{8BADEE74-F158-41E3-86C6-2A4BD4DC5080}" destId="{40855963-D762-4C5E-BFF0-1320D1447295}" srcOrd="1" destOrd="0" presId="urn:microsoft.com/office/officeart/2005/8/layout/hierarchy2"/>
    <dgm:cxn modelId="{B66D224B-E1E6-417F-82C7-70E46AFA5642}" type="presOf" srcId="{EAFF5255-B073-4D2A-8690-41CFF98DB9F1}" destId="{87319E38-DA3B-4532-B37F-EB2E3C0BAA3D}" srcOrd="0" destOrd="0" presId="urn:microsoft.com/office/officeart/2005/8/layout/hierarchy2"/>
    <dgm:cxn modelId="{2BD22D56-543C-42A2-9524-6C705A75A3A5}" type="presOf" srcId="{EAFF5255-B073-4D2A-8690-41CFF98DB9F1}" destId="{0FF24784-ABAE-4D93-89F3-626DAEB6CFE4}" srcOrd="1" destOrd="0" presId="urn:microsoft.com/office/officeart/2005/8/layout/hierarchy2"/>
    <dgm:cxn modelId="{CD8FBB5A-3807-48C0-ABF5-E89D86FBD258}" type="presOf" srcId="{5B109D41-E608-4314-905C-C8B1C3A283AC}" destId="{8932E7FE-DFFE-4675-A160-E7C105689839}" srcOrd="0" destOrd="0" presId="urn:microsoft.com/office/officeart/2005/8/layout/hierarchy2"/>
    <dgm:cxn modelId="{A43B067D-B388-4252-9CAC-D3CC4992B73A}" srcId="{9559FC3F-CB95-4AE5-92F2-8B237BFB0A46}" destId="{10059611-B67C-41A0-AAE3-311769A768A9}" srcOrd="0" destOrd="0" parTransId="{DF2D04A3-1A51-4403-9363-425E7566F573}" sibTransId="{E6B7D9B0-7F99-4157-ABFC-D61C072F7C25}"/>
    <dgm:cxn modelId="{9155327F-11F5-466A-BA40-7929855B7FD0}" type="presOf" srcId="{7766DF0A-91E0-446B-B328-4B4D2E74E505}" destId="{C21B89BE-3F7B-4FED-AC37-E7F467E19B54}" srcOrd="0" destOrd="0" presId="urn:microsoft.com/office/officeart/2005/8/layout/hierarchy2"/>
    <dgm:cxn modelId="{94157E8C-D4DC-4E1F-B2C3-40CB8155D5D1}" srcId="{15FED240-D3F7-42BB-B5BC-6D0C649BA1A6}" destId="{9559FC3F-CB95-4AE5-92F2-8B237BFB0A46}" srcOrd="0" destOrd="0" parTransId="{7C2629B3-76B7-4EAA-B605-3E45CF84E12E}" sibTransId="{D3B28BDF-D601-43B9-8F90-9E65AE43E635}"/>
    <dgm:cxn modelId="{F71B7398-C72B-4813-95F6-99FD009D7C25}" type="presOf" srcId="{7766DF0A-91E0-446B-B328-4B4D2E74E505}" destId="{A5908447-C812-4D82-A627-180A5835D396}" srcOrd="1" destOrd="0" presId="urn:microsoft.com/office/officeart/2005/8/layout/hierarchy2"/>
    <dgm:cxn modelId="{8568FD9A-CBBD-49EA-9086-055692EB03DD}" type="presOf" srcId="{9559FC3F-CB95-4AE5-92F2-8B237BFB0A46}" destId="{DEFB204B-5E6F-4233-A11B-86C3C1616012}" srcOrd="0" destOrd="0" presId="urn:microsoft.com/office/officeart/2005/8/layout/hierarchy2"/>
    <dgm:cxn modelId="{043251A1-84AF-4C10-AC52-BE31FBF8435E}" srcId="{9559FC3F-CB95-4AE5-92F2-8B237BFB0A46}" destId="{95F86996-CA58-483F-8473-C76A9D1A6E72}" srcOrd="5" destOrd="0" parTransId="{3009591A-0F0F-4922-AE7A-845237ED5FDF}" sibTransId="{C045FC55-F88F-43EC-9F65-0E5C16AFBCDB}"/>
    <dgm:cxn modelId="{A95A0EA4-D253-4F49-B526-54F0DF272968}" type="presOf" srcId="{4BFC3317-1C63-4E72-B6C3-9ED706703A14}" destId="{6A3E0A71-95F3-45ED-95AC-CD9A9BA7959D}" srcOrd="0" destOrd="0" presId="urn:microsoft.com/office/officeart/2005/8/layout/hierarchy2"/>
    <dgm:cxn modelId="{6F2D1EA7-76C9-4A44-907C-EA80D3906EFC}" type="presOf" srcId="{95F86996-CA58-483F-8473-C76A9D1A6E72}" destId="{34E43937-20D9-4ED1-B27F-2538A5652BFA}" srcOrd="0" destOrd="0" presId="urn:microsoft.com/office/officeart/2005/8/layout/hierarchy2"/>
    <dgm:cxn modelId="{016054B4-1A77-4206-A1A5-8DAD45F4E980}" type="presOf" srcId="{9788AD45-89A6-45B6-AB6D-4212F1D0889E}" destId="{AA16694C-FA29-4106-BA11-0D3675CACCB9}" srcOrd="1" destOrd="0" presId="urn:microsoft.com/office/officeart/2005/8/layout/hierarchy2"/>
    <dgm:cxn modelId="{F1A34BBC-12D2-46BD-B5A1-49CCE333987F}" type="presOf" srcId="{7C432FB9-8C63-4252-92EE-0765D41D8F13}" destId="{4F96A71C-CD5B-425F-A928-85FC7D146A24}" srcOrd="1" destOrd="0" presId="urn:microsoft.com/office/officeart/2005/8/layout/hierarchy2"/>
    <dgm:cxn modelId="{ED2E35C5-6CE1-44D3-B438-C9E7B8581DF2}" srcId="{9559FC3F-CB95-4AE5-92F2-8B237BFB0A46}" destId="{EEC818EA-1755-4BA1-B0BE-0AAA5ADD2B62}" srcOrd="2" destOrd="0" parTransId="{EAFF5255-B073-4D2A-8690-41CFF98DB9F1}" sibTransId="{69E710DE-943F-43FE-975D-E521F5298EFE}"/>
    <dgm:cxn modelId="{C01FBFD1-8DAE-4080-86A2-DA27C3DB5DF8}" srcId="{9559FC3F-CB95-4AE5-92F2-8B237BFB0A46}" destId="{2F4EBDF4-6871-426D-AD61-3187021401D0}" srcOrd="6" destOrd="0" parTransId="{9788AD45-89A6-45B6-AB6D-4212F1D0889E}" sibTransId="{621FBD6A-3E24-40A2-9668-4DFFCABEB23D}"/>
    <dgm:cxn modelId="{77B561D6-92DC-4E13-B7E0-BCD72EEB58FB}" type="presOf" srcId="{EEC818EA-1755-4BA1-B0BE-0AAA5ADD2B62}" destId="{0B0B0160-2517-4531-89BB-20C1BFC9BDBB}" srcOrd="0" destOrd="0" presId="urn:microsoft.com/office/officeart/2005/8/layout/hierarchy2"/>
    <dgm:cxn modelId="{F12425DF-1E31-43C4-B190-F37F17EEB424}" srcId="{9559FC3F-CB95-4AE5-92F2-8B237BFB0A46}" destId="{5B109D41-E608-4314-905C-C8B1C3A283AC}" srcOrd="3" destOrd="0" parTransId="{7766DF0A-91E0-446B-B328-4B4D2E74E505}" sibTransId="{1582C9D2-1E8D-421E-B6F2-F058EF83777B}"/>
    <dgm:cxn modelId="{D687D9E7-D39F-488C-BF18-43213DC5AE4F}" type="presOf" srcId="{10059611-B67C-41A0-AAE3-311769A768A9}" destId="{6FDF3825-DFC3-42E2-A070-47EB13C4C856}" srcOrd="0" destOrd="0" presId="urn:microsoft.com/office/officeart/2005/8/layout/hierarchy2"/>
    <dgm:cxn modelId="{F39877E8-B903-4612-9CFD-2235EC8586C9}" type="presOf" srcId="{2F4EBDF4-6871-426D-AD61-3187021401D0}" destId="{4DCA1126-49B6-4E67-91EC-788272144C6B}" srcOrd="0" destOrd="0" presId="urn:microsoft.com/office/officeart/2005/8/layout/hierarchy2"/>
    <dgm:cxn modelId="{87C697EE-0A93-4554-BD0B-53E05CCC4B09}" type="presOf" srcId="{DF2D04A3-1A51-4403-9363-425E7566F573}" destId="{CF7BC084-5F8A-4D85-9A5B-29B266A9FCD5}" srcOrd="0" destOrd="0" presId="urn:microsoft.com/office/officeart/2005/8/layout/hierarchy2"/>
    <dgm:cxn modelId="{6EF92EFA-1934-43D1-A1C0-B0B2157FEC15}" type="presOf" srcId="{9788AD45-89A6-45B6-AB6D-4212F1D0889E}" destId="{1E20C7B6-9225-4CE7-B3CF-66ED628F70D8}" srcOrd="0" destOrd="0" presId="urn:microsoft.com/office/officeart/2005/8/layout/hierarchy2"/>
    <dgm:cxn modelId="{FF5DC6FF-9FC5-4F91-9A06-8227A28E5E37}" type="presOf" srcId="{3009591A-0F0F-4922-AE7A-845237ED5FDF}" destId="{40CD13C5-158C-4F97-85DE-C97004A5434D}" srcOrd="0" destOrd="0" presId="urn:microsoft.com/office/officeart/2005/8/layout/hierarchy2"/>
    <dgm:cxn modelId="{D93420BC-D4DF-4653-B78A-C5C708C8C7C4}" type="presParOf" srcId="{46C897D5-F979-4443-90E7-30A81BD20CDD}" destId="{37F566C5-8FCC-4341-BFB0-FBF16C04C6BB}" srcOrd="0" destOrd="0" presId="urn:microsoft.com/office/officeart/2005/8/layout/hierarchy2"/>
    <dgm:cxn modelId="{54625BAC-E485-4954-A275-DFA7FF1DCF0C}" type="presParOf" srcId="{37F566C5-8FCC-4341-BFB0-FBF16C04C6BB}" destId="{DEFB204B-5E6F-4233-A11B-86C3C1616012}" srcOrd="0" destOrd="0" presId="urn:microsoft.com/office/officeart/2005/8/layout/hierarchy2"/>
    <dgm:cxn modelId="{3DD91EE6-6367-457A-9295-A3CBBF224A39}" type="presParOf" srcId="{37F566C5-8FCC-4341-BFB0-FBF16C04C6BB}" destId="{3D0D457B-16C3-4A24-8AB3-06587AFDFCBB}" srcOrd="1" destOrd="0" presId="urn:microsoft.com/office/officeart/2005/8/layout/hierarchy2"/>
    <dgm:cxn modelId="{F6C45C50-9A93-4BE0-BB7A-16575C79F079}" type="presParOf" srcId="{3D0D457B-16C3-4A24-8AB3-06587AFDFCBB}" destId="{CF7BC084-5F8A-4D85-9A5B-29B266A9FCD5}" srcOrd="0" destOrd="0" presId="urn:microsoft.com/office/officeart/2005/8/layout/hierarchy2"/>
    <dgm:cxn modelId="{4A90EC37-2990-486B-8BB5-A01C5F7EE57B}" type="presParOf" srcId="{CF7BC084-5F8A-4D85-9A5B-29B266A9FCD5}" destId="{83E6D794-298A-4193-8111-438F79F73324}" srcOrd="0" destOrd="0" presId="urn:microsoft.com/office/officeart/2005/8/layout/hierarchy2"/>
    <dgm:cxn modelId="{46CD60D1-57C1-411E-95FF-4A3DBBFD3285}" type="presParOf" srcId="{3D0D457B-16C3-4A24-8AB3-06587AFDFCBB}" destId="{9A9C094E-BABF-47D1-9827-0931042DFFC7}" srcOrd="1" destOrd="0" presId="urn:microsoft.com/office/officeart/2005/8/layout/hierarchy2"/>
    <dgm:cxn modelId="{029470DD-C921-4F16-9C78-93144F0EFD41}" type="presParOf" srcId="{9A9C094E-BABF-47D1-9827-0931042DFFC7}" destId="{6FDF3825-DFC3-42E2-A070-47EB13C4C856}" srcOrd="0" destOrd="0" presId="urn:microsoft.com/office/officeart/2005/8/layout/hierarchy2"/>
    <dgm:cxn modelId="{B28D4694-AAE3-438F-82D4-AF02DA07BD21}" type="presParOf" srcId="{9A9C094E-BABF-47D1-9827-0931042DFFC7}" destId="{5046B789-595F-4B13-9A22-B9E306DA14F2}" srcOrd="1" destOrd="0" presId="urn:microsoft.com/office/officeart/2005/8/layout/hierarchy2"/>
    <dgm:cxn modelId="{7A698991-C115-4BDE-8A57-FC8756E53157}" type="presParOf" srcId="{3D0D457B-16C3-4A24-8AB3-06587AFDFCBB}" destId="{22DCDCED-AF9C-4700-9855-7A11673BCF2A}" srcOrd="2" destOrd="0" presId="urn:microsoft.com/office/officeart/2005/8/layout/hierarchy2"/>
    <dgm:cxn modelId="{F8142C0A-0E48-4E60-BB2C-867966394A2D}" type="presParOf" srcId="{22DCDCED-AF9C-4700-9855-7A11673BCF2A}" destId="{40855963-D762-4C5E-BFF0-1320D1447295}" srcOrd="0" destOrd="0" presId="urn:microsoft.com/office/officeart/2005/8/layout/hierarchy2"/>
    <dgm:cxn modelId="{98CAD3BC-D624-4466-B899-A0B3F5E9C8FB}" type="presParOf" srcId="{3D0D457B-16C3-4A24-8AB3-06587AFDFCBB}" destId="{0D618EC3-4BC4-4671-93B9-898B4F83450A}" srcOrd="3" destOrd="0" presId="urn:microsoft.com/office/officeart/2005/8/layout/hierarchy2"/>
    <dgm:cxn modelId="{D8CD3D9A-1EDD-4611-9CCB-C4B5713DF467}" type="presParOf" srcId="{0D618EC3-4BC4-4671-93B9-898B4F83450A}" destId="{5CC9B7B5-689F-4CEE-A9FC-69CBAFC3DD34}" srcOrd="0" destOrd="0" presId="urn:microsoft.com/office/officeart/2005/8/layout/hierarchy2"/>
    <dgm:cxn modelId="{B231DAE6-77F3-431B-AADF-A632D2FD2B51}" type="presParOf" srcId="{0D618EC3-4BC4-4671-93B9-898B4F83450A}" destId="{98ABBA4E-AB4B-46CF-866A-75966A2F6579}" srcOrd="1" destOrd="0" presId="urn:microsoft.com/office/officeart/2005/8/layout/hierarchy2"/>
    <dgm:cxn modelId="{AE0C82BA-4684-4A75-B420-83099D6B1185}" type="presParOf" srcId="{3D0D457B-16C3-4A24-8AB3-06587AFDFCBB}" destId="{87319E38-DA3B-4532-B37F-EB2E3C0BAA3D}" srcOrd="4" destOrd="0" presId="urn:microsoft.com/office/officeart/2005/8/layout/hierarchy2"/>
    <dgm:cxn modelId="{21D74D7A-EE12-4283-95B3-FF2BB6D24235}" type="presParOf" srcId="{87319E38-DA3B-4532-B37F-EB2E3C0BAA3D}" destId="{0FF24784-ABAE-4D93-89F3-626DAEB6CFE4}" srcOrd="0" destOrd="0" presId="urn:microsoft.com/office/officeart/2005/8/layout/hierarchy2"/>
    <dgm:cxn modelId="{55A00520-8EED-4DF5-BBBB-D9841770FCA1}" type="presParOf" srcId="{3D0D457B-16C3-4A24-8AB3-06587AFDFCBB}" destId="{A8955716-4CAC-4D7F-A0D1-B855E0FB1AF5}" srcOrd="5" destOrd="0" presId="urn:microsoft.com/office/officeart/2005/8/layout/hierarchy2"/>
    <dgm:cxn modelId="{5E79C482-CA89-49C4-813A-A2CA64FEAADF}" type="presParOf" srcId="{A8955716-4CAC-4D7F-A0D1-B855E0FB1AF5}" destId="{0B0B0160-2517-4531-89BB-20C1BFC9BDBB}" srcOrd="0" destOrd="0" presId="urn:microsoft.com/office/officeart/2005/8/layout/hierarchy2"/>
    <dgm:cxn modelId="{C32518C2-E7E5-40A5-8A45-E6C4A7BE2FAE}" type="presParOf" srcId="{A8955716-4CAC-4D7F-A0D1-B855E0FB1AF5}" destId="{C2685B18-E86C-4F59-A581-641485534F69}" srcOrd="1" destOrd="0" presId="urn:microsoft.com/office/officeart/2005/8/layout/hierarchy2"/>
    <dgm:cxn modelId="{9C1ECAAB-28DF-4988-A220-129E3A23C99A}" type="presParOf" srcId="{3D0D457B-16C3-4A24-8AB3-06587AFDFCBB}" destId="{C21B89BE-3F7B-4FED-AC37-E7F467E19B54}" srcOrd="6" destOrd="0" presId="urn:microsoft.com/office/officeart/2005/8/layout/hierarchy2"/>
    <dgm:cxn modelId="{C696BF12-C786-4851-8C9C-E7D4A0B8684B}" type="presParOf" srcId="{C21B89BE-3F7B-4FED-AC37-E7F467E19B54}" destId="{A5908447-C812-4D82-A627-180A5835D396}" srcOrd="0" destOrd="0" presId="urn:microsoft.com/office/officeart/2005/8/layout/hierarchy2"/>
    <dgm:cxn modelId="{CBDD42D7-5B92-4EBB-BF23-1748327D2D65}" type="presParOf" srcId="{3D0D457B-16C3-4A24-8AB3-06587AFDFCBB}" destId="{63F54BF5-92CD-40DB-9BBB-66E0E31DBA73}" srcOrd="7" destOrd="0" presId="urn:microsoft.com/office/officeart/2005/8/layout/hierarchy2"/>
    <dgm:cxn modelId="{8159E1C3-AF86-4F83-97B2-527F82F1CC65}" type="presParOf" srcId="{63F54BF5-92CD-40DB-9BBB-66E0E31DBA73}" destId="{8932E7FE-DFFE-4675-A160-E7C105689839}" srcOrd="0" destOrd="0" presId="urn:microsoft.com/office/officeart/2005/8/layout/hierarchy2"/>
    <dgm:cxn modelId="{75876E96-CF2A-46DB-BB5E-45A54B4CDF1A}" type="presParOf" srcId="{63F54BF5-92CD-40DB-9BBB-66E0E31DBA73}" destId="{14397EFE-DF89-4BC5-8365-7832B9BC27FC}" srcOrd="1" destOrd="0" presId="urn:microsoft.com/office/officeart/2005/8/layout/hierarchy2"/>
    <dgm:cxn modelId="{AB489CBB-7335-4B4A-A457-0804E20C3CC3}" type="presParOf" srcId="{3D0D457B-16C3-4A24-8AB3-06587AFDFCBB}" destId="{A6275670-E658-4666-8254-F199FB48C3B4}" srcOrd="8" destOrd="0" presId="urn:microsoft.com/office/officeart/2005/8/layout/hierarchy2"/>
    <dgm:cxn modelId="{BD194754-5A38-404D-8786-65FDBEEC5E47}" type="presParOf" srcId="{A6275670-E658-4666-8254-F199FB48C3B4}" destId="{4F96A71C-CD5B-425F-A928-85FC7D146A24}" srcOrd="0" destOrd="0" presId="urn:microsoft.com/office/officeart/2005/8/layout/hierarchy2"/>
    <dgm:cxn modelId="{D89CF848-83E8-4832-BC15-5DE92C24347D}" type="presParOf" srcId="{3D0D457B-16C3-4A24-8AB3-06587AFDFCBB}" destId="{D30254BE-EC70-4055-B5E3-E81AF4787C85}" srcOrd="9" destOrd="0" presId="urn:microsoft.com/office/officeart/2005/8/layout/hierarchy2"/>
    <dgm:cxn modelId="{D8B0C0F7-F167-431E-9D39-8AB9ED4207F9}" type="presParOf" srcId="{D30254BE-EC70-4055-B5E3-E81AF4787C85}" destId="{6A3E0A71-95F3-45ED-95AC-CD9A9BA7959D}" srcOrd="0" destOrd="0" presId="urn:microsoft.com/office/officeart/2005/8/layout/hierarchy2"/>
    <dgm:cxn modelId="{75D2BD97-A397-440B-AFE3-7ACEE5D6E7DB}" type="presParOf" srcId="{D30254BE-EC70-4055-B5E3-E81AF4787C85}" destId="{9AA58A3C-6845-4FB5-982E-E2948F819B14}" srcOrd="1" destOrd="0" presId="urn:microsoft.com/office/officeart/2005/8/layout/hierarchy2"/>
    <dgm:cxn modelId="{FBF64536-9CD5-4767-B913-5DE35E8E519E}" type="presParOf" srcId="{3D0D457B-16C3-4A24-8AB3-06587AFDFCBB}" destId="{40CD13C5-158C-4F97-85DE-C97004A5434D}" srcOrd="10" destOrd="0" presId="urn:microsoft.com/office/officeart/2005/8/layout/hierarchy2"/>
    <dgm:cxn modelId="{577FFE9C-20C2-4464-8EB6-0A356FAD129E}" type="presParOf" srcId="{40CD13C5-158C-4F97-85DE-C97004A5434D}" destId="{5A008478-2B1C-4F87-B428-C3D85C5669B2}" srcOrd="0" destOrd="0" presId="urn:microsoft.com/office/officeart/2005/8/layout/hierarchy2"/>
    <dgm:cxn modelId="{29383AE3-5ED7-43C2-9513-A916FDE8AD7E}" type="presParOf" srcId="{3D0D457B-16C3-4A24-8AB3-06587AFDFCBB}" destId="{289700EA-4B4C-404B-853E-7D676CB8E7FD}" srcOrd="11" destOrd="0" presId="urn:microsoft.com/office/officeart/2005/8/layout/hierarchy2"/>
    <dgm:cxn modelId="{6DE7269D-BD1C-4581-8B44-67232F6393F9}" type="presParOf" srcId="{289700EA-4B4C-404B-853E-7D676CB8E7FD}" destId="{34E43937-20D9-4ED1-B27F-2538A5652BFA}" srcOrd="0" destOrd="0" presId="urn:microsoft.com/office/officeart/2005/8/layout/hierarchy2"/>
    <dgm:cxn modelId="{F145BCF5-5CA4-4B1B-B1B0-2983D0FD4971}" type="presParOf" srcId="{289700EA-4B4C-404B-853E-7D676CB8E7FD}" destId="{9BE602EA-E983-4228-B2DB-F3926C1FD592}" srcOrd="1" destOrd="0" presId="urn:microsoft.com/office/officeart/2005/8/layout/hierarchy2"/>
    <dgm:cxn modelId="{3D244BDE-4C3B-461C-871F-E8900E267600}" type="presParOf" srcId="{3D0D457B-16C3-4A24-8AB3-06587AFDFCBB}" destId="{1E20C7B6-9225-4CE7-B3CF-66ED628F70D8}" srcOrd="12" destOrd="0" presId="urn:microsoft.com/office/officeart/2005/8/layout/hierarchy2"/>
    <dgm:cxn modelId="{4516081B-2FEA-4C2D-A15D-0C08C7C7E856}" type="presParOf" srcId="{1E20C7B6-9225-4CE7-B3CF-66ED628F70D8}" destId="{AA16694C-FA29-4106-BA11-0D3675CACCB9}" srcOrd="0" destOrd="0" presId="urn:microsoft.com/office/officeart/2005/8/layout/hierarchy2"/>
    <dgm:cxn modelId="{0F93B494-492A-45B4-B2DC-9687A58FEC4B}" type="presParOf" srcId="{3D0D457B-16C3-4A24-8AB3-06587AFDFCBB}" destId="{ADC466C4-1E6A-4AC5-9123-6B66E2F5C1CB}" srcOrd="13" destOrd="0" presId="urn:microsoft.com/office/officeart/2005/8/layout/hierarchy2"/>
    <dgm:cxn modelId="{477D4569-0FC3-41A2-9E5C-37E91CD7FB08}" type="presParOf" srcId="{ADC466C4-1E6A-4AC5-9123-6B66E2F5C1CB}" destId="{4DCA1126-49B6-4E67-91EC-788272144C6B}" srcOrd="0" destOrd="0" presId="urn:microsoft.com/office/officeart/2005/8/layout/hierarchy2"/>
    <dgm:cxn modelId="{5E37C512-F691-48F3-B4DF-B58EC078A4A2}" type="presParOf" srcId="{ADC466C4-1E6A-4AC5-9123-6B66E2F5C1CB}" destId="{4DDD2229-4E61-4740-B7B9-6E0BF15B68FA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/>
      <dgm:t>
        <a:bodyPr/>
        <a:lstStyle/>
        <a:p>
          <a:r>
            <a:rPr lang="es-CL" sz="1400" dirty="0"/>
            <a:t>Superficie de cultivos cereales (especie y variedad) por región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4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400"/>
        </a:p>
      </dgm:t>
    </dgm:pt>
    <dgm:pt modelId="{38E87BCF-FDF7-4274-8040-E27CF9C7DA95}">
      <dgm:prSet phldrT="[Texto]" custT="1"/>
      <dgm:spPr/>
      <dgm:t>
        <a:bodyPr/>
        <a:lstStyle/>
        <a:p>
          <a:r>
            <a:rPr lang="es-CL" sz="1400" dirty="0"/>
            <a:t>Rendimiento de cultivos anuales (especie y variedad) por región</a:t>
          </a:r>
        </a:p>
      </dgm:t>
    </dgm:pt>
    <dgm:pt modelId="{B4D0B62D-260B-47A3-B754-A755A6696340}" type="parTrans" cxnId="{65DEA134-08BB-4228-A92A-0404170824B9}">
      <dgm:prSet/>
      <dgm:spPr/>
      <dgm:t>
        <a:bodyPr/>
        <a:lstStyle/>
        <a:p>
          <a:endParaRPr lang="es-CL" sz="1400"/>
        </a:p>
      </dgm:t>
    </dgm:pt>
    <dgm:pt modelId="{8BA5ACD9-5FFA-48F4-8FFE-A4FEA3174827}" type="sibTrans" cxnId="{65DEA134-08BB-4228-A92A-0404170824B9}">
      <dgm:prSet/>
      <dgm:spPr/>
      <dgm:t>
        <a:bodyPr/>
        <a:lstStyle/>
        <a:p>
          <a:endParaRPr lang="es-CL" sz="1400"/>
        </a:p>
      </dgm:t>
    </dgm:pt>
    <dgm:pt modelId="{8E01CE8C-3AC0-4851-B335-89F7E4079F6E}">
      <dgm:prSet custT="1"/>
      <dgm:spPr/>
      <dgm:t>
        <a:bodyPr/>
        <a:lstStyle/>
        <a:p>
          <a:r>
            <a:rPr lang="es-CL" sz="1400" dirty="0"/>
            <a:t>Evolución histórica superficie y rendimiento por región</a:t>
          </a:r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400"/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 sz="1400"/>
        </a:p>
      </dgm:t>
    </dgm:pt>
    <dgm:pt modelId="{A25D0F06-8908-4485-B14F-3631CDC2489E}">
      <dgm:prSet custT="1"/>
      <dgm:spPr/>
      <dgm:t>
        <a:bodyPr/>
        <a:lstStyle/>
        <a:p>
          <a:r>
            <a:rPr lang="es-CL" sz="1400" dirty="0"/>
            <a:t>Exportaciones de cultivos anuales por categoría (Kg y USD FOB). Evolución mensual</a:t>
          </a:r>
        </a:p>
      </dgm:t>
    </dgm:pt>
    <dgm:pt modelId="{005E6050-7DD6-466F-9150-BBEF392E1A64}" type="parTrans" cxnId="{E16DCF34-99C6-4BCF-9B39-D9E6B9735DB1}">
      <dgm:prSet/>
      <dgm:spPr/>
      <dgm:t>
        <a:bodyPr/>
        <a:lstStyle/>
        <a:p>
          <a:endParaRPr lang="es-CL" sz="1400"/>
        </a:p>
      </dgm:t>
    </dgm:pt>
    <dgm:pt modelId="{9467F436-A3A6-440B-ADBB-F5625225741F}" type="sibTrans" cxnId="{E16DCF34-99C6-4BCF-9B39-D9E6B9735DB1}">
      <dgm:prSet/>
      <dgm:spPr/>
      <dgm:t>
        <a:bodyPr/>
        <a:lstStyle/>
        <a:p>
          <a:endParaRPr lang="es-CL" sz="1400"/>
        </a:p>
      </dgm:t>
    </dgm:pt>
    <dgm:pt modelId="{B5B9D1DD-A13D-4EA0-9D21-3985174AEC81}">
      <dgm:prSet custT="1"/>
      <dgm:spPr/>
      <dgm:t>
        <a:bodyPr/>
        <a:lstStyle/>
        <a:p>
          <a:r>
            <a:rPr lang="es-CL" sz="1400" dirty="0"/>
            <a:t>Empresas vinculadas a cultivos anuales por especie y comuna</a:t>
          </a:r>
        </a:p>
      </dgm:t>
    </dgm:pt>
    <dgm:pt modelId="{9DA976F2-EF5D-471E-8826-9EB5004161CA}" type="parTrans" cxnId="{BCB070A0-43FF-4D67-903D-1940FA67EAD7}">
      <dgm:prSet/>
      <dgm:spPr/>
      <dgm:t>
        <a:bodyPr/>
        <a:lstStyle/>
        <a:p>
          <a:endParaRPr lang="es-CL" sz="1400"/>
        </a:p>
      </dgm:t>
    </dgm:pt>
    <dgm:pt modelId="{60370071-9CD0-43AB-99BB-CDD94354CCF2}" type="sibTrans" cxnId="{BCB070A0-43FF-4D67-903D-1940FA67EAD7}">
      <dgm:prSet/>
      <dgm:spPr/>
      <dgm:t>
        <a:bodyPr/>
        <a:lstStyle/>
        <a:p>
          <a:endParaRPr lang="es-CL" sz="1400"/>
        </a:p>
      </dgm:t>
    </dgm:pt>
    <dgm:pt modelId="{BBCA29FE-DE0A-412F-B35D-1F73B7FA6DD7}">
      <dgm:prSet custT="1"/>
      <dgm:spPr/>
      <dgm:t>
        <a:bodyPr/>
        <a:lstStyle/>
        <a:p>
          <a:r>
            <a:rPr lang="es-CL" sz="1400" dirty="0"/>
            <a:t>Trabajadores dependientes vinculados a cultivos anuales</a:t>
          </a:r>
        </a:p>
      </dgm:t>
    </dgm:pt>
    <dgm:pt modelId="{87F99DF9-9FE4-46FA-9128-C0EA032B5DC0}" type="parTrans" cxnId="{C3CC38CE-DC2F-400A-9B7C-C806ACE93EAF}">
      <dgm:prSet/>
      <dgm:spPr/>
      <dgm:t>
        <a:bodyPr/>
        <a:lstStyle/>
        <a:p>
          <a:endParaRPr lang="es-CL" sz="1400"/>
        </a:p>
      </dgm:t>
    </dgm:pt>
    <dgm:pt modelId="{98916814-D5A0-47FA-B9E7-88413A8D2E73}" type="sibTrans" cxnId="{C3CC38CE-DC2F-400A-9B7C-C806ACE93EAF}">
      <dgm:prSet/>
      <dgm:spPr/>
      <dgm:t>
        <a:bodyPr/>
        <a:lstStyle/>
        <a:p>
          <a:endParaRPr lang="es-CL" sz="1400"/>
        </a:p>
      </dgm:t>
    </dgm:pt>
    <dgm:pt modelId="{B5348D54-E1B0-4C06-B64C-1EF466EF69AD}">
      <dgm:prSet custT="1"/>
      <dgm:spPr/>
      <dgm:t>
        <a:bodyPr/>
        <a:lstStyle/>
        <a:p>
          <a:r>
            <a:rPr lang="es-CL" sz="1400" dirty="0"/>
            <a:t>Precios a productor de cultivos anuales por región 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4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 sz="1400"/>
        </a:p>
      </dgm:t>
    </dgm:pt>
    <dgm:pt modelId="{7B3CEDDA-B2D5-4677-B413-CC19F4FBF7F9}">
      <dgm:prSet custT="1"/>
      <dgm:spPr/>
      <dgm:t>
        <a:bodyPr/>
        <a:lstStyle/>
        <a:p>
          <a:r>
            <a:rPr lang="es-CL" sz="1400" dirty="0"/>
            <a:t>Relación superficie y precio por región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F438BDA4-7378-4579-9F34-A34766A6A49D}" type="pres">
      <dgm:prSet presAssocID="{38E87BCF-FDF7-4274-8040-E27CF9C7DA95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BDD8CE0D-86A2-4604-9BC4-82117B173DD1}" type="pres">
      <dgm:prSet presAssocID="{8BA5ACD9-5FFA-48F4-8FFE-A4FEA3174827}" presName="spacer" presStyleCnt="0"/>
      <dgm:spPr/>
    </dgm:pt>
    <dgm:pt modelId="{F98FB22C-E1F7-48CE-84EF-E8A89142A6F9}" type="pres">
      <dgm:prSet presAssocID="{8E01CE8C-3AC0-4851-B335-89F7E4079F6E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81D343BA-0FC5-437B-BAD8-9301E6EC0425}" type="pres">
      <dgm:prSet presAssocID="{97DF087E-F62F-4C1D-BA8A-B3823D2A606B}" presName="spacer" presStyleCnt="0"/>
      <dgm:spPr/>
    </dgm:pt>
    <dgm:pt modelId="{679AFE80-4202-474F-B469-D1D6E761A67A}" type="pres">
      <dgm:prSet presAssocID="{A25D0F06-8908-4485-B14F-3631CDC2489E}" presName="parentText" presStyleLbl="node1" presStyleIdx="3" presStyleCnt="8" custLinFactNeighborX="-872" custLinFactNeighborY="-28044">
        <dgm:presLayoutVars>
          <dgm:chMax val="0"/>
          <dgm:bulletEnabled val="1"/>
        </dgm:presLayoutVars>
      </dgm:prSet>
      <dgm:spPr/>
    </dgm:pt>
    <dgm:pt modelId="{79FE3C1E-64C0-438D-8539-09BDD1566255}" type="pres">
      <dgm:prSet presAssocID="{9467F436-A3A6-440B-ADBB-F5625225741F}" presName="spacer" presStyleCnt="0"/>
      <dgm:spPr/>
    </dgm:pt>
    <dgm:pt modelId="{70CD446C-BE44-44E3-B882-1B82565D2144}" type="pres">
      <dgm:prSet presAssocID="{B5348D54-E1B0-4C06-B64C-1EF466EF69AD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8442959A-ED9C-4A1A-AB28-134FDE2D1E19}" type="pres">
      <dgm:prSet presAssocID="{8FDD599B-3938-45DB-AADF-D7EBD5655DC0}" presName="spacer" presStyleCnt="0"/>
      <dgm:spPr/>
    </dgm:pt>
    <dgm:pt modelId="{0F97E74E-43EA-4A27-B573-7D1D516A1A50}" type="pres">
      <dgm:prSet presAssocID="{B5B9D1DD-A13D-4EA0-9D21-3985174AEC81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916A4296-741C-442C-B3F1-1FB036E42BF7}" type="pres">
      <dgm:prSet presAssocID="{60370071-9CD0-43AB-99BB-CDD94354CCF2}" presName="spacer" presStyleCnt="0"/>
      <dgm:spPr/>
    </dgm:pt>
    <dgm:pt modelId="{E6481075-D244-4D1D-AFAB-EA2B1E9A04A7}" type="pres">
      <dgm:prSet presAssocID="{BBCA29FE-DE0A-412F-B35D-1F73B7FA6DD7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26618A75-6CB7-40CE-9ABC-4C650CA056D5}" type="pres">
      <dgm:prSet presAssocID="{98916814-D5A0-47FA-B9E7-88413A8D2E73}" presName="spacer" presStyleCnt="0"/>
      <dgm:spPr/>
    </dgm:pt>
    <dgm:pt modelId="{62194439-271A-4CD3-985F-C25D442E1B7A}" type="pres">
      <dgm:prSet presAssocID="{7B3CEDDA-B2D5-4677-B413-CC19F4FBF7F9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45281414-6031-476A-B763-AB730EC11EF7}" srcId="{C2B0BC53-E054-4CCB-9171-C86720FC59DF}" destId="{B5348D54-E1B0-4C06-B64C-1EF466EF69AD}" srcOrd="4" destOrd="0" parTransId="{6EBE1A1E-5AC9-4D7D-8BEB-EAD9713BBDAC}" sibTransId="{8FDD599B-3938-45DB-AADF-D7EBD5655DC0}"/>
    <dgm:cxn modelId="{C8FFBD1F-EE30-40E2-B17D-ABF84C6D6F69}" type="presOf" srcId="{B5B9D1DD-A13D-4EA0-9D21-3985174AEC81}" destId="{0F97E74E-43EA-4A27-B573-7D1D516A1A50}" srcOrd="0" destOrd="0" presId="urn:microsoft.com/office/officeart/2005/8/layout/vList2"/>
    <dgm:cxn modelId="{B4B6FC1F-9F9C-4D9C-A174-EDB374E53554}" type="presOf" srcId="{BBCA29FE-DE0A-412F-B35D-1F73B7FA6DD7}" destId="{E6481075-D244-4D1D-AFAB-EA2B1E9A04A7}" srcOrd="0" destOrd="0" presId="urn:microsoft.com/office/officeart/2005/8/layout/vList2"/>
    <dgm:cxn modelId="{29425222-755E-4EC2-95F6-7338A4CEE9C0}" type="presOf" srcId="{8E01CE8C-3AC0-4851-B335-89F7E4079F6E}" destId="{F98FB22C-E1F7-48CE-84EF-E8A89142A6F9}" srcOrd="0" destOrd="0" presId="urn:microsoft.com/office/officeart/2005/8/layout/vList2"/>
    <dgm:cxn modelId="{FAD53F31-74D0-4FBF-A6E2-3A2DD35D59C4}" type="presOf" srcId="{38E87BCF-FDF7-4274-8040-E27CF9C7DA95}" destId="{F438BDA4-7378-4579-9F34-A34766A6A49D}" srcOrd="0" destOrd="0" presId="urn:microsoft.com/office/officeart/2005/8/layout/vList2"/>
    <dgm:cxn modelId="{65DEA134-08BB-4228-A92A-0404170824B9}" srcId="{C2B0BC53-E054-4CCB-9171-C86720FC59DF}" destId="{38E87BCF-FDF7-4274-8040-E27CF9C7DA95}" srcOrd="1" destOrd="0" parTransId="{B4D0B62D-260B-47A3-B754-A755A6696340}" sibTransId="{8BA5ACD9-5FFA-48F4-8FFE-A4FEA3174827}"/>
    <dgm:cxn modelId="{E16DCF34-99C6-4BCF-9B39-D9E6B9735DB1}" srcId="{C2B0BC53-E054-4CCB-9171-C86720FC59DF}" destId="{A25D0F06-8908-4485-B14F-3631CDC2489E}" srcOrd="3" destOrd="0" parTransId="{005E6050-7DD6-466F-9150-BBEF392E1A64}" sibTransId="{9467F436-A3A6-440B-ADBB-F5625225741F}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02FE140-F047-46CE-93C2-F0E59475FAA1}" type="presOf" srcId="{7B3CEDDA-B2D5-4677-B413-CC19F4FBF7F9}" destId="{62194439-271A-4CD3-985F-C25D442E1B7A}" srcOrd="0" destOrd="0" presId="urn:microsoft.com/office/officeart/2005/8/layout/vList2"/>
    <dgm:cxn modelId="{7315D570-88B8-416A-8A56-5505B656CC1B}" srcId="{C2B0BC53-E054-4CCB-9171-C86720FC59DF}" destId="{7B3CEDDA-B2D5-4677-B413-CC19F4FBF7F9}" srcOrd="7" destOrd="0" parTransId="{CA503591-810B-48E6-A21D-EC06F862F712}" sibTransId="{DF2D000A-D2CE-46AE-BE9A-F9CAAD9C915F}"/>
    <dgm:cxn modelId="{83EBE883-242F-4744-A274-B775F61DC537}" type="presOf" srcId="{A25D0F06-8908-4485-B14F-3631CDC2489E}" destId="{679AFE80-4202-474F-B469-D1D6E761A67A}" srcOrd="0" destOrd="0" presId="urn:microsoft.com/office/officeart/2005/8/layout/vList2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BCB070A0-43FF-4D67-903D-1940FA67EAD7}" srcId="{C2B0BC53-E054-4CCB-9171-C86720FC59DF}" destId="{B5B9D1DD-A13D-4EA0-9D21-3985174AEC81}" srcOrd="5" destOrd="0" parTransId="{9DA976F2-EF5D-471E-8826-9EB5004161CA}" sibTransId="{60370071-9CD0-43AB-99BB-CDD94354CCF2}"/>
    <dgm:cxn modelId="{E15FDEBB-AA30-4624-A647-3EE869D0B2C4}" srcId="{C2B0BC53-E054-4CCB-9171-C86720FC59DF}" destId="{8E01CE8C-3AC0-4851-B335-89F7E4079F6E}" srcOrd="2" destOrd="0" parTransId="{3AE9990B-0950-4A50-A722-041AC2115633}" sibTransId="{97DF087E-F62F-4C1D-BA8A-B3823D2A606B}"/>
    <dgm:cxn modelId="{C3CC38CE-DC2F-400A-9B7C-C806ACE93EAF}" srcId="{C2B0BC53-E054-4CCB-9171-C86720FC59DF}" destId="{BBCA29FE-DE0A-412F-B35D-1F73B7FA6DD7}" srcOrd="6" destOrd="0" parTransId="{87F99DF9-9FE4-46FA-9128-C0EA032B5DC0}" sibTransId="{98916814-D5A0-47FA-B9E7-88413A8D2E73}"/>
    <dgm:cxn modelId="{0F211EDC-6618-4A94-B8B9-534DCFF64521}" type="presOf" srcId="{B5348D54-E1B0-4C06-B64C-1EF466EF69AD}" destId="{70CD446C-BE44-44E3-B882-1B82565D2144}" srcOrd="0" destOrd="0" presId="urn:microsoft.com/office/officeart/2005/8/layout/vList2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00E71BD3-BFF8-4ADC-AC0D-4F0F7C384878}" type="presParOf" srcId="{1F6D38BD-2110-42FB-B4C5-B34E9A64E923}" destId="{F438BDA4-7378-4579-9F34-A34766A6A49D}" srcOrd="2" destOrd="0" presId="urn:microsoft.com/office/officeart/2005/8/layout/vList2"/>
    <dgm:cxn modelId="{99B873A9-A658-4212-B212-EA59E8A90124}" type="presParOf" srcId="{1F6D38BD-2110-42FB-B4C5-B34E9A64E923}" destId="{BDD8CE0D-86A2-4604-9BC4-82117B173DD1}" srcOrd="3" destOrd="0" presId="urn:microsoft.com/office/officeart/2005/8/layout/vList2"/>
    <dgm:cxn modelId="{26C51488-0579-410C-807B-25188148E863}" type="presParOf" srcId="{1F6D38BD-2110-42FB-B4C5-B34E9A64E923}" destId="{F98FB22C-E1F7-48CE-84EF-E8A89142A6F9}" srcOrd="4" destOrd="0" presId="urn:microsoft.com/office/officeart/2005/8/layout/vList2"/>
    <dgm:cxn modelId="{63062E83-F613-46FE-846E-6364A30EA2CC}" type="presParOf" srcId="{1F6D38BD-2110-42FB-B4C5-B34E9A64E923}" destId="{81D343BA-0FC5-437B-BAD8-9301E6EC0425}" srcOrd="5" destOrd="0" presId="urn:microsoft.com/office/officeart/2005/8/layout/vList2"/>
    <dgm:cxn modelId="{3AA7110F-BA21-47CA-A753-DACB942ADD8F}" type="presParOf" srcId="{1F6D38BD-2110-42FB-B4C5-B34E9A64E923}" destId="{679AFE80-4202-474F-B469-D1D6E761A67A}" srcOrd="6" destOrd="0" presId="urn:microsoft.com/office/officeart/2005/8/layout/vList2"/>
    <dgm:cxn modelId="{53029359-5BEF-4496-A233-F351E9F02BB8}" type="presParOf" srcId="{1F6D38BD-2110-42FB-B4C5-B34E9A64E923}" destId="{79FE3C1E-64C0-438D-8539-09BDD1566255}" srcOrd="7" destOrd="0" presId="urn:microsoft.com/office/officeart/2005/8/layout/vList2"/>
    <dgm:cxn modelId="{F390D31F-CF70-42FE-9120-BD95C9F16660}" type="presParOf" srcId="{1F6D38BD-2110-42FB-B4C5-B34E9A64E923}" destId="{70CD446C-BE44-44E3-B882-1B82565D2144}" srcOrd="8" destOrd="0" presId="urn:microsoft.com/office/officeart/2005/8/layout/vList2"/>
    <dgm:cxn modelId="{8A12E2AC-CE63-4095-9BCA-A89B62EF6061}" type="presParOf" srcId="{1F6D38BD-2110-42FB-B4C5-B34E9A64E923}" destId="{8442959A-ED9C-4A1A-AB28-134FDE2D1E19}" srcOrd="9" destOrd="0" presId="urn:microsoft.com/office/officeart/2005/8/layout/vList2"/>
    <dgm:cxn modelId="{3943304A-20C7-4E7D-96DD-20AB850412DA}" type="presParOf" srcId="{1F6D38BD-2110-42FB-B4C5-B34E9A64E923}" destId="{0F97E74E-43EA-4A27-B573-7D1D516A1A50}" srcOrd="10" destOrd="0" presId="urn:microsoft.com/office/officeart/2005/8/layout/vList2"/>
    <dgm:cxn modelId="{65CF852D-28B6-40B4-8801-96C3C5D948FB}" type="presParOf" srcId="{1F6D38BD-2110-42FB-B4C5-B34E9A64E923}" destId="{916A4296-741C-442C-B3F1-1FB036E42BF7}" srcOrd="11" destOrd="0" presId="urn:microsoft.com/office/officeart/2005/8/layout/vList2"/>
    <dgm:cxn modelId="{8BB582F0-D4D1-4E8E-ACB5-CE3A481A3372}" type="presParOf" srcId="{1F6D38BD-2110-42FB-B4C5-B34E9A64E923}" destId="{E6481075-D244-4D1D-AFAB-EA2B1E9A04A7}" srcOrd="12" destOrd="0" presId="urn:microsoft.com/office/officeart/2005/8/layout/vList2"/>
    <dgm:cxn modelId="{116E0449-332D-487F-A021-EDA443E777EB}" type="presParOf" srcId="{1F6D38BD-2110-42FB-B4C5-B34E9A64E923}" destId="{26618A75-6CB7-40CE-9ABC-4C650CA056D5}" srcOrd="13" destOrd="0" presId="urn:microsoft.com/office/officeart/2005/8/layout/vList2"/>
    <dgm:cxn modelId="{A5BC2A26-76E0-484D-BA03-28FC4DFE0EF2}" type="presParOf" srcId="{1F6D38BD-2110-42FB-B4C5-B34E9A64E923}" destId="{62194439-271A-4CD3-985F-C25D442E1B7A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/>
      <dgm:t>
        <a:bodyPr/>
        <a:lstStyle/>
        <a:p>
          <a:r>
            <a:rPr lang="es-CL" sz="1400" dirty="0"/>
            <a:t>Superficie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4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400"/>
        </a:p>
      </dgm:t>
    </dgm:pt>
    <dgm:pt modelId="{38E87BCF-FDF7-4274-8040-E27CF9C7DA95}">
      <dgm:prSet phldrT="[Texto]" custT="1"/>
      <dgm:spPr/>
      <dgm:t>
        <a:bodyPr/>
        <a:lstStyle/>
        <a:p>
          <a:r>
            <a:rPr lang="es-CL" sz="1400" dirty="0"/>
            <a:t>Rendimiento</a:t>
          </a:r>
        </a:p>
      </dgm:t>
    </dgm:pt>
    <dgm:pt modelId="{B4D0B62D-260B-47A3-B754-A755A6696340}" type="parTrans" cxnId="{65DEA134-08BB-4228-A92A-0404170824B9}">
      <dgm:prSet/>
      <dgm:spPr/>
      <dgm:t>
        <a:bodyPr/>
        <a:lstStyle/>
        <a:p>
          <a:endParaRPr lang="es-CL" sz="1400"/>
        </a:p>
      </dgm:t>
    </dgm:pt>
    <dgm:pt modelId="{8BA5ACD9-5FFA-48F4-8FFE-A4FEA3174827}" type="sibTrans" cxnId="{65DEA134-08BB-4228-A92A-0404170824B9}">
      <dgm:prSet/>
      <dgm:spPr/>
      <dgm:t>
        <a:bodyPr/>
        <a:lstStyle/>
        <a:p>
          <a:endParaRPr lang="es-CL" sz="1400"/>
        </a:p>
      </dgm:t>
    </dgm:pt>
    <dgm:pt modelId="{8E01CE8C-3AC0-4851-B335-89F7E4079F6E}">
      <dgm:prSet custT="1"/>
      <dgm:spPr/>
      <dgm:t>
        <a:bodyPr/>
        <a:lstStyle/>
        <a:p>
          <a:r>
            <a:rPr lang="es-CL" sz="1400" dirty="0"/>
            <a:t>Evolución histórica</a:t>
          </a:r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400"/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 sz="1400"/>
        </a:p>
      </dgm:t>
    </dgm:pt>
    <dgm:pt modelId="{A25D0F06-8908-4485-B14F-3631CDC2489E}">
      <dgm:prSet custT="1"/>
      <dgm:spPr/>
      <dgm:t>
        <a:bodyPr/>
        <a:lstStyle/>
        <a:p>
          <a:r>
            <a:rPr lang="es-CL" sz="1400" dirty="0"/>
            <a:t>Exportaciones </a:t>
          </a:r>
        </a:p>
      </dgm:t>
    </dgm:pt>
    <dgm:pt modelId="{005E6050-7DD6-466F-9150-BBEF392E1A64}" type="parTrans" cxnId="{E16DCF34-99C6-4BCF-9B39-D9E6B9735DB1}">
      <dgm:prSet/>
      <dgm:spPr/>
      <dgm:t>
        <a:bodyPr/>
        <a:lstStyle/>
        <a:p>
          <a:endParaRPr lang="es-CL" sz="1400"/>
        </a:p>
      </dgm:t>
    </dgm:pt>
    <dgm:pt modelId="{9467F436-A3A6-440B-ADBB-F5625225741F}" type="sibTrans" cxnId="{E16DCF34-99C6-4BCF-9B39-D9E6B9735DB1}">
      <dgm:prSet/>
      <dgm:spPr/>
      <dgm:t>
        <a:bodyPr/>
        <a:lstStyle/>
        <a:p>
          <a:endParaRPr lang="es-CL" sz="1400"/>
        </a:p>
      </dgm:t>
    </dgm:pt>
    <dgm:pt modelId="{B5B9D1DD-A13D-4EA0-9D21-3985174AEC81}">
      <dgm:prSet custT="1"/>
      <dgm:spPr/>
      <dgm:t>
        <a:bodyPr/>
        <a:lstStyle/>
        <a:p>
          <a:r>
            <a:rPr lang="es-CL" sz="1400" dirty="0"/>
            <a:t>Empresas </a:t>
          </a:r>
        </a:p>
      </dgm:t>
    </dgm:pt>
    <dgm:pt modelId="{9DA976F2-EF5D-471E-8826-9EB5004161CA}" type="parTrans" cxnId="{BCB070A0-43FF-4D67-903D-1940FA67EAD7}">
      <dgm:prSet/>
      <dgm:spPr/>
      <dgm:t>
        <a:bodyPr/>
        <a:lstStyle/>
        <a:p>
          <a:endParaRPr lang="es-CL" sz="1400"/>
        </a:p>
      </dgm:t>
    </dgm:pt>
    <dgm:pt modelId="{60370071-9CD0-43AB-99BB-CDD94354CCF2}" type="sibTrans" cxnId="{BCB070A0-43FF-4D67-903D-1940FA67EAD7}">
      <dgm:prSet/>
      <dgm:spPr/>
      <dgm:t>
        <a:bodyPr/>
        <a:lstStyle/>
        <a:p>
          <a:endParaRPr lang="es-CL" sz="1400"/>
        </a:p>
      </dgm:t>
    </dgm:pt>
    <dgm:pt modelId="{BBCA29FE-DE0A-412F-B35D-1F73B7FA6DD7}">
      <dgm:prSet custT="1"/>
      <dgm:spPr/>
      <dgm:t>
        <a:bodyPr/>
        <a:lstStyle/>
        <a:p>
          <a:r>
            <a:rPr lang="es-CL" sz="1400" dirty="0"/>
            <a:t>Trabajadores dependientes</a:t>
          </a:r>
        </a:p>
      </dgm:t>
    </dgm:pt>
    <dgm:pt modelId="{87F99DF9-9FE4-46FA-9128-C0EA032B5DC0}" type="parTrans" cxnId="{C3CC38CE-DC2F-400A-9B7C-C806ACE93EAF}">
      <dgm:prSet/>
      <dgm:spPr/>
      <dgm:t>
        <a:bodyPr/>
        <a:lstStyle/>
        <a:p>
          <a:endParaRPr lang="es-CL" sz="1400"/>
        </a:p>
      </dgm:t>
    </dgm:pt>
    <dgm:pt modelId="{98916814-D5A0-47FA-B9E7-88413A8D2E73}" type="sibTrans" cxnId="{C3CC38CE-DC2F-400A-9B7C-C806ACE93EAF}">
      <dgm:prSet/>
      <dgm:spPr/>
      <dgm:t>
        <a:bodyPr/>
        <a:lstStyle/>
        <a:p>
          <a:endParaRPr lang="es-CL" sz="1400"/>
        </a:p>
      </dgm:t>
    </dgm:pt>
    <dgm:pt modelId="{B5348D54-E1B0-4C06-B64C-1EF466EF69AD}">
      <dgm:prSet custT="1"/>
      <dgm:spPr/>
      <dgm:t>
        <a:bodyPr/>
        <a:lstStyle/>
        <a:p>
          <a:r>
            <a:rPr lang="es-CL" sz="1400" dirty="0"/>
            <a:t>Precios 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4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 sz="1400"/>
        </a:p>
      </dgm:t>
    </dgm:pt>
    <dgm:pt modelId="{7B3CEDDA-B2D5-4677-B413-CC19F4FBF7F9}">
      <dgm:prSet custT="1"/>
      <dgm:spPr/>
      <dgm:t>
        <a:bodyPr/>
        <a:lstStyle/>
        <a:p>
          <a:r>
            <a:rPr lang="es-CL" sz="1400" dirty="0"/>
            <a:t>Relación superficie y precio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/>
        </a:p>
      </dgm:t>
    </dgm:pt>
    <dgm:pt modelId="{F2C914AC-4486-4716-8BAF-C026C9042C44}">
      <dgm:prSet custT="1"/>
      <dgm:spPr/>
      <dgm:t>
        <a:bodyPr/>
        <a:lstStyle/>
        <a:p>
          <a:r>
            <a:rPr lang="es-CL" sz="1400" dirty="0"/>
            <a:t>Relación empleo y superficie</a:t>
          </a:r>
        </a:p>
      </dgm:t>
    </dgm:pt>
    <dgm:pt modelId="{34BC77F9-698D-4722-AE24-5C9C515E210D}" type="parTrans" cxnId="{35E156E6-C669-4F97-8C85-28C995147C42}">
      <dgm:prSet/>
      <dgm:spPr/>
      <dgm:t>
        <a:bodyPr/>
        <a:lstStyle/>
        <a:p>
          <a:endParaRPr lang="es-CL"/>
        </a:p>
      </dgm:t>
    </dgm:pt>
    <dgm:pt modelId="{FAA63A13-FE80-4BA9-99CB-6C4C857BD98E}" type="sibTrans" cxnId="{35E156E6-C669-4F97-8C85-28C995147C42}">
      <dgm:prSet/>
      <dgm:spPr/>
      <dgm:t>
        <a:bodyPr/>
        <a:lstStyle/>
        <a:p>
          <a:endParaRPr lang="es-CL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9" custLinFactY="-76186" custLinFactNeighborX="-2842" custLinFactNeighborY="-100000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F438BDA4-7378-4579-9F34-A34766A6A49D}" type="pres">
      <dgm:prSet presAssocID="{38E87BCF-FDF7-4274-8040-E27CF9C7DA95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BDD8CE0D-86A2-4604-9BC4-82117B173DD1}" type="pres">
      <dgm:prSet presAssocID="{8BA5ACD9-5FFA-48F4-8FFE-A4FEA3174827}" presName="spacer" presStyleCnt="0"/>
      <dgm:spPr/>
    </dgm:pt>
    <dgm:pt modelId="{F98FB22C-E1F7-48CE-84EF-E8A89142A6F9}" type="pres">
      <dgm:prSet presAssocID="{8E01CE8C-3AC0-4851-B335-89F7E4079F6E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81D343BA-0FC5-437B-BAD8-9301E6EC0425}" type="pres">
      <dgm:prSet presAssocID="{97DF087E-F62F-4C1D-BA8A-B3823D2A606B}" presName="spacer" presStyleCnt="0"/>
      <dgm:spPr/>
    </dgm:pt>
    <dgm:pt modelId="{679AFE80-4202-474F-B469-D1D6E761A67A}" type="pres">
      <dgm:prSet presAssocID="{A25D0F06-8908-4485-B14F-3631CDC2489E}" presName="parentText" presStyleLbl="node1" presStyleIdx="3" presStyleCnt="9" custLinFactNeighborX="-872" custLinFactNeighborY="-28044">
        <dgm:presLayoutVars>
          <dgm:chMax val="0"/>
          <dgm:bulletEnabled val="1"/>
        </dgm:presLayoutVars>
      </dgm:prSet>
      <dgm:spPr/>
    </dgm:pt>
    <dgm:pt modelId="{79FE3C1E-64C0-438D-8539-09BDD1566255}" type="pres">
      <dgm:prSet presAssocID="{9467F436-A3A6-440B-ADBB-F5625225741F}" presName="spacer" presStyleCnt="0"/>
      <dgm:spPr/>
    </dgm:pt>
    <dgm:pt modelId="{70CD446C-BE44-44E3-B882-1B82565D2144}" type="pres">
      <dgm:prSet presAssocID="{B5348D54-E1B0-4C06-B64C-1EF466EF69AD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8442959A-ED9C-4A1A-AB28-134FDE2D1E19}" type="pres">
      <dgm:prSet presAssocID="{8FDD599B-3938-45DB-AADF-D7EBD5655DC0}" presName="spacer" presStyleCnt="0"/>
      <dgm:spPr/>
    </dgm:pt>
    <dgm:pt modelId="{0F97E74E-43EA-4A27-B573-7D1D516A1A50}" type="pres">
      <dgm:prSet presAssocID="{B5B9D1DD-A13D-4EA0-9D21-3985174AEC81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916A4296-741C-442C-B3F1-1FB036E42BF7}" type="pres">
      <dgm:prSet presAssocID="{60370071-9CD0-43AB-99BB-CDD94354CCF2}" presName="spacer" presStyleCnt="0"/>
      <dgm:spPr/>
    </dgm:pt>
    <dgm:pt modelId="{E6481075-D244-4D1D-AFAB-EA2B1E9A04A7}" type="pres">
      <dgm:prSet presAssocID="{BBCA29FE-DE0A-412F-B35D-1F73B7FA6DD7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26618A75-6CB7-40CE-9ABC-4C650CA056D5}" type="pres">
      <dgm:prSet presAssocID="{98916814-D5A0-47FA-B9E7-88413A8D2E73}" presName="spacer" presStyleCnt="0"/>
      <dgm:spPr/>
    </dgm:pt>
    <dgm:pt modelId="{62194439-271A-4CD3-985F-C25D442E1B7A}" type="pres">
      <dgm:prSet presAssocID="{7B3CEDDA-B2D5-4677-B413-CC19F4FBF7F9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65E014F4-6FA3-4C52-AA54-C766534B44C1}" type="pres">
      <dgm:prSet presAssocID="{DF2D000A-D2CE-46AE-BE9A-F9CAAD9C915F}" presName="spacer" presStyleCnt="0"/>
      <dgm:spPr/>
    </dgm:pt>
    <dgm:pt modelId="{A403C302-889C-407C-BA8F-E75766823292}" type="pres">
      <dgm:prSet presAssocID="{F2C914AC-4486-4716-8BAF-C026C9042C44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FAEB4C08-F180-4AF8-BD57-5276D69DBF49}" type="presOf" srcId="{F2C914AC-4486-4716-8BAF-C026C9042C44}" destId="{A403C302-889C-407C-BA8F-E75766823292}" srcOrd="0" destOrd="0" presId="urn:microsoft.com/office/officeart/2005/8/layout/vList2"/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45281414-6031-476A-B763-AB730EC11EF7}" srcId="{C2B0BC53-E054-4CCB-9171-C86720FC59DF}" destId="{B5348D54-E1B0-4C06-B64C-1EF466EF69AD}" srcOrd="4" destOrd="0" parTransId="{6EBE1A1E-5AC9-4D7D-8BEB-EAD9713BBDAC}" sibTransId="{8FDD599B-3938-45DB-AADF-D7EBD5655DC0}"/>
    <dgm:cxn modelId="{C8FFBD1F-EE30-40E2-B17D-ABF84C6D6F69}" type="presOf" srcId="{B5B9D1DD-A13D-4EA0-9D21-3985174AEC81}" destId="{0F97E74E-43EA-4A27-B573-7D1D516A1A50}" srcOrd="0" destOrd="0" presId="urn:microsoft.com/office/officeart/2005/8/layout/vList2"/>
    <dgm:cxn modelId="{B4B6FC1F-9F9C-4D9C-A174-EDB374E53554}" type="presOf" srcId="{BBCA29FE-DE0A-412F-B35D-1F73B7FA6DD7}" destId="{E6481075-D244-4D1D-AFAB-EA2B1E9A04A7}" srcOrd="0" destOrd="0" presId="urn:microsoft.com/office/officeart/2005/8/layout/vList2"/>
    <dgm:cxn modelId="{29425222-755E-4EC2-95F6-7338A4CEE9C0}" type="presOf" srcId="{8E01CE8C-3AC0-4851-B335-89F7E4079F6E}" destId="{F98FB22C-E1F7-48CE-84EF-E8A89142A6F9}" srcOrd="0" destOrd="0" presId="urn:microsoft.com/office/officeart/2005/8/layout/vList2"/>
    <dgm:cxn modelId="{FAD53F31-74D0-4FBF-A6E2-3A2DD35D59C4}" type="presOf" srcId="{38E87BCF-FDF7-4274-8040-E27CF9C7DA95}" destId="{F438BDA4-7378-4579-9F34-A34766A6A49D}" srcOrd="0" destOrd="0" presId="urn:microsoft.com/office/officeart/2005/8/layout/vList2"/>
    <dgm:cxn modelId="{65DEA134-08BB-4228-A92A-0404170824B9}" srcId="{C2B0BC53-E054-4CCB-9171-C86720FC59DF}" destId="{38E87BCF-FDF7-4274-8040-E27CF9C7DA95}" srcOrd="1" destOrd="0" parTransId="{B4D0B62D-260B-47A3-B754-A755A6696340}" sibTransId="{8BA5ACD9-5FFA-48F4-8FFE-A4FEA3174827}"/>
    <dgm:cxn modelId="{E16DCF34-99C6-4BCF-9B39-D9E6B9735DB1}" srcId="{C2B0BC53-E054-4CCB-9171-C86720FC59DF}" destId="{A25D0F06-8908-4485-B14F-3631CDC2489E}" srcOrd="3" destOrd="0" parTransId="{005E6050-7DD6-466F-9150-BBEF392E1A64}" sibTransId="{9467F436-A3A6-440B-ADBB-F5625225741F}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02FE140-F047-46CE-93C2-F0E59475FAA1}" type="presOf" srcId="{7B3CEDDA-B2D5-4677-B413-CC19F4FBF7F9}" destId="{62194439-271A-4CD3-985F-C25D442E1B7A}" srcOrd="0" destOrd="0" presId="urn:microsoft.com/office/officeart/2005/8/layout/vList2"/>
    <dgm:cxn modelId="{7315D570-88B8-416A-8A56-5505B656CC1B}" srcId="{C2B0BC53-E054-4CCB-9171-C86720FC59DF}" destId="{7B3CEDDA-B2D5-4677-B413-CC19F4FBF7F9}" srcOrd="7" destOrd="0" parTransId="{CA503591-810B-48E6-A21D-EC06F862F712}" sibTransId="{DF2D000A-D2CE-46AE-BE9A-F9CAAD9C915F}"/>
    <dgm:cxn modelId="{83EBE883-242F-4744-A274-B775F61DC537}" type="presOf" srcId="{A25D0F06-8908-4485-B14F-3631CDC2489E}" destId="{679AFE80-4202-474F-B469-D1D6E761A67A}" srcOrd="0" destOrd="0" presId="urn:microsoft.com/office/officeart/2005/8/layout/vList2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BCB070A0-43FF-4D67-903D-1940FA67EAD7}" srcId="{C2B0BC53-E054-4CCB-9171-C86720FC59DF}" destId="{B5B9D1DD-A13D-4EA0-9D21-3985174AEC81}" srcOrd="5" destOrd="0" parTransId="{9DA976F2-EF5D-471E-8826-9EB5004161CA}" sibTransId="{60370071-9CD0-43AB-99BB-CDD94354CCF2}"/>
    <dgm:cxn modelId="{E15FDEBB-AA30-4624-A647-3EE869D0B2C4}" srcId="{C2B0BC53-E054-4CCB-9171-C86720FC59DF}" destId="{8E01CE8C-3AC0-4851-B335-89F7E4079F6E}" srcOrd="2" destOrd="0" parTransId="{3AE9990B-0950-4A50-A722-041AC2115633}" sibTransId="{97DF087E-F62F-4C1D-BA8A-B3823D2A606B}"/>
    <dgm:cxn modelId="{C3CC38CE-DC2F-400A-9B7C-C806ACE93EAF}" srcId="{C2B0BC53-E054-4CCB-9171-C86720FC59DF}" destId="{BBCA29FE-DE0A-412F-B35D-1F73B7FA6DD7}" srcOrd="6" destOrd="0" parTransId="{87F99DF9-9FE4-46FA-9128-C0EA032B5DC0}" sibTransId="{98916814-D5A0-47FA-B9E7-88413A8D2E73}"/>
    <dgm:cxn modelId="{0F211EDC-6618-4A94-B8B9-534DCFF64521}" type="presOf" srcId="{B5348D54-E1B0-4C06-B64C-1EF466EF69AD}" destId="{70CD446C-BE44-44E3-B882-1B82565D2144}" srcOrd="0" destOrd="0" presId="urn:microsoft.com/office/officeart/2005/8/layout/vList2"/>
    <dgm:cxn modelId="{35E156E6-C669-4F97-8C85-28C995147C42}" srcId="{C2B0BC53-E054-4CCB-9171-C86720FC59DF}" destId="{F2C914AC-4486-4716-8BAF-C026C9042C44}" srcOrd="8" destOrd="0" parTransId="{34BC77F9-698D-4722-AE24-5C9C515E210D}" sibTransId="{FAA63A13-FE80-4BA9-99CB-6C4C857BD98E}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00E71BD3-BFF8-4ADC-AC0D-4F0F7C384878}" type="presParOf" srcId="{1F6D38BD-2110-42FB-B4C5-B34E9A64E923}" destId="{F438BDA4-7378-4579-9F34-A34766A6A49D}" srcOrd="2" destOrd="0" presId="urn:microsoft.com/office/officeart/2005/8/layout/vList2"/>
    <dgm:cxn modelId="{99B873A9-A658-4212-B212-EA59E8A90124}" type="presParOf" srcId="{1F6D38BD-2110-42FB-B4C5-B34E9A64E923}" destId="{BDD8CE0D-86A2-4604-9BC4-82117B173DD1}" srcOrd="3" destOrd="0" presId="urn:microsoft.com/office/officeart/2005/8/layout/vList2"/>
    <dgm:cxn modelId="{26C51488-0579-410C-807B-25188148E863}" type="presParOf" srcId="{1F6D38BD-2110-42FB-B4C5-B34E9A64E923}" destId="{F98FB22C-E1F7-48CE-84EF-E8A89142A6F9}" srcOrd="4" destOrd="0" presId="urn:microsoft.com/office/officeart/2005/8/layout/vList2"/>
    <dgm:cxn modelId="{63062E83-F613-46FE-846E-6364A30EA2CC}" type="presParOf" srcId="{1F6D38BD-2110-42FB-B4C5-B34E9A64E923}" destId="{81D343BA-0FC5-437B-BAD8-9301E6EC0425}" srcOrd="5" destOrd="0" presId="urn:microsoft.com/office/officeart/2005/8/layout/vList2"/>
    <dgm:cxn modelId="{3AA7110F-BA21-47CA-A753-DACB942ADD8F}" type="presParOf" srcId="{1F6D38BD-2110-42FB-B4C5-B34E9A64E923}" destId="{679AFE80-4202-474F-B469-D1D6E761A67A}" srcOrd="6" destOrd="0" presId="urn:microsoft.com/office/officeart/2005/8/layout/vList2"/>
    <dgm:cxn modelId="{53029359-5BEF-4496-A233-F351E9F02BB8}" type="presParOf" srcId="{1F6D38BD-2110-42FB-B4C5-B34E9A64E923}" destId="{79FE3C1E-64C0-438D-8539-09BDD1566255}" srcOrd="7" destOrd="0" presId="urn:microsoft.com/office/officeart/2005/8/layout/vList2"/>
    <dgm:cxn modelId="{F390D31F-CF70-42FE-9120-BD95C9F16660}" type="presParOf" srcId="{1F6D38BD-2110-42FB-B4C5-B34E9A64E923}" destId="{70CD446C-BE44-44E3-B882-1B82565D2144}" srcOrd="8" destOrd="0" presId="urn:microsoft.com/office/officeart/2005/8/layout/vList2"/>
    <dgm:cxn modelId="{8A12E2AC-CE63-4095-9BCA-A89B62EF6061}" type="presParOf" srcId="{1F6D38BD-2110-42FB-B4C5-B34E9A64E923}" destId="{8442959A-ED9C-4A1A-AB28-134FDE2D1E19}" srcOrd="9" destOrd="0" presId="urn:microsoft.com/office/officeart/2005/8/layout/vList2"/>
    <dgm:cxn modelId="{3943304A-20C7-4E7D-96DD-20AB850412DA}" type="presParOf" srcId="{1F6D38BD-2110-42FB-B4C5-B34E9A64E923}" destId="{0F97E74E-43EA-4A27-B573-7D1D516A1A50}" srcOrd="10" destOrd="0" presId="urn:microsoft.com/office/officeart/2005/8/layout/vList2"/>
    <dgm:cxn modelId="{65CF852D-28B6-40B4-8801-96C3C5D948FB}" type="presParOf" srcId="{1F6D38BD-2110-42FB-B4C5-B34E9A64E923}" destId="{916A4296-741C-442C-B3F1-1FB036E42BF7}" srcOrd="11" destOrd="0" presId="urn:microsoft.com/office/officeart/2005/8/layout/vList2"/>
    <dgm:cxn modelId="{8BB582F0-D4D1-4E8E-ACB5-CE3A481A3372}" type="presParOf" srcId="{1F6D38BD-2110-42FB-B4C5-B34E9A64E923}" destId="{E6481075-D244-4D1D-AFAB-EA2B1E9A04A7}" srcOrd="12" destOrd="0" presId="urn:microsoft.com/office/officeart/2005/8/layout/vList2"/>
    <dgm:cxn modelId="{116E0449-332D-487F-A021-EDA443E777EB}" type="presParOf" srcId="{1F6D38BD-2110-42FB-B4C5-B34E9A64E923}" destId="{26618A75-6CB7-40CE-9ABC-4C650CA056D5}" srcOrd="13" destOrd="0" presId="urn:microsoft.com/office/officeart/2005/8/layout/vList2"/>
    <dgm:cxn modelId="{A5BC2A26-76E0-484D-BA03-28FC4DFE0EF2}" type="presParOf" srcId="{1F6D38BD-2110-42FB-B4C5-B34E9A64E923}" destId="{62194439-271A-4CD3-985F-C25D442E1B7A}" srcOrd="14" destOrd="0" presId="urn:microsoft.com/office/officeart/2005/8/layout/vList2"/>
    <dgm:cxn modelId="{13A2589E-44D5-4C12-976F-09415259F68A}" type="presParOf" srcId="{1F6D38BD-2110-42FB-B4C5-B34E9A64E923}" destId="{65E014F4-6FA3-4C52-AA54-C766534B44C1}" srcOrd="15" destOrd="0" presId="urn:microsoft.com/office/officeart/2005/8/layout/vList2"/>
    <dgm:cxn modelId="{B5991E2A-A7C0-4781-AD81-69AE6BF4D2F5}" type="presParOf" srcId="{1F6D38BD-2110-42FB-B4C5-B34E9A64E923}" destId="{A403C302-889C-407C-BA8F-E75766823292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15FED240-D3F7-42BB-B5BC-6D0C649BA1A6}" type="doc">
      <dgm:prSet loTypeId="urn:microsoft.com/office/officeart/2005/8/layout/hierarchy2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9559FC3F-CB95-4AE5-92F2-8B237BFB0A46}">
      <dgm:prSet phldrT="[Texto]" custT="1"/>
      <dgm:spPr/>
      <dgm:t>
        <a:bodyPr/>
        <a:lstStyle/>
        <a:p>
          <a:r>
            <a:rPr lang="es-CL" sz="1400" dirty="0" err="1"/>
            <a:t>Vitis</a:t>
          </a:r>
          <a:r>
            <a:rPr lang="es-CL" sz="1400" dirty="0"/>
            <a:t> vinífera (Uva)</a:t>
          </a:r>
        </a:p>
      </dgm:t>
    </dgm:pt>
    <dgm:pt modelId="{7C2629B3-76B7-4EAA-B605-3E45CF84E12E}" type="parTrans" cxnId="{94157E8C-D4DC-4E1F-B2C3-40CB8155D5D1}">
      <dgm:prSet/>
      <dgm:spPr/>
      <dgm:t>
        <a:bodyPr/>
        <a:lstStyle/>
        <a:p>
          <a:endParaRPr lang="es-CL" sz="1400"/>
        </a:p>
      </dgm:t>
    </dgm:pt>
    <dgm:pt modelId="{D3B28BDF-D601-43B9-8F90-9E65AE43E635}" type="sibTrans" cxnId="{94157E8C-D4DC-4E1F-B2C3-40CB8155D5D1}">
      <dgm:prSet/>
      <dgm:spPr/>
      <dgm:t>
        <a:bodyPr/>
        <a:lstStyle/>
        <a:p>
          <a:endParaRPr lang="es-CL" sz="1400"/>
        </a:p>
      </dgm:t>
    </dgm:pt>
    <dgm:pt modelId="{10059611-B67C-41A0-AAE3-311769A768A9}">
      <dgm:prSet phldrT="[Texto]" custT="1"/>
      <dgm:spPr/>
      <dgm:t>
        <a:bodyPr/>
        <a:lstStyle/>
        <a:p>
          <a:r>
            <a:rPr lang="es-CL" sz="1400" dirty="0"/>
            <a:t>Uva de mesa</a:t>
          </a:r>
        </a:p>
      </dgm:t>
    </dgm:pt>
    <dgm:pt modelId="{E6B7D9B0-7F99-4157-ABFC-D61C072F7C25}" type="sibTrans" cxnId="{A43B067D-B388-4252-9CAC-D3CC4992B73A}">
      <dgm:prSet/>
      <dgm:spPr/>
      <dgm:t>
        <a:bodyPr/>
        <a:lstStyle/>
        <a:p>
          <a:endParaRPr lang="es-CL" sz="1400"/>
        </a:p>
      </dgm:t>
    </dgm:pt>
    <dgm:pt modelId="{DF2D04A3-1A51-4403-9363-425E7566F573}" type="parTrans" cxnId="{A43B067D-B388-4252-9CAC-D3CC4992B73A}">
      <dgm:prSet custT="1"/>
      <dgm:spPr/>
      <dgm:t>
        <a:bodyPr/>
        <a:lstStyle/>
        <a:p>
          <a:endParaRPr lang="es-CL" sz="1400"/>
        </a:p>
      </dgm:t>
    </dgm:pt>
    <dgm:pt modelId="{EEC818EA-1755-4BA1-B0BE-0AAA5ADD2B62}">
      <dgm:prSet custT="1"/>
      <dgm:spPr/>
      <dgm:t>
        <a:bodyPr/>
        <a:lstStyle/>
        <a:p>
          <a:r>
            <a:rPr lang="es-CL" sz="1400" dirty="0"/>
            <a:t>Uva pisquera </a:t>
          </a:r>
        </a:p>
      </dgm:t>
    </dgm:pt>
    <dgm:pt modelId="{EAFF5255-B073-4D2A-8690-41CFF98DB9F1}" type="parTrans" cxnId="{ED2E35C5-6CE1-44D3-B438-C9E7B8581DF2}">
      <dgm:prSet custT="1"/>
      <dgm:spPr/>
      <dgm:t>
        <a:bodyPr/>
        <a:lstStyle/>
        <a:p>
          <a:endParaRPr lang="es-CL" sz="1400"/>
        </a:p>
      </dgm:t>
    </dgm:pt>
    <dgm:pt modelId="{69E710DE-943F-43FE-975D-E521F5298EFE}" type="sibTrans" cxnId="{ED2E35C5-6CE1-44D3-B438-C9E7B8581DF2}">
      <dgm:prSet/>
      <dgm:spPr/>
      <dgm:t>
        <a:bodyPr/>
        <a:lstStyle/>
        <a:p>
          <a:endParaRPr lang="es-CL" sz="1400"/>
        </a:p>
      </dgm:t>
    </dgm:pt>
    <dgm:pt modelId="{D8C69840-CDDA-4B46-98D5-7FCE72A075A9}">
      <dgm:prSet custT="1"/>
      <dgm:spPr/>
      <dgm:t>
        <a:bodyPr/>
        <a:lstStyle/>
        <a:p>
          <a:r>
            <a:rPr lang="es-CL" sz="1400" dirty="0"/>
            <a:t>Uva vinífera </a:t>
          </a:r>
        </a:p>
      </dgm:t>
    </dgm:pt>
    <dgm:pt modelId="{8BADEE74-F158-41E3-86C6-2A4BD4DC5080}" type="parTrans" cxnId="{F9CA2934-A923-450B-B373-1073F16ABA05}">
      <dgm:prSet custT="1"/>
      <dgm:spPr/>
      <dgm:t>
        <a:bodyPr/>
        <a:lstStyle/>
        <a:p>
          <a:endParaRPr lang="es-CL" sz="1400"/>
        </a:p>
      </dgm:t>
    </dgm:pt>
    <dgm:pt modelId="{2BC669B6-CE78-418F-828E-4786520C0B27}" type="sibTrans" cxnId="{F9CA2934-A923-450B-B373-1073F16ABA05}">
      <dgm:prSet/>
      <dgm:spPr/>
      <dgm:t>
        <a:bodyPr/>
        <a:lstStyle/>
        <a:p>
          <a:endParaRPr lang="es-CL" sz="1400"/>
        </a:p>
      </dgm:t>
    </dgm:pt>
    <dgm:pt modelId="{46C897D5-F979-4443-90E7-30A81BD20CDD}" type="pres">
      <dgm:prSet presAssocID="{15FED240-D3F7-42BB-B5BC-6D0C649BA1A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7F566C5-8FCC-4341-BFB0-FBF16C04C6BB}" type="pres">
      <dgm:prSet presAssocID="{9559FC3F-CB95-4AE5-92F2-8B237BFB0A46}" presName="root1" presStyleCnt="0"/>
      <dgm:spPr/>
    </dgm:pt>
    <dgm:pt modelId="{DEFB204B-5E6F-4233-A11B-86C3C1616012}" type="pres">
      <dgm:prSet presAssocID="{9559FC3F-CB95-4AE5-92F2-8B237BFB0A46}" presName="LevelOneTextNode" presStyleLbl="node0" presStyleIdx="0" presStyleCnt="1" custScaleY="50205">
        <dgm:presLayoutVars>
          <dgm:chPref val="3"/>
        </dgm:presLayoutVars>
      </dgm:prSet>
      <dgm:spPr/>
    </dgm:pt>
    <dgm:pt modelId="{3D0D457B-16C3-4A24-8AB3-06587AFDFCBB}" type="pres">
      <dgm:prSet presAssocID="{9559FC3F-CB95-4AE5-92F2-8B237BFB0A46}" presName="level2hierChild" presStyleCnt="0"/>
      <dgm:spPr/>
    </dgm:pt>
    <dgm:pt modelId="{CF7BC084-5F8A-4D85-9A5B-29B266A9FCD5}" type="pres">
      <dgm:prSet presAssocID="{DF2D04A3-1A51-4403-9363-425E7566F573}" presName="conn2-1" presStyleLbl="parChTrans1D2" presStyleIdx="0" presStyleCnt="3"/>
      <dgm:spPr/>
    </dgm:pt>
    <dgm:pt modelId="{83E6D794-298A-4193-8111-438F79F73324}" type="pres">
      <dgm:prSet presAssocID="{DF2D04A3-1A51-4403-9363-425E7566F573}" presName="connTx" presStyleLbl="parChTrans1D2" presStyleIdx="0" presStyleCnt="3"/>
      <dgm:spPr/>
    </dgm:pt>
    <dgm:pt modelId="{9A9C094E-BABF-47D1-9827-0931042DFFC7}" type="pres">
      <dgm:prSet presAssocID="{10059611-B67C-41A0-AAE3-311769A768A9}" presName="root2" presStyleCnt="0"/>
      <dgm:spPr/>
    </dgm:pt>
    <dgm:pt modelId="{6FDF3825-DFC3-42E2-A070-47EB13C4C856}" type="pres">
      <dgm:prSet presAssocID="{10059611-B67C-41A0-AAE3-311769A768A9}" presName="LevelTwoTextNode" presStyleLbl="node2" presStyleIdx="0" presStyleCnt="3" custScaleY="57254">
        <dgm:presLayoutVars>
          <dgm:chPref val="3"/>
        </dgm:presLayoutVars>
      </dgm:prSet>
      <dgm:spPr/>
    </dgm:pt>
    <dgm:pt modelId="{5046B789-595F-4B13-9A22-B9E306DA14F2}" type="pres">
      <dgm:prSet presAssocID="{10059611-B67C-41A0-AAE3-311769A768A9}" presName="level3hierChild" presStyleCnt="0"/>
      <dgm:spPr/>
    </dgm:pt>
    <dgm:pt modelId="{22DCDCED-AF9C-4700-9855-7A11673BCF2A}" type="pres">
      <dgm:prSet presAssocID="{8BADEE74-F158-41E3-86C6-2A4BD4DC5080}" presName="conn2-1" presStyleLbl="parChTrans1D2" presStyleIdx="1" presStyleCnt="3"/>
      <dgm:spPr/>
    </dgm:pt>
    <dgm:pt modelId="{40855963-D762-4C5E-BFF0-1320D1447295}" type="pres">
      <dgm:prSet presAssocID="{8BADEE74-F158-41E3-86C6-2A4BD4DC5080}" presName="connTx" presStyleLbl="parChTrans1D2" presStyleIdx="1" presStyleCnt="3"/>
      <dgm:spPr/>
    </dgm:pt>
    <dgm:pt modelId="{0D618EC3-4BC4-4671-93B9-898B4F83450A}" type="pres">
      <dgm:prSet presAssocID="{D8C69840-CDDA-4B46-98D5-7FCE72A075A9}" presName="root2" presStyleCnt="0"/>
      <dgm:spPr/>
    </dgm:pt>
    <dgm:pt modelId="{5CC9B7B5-689F-4CEE-A9FC-69CBAFC3DD34}" type="pres">
      <dgm:prSet presAssocID="{D8C69840-CDDA-4B46-98D5-7FCE72A075A9}" presName="LevelTwoTextNode" presStyleLbl="node2" presStyleIdx="1" presStyleCnt="3" custScaleY="61677">
        <dgm:presLayoutVars>
          <dgm:chPref val="3"/>
        </dgm:presLayoutVars>
      </dgm:prSet>
      <dgm:spPr/>
    </dgm:pt>
    <dgm:pt modelId="{98ABBA4E-AB4B-46CF-866A-75966A2F6579}" type="pres">
      <dgm:prSet presAssocID="{D8C69840-CDDA-4B46-98D5-7FCE72A075A9}" presName="level3hierChild" presStyleCnt="0"/>
      <dgm:spPr/>
    </dgm:pt>
    <dgm:pt modelId="{87319E38-DA3B-4532-B37F-EB2E3C0BAA3D}" type="pres">
      <dgm:prSet presAssocID="{EAFF5255-B073-4D2A-8690-41CFF98DB9F1}" presName="conn2-1" presStyleLbl="parChTrans1D2" presStyleIdx="2" presStyleCnt="3"/>
      <dgm:spPr/>
    </dgm:pt>
    <dgm:pt modelId="{0FF24784-ABAE-4D93-89F3-626DAEB6CFE4}" type="pres">
      <dgm:prSet presAssocID="{EAFF5255-B073-4D2A-8690-41CFF98DB9F1}" presName="connTx" presStyleLbl="parChTrans1D2" presStyleIdx="2" presStyleCnt="3"/>
      <dgm:spPr/>
    </dgm:pt>
    <dgm:pt modelId="{A8955716-4CAC-4D7F-A0D1-B855E0FB1AF5}" type="pres">
      <dgm:prSet presAssocID="{EEC818EA-1755-4BA1-B0BE-0AAA5ADD2B62}" presName="root2" presStyleCnt="0"/>
      <dgm:spPr/>
    </dgm:pt>
    <dgm:pt modelId="{0B0B0160-2517-4531-89BB-20C1BFC9BDBB}" type="pres">
      <dgm:prSet presAssocID="{EEC818EA-1755-4BA1-B0BE-0AAA5ADD2B62}" presName="LevelTwoTextNode" presStyleLbl="node2" presStyleIdx="2" presStyleCnt="3" custScaleY="59212">
        <dgm:presLayoutVars>
          <dgm:chPref val="3"/>
        </dgm:presLayoutVars>
      </dgm:prSet>
      <dgm:spPr/>
    </dgm:pt>
    <dgm:pt modelId="{C2685B18-E86C-4F59-A581-641485534F69}" type="pres">
      <dgm:prSet presAssocID="{EEC818EA-1755-4BA1-B0BE-0AAA5ADD2B62}" presName="level3hierChild" presStyleCnt="0"/>
      <dgm:spPr/>
    </dgm:pt>
  </dgm:ptLst>
  <dgm:cxnLst>
    <dgm:cxn modelId="{55BD731A-AFCF-4F6B-A04C-BB1BDDDC383E}" type="presOf" srcId="{DF2D04A3-1A51-4403-9363-425E7566F573}" destId="{83E6D794-298A-4193-8111-438F79F73324}" srcOrd="1" destOrd="0" presId="urn:microsoft.com/office/officeart/2005/8/layout/hierarchy2"/>
    <dgm:cxn modelId="{F9CA2934-A923-450B-B373-1073F16ABA05}" srcId="{9559FC3F-CB95-4AE5-92F2-8B237BFB0A46}" destId="{D8C69840-CDDA-4B46-98D5-7FCE72A075A9}" srcOrd="1" destOrd="0" parTransId="{8BADEE74-F158-41E3-86C6-2A4BD4DC5080}" sibTransId="{2BC669B6-CE78-418F-828E-4786520C0B27}"/>
    <dgm:cxn modelId="{1EB28A61-F689-4397-AC3B-78BBE13B053A}" type="presOf" srcId="{D8C69840-CDDA-4B46-98D5-7FCE72A075A9}" destId="{5CC9B7B5-689F-4CEE-A9FC-69CBAFC3DD34}" srcOrd="0" destOrd="0" presId="urn:microsoft.com/office/officeart/2005/8/layout/hierarchy2"/>
    <dgm:cxn modelId="{45712E42-34AB-42B5-81EB-4F428882A3B0}" type="presOf" srcId="{15FED240-D3F7-42BB-B5BC-6D0C649BA1A6}" destId="{46C897D5-F979-4443-90E7-30A81BD20CDD}" srcOrd="0" destOrd="0" presId="urn:microsoft.com/office/officeart/2005/8/layout/hierarchy2"/>
    <dgm:cxn modelId="{9CDC9542-21B5-40EA-A9B0-32C4301AD406}" type="presOf" srcId="{8BADEE74-F158-41E3-86C6-2A4BD4DC5080}" destId="{22DCDCED-AF9C-4700-9855-7A11673BCF2A}" srcOrd="0" destOrd="0" presId="urn:microsoft.com/office/officeart/2005/8/layout/hierarchy2"/>
    <dgm:cxn modelId="{B3DA074B-6697-488B-9291-ACA417D5919A}" type="presOf" srcId="{8BADEE74-F158-41E3-86C6-2A4BD4DC5080}" destId="{40855963-D762-4C5E-BFF0-1320D1447295}" srcOrd="1" destOrd="0" presId="urn:microsoft.com/office/officeart/2005/8/layout/hierarchy2"/>
    <dgm:cxn modelId="{B66D224B-E1E6-417F-82C7-70E46AFA5642}" type="presOf" srcId="{EAFF5255-B073-4D2A-8690-41CFF98DB9F1}" destId="{87319E38-DA3B-4532-B37F-EB2E3C0BAA3D}" srcOrd="0" destOrd="0" presId="urn:microsoft.com/office/officeart/2005/8/layout/hierarchy2"/>
    <dgm:cxn modelId="{2BD22D56-543C-42A2-9524-6C705A75A3A5}" type="presOf" srcId="{EAFF5255-B073-4D2A-8690-41CFF98DB9F1}" destId="{0FF24784-ABAE-4D93-89F3-626DAEB6CFE4}" srcOrd="1" destOrd="0" presId="urn:microsoft.com/office/officeart/2005/8/layout/hierarchy2"/>
    <dgm:cxn modelId="{A43B067D-B388-4252-9CAC-D3CC4992B73A}" srcId="{9559FC3F-CB95-4AE5-92F2-8B237BFB0A46}" destId="{10059611-B67C-41A0-AAE3-311769A768A9}" srcOrd="0" destOrd="0" parTransId="{DF2D04A3-1A51-4403-9363-425E7566F573}" sibTransId="{E6B7D9B0-7F99-4157-ABFC-D61C072F7C25}"/>
    <dgm:cxn modelId="{94157E8C-D4DC-4E1F-B2C3-40CB8155D5D1}" srcId="{15FED240-D3F7-42BB-B5BC-6D0C649BA1A6}" destId="{9559FC3F-CB95-4AE5-92F2-8B237BFB0A46}" srcOrd="0" destOrd="0" parTransId="{7C2629B3-76B7-4EAA-B605-3E45CF84E12E}" sibTransId="{D3B28BDF-D601-43B9-8F90-9E65AE43E635}"/>
    <dgm:cxn modelId="{8568FD9A-CBBD-49EA-9086-055692EB03DD}" type="presOf" srcId="{9559FC3F-CB95-4AE5-92F2-8B237BFB0A46}" destId="{DEFB204B-5E6F-4233-A11B-86C3C1616012}" srcOrd="0" destOrd="0" presId="urn:microsoft.com/office/officeart/2005/8/layout/hierarchy2"/>
    <dgm:cxn modelId="{ED2E35C5-6CE1-44D3-B438-C9E7B8581DF2}" srcId="{9559FC3F-CB95-4AE5-92F2-8B237BFB0A46}" destId="{EEC818EA-1755-4BA1-B0BE-0AAA5ADD2B62}" srcOrd="2" destOrd="0" parTransId="{EAFF5255-B073-4D2A-8690-41CFF98DB9F1}" sibTransId="{69E710DE-943F-43FE-975D-E521F5298EFE}"/>
    <dgm:cxn modelId="{77B561D6-92DC-4E13-B7E0-BCD72EEB58FB}" type="presOf" srcId="{EEC818EA-1755-4BA1-B0BE-0AAA5ADD2B62}" destId="{0B0B0160-2517-4531-89BB-20C1BFC9BDBB}" srcOrd="0" destOrd="0" presId="urn:microsoft.com/office/officeart/2005/8/layout/hierarchy2"/>
    <dgm:cxn modelId="{D687D9E7-D39F-488C-BF18-43213DC5AE4F}" type="presOf" srcId="{10059611-B67C-41A0-AAE3-311769A768A9}" destId="{6FDF3825-DFC3-42E2-A070-47EB13C4C856}" srcOrd="0" destOrd="0" presId="urn:microsoft.com/office/officeart/2005/8/layout/hierarchy2"/>
    <dgm:cxn modelId="{87C697EE-0A93-4554-BD0B-53E05CCC4B09}" type="presOf" srcId="{DF2D04A3-1A51-4403-9363-425E7566F573}" destId="{CF7BC084-5F8A-4D85-9A5B-29B266A9FCD5}" srcOrd="0" destOrd="0" presId="urn:microsoft.com/office/officeart/2005/8/layout/hierarchy2"/>
    <dgm:cxn modelId="{D93420BC-D4DF-4653-B78A-C5C708C8C7C4}" type="presParOf" srcId="{46C897D5-F979-4443-90E7-30A81BD20CDD}" destId="{37F566C5-8FCC-4341-BFB0-FBF16C04C6BB}" srcOrd="0" destOrd="0" presId="urn:microsoft.com/office/officeart/2005/8/layout/hierarchy2"/>
    <dgm:cxn modelId="{54625BAC-E485-4954-A275-DFA7FF1DCF0C}" type="presParOf" srcId="{37F566C5-8FCC-4341-BFB0-FBF16C04C6BB}" destId="{DEFB204B-5E6F-4233-A11B-86C3C1616012}" srcOrd="0" destOrd="0" presId="urn:microsoft.com/office/officeart/2005/8/layout/hierarchy2"/>
    <dgm:cxn modelId="{3DD91EE6-6367-457A-9295-A3CBBF224A39}" type="presParOf" srcId="{37F566C5-8FCC-4341-BFB0-FBF16C04C6BB}" destId="{3D0D457B-16C3-4A24-8AB3-06587AFDFCBB}" srcOrd="1" destOrd="0" presId="urn:microsoft.com/office/officeart/2005/8/layout/hierarchy2"/>
    <dgm:cxn modelId="{F6C45C50-9A93-4BE0-BB7A-16575C79F079}" type="presParOf" srcId="{3D0D457B-16C3-4A24-8AB3-06587AFDFCBB}" destId="{CF7BC084-5F8A-4D85-9A5B-29B266A9FCD5}" srcOrd="0" destOrd="0" presId="urn:microsoft.com/office/officeart/2005/8/layout/hierarchy2"/>
    <dgm:cxn modelId="{4A90EC37-2990-486B-8BB5-A01C5F7EE57B}" type="presParOf" srcId="{CF7BC084-5F8A-4D85-9A5B-29B266A9FCD5}" destId="{83E6D794-298A-4193-8111-438F79F73324}" srcOrd="0" destOrd="0" presId="urn:microsoft.com/office/officeart/2005/8/layout/hierarchy2"/>
    <dgm:cxn modelId="{46CD60D1-57C1-411E-95FF-4A3DBBFD3285}" type="presParOf" srcId="{3D0D457B-16C3-4A24-8AB3-06587AFDFCBB}" destId="{9A9C094E-BABF-47D1-9827-0931042DFFC7}" srcOrd="1" destOrd="0" presId="urn:microsoft.com/office/officeart/2005/8/layout/hierarchy2"/>
    <dgm:cxn modelId="{029470DD-C921-4F16-9C78-93144F0EFD41}" type="presParOf" srcId="{9A9C094E-BABF-47D1-9827-0931042DFFC7}" destId="{6FDF3825-DFC3-42E2-A070-47EB13C4C856}" srcOrd="0" destOrd="0" presId="urn:microsoft.com/office/officeart/2005/8/layout/hierarchy2"/>
    <dgm:cxn modelId="{B28D4694-AAE3-438F-82D4-AF02DA07BD21}" type="presParOf" srcId="{9A9C094E-BABF-47D1-9827-0931042DFFC7}" destId="{5046B789-595F-4B13-9A22-B9E306DA14F2}" srcOrd="1" destOrd="0" presId="urn:microsoft.com/office/officeart/2005/8/layout/hierarchy2"/>
    <dgm:cxn modelId="{7A698991-C115-4BDE-8A57-FC8756E53157}" type="presParOf" srcId="{3D0D457B-16C3-4A24-8AB3-06587AFDFCBB}" destId="{22DCDCED-AF9C-4700-9855-7A11673BCF2A}" srcOrd="2" destOrd="0" presId="urn:microsoft.com/office/officeart/2005/8/layout/hierarchy2"/>
    <dgm:cxn modelId="{F8142C0A-0E48-4E60-BB2C-867966394A2D}" type="presParOf" srcId="{22DCDCED-AF9C-4700-9855-7A11673BCF2A}" destId="{40855963-D762-4C5E-BFF0-1320D1447295}" srcOrd="0" destOrd="0" presId="urn:microsoft.com/office/officeart/2005/8/layout/hierarchy2"/>
    <dgm:cxn modelId="{98CAD3BC-D624-4466-B899-A0B3F5E9C8FB}" type="presParOf" srcId="{3D0D457B-16C3-4A24-8AB3-06587AFDFCBB}" destId="{0D618EC3-4BC4-4671-93B9-898B4F83450A}" srcOrd="3" destOrd="0" presId="urn:microsoft.com/office/officeart/2005/8/layout/hierarchy2"/>
    <dgm:cxn modelId="{D8CD3D9A-1EDD-4611-9CCB-C4B5713DF467}" type="presParOf" srcId="{0D618EC3-4BC4-4671-93B9-898B4F83450A}" destId="{5CC9B7B5-689F-4CEE-A9FC-69CBAFC3DD34}" srcOrd="0" destOrd="0" presId="urn:microsoft.com/office/officeart/2005/8/layout/hierarchy2"/>
    <dgm:cxn modelId="{B231DAE6-77F3-431B-AADF-A632D2FD2B51}" type="presParOf" srcId="{0D618EC3-4BC4-4671-93B9-898B4F83450A}" destId="{98ABBA4E-AB4B-46CF-866A-75966A2F6579}" srcOrd="1" destOrd="0" presId="urn:microsoft.com/office/officeart/2005/8/layout/hierarchy2"/>
    <dgm:cxn modelId="{AE0C82BA-4684-4A75-B420-83099D6B1185}" type="presParOf" srcId="{3D0D457B-16C3-4A24-8AB3-06587AFDFCBB}" destId="{87319E38-DA3B-4532-B37F-EB2E3C0BAA3D}" srcOrd="4" destOrd="0" presId="urn:microsoft.com/office/officeart/2005/8/layout/hierarchy2"/>
    <dgm:cxn modelId="{21D74D7A-EE12-4283-95B3-FF2BB6D24235}" type="presParOf" srcId="{87319E38-DA3B-4532-B37F-EB2E3C0BAA3D}" destId="{0FF24784-ABAE-4D93-89F3-626DAEB6CFE4}" srcOrd="0" destOrd="0" presId="urn:microsoft.com/office/officeart/2005/8/layout/hierarchy2"/>
    <dgm:cxn modelId="{55A00520-8EED-4DF5-BBBB-D9841770FCA1}" type="presParOf" srcId="{3D0D457B-16C3-4A24-8AB3-06587AFDFCBB}" destId="{A8955716-4CAC-4D7F-A0D1-B855E0FB1AF5}" srcOrd="5" destOrd="0" presId="urn:microsoft.com/office/officeart/2005/8/layout/hierarchy2"/>
    <dgm:cxn modelId="{5E79C482-CA89-49C4-813A-A2CA64FEAADF}" type="presParOf" srcId="{A8955716-4CAC-4D7F-A0D1-B855E0FB1AF5}" destId="{0B0B0160-2517-4531-89BB-20C1BFC9BDBB}" srcOrd="0" destOrd="0" presId="urn:microsoft.com/office/officeart/2005/8/layout/hierarchy2"/>
    <dgm:cxn modelId="{C32518C2-E7E5-40A5-8A45-E6C4A7BE2FAE}" type="presParOf" srcId="{A8955716-4CAC-4D7F-A0D1-B855E0FB1AF5}" destId="{C2685B18-E86C-4F59-A581-641485534F69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/>
      <dgm:t>
        <a:bodyPr/>
        <a:lstStyle/>
        <a:p>
          <a:r>
            <a:rPr lang="es-CL" sz="1200" dirty="0"/>
            <a:t>Superficie de  uva (especie y variedad) por comuna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2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200"/>
        </a:p>
      </dgm:t>
    </dgm:pt>
    <dgm:pt modelId="{38E87BCF-FDF7-4274-8040-E27CF9C7DA95}">
      <dgm:prSet phldrT="[Texto]" custT="1"/>
      <dgm:spPr/>
      <dgm:t>
        <a:bodyPr/>
        <a:lstStyle/>
        <a:p>
          <a:r>
            <a:rPr lang="es-CL" sz="1200" dirty="0"/>
            <a:t>Producción de cultivos frutales (especie) por comuna</a:t>
          </a:r>
        </a:p>
      </dgm:t>
    </dgm:pt>
    <dgm:pt modelId="{B4D0B62D-260B-47A3-B754-A755A6696340}" type="parTrans" cxnId="{65DEA134-08BB-4228-A92A-0404170824B9}">
      <dgm:prSet/>
      <dgm:spPr/>
      <dgm:t>
        <a:bodyPr/>
        <a:lstStyle/>
        <a:p>
          <a:endParaRPr lang="es-CL" sz="1200"/>
        </a:p>
      </dgm:t>
    </dgm:pt>
    <dgm:pt modelId="{8BA5ACD9-5FFA-48F4-8FFE-A4FEA3174827}" type="sibTrans" cxnId="{65DEA134-08BB-4228-A92A-0404170824B9}">
      <dgm:prSet/>
      <dgm:spPr/>
      <dgm:t>
        <a:bodyPr/>
        <a:lstStyle/>
        <a:p>
          <a:endParaRPr lang="es-CL" sz="1200"/>
        </a:p>
      </dgm:t>
    </dgm:pt>
    <dgm:pt modelId="{8E01CE8C-3AC0-4851-B335-89F7E4079F6E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Evolución histórica superficie y producción por comuna</a:t>
          </a:r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200"/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 sz="1200"/>
        </a:p>
      </dgm:t>
    </dgm:pt>
    <dgm:pt modelId="{A25D0F06-8908-4485-B14F-3631CDC2489E}">
      <dgm:prSet custT="1"/>
      <dgm:spPr/>
      <dgm:t>
        <a:bodyPr/>
        <a:lstStyle/>
        <a:p>
          <a:r>
            <a:rPr lang="es-CL" sz="1200" dirty="0"/>
            <a:t>Exportaciones por país de destino (Kg y USD FOB). </a:t>
          </a:r>
          <a:r>
            <a:rPr lang="es-CL" sz="1200" dirty="0">
              <a:solidFill>
                <a:srgbClr val="FFFF00"/>
              </a:solidFill>
            </a:rPr>
            <a:t>Evolución mensual</a:t>
          </a:r>
        </a:p>
      </dgm:t>
    </dgm:pt>
    <dgm:pt modelId="{005E6050-7DD6-466F-9150-BBEF392E1A64}" type="parTrans" cxnId="{E16DCF34-99C6-4BCF-9B39-D9E6B9735DB1}">
      <dgm:prSet/>
      <dgm:spPr/>
      <dgm:t>
        <a:bodyPr/>
        <a:lstStyle/>
        <a:p>
          <a:endParaRPr lang="es-CL" sz="1200"/>
        </a:p>
      </dgm:t>
    </dgm:pt>
    <dgm:pt modelId="{9467F436-A3A6-440B-ADBB-F5625225741F}" type="sibTrans" cxnId="{E16DCF34-99C6-4BCF-9B39-D9E6B9735DB1}">
      <dgm:prSet/>
      <dgm:spPr/>
      <dgm:t>
        <a:bodyPr/>
        <a:lstStyle/>
        <a:p>
          <a:endParaRPr lang="es-CL" sz="1200"/>
        </a:p>
      </dgm:t>
    </dgm:pt>
    <dgm:pt modelId="{B5B9D1DD-A13D-4EA0-9D21-3985174AEC81}">
      <dgm:prSet custT="1"/>
      <dgm:spPr/>
      <dgm:t>
        <a:bodyPr/>
        <a:lstStyle/>
        <a:p>
          <a:r>
            <a:rPr lang="es-CL" sz="1200" dirty="0"/>
            <a:t>Directorio empresas vinculadas a uva (agro industria) por especie y comuna</a:t>
          </a:r>
        </a:p>
      </dgm:t>
    </dgm:pt>
    <dgm:pt modelId="{9DA976F2-EF5D-471E-8826-9EB5004161CA}" type="parTrans" cxnId="{BCB070A0-43FF-4D67-903D-1940FA67EAD7}">
      <dgm:prSet/>
      <dgm:spPr/>
      <dgm:t>
        <a:bodyPr/>
        <a:lstStyle/>
        <a:p>
          <a:endParaRPr lang="es-CL" sz="1200"/>
        </a:p>
      </dgm:t>
    </dgm:pt>
    <dgm:pt modelId="{60370071-9CD0-43AB-99BB-CDD94354CCF2}" type="sibTrans" cxnId="{BCB070A0-43FF-4D67-903D-1940FA67EAD7}">
      <dgm:prSet/>
      <dgm:spPr/>
      <dgm:t>
        <a:bodyPr/>
        <a:lstStyle/>
        <a:p>
          <a:endParaRPr lang="es-CL" sz="1200"/>
        </a:p>
      </dgm:t>
    </dgm:pt>
    <dgm:pt modelId="{BBCA29FE-DE0A-412F-B35D-1F73B7FA6DD7}">
      <dgm:prSet custT="1"/>
      <dgm:spPr/>
      <dgm:t>
        <a:bodyPr/>
        <a:lstStyle/>
        <a:p>
          <a:r>
            <a:rPr lang="es-CL" sz="1200" dirty="0"/>
            <a:t>Trabajadores dependientes vinculados a cultivos anuales</a:t>
          </a:r>
        </a:p>
      </dgm:t>
    </dgm:pt>
    <dgm:pt modelId="{87F99DF9-9FE4-46FA-9128-C0EA032B5DC0}" type="parTrans" cxnId="{C3CC38CE-DC2F-400A-9B7C-C806ACE93EAF}">
      <dgm:prSet/>
      <dgm:spPr/>
      <dgm:t>
        <a:bodyPr/>
        <a:lstStyle/>
        <a:p>
          <a:endParaRPr lang="es-CL" sz="1200"/>
        </a:p>
      </dgm:t>
    </dgm:pt>
    <dgm:pt modelId="{98916814-D5A0-47FA-B9E7-88413A8D2E73}" type="sibTrans" cxnId="{C3CC38CE-DC2F-400A-9B7C-C806ACE93EAF}">
      <dgm:prSet/>
      <dgm:spPr/>
      <dgm:t>
        <a:bodyPr/>
        <a:lstStyle/>
        <a:p>
          <a:endParaRPr lang="es-CL" sz="1200"/>
        </a:p>
      </dgm:t>
    </dgm:pt>
    <dgm:pt modelId="{B5348D54-E1B0-4C06-B64C-1EF466EF69AD}">
      <dgm:prSet custT="1"/>
      <dgm:spPr/>
      <dgm:t>
        <a:bodyPr/>
        <a:lstStyle/>
        <a:p>
          <a:r>
            <a:rPr lang="es-CL" sz="1200" dirty="0"/>
            <a:t>Precios a productor de frutales y volúmenes comercializados nacionalmente 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2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 sz="1200"/>
        </a:p>
      </dgm:t>
    </dgm:pt>
    <dgm:pt modelId="{7B3CEDDA-B2D5-4677-B413-CC19F4FBF7F9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superficie y precio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 sz="1200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 sz="1200"/>
        </a:p>
      </dgm:t>
    </dgm:pt>
    <dgm:pt modelId="{30D2A03C-E6DA-419B-BF94-CD1E9A0645B3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superficie y empleo</a:t>
          </a:r>
        </a:p>
      </dgm:t>
    </dgm:pt>
    <dgm:pt modelId="{7EEB6969-E17B-41CD-9EAB-E4C896D3F287}" type="parTrans" cxnId="{98ACD143-C1E4-4794-AE26-6A3BA625E9BF}">
      <dgm:prSet/>
      <dgm:spPr/>
      <dgm:t>
        <a:bodyPr/>
        <a:lstStyle/>
        <a:p>
          <a:endParaRPr lang="es-CL" sz="1200"/>
        </a:p>
      </dgm:t>
    </dgm:pt>
    <dgm:pt modelId="{D4BE3CDA-E39F-4465-ABBB-67A4474520E3}" type="sibTrans" cxnId="{98ACD143-C1E4-4794-AE26-6A3BA625E9BF}">
      <dgm:prSet/>
      <dgm:spPr/>
      <dgm:t>
        <a:bodyPr/>
        <a:lstStyle/>
        <a:p>
          <a:endParaRPr lang="es-CL" sz="1200"/>
        </a:p>
      </dgm:t>
    </dgm:pt>
    <dgm:pt modelId="{D805C0E0-A2E0-4623-9E51-38AA04F18D61}">
      <dgm:prSet custT="1"/>
      <dgm:spPr/>
      <dgm:t>
        <a:bodyPr/>
        <a:lstStyle/>
        <a:p>
          <a:r>
            <a:rPr lang="es-CL" sz="1200" dirty="0"/>
            <a:t>Tipo de riego por comuna</a:t>
          </a:r>
        </a:p>
      </dgm:t>
    </dgm:pt>
    <dgm:pt modelId="{097F0203-5FCE-4606-8827-E50F7D661AF5}" type="parTrans" cxnId="{045D5DC9-A35E-4CFF-BD7E-9602065C1B98}">
      <dgm:prSet/>
      <dgm:spPr/>
      <dgm:t>
        <a:bodyPr/>
        <a:lstStyle/>
        <a:p>
          <a:endParaRPr lang="es-CL" sz="1200"/>
        </a:p>
      </dgm:t>
    </dgm:pt>
    <dgm:pt modelId="{9632F60A-A4B3-4927-91FB-7FA7827D162B}" type="sibTrans" cxnId="{045D5DC9-A35E-4CFF-BD7E-9602065C1B98}">
      <dgm:prSet/>
      <dgm:spPr/>
      <dgm:t>
        <a:bodyPr/>
        <a:lstStyle/>
        <a:p>
          <a:endParaRPr lang="es-CL" sz="1200"/>
        </a:p>
      </dgm:t>
    </dgm:pt>
    <dgm:pt modelId="{1A860DCB-F32E-4262-B289-999D43617DD0}">
      <dgm:prSet/>
      <dgm:spPr/>
      <dgm:t>
        <a:bodyPr/>
        <a:lstStyle/>
        <a:p>
          <a:r>
            <a:rPr lang="es-CL" dirty="0"/>
            <a:t>Número y tipo de empresas (productores y agroindustrial) por comuna</a:t>
          </a:r>
        </a:p>
      </dgm:t>
    </dgm:pt>
    <dgm:pt modelId="{390747E5-27F4-4355-B87F-DDE0DF7BD2C2}" type="parTrans" cxnId="{2AEC5FDF-D8CD-4878-A5E2-2C9D44BFA58B}">
      <dgm:prSet/>
      <dgm:spPr/>
      <dgm:t>
        <a:bodyPr/>
        <a:lstStyle/>
        <a:p>
          <a:endParaRPr lang="es-CL"/>
        </a:p>
      </dgm:t>
    </dgm:pt>
    <dgm:pt modelId="{0EB9D09C-D7B0-4B0A-8F21-B4549BC1FDEB}" type="sibTrans" cxnId="{2AEC5FDF-D8CD-4878-A5E2-2C9D44BFA58B}">
      <dgm:prSet/>
      <dgm:spPr/>
      <dgm:t>
        <a:bodyPr/>
        <a:lstStyle/>
        <a:p>
          <a:endParaRPr lang="es-CL"/>
        </a:p>
      </dgm:t>
    </dgm:pt>
    <dgm:pt modelId="{08D31393-57E2-41A3-8F76-194C4FD6E636}">
      <dgm:prSet/>
      <dgm:spPr/>
      <dgm:t>
        <a:bodyPr/>
        <a:lstStyle/>
        <a:p>
          <a:r>
            <a:rPr lang="es-CL" dirty="0"/>
            <a:t>Colocaciones por fruticultura (por región y banco (institución). Saldo en millones de pesos.</a:t>
          </a:r>
        </a:p>
      </dgm:t>
    </dgm:pt>
    <dgm:pt modelId="{546DF519-BD13-49B0-8481-D413A51C81F5}" type="parTrans" cxnId="{B7EE0A00-5B02-4134-B7E3-96099D989441}">
      <dgm:prSet/>
      <dgm:spPr/>
      <dgm:t>
        <a:bodyPr/>
        <a:lstStyle/>
        <a:p>
          <a:endParaRPr lang="es-CL"/>
        </a:p>
      </dgm:t>
    </dgm:pt>
    <dgm:pt modelId="{59231018-10AB-4876-81DB-B07F2DC0DA39}" type="sibTrans" cxnId="{B7EE0A00-5B02-4134-B7E3-96099D989441}">
      <dgm:prSet/>
      <dgm:spPr/>
      <dgm:t>
        <a:bodyPr/>
        <a:lstStyle/>
        <a:p>
          <a:endParaRPr lang="es-CL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12" custLinFactY="5099" custLinFactNeighborY="100000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F438BDA4-7378-4579-9F34-A34766A6A49D}" type="pres">
      <dgm:prSet presAssocID="{38E87BCF-FDF7-4274-8040-E27CF9C7DA95}" presName="parentText" presStyleLbl="node1" presStyleIdx="1" presStyleCnt="12" custLinFactNeighborY="58797">
        <dgm:presLayoutVars>
          <dgm:chMax val="0"/>
          <dgm:bulletEnabled val="1"/>
        </dgm:presLayoutVars>
      </dgm:prSet>
      <dgm:spPr/>
    </dgm:pt>
    <dgm:pt modelId="{BDD8CE0D-86A2-4604-9BC4-82117B173DD1}" type="pres">
      <dgm:prSet presAssocID="{8BA5ACD9-5FFA-48F4-8FFE-A4FEA3174827}" presName="spacer" presStyleCnt="0"/>
      <dgm:spPr/>
    </dgm:pt>
    <dgm:pt modelId="{F98FB22C-E1F7-48CE-84EF-E8A89142A6F9}" type="pres">
      <dgm:prSet presAssocID="{8E01CE8C-3AC0-4851-B335-89F7E4079F6E}" presName="parentText" presStyleLbl="node1" presStyleIdx="2" presStyleCnt="12">
        <dgm:presLayoutVars>
          <dgm:chMax val="0"/>
          <dgm:bulletEnabled val="1"/>
        </dgm:presLayoutVars>
      </dgm:prSet>
      <dgm:spPr/>
    </dgm:pt>
    <dgm:pt modelId="{81D343BA-0FC5-437B-BAD8-9301E6EC0425}" type="pres">
      <dgm:prSet presAssocID="{97DF087E-F62F-4C1D-BA8A-B3823D2A606B}" presName="spacer" presStyleCnt="0"/>
      <dgm:spPr/>
    </dgm:pt>
    <dgm:pt modelId="{D23FECC9-1F0C-4EFA-9568-CA99635CFD00}" type="pres">
      <dgm:prSet presAssocID="{D805C0E0-A2E0-4623-9E51-38AA04F18D61}" presName="parentText" presStyleLbl="node1" presStyleIdx="3" presStyleCnt="12" custLinFactNeighborY="-58797">
        <dgm:presLayoutVars>
          <dgm:chMax val="0"/>
          <dgm:bulletEnabled val="1"/>
        </dgm:presLayoutVars>
      </dgm:prSet>
      <dgm:spPr/>
    </dgm:pt>
    <dgm:pt modelId="{71BB18A0-5A93-4E0A-BD10-F60BD0425080}" type="pres">
      <dgm:prSet presAssocID="{9632F60A-A4B3-4927-91FB-7FA7827D162B}" presName="spacer" presStyleCnt="0"/>
      <dgm:spPr/>
    </dgm:pt>
    <dgm:pt modelId="{679AFE80-4202-474F-B469-D1D6E761A67A}" type="pres">
      <dgm:prSet presAssocID="{A25D0F06-8908-4485-B14F-3631CDC2489E}" presName="parentText" presStyleLbl="node1" presStyleIdx="4" presStyleCnt="12" custLinFactY="-991" custLinFactNeighborY="-100000">
        <dgm:presLayoutVars>
          <dgm:chMax val="0"/>
          <dgm:bulletEnabled val="1"/>
        </dgm:presLayoutVars>
      </dgm:prSet>
      <dgm:spPr/>
    </dgm:pt>
    <dgm:pt modelId="{79FE3C1E-64C0-438D-8539-09BDD1566255}" type="pres">
      <dgm:prSet presAssocID="{9467F436-A3A6-440B-ADBB-F5625225741F}" presName="spacer" presStyleCnt="0"/>
      <dgm:spPr/>
    </dgm:pt>
    <dgm:pt modelId="{70CD446C-BE44-44E3-B882-1B82565D2144}" type="pres">
      <dgm:prSet presAssocID="{B5348D54-E1B0-4C06-B64C-1EF466EF69AD}" presName="parentText" presStyleLbl="node1" presStyleIdx="5" presStyleCnt="12" custLinFactY="-8737" custLinFactNeighborY="-100000">
        <dgm:presLayoutVars>
          <dgm:chMax val="0"/>
          <dgm:bulletEnabled val="1"/>
        </dgm:presLayoutVars>
      </dgm:prSet>
      <dgm:spPr/>
    </dgm:pt>
    <dgm:pt modelId="{8442959A-ED9C-4A1A-AB28-134FDE2D1E19}" type="pres">
      <dgm:prSet presAssocID="{8FDD599B-3938-45DB-AADF-D7EBD5655DC0}" presName="spacer" presStyleCnt="0"/>
      <dgm:spPr/>
    </dgm:pt>
    <dgm:pt modelId="{0F97E74E-43EA-4A27-B573-7D1D516A1A50}" type="pres">
      <dgm:prSet presAssocID="{B5B9D1DD-A13D-4EA0-9D21-3985174AEC81}" presName="parentText" presStyleLbl="node1" presStyleIdx="6" presStyleCnt="12" custLinFactY="-11752" custLinFactNeighborY="-100000">
        <dgm:presLayoutVars>
          <dgm:chMax val="0"/>
          <dgm:bulletEnabled val="1"/>
        </dgm:presLayoutVars>
      </dgm:prSet>
      <dgm:spPr/>
    </dgm:pt>
    <dgm:pt modelId="{916A4296-741C-442C-B3F1-1FB036E42BF7}" type="pres">
      <dgm:prSet presAssocID="{60370071-9CD0-43AB-99BB-CDD94354CCF2}" presName="spacer" presStyleCnt="0"/>
      <dgm:spPr/>
    </dgm:pt>
    <dgm:pt modelId="{3FAF9D7E-6F04-4C94-8DD4-2BB67068EC0F}" type="pres">
      <dgm:prSet presAssocID="{1A860DCB-F32E-4262-B289-999D43617DD0}" presName="parentText" presStyleLbl="node1" presStyleIdx="7" presStyleCnt="12" custLinFactY="-19736" custLinFactNeighborY="-100000">
        <dgm:presLayoutVars>
          <dgm:chMax val="0"/>
          <dgm:bulletEnabled val="1"/>
        </dgm:presLayoutVars>
      </dgm:prSet>
      <dgm:spPr/>
    </dgm:pt>
    <dgm:pt modelId="{0CC0C48B-A426-4054-95B3-CCDF7726EDA9}" type="pres">
      <dgm:prSet presAssocID="{0EB9D09C-D7B0-4B0A-8F21-B4549BC1FDEB}" presName="spacer" presStyleCnt="0"/>
      <dgm:spPr/>
    </dgm:pt>
    <dgm:pt modelId="{E6481075-D244-4D1D-AFAB-EA2B1E9A04A7}" type="pres">
      <dgm:prSet presAssocID="{BBCA29FE-DE0A-412F-B35D-1F73B7FA6DD7}" presName="parentText" presStyleLbl="node1" presStyleIdx="8" presStyleCnt="12" custLinFactY="-37118" custLinFactNeighborY="-100000">
        <dgm:presLayoutVars>
          <dgm:chMax val="0"/>
          <dgm:bulletEnabled val="1"/>
        </dgm:presLayoutVars>
      </dgm:prSet>
      <dgm:spPr/>
    </dgm:pt>
    <dgm:pt modelId="{26618A75-6CB7-40CE-9ABC-4C650CA056D5}" type="pres">
      <dgm:prSet presAssocID="{98916814-D5A0-47FA-B9E7-88413A8D2E73}" presName="spacer" presStyleCnt="0"/>
      <dgm:spPr/>
    </dgm:pt>
    <dgm:pt modelId="{62194439-271A-4CD3-985F-C25D442E1B7A}" type="pres">
      <dgm:prSet presAssocID="{7B3CEDDA-B2D5-4677-B413-CC19F4FBF7F9}" presName="parentText" presStyleLbl="node1" presStyleIdx="9" presStyleCnt="12" custLinFactY="-46341" custLinFactNeighborY="-100000">
        <dgm:presLayoutVars>
          <dgm:chMax val="0"/>
          <dgm:bulletEnabled val="1"/>
        </dgm:presLayoutVars>
      </dgm:prSet>
      <dgm:spPr/>
    </dgm:pt>
    <dgm:pt modelId="{E9790FA5-A9C6-41C7-89EA-0B3B0BE4FC1F}" type="pres">
      <dgm:prSet presAssocID="{DF2D000A-D2CE-46AE-BE9A-F9CAAD9C915F}" presName="spacer" presStyleCnt="0"/>
      <dgm:spPr/>
    </dgm:pt>
    <dgm:pt modelId="{C3719557-688D-4A06-8361-2ED1B8E65EB8}" type="pres">
      <dgm:prSet presAssocID="{30D2A03C-E6DA-419B-BF94-CD1E9A0645B3}" presName="parentText" presStyleLbl="node1" presStyleIdx="10" presStyleCnt="12" custLinFactY="-55742" custLinFactNeighborY="-100000">
        <dgm:presLayoutVars>
          <dgm:chMax val="0"/>
          <dgm:bulletEnabled val="1"/>
        </dgm:presLayoutVars>
      </dgm:prSet>
      <dgm:spPr/>
    </dgm:pt>
    <dgm:pt modelId="{4EF190AB-7F79-46EA-AE0B-6FCD07F5033B}" type="pres">
      <dgm:prSet presAssocID="{D4BE3CDA-E39F-4465-ABBB-67A4474520E3}" presName="spacer" presStyleCnt="0"/>
      <dgm:spPr/>
    </dgm:pt>
    <dgm:pt modelId="{39D7479F-F472-4DF0-9468-2EB263485492}" type="pres">
      <dgm:prSet presAssocID="{08D31393-57E2-41A3-8F76-194C4FD6E636}" presName="parentText" presStyleLbl="node1" presStyleIdx="11" presStyleCnt="12" custLinFactY="-68085" custLinFactNeighborY="-100000">
        <dgm:presLayoutVars>
          <dgm:chMax val="0"/>
          <dgm:bulletEnabled val="1"/>
        </dgm:presLayoutVars>
      </dgm:prSet>
      <dgm:spPr/>
    </dgm:pt>
  </dgm:ptLst>
  <dgm:cxnLst>
    <dgm:cxn modelId="{B7EE0A00-5B02-4134-B7E3-96099D989441}" srcId="{C2B0BC53-E054-4CCB-9171-C86720FC59DF}" destId="{08D31393-57E2-41A3-8F76-194C4FD6E636}" srcOrd="11" destOrd="0" parTransId="{546DF519-BD13-49B0-8481-D413A51C81F5}" sibTransId="{59231018-10AB-4876-81DB-B07F2DC0DA39}"/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45281414-6031-476A-B763-AB730EC11EF7}" srcId="{C2B0BC53-E054-4CCB-9171-C86720FC59DF}" destId="{B5348D54-E1B0-4C06-B64C-1EF466EF69AD}" srcOrd="5" destOrd="0" parTransId="{6EBE1A1E-5AC9-4D7D-8BEB-EAD9713BBDAC}" sibTransId="{8FDD599B-3938-45DB-AADF-D7EBD5655DC0}"/>
    <dgm:cxn modelId="{91FD7B1A-8E34-499A-8C86-7A8EC9790A90}" type="presOf" srcId="{D805C0E0-A2E0-4623-9E51-38AA04F18D61}" destId="{D23FECC9-1F0C-4EFA-9568-CA99635CFD00}" srcOrd="0" destOrd="0" presId="urn:microsoft.com/office/officeart/2005/8/layout/vList2"/>
    <dgm:cxn modelId="{C8FFBD1F-EE30-40E2-B17D-ABF84C6D6F69}" type="presOf" srcId="{B5B9D1DD-A13D-4EA0-9D21-3985174AEC81}" destId="{0F97E74E-43EA-4A27-B573-7D1D516A1A50}" srcOrd="0" destOrd="0" presId="urn:microsoft.com/office/officeart/2005/8/layout/vList2"/>
    <dgm:cxn modelId="{B4B6FC1F-9F9C-4D9C-A174-EDB374E53554}" type="presOf" srcId="{BBCA29FE-DE0A-412F-B35D-1F73B7FA6DD7}" destId="{E6481075-D244-4D1D-AFAB-EA2B1E9A04A7}" srcOrd="0" destOrd="0" presId="urn:microsoft.com/office/officeart/2005/8/layout/vList2"/>
    <dgm:cxn modelId="{29425222-755E-4EC2-95F6-7338A4CEE9C0}" type="presOf" srcId="{8E01CE8C-3AC0-4851-B335-89F7E4079F6E}" destId="{F98FB22C-E1F7-48CE-84EF-E8A89142A6F9}" srcOrd="0" destOrd="0" presId="urn:microsoft.com/office/officeart/2005/8/layout/vList2"/>
    <dgm:cxn modelId="{DB1ABF2C-D882-4C54-B68D-7979B718C3F7}" type="presOf" srcId="{08D31393-57E2-41A3-8F76-194C4FD6E636}" destId="{39D7479F-F472-4DF0-9468-2EB263485492}" srcOrd="0" destOrd="0" presId="urn:microsoft.com/office/officeart/2005/8/layout/vList2"/>
    <dgm:cxn modelId="{FAD53F31-74D0-4FBF-A6E2-3A2DD35D59C4}" type="presOf" srcId="{38E87BCF-FDF7-4274-8040-E27CF9C7DA95}" destId="{F438BDA4-7378-4579-9F34-A34766A6A49D}" srcOrd="0" destOrd="0" presId="urn:microsoft.com/office/officeart/2005/8/layout/vList2"/>
    <dgm:cxn modelId="{65DEA134-08BB-4228-A92A-0404170824B9}" srcId="{C2B0BC53-E054-4CCB-9171-C86720FC59DF}" destId="{38E87BCF-FDF7-4274-8040-E27CF9C7DA95}" srcOrd="1" destOrd="0" parTransId="{B4D0B62D-260B-47A3-B754-A755A6696340}" sibTransId="{8BA5ACD9-5FFA-48F4-8FFE-A4FEA3174827}"/>
    <dgm:cxn modelId="{E16DCF34-99C6-4BCF-9B39-D9E6B9735DB1}" srcId="{C2B0BC53-E054-4CCB-9171-C86720FC59DF}" destId="{A25D0F06-8908-4485-B14F-3631CDC2489E}" srcOrd="4" destOrd="0" parTransId="{005E6050-7DD6-466F-9150-BBEF392E1A64}" sibTransId="{9467F436-A3A6-440B-ADBB-F5625225741F}"/>
    <dgm:cxn modelId="{B3C3E038-FDB6-4536-9E5A-556A4A5BE6E0}" type="presOf" srcId="{1A860DCB-F32E-4262-B289-999D43617DD0}" destId="{3FAF9D7E-6F04-4C94-8DD4-2BB67068EC0F}" srcOrd="0" destOrd="0" presId="urn:microsoft.com/office/officeart/2005/8/layout/vList2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02FE140-F047-46CE-93C2-F0E59475FAA1}" type="presOf" srcId="{7B3CEDDA-B2D5-4677-B413-CC19F4FBF7F9}" destId="{62194439-271A-4CD3-985F-C25D442E1B7A}" srcOrd="0" destOrd="0" presId="urn:microsoft.com/office/officeart/2005/8/layout/vList2"/>
    <dgm:cxn modelId="{98ACD143-C1E4-4794-AE26-6A3BA625E9BF}" srcId="{C2B0BC53-E054-4CCB-9171-C86720FC59DF}" destId="{30D2A03C-E6DA-419B-BF94-CD1E9A0645B3}" srcOrd="10" destOrd="0" parTransId="{7EEB6969-E17B-41CD-9EAB-E4C896D3F287}" sibTransId="{D4BE3CDA-E39F-4465-ABBB-67A4474520E3}"/>
    <dgm:cxn modelId="{7315D570-88B8-416A-8A56-5505B656CC1B}" srcId="{C2B0BC53-E054-4CCB-9171-C86720FC59DF}" destId="{7B3CEDDA-B2D5-4677-B413-CC19F4FBF7F9}" srcOrd="9" destOrd="0" parTransId="{CA503591-810B-48E6-A21D-EC06F862F712}" sibTransId="{DF2D000A-D2CE-46AE-BE9A-F9CAAD9C915F}"/>
    <dgm:cxn modelId="{83EBE883-242F-4744-A274-B775F61DC537}" type="presOf" srcId="{A25D0F06-8908-4485-B14F-3631CDC2489E}" destId="{679AFE80-4202-474F-B469-D1D6E761A67A}" srcOrd="0" destOrd="0" presId="urn:microsoft.com/office/officeart/2005/8/layout/vList2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BCB070A0-43FF-4D67-903D-1940FA67EAD7}" srcId="{C2B0BC53-E054-4CCB-9171-C86720FC59DF}" destId="{B5B9D1DD-A13D-4EA0-9D21-3985174AEC81}" srcOrd="6" destOrd="0" parTransId="{9DA976F2-EF5D-471E-8826-9EB5004161CA}" sibTransId="{60370071-9CD0-43AB-99BB-CDD94354CCF2}"/>
    <dgm:cxn modelId="{E15FDEBB-AA30-4624-A647-3EE869D0B2C4}" srcId="{C2B0BC53-E054-4CCB-9171-C86720FC59DF}" destId="{8E01CE8C-3AC0-4851-B335-89F7E4079F6E}" srcOrd="2" destOrd="0" parTransId="{3AE9990B-0950-4A50-A722-041AC2115633}" sibTransId="{97DF087E-F62F-4C1D-BA8A-B3823D2A606B}"/>
    <dgm:cxn modelId="{045D5DC9-A35E-4CFF-BD7E-9602065C1B98}" srcId="{C2B0BC53-E054-4CCB-9171-C86720FC59DF}" destId="{D805C0E0-A2E0-4623-9E51-38AA04F18D61}" srcOrd="3" destOrd="0" parTransId="{097F0203-5FCE-4606-8827-E50F7D661AF5}" sibTransId="{9632F60A-A4B3-4927-91FB-7FA7827D162B}"/>
    <dgm:cxn modelId="{C3CC38CE-DC2F-400A-9B7C-C806ACE93EAF}" srcId="{C2B0BC53-E054-4CCB-9171-C86720FC59DF}" destId="{BBCA29FE-DE0A-412F-B35D-1F73B7FA6DD7}" srcOrd="8" destOrd="0" parTransId="{87F99DF9-9FE4-46FA-9128-C0EA032B5DC0}" sibTransId="{98916814-D5A0-47FA-B9E7-88413A8D2E73}"/>
    <dgm:cxn modelId="{0F211EDC-6618-4A94-B8B9-534DCFF64521}" type="presOf" srcId="{B5348D54-E1B0-4C06-B64C-1EF466EF69AD}" destId="{70CD446C-BE44-44E3-B882-1B82565D2144}" srcOrd="0" destOrd="0" presId="urn:microsoft.com/office/officeart/2005/8/layout/vList2"/>
    <dgm:cxn modelId="{2AEC5FDF-D8CD-4878-A5E2-2C9D44BFA58B}" srcId="{C2B0BC53-E054-4CCB-9171-C86720FC59DF}" destId="{1A860DCB-F32E-4262-B289-999D43617DD0}" srcOrd="7" destOrd="0" parTransId="{390747E5-27F4-4355-B87F-DDE0DF7BD2C2}" sibTransId="{0EB9D09C-D7B0-4B0A-8F21-B4549BC1FDEB}"/>
    <dgm:cxn modelId="{C77DB5ED-4E57-485C-A4D9-E09455993C8C}" type="presOf" srcId="{30D2A03C-E6DA-419B-BF94-CD1E9A0645B3}" destId="{C3719557-688D-4A06-8361-2ED1B8E65EB8}" srcOrd="0" destOrd="0" presId="urn:microsoft.com/office/officeart/2005/8/layout/vList2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00E71BD3-BFF8-4ADC-AC0D-4F0F7C384878}" type="presParOf" srcId="{1F6D38BD-2110-42FB-B4C5-B34E9A64E923}" destId="{F438BDA4-7378-4579-9F34-A34766A6A49D}" srcOrd="2" destOrd="0" presId="urn:microsoft.com/office/officeart/2005/8/layout/vList2"/>
    <dgm:cxn modelId="{99B873A9-A658-4212-B212-EA59E8A90124}" type="presParOf" srcId="{1F6D38BD-2110-42FB-B4C5-B34E9A64E923}" destId="{BDD8CE0D-86A2-4604-9BC4-82117B173DD1}" srcOrd="3" destOrd="0" presId="urn:microsoft.com/office/officeart/2005/8/layout/vList2"/>
    <dgm:cxn modelId="{26C51488-0579-410C-807B-25188148E863}" type="presParOf" srcId="{1F6D38BD-2110-42FB-B4C5-B34E9A64E923}" destId="{F98FB22C-E1F7-48CE-84EF-E8A89142A6F9}" srcOrd="4" destOrd="0" presId="urn:microsoft.com/office/officeart/2005/8/layout/vList2"/>
    <dgm:cxn modelId="{63062E83-F613-46FE-846E-6364A30EA2CC}" type="presParOf" srcId="{1F6D38BD-2110-42FB-B4C5-B34E9A64E923}" destId="{81D343BA-0FC5-437B-BAD8-9301E6EC0425}" srcOrd="5" destOrd="0" presId="urn:microsoft.com/office/officeart/2005/8/layout/vList2"/>
    <dgm:cxn modelId="{A0108FCC-4331-4AEF-BE6E-268E676694BA}" type="presParOf" srcId="{1F6D38BD-2110-42FB-B4C5-B34E9A64E923}" destId="{D23FECC9-1F0C-4EFA-9568-CA99635CFD00}" srcOrd="6" destOrd="0" presId="urn:microsoft.com/office/officeart/2005/8/layout/vList2"/>
    <dgm:cxn modelId="{9693A4B5-3756-42E2-A3C8-348483CCC9C7}" type="presParOf" srcId="{1F6D38BD-2110-42FB-B4C5-B34E9A64E923}" destId="{71BB18A0-5A93-4E0A-BD10-F60BD0425080}" srcOrd="7" destOrd="0" presId="urn:microsoft.com/office/officeart/2005/8/layout/vList2"/>
    <dgm:cxn modelId="{3AA7110F-BA21-47CA-A753-DACB942ADD8F}" type="presParOf" srcId="{1F6D38BD-2110-42FB-B4C5-B34E9A64E923}" destId="{679AFE80-4202-474F-B469-D1D6E761A67A}" srcOrd="8" destOrd="0" presId="urn:microsoft.com/office/officeart/2005/8/layout/vList2"/>
    <dgm:cxn modelId="{53029359-5BEF-4496-A233-F351E9F02BB8}" type="presParOf" srcId="{1F6D38BD-2110-42FB-B4C5-B34E9A64E923}" destId="{79FE3C1E-64C0-438D-8539-09BDD1566255}" srcOrd="9" destOrd="0" presId="urn:microsoft.com/office/officeart/2005/8/layout/vList2"/>
    <dgm:cxn modelId="{F390D31F-CF70-42FE-9120-BD95C9F16660}" type="presParOf" srcId="{1F6D38BD-2110-42FB-B4C5-B34E9A64E923}" destId="{70CD446C-BE44-44E3-B882-1B82565D2144}" srcOrd="10" destOrd="0" presId="urn:microsoft.com/office/officeart/2005/8/layout/vList2"/>
    <dgm:cxn modelId="{8A12E2AC-CE63-4095-9BCA-A89B62EF6061}" type="presParOf" srcId="{1F6D38BD-2110-42FB-B4C5-B34E9A64E923}" destId="{8442959A-ED9C-4A1A-AB28-134FDE2D1E19}" srcOrd="11" destOrd="0" presId="urn:microsoft.com/office/officeart/2005/8/layout/vList2"/>
    <dgm:cxn modelId="{3943304A-20C7-4E7D-96DD-20AB850412DA}" type="presParOf" srcId="{1F6D38BD-2110-42FB-B4C5-B34E9A64E923}" destId="{0F97E74E-43EA-4A27-B573-7D1D516A1A50}" srcOrd="12" destOrd="0" presId="urn:microsoft.com/office/officeart/2005/8/layout/vList2"/>
    <dgm:cxn modelId="{65CF852D-28B6-40B4-8801-96C3C5D948FB}" type="presParOf" srcId="{1F6D38BD-2110-42FB-B4C5-B34E9A64E923}" destId="{916A4296-741C-442C-B3F1-1FB036E42BF7}" srcOrd="13" destOrd="0" presId="urn:microsoft.com/office/officeart/2005/8/layout/vList2"/>
    <dgm:cxn modelId="{DE3704A1-C6FE-4571-86A9-D1E08C2239C7}" type="presParOf" srcId="{1F6D38BD-2110-42FB-B4C5-B34E9A64E923}" destId="{3FAF9D7E-6F04-4C94-8DD4-2BB67068EC0F}" srcOrd="14" destOrd="0" presId="urn:microsoft.com/office/officeart/2005/8/layout/vList2"/>
    <dgm:cxn modelId="{A12979CD-4AEF-4EE6-BF99-DF17A1032ECB}" type="presParOf" srcId="{1F6D38BD-2110-42FB-B4C5-B34E9A64E923}" destId="{0CC0C48B-A426-4054-95B3-CCDF7726EDA9}" srcOrd="15" destOrd="0" presId="urn:microsoft.com/office/officeart/2005/8/layout/vList2"/>
    <dgm:cxn modelId="{8BB582F0-D4D1-4E8E-ACB5-CE3A481A3372}" type="presParOf" srcId="{1F6D38BD-2110-42FB-B4C5-B34E9A64E923}" destId="{E6481075-D244-4D1D-AFAB-EA2B1E9A04A7}" srcOrd="16" destOrd="0" presId="urn:microsoft.com/office/officeart/2005/8/layout/vList2"/>
    <dgm:cxn modelId="{116E0449-332D-487F-A021-EDA443E777EB}" type="presParOf" srcId="{1F6D38BD-2110-42FB-B4C5-B34E9A64E923}" destId="{26618A75-6CB7-40CE-9ABC-4C650CA056D5}" srcOrd="17" destOrd="0" presId="urn:microsoft.com/office/officeart/2005/8/layout/vList2"/>
    <dgm:cxn modelId="{A5BC2A26-76E0-484D-BA03-28FC4DFE0EF2}" type="presParOf" srcId="{1F6D38BD-2110-42FB-B4C5-B34E9A64E923}" destId="{62194439-271A-4CD3-985F-C25D442E1B7A}" srcOrd="18" destOrd="0" presId="urn:microsoft.com/office/officeart/2005/8/layout/vList2"/>
    <dgm:cxn modelId="{E6F41B52-1819-43F9-B168-E35071AF0178}" type="presParOf" srcId="{1F6D38BD-2110-42FB-B4C5-B34E9A64E923}" destId="{E9790FA5-A9C6-41C7-89EA-0B3B0BE4FC1F}" srcOrd="19" destOrd="0" presId="urn:microsoft.com/office/officeart/2005/8/layout/vList2"/>
    <dgm:cxn modelId="{853ACBB7-2D79-46F4-BC34-B11B9AEE4914}" type="presParOf" srcId="{1F6D38BD-2110-42FB-B4C5-B34E9A64E923}" destId="{C3719557-688D-4A06-8361-2ED1B8E65EB8}" srcOrd="20" destOrd="0" presId="urn:microsoft.com/office/officeart/2005/8/layout/vList2"/>
    <dgm:cxn modelId="{BD8DC0EE-336E-4FBB-AE82-34B604AAEB1F}" type="presParOf" srcId="{1F6D38BD-2110-42FB-B4C5-B34E9A64E923}" destId="{4EF190AB-7F79-46EA-AE0B-6FCD07F5033B}" srcOrd="21" destOrd="0" presId="urn:microsoft.com/office/officeart/2005/8/layout/vList2"/>
    <dgm:cxn modelId="{A50517AD-7C3B-41F4-97F7-AB58D5AED005}" type="presParOf" srcId="{1F6D38BD-2110-42FB-B4C5-B34E9A64E923}" destId="{39D7479F-F472-4DF0-9468-2EB263485492}" srcOrd="2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D5FFDC-65E5-40CE-8D85-FBAA01FC1842}" type="doc">
      <dgm:prSet loTypeId="urn:microsoft.com/office/officeart/2008/layout/HexagonCluster" loCatId="relationship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es-CL"/>
        </a:p>
      </dgm:t>
    </dgm:pt>
    <dgm:pt modelId="{E5406EC5-94D9-45D3-B9B0-CEB5D86977E4}">
      <dgm:prSet phldrT="[Texto]"/>
      <dgm:spPr/>
      <dgm:t>
        <a:bodyPr/>
        <a:lstStyle/>
        <a:p>
          <a:r>
            <a:rPr lang="es-CL" dirty="0"/>
            <a:t>Hortalizas</a:t>
          </a:r>
        </a:p>
      </dgm:t>
    </dgm:pt>
    <dgm:pt modelId="{51EAD458-5B7B-4A8F-89F3-BB6E198A2E54}" type="parTrans" cxnId="{D2EDBC96-9FA8-48B4-99FC-FC903C949068}">
      <dgm:prSet/>
      <dgm:spPr/>
      <dgm:t>
        <a:bodyPr/>
        <a:lstStyle/>
        <a:p>
          <a:endParaRPr lang="es-CL"/>
        </a:p>
      </dgm:t>
    </dgm:pt>
    <dgm:pt modelId="{D661EF84-F8B4-4378-A80B-E6EABFA12EEB}" type="sibTrans" cxnId="{D2EDBC96-9FA8-48B4-99FC-FC903C949068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</dgm:spPr>
      <dgm:t>
        <a:bodyPr/>
        <a:lstStyle/>
        <a:p>
          <a:endParaRPr lang="es-CL"/>
        </a:p>
      </dgm:t>
    </dgm:pt>
    <dgm:pt modelId="{A1B02870-57DF-454B-80BE-AE8A4E54499E}">
      <dgm:prSet phldrT="[Texto]"/>
      <dgm:spPr/>
      <dgm:t>
        <a:bodyPr/>
        <a:lstStyle/>
        <a:p>
          <a:r>
            <a:rPr lang="es-CL" dirty="0"/>
            <a:t>Tubérculos</a:t>
          </a:r>
        </a:p>
      </dgm:t>
    </dgm:pt>
    <dgm:pt modelId="{673A5BE0-C982-4FF5-A099-0F05B946319B}" type="parTrans" cxnId="{18FA8DD3-6D78-44B1-8D1F-6B7B7403A332}">
      <dgm:prSet/>
      <dgm:spPr/>
      <dgm:t>
        <a:bodyPr/>
        <a:lstStyle/>
        <a:p>
          <a:endParaRPr lang="es-CL"/>
        </a:p>
      </dgm:t>
    </dgm:pt>
    <dgm:pt modelId="{9EB7836A-9666-4951-A56F-C490935038AF}" type="sibTrans" cxnId="{18FA8DD3-6D78-44B1-8D1F-6B7B7403A332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8000" b="-28000"/>
          </a:stretch>
        </a:blipFill>
      </dgm:spPr>
      <dgm:t>
        <a:bodyPr/>
        <a:lstStyle/>
        <a:p>
          <a:endParaRPr lang="es-CL"/>
        </a:p>
      </dgm:t>
    </dgm:pt>
    <dgm:pt modelId="{D720C747-DF2B-42E7-824D-DCF18FDC0144}">
      <dgm:prSet phldrT="[Texto]"/>
      <dgm:spPr/>
      <dgm:t>
        <a:bodyPr/>
        <a:lstStyle/>
        <a:p>
          <a:r>
            <a:rPr lang="es-CL" dirty="0"/>
            <a:t>Cereales</a:t>
          </a:r>
        </a:p>
      </dgm:t>
    </dgm:pt>
    <dgm:pt modelId="{F8E17767-EF41-40FD-9A70-926126C8AEC2}" type="parTrans" cxnId="{70ACB561-9285-4B01-B0CB-05B9E7980CCE}">
      <dgm:prSet/>
      <dgm:spPr/>
      <dgm:t>
        <a:bodyPr/>
        <a:lstStyle/>
        <a:p>
          <a:endParaRPr lang="es-CL"/>
        </a:p>
      </dgm:t>
    </dgm:pt>
    <dgm:pt modelId="{493DC62B-426A-4E94-9B71-88E21E806958}" type="sibTrans" cxnId="{70ACB561-9285-4B01-B0CB-05B9E7980CCE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s-CL"/>
        </a:p>
      </dgm:t>
    </dgm:pt>
    <dgm:pt modelId="{FF03EAF6-F70B-4F2B-B92E-8EB95AF84EB1}">
      <dgm:prSet/>
      <dgm:spPr/>
      <dgm:t>
        <a:bodyPr/>
        <a:lstStyle/>
        <a:p>
          <a:r>
            <a:rPr lang="es-CL" dirty="0"/>
            <a:t>Legumbres</a:t>
          </a:r>
        </a:p>
      </dgm:t>
    </dgm:pt>
    <dgm:pt modelId="{A3925961-802D-4D3E-93AC-2A25B51F1FC1}" type="parTrans" cxnId="{7AD559F9-616C-4BD6-93B0-139F9D6AEE78}">
      <dgm:prSet/>
      <dgm:spPr/>
      <dgm:t>
        <a:bodyPr/>
        <a:lstStyle/>
        <a:p>
          <a:endParaRPr lang="es-CL"/>
        </a:p>
      </dgm:t>
    </dgm:pt>
    <dgm:pt modelId="{76843FFE-58BB-4AF7-B025-6E4F86A9F9C2}" type="sibTrans" cxnId="{7AD559F9-616C-4BD6-93B0-139F9D6AEE78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es-CL"/>
        </a:p>
      </dgm:t>
    </dgm:pt>
    <dgm:pt modelId="{6B55BCC0-60BF-4F9C-A04C-ADC689B32A09}">
      <dgm:prSet/>
      <dgm:spPr/>
      <dgm:t>
        <a:bodyPr/>
        <a:lstStyle/>
        <a:p>
          <a:r>
            <a:rPr lang="es-CL" dirty="0"/>
            <a:t>Industriales</a:t>
          </a:r>
        </a:p>
      </dgm:t>
    </dgm:pt>
    <dgm:pt modelId="{C5FA6D9F-CA7C-4A95-AAA4-60F9854B3C4C}" type="parTrans" cxnId="{4DFEC3D2-AB27-4787-A5EF-A63B101494D7}">
      <dgm:prSet/>
      <dgm:spPr/>
      <dgm:t>
        <a:bodyPr/>
        <a:lstStyle/>
        <a:p>
          <a:endParaRPr lang="es-CL"/>
        </a:p>
      </dgm:t>
    </dgm:pt>
    <dgm:pt modelId="{08750D52-BF53-41D0-99B7-F1CE7549C64E}" type="sibTrans" cxnId="{4DFEC3D2-AB27-4787-A5EF-A63B101494D7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</dgm:spPr>
      <dgm:t>
        <a:bodyPr/>
        <a:lstStyle/>
        <a:p>
          <a:endParaRPr lang="es-CL"/>
        </a:p>
      </dgm:t>
    </dgm:pt>
    <dgm:pt modelId="{993552EB-A802-437E-944A-1C5474EAB50E}" type="pres">
      <dgm:prSet presAssocID="{DDD5FFDC-65E5-40CE-8D85-FBAA01FC1842}" presName="Name0" presStyleCnt="0">
        <dgm:presLayoutVars>
          <dgm:chMax val="21"/>
          <dgm:chPref val="21"/>
        </dgm:presLayoutVars>
      </dgm:prSet>
      <dgm:spPr/>
    </dgm:pt>
    <dgm:pt modelId="{1ADF038A-863E-4F61-A3A4-619D27443381}" type="pres">
      <dgm:prSet presAssocID="{E5406EC5-94D9-45D3-B9B0-CEB5D86977E4}" presName="text1" presStyleCnt="0"/>
      <dgm:spPr/>
    </dgm:pt>
    <dgm:pt modelId="{D4C3F7C6-3657-480E-A391-F6B853709044}" type="pres">
      <dgm:prSet presAssocID="{E5406EC5-94D9-45D3-B9B0-CEB5D86977E4}" presName="textRepeatNode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86D4C2A3-6ED4-469B-8DE1-ADABD2A9508F}" type="pres">
      <dgm:prSet presAssocID="{E5406EC5-94D9-45D3-B9B0-CEB5D86977E4}" presName="textaccent1" presStyleCnt="0"/>
      <dgm:spPr/>
    </dgm:pt>
    <dgm:pt modelId="{637F14BD-33B7-4F57-BB36-BA503105EB23}" type="pres">
      <dgm:prSet presAssocID="{E5406EC5-94D9-45D3-B9B0-CEB5D86977E4}" presName="accentRepeatNode" presStyleLbl="solidAlignAcc1" presStyleIdx="0" presStyleCnt="10"/>
      <dgm:spPr/>
    </dgm:pt>
    <dgm:pt modelId="{D6CF48FF-2BD3-4393-826E-3DD089CC0E33}" type="pres">
      <dgm:prSet presAssocID="{D661EF84-F8B4-4378-A80B-E6EABFA12EEB}" presName="image1" presStyleCnt="0"/>
      <dgm:spPr/>
    </dgm:pt>
    <dgm:pt modelId="{D4F14148-65C8-42A8-A170-F3D993EA2875}" type="pres">
      <dgm:prSet presAssocID="{D661EF84-F8B4-4378-A80B-E6EABFA12EEB}" presName="imageRepeatNode" presStyleLbl="alignAcc1" presStyleIdx="0" presStyleCnt="5"/>
      <dgm:spPr/>
    </dgm:pt>
    <dgm:pt modelId="{BE45EB9F-A5F1-44BB-95D7-1949E382401F}" type="pres">
      <dgm:prSet presAssocID="{D661EF84-F8B4-4378-A80B-E6EABFA12EEB}" presName="imageaccent1" presStyleCnt="0"/>
      <dgm:spPr/>
    </dgm:pt>
    <dgm:pt modelId="{2029D43D-CDA3-4664-A896-B08C88FE30C1}" type="pres">
      <dgm:prSet presAssocID="{D661EF84-F8B4-4378-A80B-E6EABFA12EEB}" presName="accentRepeatNode" presStyleLbl="solidAlignAcc1" presStyleIdx="1" presStyleCnt="10"/>
      <dgm:spPr/>
    </dgm:pt>
    <dgm:pt modelId="{FA56891F-8294-4F54-B44B-1BF3A6C48B56}" type="pres">
      <dgm:prSet presAssocID="{6B55BCC0-60BF-4F9C-A04C-ADC689B32A09}" presName="text2" presStyleCnt="0"/>
      <dgm:spPr/>
    </dgm:pt>
    <dgm:pt modelId="{5EA40104-6C56-4040-91EE-F4086BC0FCD7}" type="pres">
      <dgm:prSet presAssocID="{6B55BCC0-60BF-4F9C-A04C-ADC689B32A09}" presName="textRepeatNode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995C46C8-3A1D-4B70-9F8B-C07533FAC860}" type="pres">
      <dgm:prSet presAssocID="{6B55BCC0-60BF-4F9C-A04C-ADC689B32A09}" presName="textaccent2" presStyleCnt="0"/>
      <dgm:spPr/>
    </dgm:pt>
    <dgm:pt modelId="{62A19B29-6966-4A4D-97F4-31AAA4076B55}" type="pres">
      <dgm:prSet presAssocID="{6B55BCC0-60BF-4F9C-A04C-ADC689B32A09}" presName="accentRepeatNode" presStyleLbl="solidAlignAcc1" presStyleIdx="2" presStyleCnt="10"/>
      <dgm:spPr/>
    </dgm:pt>
    <dgm:pt modelId="{62AADFB6-BE79-4876-8D23-67A328D9E5D2}" type="pres">
      <dgm:prSet presAssocID="{08750D52-BF53-41D0-99B7-F1CE7549C64E}" presName="image2" presStyleCnt="0"/>
      <dgm:spPr/>
    </dgm:pt>
    <dgm:pt modelId="{6A6A6F1D-3998-4C00-94F5-56DD77435867}" type="pres">
      <dgm:prSet presAssocID="{08750D52-BF53-41D0-99B7-F1CE7549C64E}" presName="imageRepeatNode" presStyleLbl="alignAcc1" presStyleIdx="1" presStyleCnt="5"/>
      <dgm:spPr/>
    </dgm:pt>
    <dgm:pt modelId="{CE9E889A-1141-4CD5-8E02-501E5E32903A}" type="pres">
      <dgm:prSet presAssocID="{08750D52-BF53-41D0-99B7-F1CE7549C64E}" presName="imageaccent2" presStyleCnt="0"/>
      <dgm:spPr/>
    </dgm:pt>
    <dgm:pt modelId="{F4BDB8B1-893F-4AE1-AFD0-31B0C98766B5}" type="pres">
      <dgm:prSet presAssocID="{08750D52-BF53-41D0-99B7-F1CE7549C64E}" presName="accentRepeatNode" presStyleLbl="solidAlignAcc1" presStyleIdx="3" presStyleCnt="10"/>
      <dgm:spPr/>
    </dgm:pt>
    <dgm:pt modelId="{DDF31384-2C1E-4DCE-8396-BD574E46E4A8}" type="pres">
      <dgm:prSet presAssocID="{FF03EAF6-F70B-4F2B-B92E-8EB95AF84EB1}" presName="text3" presStyleCnt="0"/>
      <dgm:spPr/>
    </dgm:pt>
    <dgm:pt modelId="{914A28AD-8A87-4796-9168-7145410B7625}" type="pres">
      <dgm:prSet presAssocID="{FF03EAF6-F70B-4F2B-B92E-8EB95AF84EB1}" presName="textRepeatNode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DDDDEFA6-19F3-4799-8EFC-0DEE7A930496}" type="pres">
      <dgm:prSet presAssocID="{FF03EAF6-F70B-4F2B-B92E-8EB95AF84EB1}" presName="textaccent3" presStyleCnt="0"/>
      <dgm:spPr/>
    </dgm:pt>
    <dgm:pt modelId="{209EA0AF-2099-4BBC-998F-CB3285071A04}" type="pres">
      <dgm:prSet presAssocID="{FF03EAF6-F70B-4F2B-B92E-8EB95AF84EB1}" presName="accentRepeatNode" presStyleLbl="solidAlignAcc1" presStyleIdx="4" presStyleCnt="10"/>
      <dgm:spPr/>
    </dgm:pt>
    <dgm:pt modelId="{69D17F05-72A2-46E6-A469-7DA0AF8DA268}" type="pres">
      <dgm:prSet presAssocID="{76843FFE-58BB-4AF7-B025-6E4F86A9F9C2}" presName="image3" presStyleCnt="0"/>
      <dgm:spPr/>
    </dgm:pt>
    <dgm:pt modelId="{65E1676F-DD7E-4FBB-B25E-B07E134ED6AF}" type="pres">
      <dgm:prSet presAssocID="{76843FFE-58BB-4AF7-B025-6E4F86A9F9C2}" presName="imageRepeatNode" presStyleLbl="alignAcc1" presStyleIdx="2" presStyleCnt="5"/>
      <dgm:spPr/>
    </dgm:pt>
    <dgm:pt modelId="{989FF7D9-95CD-47AF-8607-1E2B5A38BB69}" type="pres">
      <dgm:prSet presAssocID="{76843FFE-58BB-4AF7-B025-6E4F86A9F9C2}" presName="imageaccent3" presStyleCnt="0"/>
      <dgm:spPr/>
    </dgm:pt>
    <dgm:pt modelId="{468C5201-5B35-4756-BE53-66CC98793C92}" type="pres">
      <dgm:prSet presAssocID="{76843FFE-58BB-4AF7-B025-6E4F86A9F9C2}" presName="accentRepeatNode" presStyleLbl="solidAlignAcc1" presStyleIdx="5" presStyleCnt="10"/>
      <dgm:spPr/>
    </dgm:pt>
    <dgm:pt modelId="{E702E196-757E-4BC5-BC4E-14DC56786BE6}" type="pres">
      <dgm:prSet presAssocID="{A1B02870-57DF-454B-80BE-AE8A4E54499E}" presName="text4" presStyleCnt="0"/>
      <dgm:spPr/>
    </dgm:pt>
    <dgm:pt modelId="{ED9EEEDD-D80E-4469-81DC-4AE147272E89}" type="pres">
      <dgm:prSet presAssocID="{A1B02870-57DF-454B-80BE-AE8A4E54499E}" presName="textRepeatNode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AF3AAB12-08BC-4373-AE96-FCD0B14F008D}" type="pres">
      <dgm:prSet presAssocID="{A1B02870-57DF-454B-80BE-AE8A4E54499E}" presName="textaccent4" presStyleCnt="0"/>
      <dgm:spPr/>
    </dgm:pt>
    <dgm:pt modelId="{9F993BB3-9458-47FE-B0A9-398CC433BE28}" type="pres">
      <dgm:prSet presAssocID="{A1B02870-57DF-454B-80BE-AE8A4E54499E}" presName="accentRepeatNode" presStyleLbl="solidAlignAcc1" presStyleIdx="6" presStyleCnt="10"/>
      <dgm:spPr/>
    </dgm:pt>
    <dgm:pt modelId="{A9F25FB7-92A3-4F59-A4E0-9CF1FCA6EBAA}" type="pres">
      <dgm:prSet presAssocID="{9EB7836A-9666-4951-A56F-C490935038AF}" presName="image4" presStyleCnt="0"/>
      <dgm:spPr/>
    </dgm:pt>
    <dgm:pt modelId="{F34D07CC-D589-49A5-A251-3F88923874CD}" type="pres">
      <dgm:prSet presAssocID="{9EB7836A-9666-4951-A56F-C490935038AF}" presName="imageRepeatNode" presStyleLbl="alignAcc1" presStyleIdx="3" presStyleCnt="5"/>
      <dgm:spPr/>
    </dgm:pt>
    <dgm:pt modelId="{3A60AF14-E93D-44CA-BC1A-E7E4EDC6ED75}" type="pres">
      <dgm:prSet presAssocID="{9EB7836A-9666-4951-A56F-C490935038AF}" presName="imageaccent4" presStyleCnt="0"/>
      <dgm:spPr/>
    </dgm:pt>
    <dgm:pt modelId="{192F2FDE-4524-4E16-8EB6-9F4405229BC0}" type="pres">
      <dgm:prSet presAssocID="{9EB7836A-9666-4951-A56F-C490935038AF}" presName="accentRepeatNode" presStyleLbl="solidAlignAcc1" presStyleIdx="7" presStyleCnt="10"/>
      <dgm:spPr/>
    </dgm:pt>
    <dgm:pt modelId="{0CF53858-8ADA-49EB-B673-7C056FC95416}" type="pres">
      <dgm:prSet presAssocID="{D720C747-DF2B-42E7-824D-DCF18FDC0144}" presName="text5" presStyleCnt="0"/>
      <dgm:spPr/>
    </dgm:pt>
    <dgm:pt modelId="{68751EBB-EE02-4ECF-9621-5BE5B6397EFA}" type="pres">
      <dgm:prSet presAssocID="{D720C747-DF2B-42E7-824D-DCF18FDC0144}" presName="textRepeatNode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E7F1EA69-AECC-45F0-8295-A376B5F29A08}" type="pres">
      <dgm:prSet presAssocID="{D720C747-DF2B-42E7-824D-DCF18FDC0144}" presName="textaccent5" presStyleCnt="0"/>
      <dgm:spPr/>
    </dgm:pt>
    <dgm:pt modelId="{8ED78E41-1821-4759-BD4B-A75CE0620E33}" type="pres">
      <dgm:prSet presAssocID="{D720C747-DF2B-42E7-824D-DCF18FDC0144}" presName="accentRepeatNode" presStyleLbl="solidAlignAcc1" presStyleIdx="8" presStyleCnt="10"/>
      <dgm:spPr/>
    </dgm:pt>
    <dgm:pt modelId="{D8D45C3C-3B0E-43F4-B0BF-3799D9629DD6}" type="pres">
      <dgm:prSet presAssocID="{493DC62B-426A-4E94-9B71-88E21E806958}" presName="image5" presStyleCnt="0"/>
      <dgm:spPr/>
    </dgm:pt>
    <dgm:pt modelId="{CD1031E3-EF27-4AD3-91C2-EDC6F71F6E43}" type="pres">
      <dgm:prSet presAssocID="{493DC62B-426A-4E94-9B71-88E21E806958}" presName="imageRepeatNode" presStyleLbl="alignAcc1" presStyleIdx="4" presStyleCnt="5"/>
      <dgm:spPr/>
    </dgm:pt>
    <dgm:pt modelId="{E2B3D593-1684-4F24-A11E-74927C33EB88}" type="pres">
      <dgm:prSet presAssocID="{493DC62B-426A-4E94-9B71-88E21E806958}" presName="imageaccent5" presStyleCnt="0"/>
      <dgm:spPr/>
    </dgm:pt>
    <dgm:pt modelId="{B69BE055-AF88-42AF-BF3D-9DAEBF466A1E}" type="pres">
      <dgm:prSet presAssocID="{493DC62B-426A-4E94-9B71-88E21E806958}" presName="accentRepeatNode" presStyleLbl="solidAlignAcc1" presStyleIdx="9" presStyleCnt="10"/>
      <dgm:spPr/>
    </dgm:pt>
  </dgm:ptLst>
  <dgm:cxnLst>
    <dgm:cxn modelId="{DD51DC09-300B-4749-91DC-C13615A8B846}" type="presOf" srcId="{76843FFE-58BB-4AF7-B025-6E4F86A9F9C2}" destId="{65E1676F-DD7E-4FBB-B25E-B07E134ED6AF}" srcOrd="0" destOrd="0" presId="urn:microsoft.com/office/officeart/2008/layout/HexagonCluster"/>
    <dgm:cxn modelId="{CC2B1A11-21A0-4173-839F-446DA7F16ABD}" type="presOf" srcId="{E5406EC5-94D9-45D3-B9B0-CEB5D86977E4}" destId="{D4C3F7C6-3657-480E-A391-F6B853709044}" srcOrd="0" destOrd="0" presId="urn:microsoft.com/office/officeart/2008/layout/HexagonCluster"/>
    <dgm:cxn modelId="{73907D3F-F25E-4135-AC9E-52365FEFEA76}" type="presOf" srcId="{DDD5FFDC-65E5-40CE-8D85-FBAA01FC1842}" destId="{993552EB-A802-437E-944A-1C5474EAB50E}" srcOrd="0" destOrd="0" presId="urn:microsoft.com/office/officeart/2008/layout/HexagonCluster"/>
    <dgm:cxn modelId="{70ACB561-9285-4B01-B0CB-05B9E7980CCE}" srcId="{DDD5FFDC-65E5-40CE-8D85-FBAA01FC1842}" destId="{D720C747-DF2B-42E7-824D-DCF18FDC0144}" srcOrd="4" destOrd="0" parTransId="{F8E17767-EF41-40FD-9A70-926126C8AEC2}" sibTransId="{493DC62B-426A-4E94-9B71-88E21E806958}"/>
    <dgm:cxn modelId="{D177D74C-6CDC-442E-BEC0-B7C81C56C4A1}" type="presOf" srcId="{A1B02870-57DF-454B-80BE-AE8A4E54499E}" destId="{ED9EEEDD-D80E-4469-81DC-4AE147272E89}" srcOrd="0" destOrd="0" presId="urn:microsoft.com/office/officeart/2008/layout/HexagonCluster"/>
    <dgm:cxn modelId="{D2EDBC96-9FA8-48B4-99FC-FC903C949068}" srcId="{DDD5FFDC-65E5-40CE-8D85-FBAA01FC1842}" destId="{E5406EC5-94D9-45D3-B9B0-CEB5D86977E4}" srcOrd="0" destOrd="0" parTransId="{51EAD458-5B7B-4A8F-89F3-BB6E198A2E54}" sibTransId="{D661EF84-F8B4-4378-A80B-E6EABFA12EEB}"/>
    <dgm:cxn modelId="{3597BA98-309D-479F-B266-82AF387388CB}" type="presOf" srcId="{6B55BCC0-60BF-4F9C-A04C-ADC689B32A09}" destId="{5EA40104-6C56-4040-91EE-F4086BC0FCD7}" srcOrd="0" destOrd="0" presId="urn:microsoft.com/office/officeart/2008/layout/HexagonCluster"/>
    <dgm:cxn modelId="{B48380A9-3B60-4D53-A09C-F04139089049}" type="presOf" srcId="{D720C747-DF2B-42E7-824D-DCF18FDC0144}" destId="{68751EBB-EE02-4ECF-9621-5BE5B6397EFA}" srcOrd="0" destOrd="0" presId="urn:microsoft.com/office/officeart/2008/layout/HexagonCluster"/>
    <dgm:cxn modelId="{BE9C5EAA-38CF-49D1-BD8B-5314462EEFD3}" type="presOf" srcId="{D661EF84-F8B4-4378-A80B-E6EABFA12EEB}" destId="{D4F14148-65C8-42A8-A170-F3D993EA2875}" srcOrd="0" destOrd="0" presId="urn:microsoft.com/office/officeart/2008/layout/HexagonCluster"/>
    <dgm:cxn modelId="{901417AB-2AC7-4AD7-8D5D-BE5A35DD529E}" type="presOf" srcId="{08750D52-BF53-41D0-99B7-F1CE7549C64E}" destId="{6A6A6F1D-3998-4C00-94F5-56DD77435867}" srcOrd="0" destOrd="0" presId="urn:microsoft.com/office/officeart/2008/layout/HexagonCluster"/>
    <dgm:cxn modelId="{91A588D0-E51F-423E-9E90-6436A9672A99}" type="presOf" srcId="{FF03EAF6-F70B-4F2B-B92E-8EB95AF84EB1}" destId="{914A28AD-8A87-4796-9168-7145410B7625}" srcOrd="0" destOrd="0" presId="urn:microsoft.com/office/officeart/2008/layout/HexagonCluster"/>
    <dgm:cxn modelId="{4DFEC3D2-AB27-4787-A5EF-A63B101494D7}" srcId="{DDD5FFDC-65E5-40CE-8D85-FBAA01FC1842}" destId="{6B55BCC0-60BF-4F9C-A04C-ADC689B32A09}" srcOrd="1" destOrd="0" parTransId="{C5FA6D9F-CA7C-4A95-AAA4-60F9854B3C4C}" sibTransId="{08750D52-BF53-41D0-99B7-F1CE7549C64E}"/>
    <dgm:cxn modelId="{18FA8DD3-6D78-44B1-8D1F-6B7B7403A332}" srcId="{DDD5FFDC-65E5-40CE-8D85-FBAA01FC1842}" destId="{A1B02870-57DF-454B-80BE-AE8A4E54499E}" srcOrd="3" destOrd="0" parTransId="{673A5BE0-C982-4FF5-A099-0F05B946319B}" sibTransId="{9EB7836A-9666-4951-A56F-C490935038AF}"/>
    <dgm:cxn modelId="{C39D67F4-98E4-4A10-BFD6-08E28793033D}" type="presOf" srcId="{9EB7836A-9666-4951-A56F-C490935038AF}" destId="{F34D07CC-D589-49A5-A251-3F88923874CD}" srcOrd="0" destOrd="0" presId="urn:microsoft.com/office/officeart/2008/layout/HexagonCluster"/>
    <dgm:cxn modelId="{A7ECA8F6-38A5-4E1C-88B4-F5A7A27E6114}" type="presOf" srcId="{493DC62B-426A-4E94-9B71-88E21E806958}" destId="{CD1031E3-EF27-4AD3-91C2-EDC6F71F6E43}" srcOrd="0" destOrd="0" presId="urn:microsoft.com/office/officeart/2008/layout/HexagonCluster"/>
    <dgm:cxn modelId="{7AD559F9-616C-4BD6-93B0-139F9D6AEE78}" srcId="{DDD5FFDC-65E5-40CE-8D85-FBAA01FC1842}" destId="{FF03EAF6-F70B-4F2B-B92E-8EB95AF84EB1}" srcOrd="2" destOrd="0" parTransId="{A3925961-802D-4D3E-93AC-2A25B51F1FC1}" sibTransId="{76843FFE-58BB-4AF7-B025-6E4F86A9F9C2}"/>
    <dgm:cxn modelId="{981F135C-AD79-4F05-94ED-F4B7E9344E15}" type="presParOf" srcId="{993552EB-A802-437E-944A-1C5474EAB50E}" destId="{1ADF038A-863E-4F61-A3A4-619D27443381}" srcOrd="0" destOrd="0" presId="urn:microsoft.com/office/officeart/2008/layout/HexagonCluster"/>
    <dgm:cxn modelId="{DAACAE4E-DC0A-48BD-A929-D5E862D01CFE}" type="presParOf" srcId="{1ADF038A-863E-4F61-A3A4-619D27443381}" destId="{D4C3F7C6-3657-480E-A391-F6B853709044}" srcOrd="0" destOrd="0" presId="urn:microsoft.com/office/officeart/2008/layout/HexagonCluster"/>
    <dgm:cxn modelId="{AB013BEF-0D05-4361-941E-7EE9EF6AC73E}" type="presParOf" srcId="{993552EB-A802-437E-944A-1C5474EAB50E}" destId="{86D4C2A3-6ED4-469B-8DE1-ADABD2A9508F}" srcOrd="1" destOrd="0" presId="urn:microsoft.com/office/officeart/2008/layout/HexagonCluster"/>
    <dgm:cxn modelId="{9EF66E58-AA07-4115-9E98-DDF45A5B1375}" type="presParOf" srcId="{86D4C2A3-6ED4-469B-8DE1-ADABD2A9508F}" destId="{637F14BD-33B7-4F57-BB36-BA503105EB23}" srcOrd="0" destOrd="0" presId="urn:microsoft.com/office/officeart/2008/layout/HexagonCluster"/>
    <dgm:cxn modelId="{435D8DC3-17EC-488F-8643-99A3F2FF54A7}" type="presParOf" srcId="{993552EB-A802-437E-944A-1C5474EAB50E}" destId="{D6CF48FF-2BD3-4393-826E-3DD089CC0E33}" srcOrd="2" destOrd="0" presId="urn:microsoft.com/office/officeart/2008/layout/HexagonCluster"/>
    <dgm:cxn modelId="{A89741C2-6E21-4558-B4FE-E7AFCFF0846A}" type="presParOf" srcId="{D6CF48FF-2BD3-4393-826E-3DD089CC0E33}" destId="{D4F14148-65C8-42A8-A170-F3D993EA2875}" srcOrd="0" destOrd="0" presId="urn:microsoft.com/office/officeart/2008/layout/HexagonCluster"/>
    <dgm:cxn modelId="{AFDDEB24-80D8-411A-9595-B825279A26BE}" type="presParOf" srcId="{993552EB-A802-437E-944A-1C5474EAB50E}" destId="{BE45EB9F-A5F1-44BB-95D7-1949E382401F}" srcOrd="3" destOrd="0" presId="urn:microsoft.com/office/officeart/2008/layout/HexagonCluster"/>
    <dgm:cxn modelId="{D772122E-4BAB-4648-9DC4-03E2A5927C33}" type="presParOf" srcId="{BE45EB9F-A5F1-44BB-95D7-1949E382401F}" destId="{2029D43D-CDA3-4664-A896-B08C88FE30C1}" srcOrd="0" destOrd="0" presId="urn:microsoft.com/office/officeart/2008/layout/HexagonCluster"/>
    <dgm:cxn modelId="{E4A3891B-8D9A-4EF7-90BA-1787A88DA664}" type="presParOf" srcId="{993552EB-A802-437E-944A-1C5474EAB50E}" destId="{FA56891F-8294-4F54-B44B-1BF3A6C48B56}" srcOrd="4" destOrd="0" presId="urn:microsoft.com/office/officeart/2008/layout/HexagonCluster"/>
    <dgm:cxn modelId="{3035E3A9-01BC-47DB-9762-623874F2AF65}" type="presParOf" srcId="{FA56891F-8294-4F54-B44B-1BF3A6C48B56}" destId="{5EA40104-6C56-4040-91EE-F4086BC0FCD7}" srcOrd="0" destOrd="0" presId="urn:microsoft.com/office/officeart/2008/layout/HexagonCluster"/>
    <dgm:cxn modelId="{B18B06EC-0782-438F-8AA0-6E015BA57E8D}" type="presParOf" srcId="{993552EB-A802-437E-944A-1C5474EAB50E}" destId="{995C46C8-3A1D-4B70-9F8B-C07533FAC860}" srcOrd="5" destOrd="0" presId="urn:microsoft.com/office/officeart/2008/layout/HexagonCluster"/>
    <dgm:cxn modelId="{FE22342D-D58F-4AB6-A5F6-F80572C4986A}" type="presParOf" srcId="{995C46C8-3A1D-4B70-9F8B-C07533FAC860}" destId="{62A19B29-6966-4A4D-97F4-31AAA4076B55}" srcOrd="0" destOrd="0" presId="urn:microsoft.com/office/officeart/2008/layout/HexagonCluster"/>
    <dgm:cxn modelId="{1B7D7835-2ACF-4909-ACB2-57157B7A5875}" type="presParOf" srcId="{993552EB-A802-437E-944A-1C5474EAB50E}" destId="{62AADFB6-BE79-4876-8D23-67A328D9E5D2}" srcOrd="6" destOrd="0" presId="urn:microsoft.com/office/officeart/2008/layout/HexagonCluster"/>
    <dgm:cxn modelId="{339AB03C-A026-49D1-9076-674E417F3801}" type="presParOf" srcId="{62AADFB6-BE79-4876-8D23-67A328D9E5D2}" destId="{6A6A6F1D-3998-4C00-94F5-56DD77435867}" srcOrd="0" destOrd="0" presId="urn:microsoft.com/office/officeart/2008/layout/HexagonCluster"/>
    <dgm:cxn modelId="{CED66C65-C25C-427B-8D66-1DCEBD4B1662}" type="presParOf" srcId="{993552EB-A802-437E-944A-1C5474EAB50E}" destId="{CE9E889A-1141-4CD5-8E02-501E5E32903A}" srcOrd="7" destOrd="0" presId="urn:microsoft.com/office/officeart/2008/layout/HexagonCluster"/>
    <dgm:cxn modelId="{DA14A287-724F-48BD-B270-16283C7EA2A2}" type="presParOf" srcId="{CE9E889A-1141-4CD5-8E02-501E5E32903A}" destId="{F4BDB8B1-893F-4AE1-AFD0-31B0C98766B5}" srcOrd="0" destOrd="0" presId="urn:microsoft.com/office/officeart/2008/layout/HexagonCluster"/>
    <dgm:cxn modelId="{6E4CA870-5036-4E81-BCBD-E1B567BC329D}" type="presParOf" srcId="{993552EB-A802-437E-944A-1C5474EAB50E}" destId="{DDF31384-2C1E-4DCE-8396-BD574E46E4A8}" srcOrd="8" destOrd="0" presId="urn:microsoft.com/office/officeart/2008/layout/HexagonCluster"/>
    <dgm:cxn modelId="{D759A0C4-66B2-4038-BA2E-F3BC5EF38058}" type="presParOf" srcId="{DDF31384-2C1E-4DCE-8396-BD574E46E4A8}" destId="{914A28AD-8A87-4796-9168-7145410B7625}" srcOrd="0" destOrd="0" presId="urn:microsoft.com/office/officeart/2008/layout/HexagonCluster"/>
    <dgm:cxn modelId="{91477B91-BC31-4B27-ABEA-52EDCA7589D4}" type="presParOf" srcId="{993552EB-A802-437E-944A-1C5474EAB50E}" destId="{DDDDEFA6-19F3-4799-8EFC-0DEE7A930496}" srcOrd="9" destOrd="0" presId="urn:microsoft.com/office/officeart/2008/layout/HexagonCluster"/>
    <dgm:cxn modelId="{A02FD000-D726-4365-AD85-BF65D0CBE30A}" type="presParOf" srcId="{DDDDEFA6-19F3-4799-8EFC-0DEE7A930496}" destId="{209EA0AF-2099-4BBC-998F-CB3285071A04}" srcOrd="0" destOrd="0" presId="urn:microsoft.com/office/officeart/2008/layout/HexagonCluster"/>
    <dgm:cxn modelId="{22CD3B8A-C885-4152-B3EF-56EDBA5F3A06}" type="presParOf" srcId="{993552EB-A802-437E-944A-1C5474EAB50E}" destId="{69D17F05-72A2-46E6-A469-7DA0AF8DA268}" srcOrd="10" destOrd="0" presId="urn:microsoft.com/office/officeart/2008/layout/HexagonCluster"/>
    <dgm:cxn modelId="{5F665BE7-0B10-4599-8790-B30ECDAFD01E}" type="presParOf" srcId="{69D17F05-72A2-46E6-A469-7DA0AF8DA268}" destId="{65E1676F-DD7E-4FBB-B25E-B07E134ED6AF}" srcOrd="0" destOrd="0" presId="urn:microsoft.com/office/officeart/2008/layout/HexagonCluster"/>
    <dgm:cxn modelId="{FB19B948-2E20-4BEE-999A-844F9AED9350}" type="presParOf" srcId="{993552EB-A802-437E-944A-1C5474EAB50E}" destId="{989FF7D9-95CD-47AF-8607-1E2B5A38BB69}" srcOrd="11" destOrd="0" presId="urn:microsoft.com/office/officeart/2008/layout/HexagonCluster"/>
    <dgm:cxn modelId="{8A03004F-9D42-4A98-9C2C-434674D3FBA7}" type="presParOf" srcId="{989FF7D9-95CD-47AF-8607-1E2B5A38BB69}" destId="{468C5201-5B35-4756-BE53-66CC98793C92}" srcOrd="0" destOrd="0" presId="urn:microsoft.com/office/officeart/2008/layout/HexagonCluster"/>
    <dgm:cxn modelId="{FC72C4DE-659E-4374-AB1A-C97C3C897662}" type="presParOf" srcId="{993552EB-A802-437E-944A-1C5474EAB50E}" destId="{E702E196-757E-4BC5-BC4E-14DC56786BE6}" srcOrd="12" destOrd="0" presId="urn:microsoft.com/office/officeart/2008/layout/HexagonCluster"/>
    <dgm:cxn modelId="{9F1F29B0-516E-41B0-A0AB-955BA220CE37}" type="presParOf" srcId="{E702E196-757E-4BC5-BC4E-14DC56786BE6}" destId="{ED9EEEDD-D80E-4469-81DC-4AE147272E89}" srcOrd="0" destOrd="0" presId="urn:microsoft.com/office/officeart/2008/layout/HexagonCluster"/>
    <dgm:cxn modelId="{DC1E036F-302B-4DCB-9E94-C84B9ABA9882}" type="presParOf" srcId="{993552EB-A802-437E-944A-1C5474EAB50E}" destId="{AF3AAB12-08BC-4373-AE96-FCD0B14F008D}" srcOrd="13" destOrd="0" presId="urn:microsoft.com/office/officeart/2008/layout/HexagonCluster"/>
    <dgm:cxn modelId="{B16F4AF4-C0A4-4DA9-83D8-7F80776BBC82}" type="presParOf" srcId="{AF3AAB12-08BC-4373-AE96-FCD0B14F008D}" destId="{9F993BB3-9458-47FE-B0A9-398CC433BE28}" srcOrd="0" destOrd="0" presId="urn:microsoft.com/office/officeart/2008/layout/HexagonCluster"/>
    <dgm:cxn modelId="{D5A30C96-1259-4311-B5C1-D7F0F80234CD}" type="presParOf" srcId="{993552EB-A802-437E-944A-1C5474EAB50E}" destId="{A9F25FB7-92A3-4F59-A4E0-9CF1FCA6EBAA}" srcOrd="14" destOrd="0" presId="urn:microsoft.com/office/officeart/2008/layout/HexagonCluster"/>
    <dgm:cxn modelId="{23598AF3-0082-40E7-98D1-D30CBCBD5833}" type="presParOf" srcId="{A9F25FB7-92A3-4F59-A4E0-9CF1FCA6EBAA}" destId="{F34D07CC-D589-49A5-A251-3F88923874CD}" srcOrd="0" destOrd="0" presId="urn:microsoft.com/office/officeart/2008/layout/HexagonCluster"/>
    <dgm:cxn modelId="{3F71BDD4-8703-4DE1-8C2A-25016ADC434E}" type="presParOf" srcId="{993552EB-A802-437E-944A-1C5474EAB50E}" destId="{3A60AF14-E93D-44CA-BC1A-E7E4EDC6ED75}" srcOrd="15" destOrd="0" presId="urn:microsoft.com/office/officeart/2008/layout/HexagonCluster"/>
    <dgm:cxn modelId="{5CD39DA7-05A8-4CD3-9E67-BA9C79754DAA}" type="presParOf" srcId="{3A60AF14-E93D-44CA-BC1A-E7E4EDC6ED75}" destId="{192F2FDE-4524-4E16-8EB6-9F4405229BC0}" srcOrd="0" destOrd="0" presId="urn:microsoft.com/office/officeart/2008/layout/HexagonCluster"/>
    <dgm:cxn modelId="{1C22801E-6EEA-48EF-B686-04044177B5AF}" type="presParOf" srcId="{993552EB-A802-437E-944A-1C5474EAB50E}" destId="{0CF53858-8ADA-49EB-B673-7C056FC95416}" srcOrd="16" destOrd="0" presId="urn:microsoft.com/office/officeart/2008/layout/HexagonCluster"/>
    <dgm:cxn modelId="{A2E1FE56-0609-4D11-A495-9E367DA886D0}" type="presParOf" srcId="{0CF53858-8ADA-49EB-B673-7C056FC95416}" destId="{68751EBB-EE02-4ECF-9621-5BE5B6397EFA}" srcOrd="0" destOrd="0" presId="urn:microsoft.com/office/officeart/2008/layout/HexagonCluster"/>
    <dgm:cxn modelId="{67148AAD-77F2-44B0-ADE1-D42F7303966A}" type="presParOf" srcId="{993552EB-A802-437E-944A-1C5474EAB50E}" destId="{E7F1EA69-AECC-45F0-8295-A376B5F29A08}" srcOrd="17" destOrd="0" presId="urn:microsoft.com/office/officeart/2008/layout/HexagonCluster"/>
    <dgm:cxn modelId="{9620B34A-5449-468C-B097-7206978261DB}" type="presParOf" srcId="{E7F1EA69-AECC-45F0-8295-A376B5F29A08}" destId="{8ED78E41-1821-4759-BD4B-A75CE0620E33}" srcOrd="0" destOrd="0" presId="urn:microsoft.com/office/officeart/2008/layout/HexagonCluster"/>
    <dgm:cxn modelId="{41C9DD6A-C772-42BC-A5F7-DE05E38980C2}" type="presParOf" srcId="{993552EB-A802-437E-944A-1C5474EAB50E}" destId="{D8D45C3C-3B0E-43F4-B0BF-3799D9629DD6}" srcOrd="18" destOrd="0" presId="urn:microsoft.com/office/officeart/2008/layout/HexagonCluster"/>
    <dgm:cxn modelId="{FA51CBD9-CFF1-41B4-8C9C-BAB0251F52F4}" type="presParOf" srcId="{D8D45C3C-3B0E-43F4-B0BF-3799D9629DD6}" destId="{CD1031E3-EF27-4AD3-91C2-EDC6F71F6E43}" srcOrd="0" destOrd="0" presId="urn:microsoft.com/office/officeart/2008/layout/HexagonCluster"/>
    <dgm:cxn modelId="{1BFEB6A7-CFFF-45FA-B7BA-D17599B1E381}" type="presParOf" srcId="{993552EB-A802-437E-944A-1C5474EAB50E}" destId="{E2B3D593-1684-4F24-A11E-74927C33EB88}" srcOrd="19" destOrd="0" presId="urn:microsoft.com/office/officeart/2008/layout/HexagonCluster"/>
    <dgm:cxn modelId="{44EAB29E-E775-4D03-B6DA-B8E852EEE8F2}" type="presParOf" srcId="{E2B3D593-1684-4F24-A11E-74927C33EB88}" destId="{B69BE055-AF88-42AF-BF3D-9DAEBF466A1E}" srcOrd="0" destOrd="0" presId="urn:microsoft.com/office/officeart/2008/layout/HexagonCluster"/>
  </dgm:cxnLst>
  <dgm:bg>
    <a:solidFill>
      <a:schemeClr val="tx1">
        <a:lumMod val="75000"/>
        <a:lumOff val="25000"/>
      </a:schemeClr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/>
      <dgm:t>
        <a:bodyPr/>
        <a:lstStyle/>
        <a:p>
          <a:r>
            <a:rPr lang="es-CL" sz="1200" dirty="0"/>
            <a:t>Superficie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2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200"/>
        </a:p>
      </dgm:t>
    </dgm:pt>
    <dgm:pt modelId="{38E87BCF-FDF7-4274-8040-E27CF9C7DA95}">
      <dgm:prSet phldrT="[Texto]" custT="1"/>
      <dgm:spPr/>
      <dgm:t>
        <a:bodyPr/>
        <a:lstStyle/>
        <a:p>
          <a:r>
            <a:rPr lang="es-CL" sz="1200" dirty="0"/>
            <a:t>Producción</a:t>
          </a:r>
        </a:p>
      </dgm:t>
    </dgm:pt>
    <dgm:pt modelId="{B4D0B62D-260B-47A3-B754-A755A6696340}" type="parTrans" cxnId="{65DEA134-08BB-4228-A92A-0404170824B9}">
      <dgm:prSet/>
      <dgm:spPr/>
      <dgm:t>
        <a:bodyPr/>
        <a:lstStyle/>
        <a:p>
          <a:endParaRPr lang="es-CL" sz="1200"/>
        </a:p>
      </dgm:t>
    </dgm:pt>
    <dgm:pt modelId="{8BA5ACD9-5FFA-48F4-8FFE-A4FEA3174827}" type="sibTrans" cxnId="{65DEA134-08BB-4228-A92A-0404170824B9}">
      <dgm:prSet/>
      <dgm:spPr/>
      <dgm:t>
        <a:bodyPr/>
        <a:lstStyle/>
        <a:p>
          <a:endParaRPr lang="es-CL" sz="1200"/>
        </a:p>
      </dgm:t>
    </dgm:pt>
    <dgm:pt modelId="{8E01CE8C-3AC0-4851-B335-89F7E4079F6E}">
      <dgm:prSet custT="1"/>
      <dgm:spPr/>
      <dgm:t>
        <a:bodyPr/>
        <a:lstStyle/>
        <a:p>
          <a:r>
            <a:rPr lang="es-CL" sz="1200" dirty="0"/>
            <a:t>Evolución histórica</a:t>
          </a:r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200"/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 sz="1200"/>
        </a:p>
      </dgm:t>
    </dgm:pt>
    <dgm:pt modelId="{A25D0F06-8908-4485-B14F-3631CDC2489E}">
      <dgm:prSet custT="1"/>
      <dgm:spPr/>
      <dgm:t>
        <a:bodyPr/>
        <a:lstStyle/>
        <a:p>
          <a:r>
            <a:rPr lang="es-CL" sz="1200" dirty="0"/>
            <a:t>Exportaciones </a:t>
          </a:r>
        </a:p>
      </dgm:t>
    </dgm:pt>
    <dgm:pt modelId="{005E6050-7DD6-466F-9150-BBEF392E1A64}" type="parTrans" cxnId="{E16DCF34-99C6-4BCF-9B39-D9E6B9735DB1}">
      <dgm:prSet/>
      <dgm:spPr/>
      <dgm:t>
        <a:bodyPr/>
        <a:lstStyle/>
        <a:p>
          <a:endParaRPr lang="es-CL" sz="1200"/>
        </a:p>
      </dgm:t>
    </dgm:pt>
    <dgm:pt modelId="{9467F436-A3A6-440B-ADBB-F5625225741F}" type="sibTrans" cxnId="{E16DCF34-99C6-4BCF-9B39-D9E6B9735DB1}">
      <dgm:prSet/>
      <dgm:spPr/>
      <dgm:t>
        <a:bodyPr/>
        <a:lstStyle/>
        <a:p>
          <a:endParaRPr lang="es-CL" sz="1200"/>
        </a:p>
      </dgm:t>
    </dgm:pt>
    <dgm:pt modelId="{B5B9D1DD-A13D-4EA0-9D21-3985174AEC81}">
      <dgm:prSet custT="1"/>
      <dgm:spPr/>
      <dgm:t>
        <a:bodyPr/>
        <a:lstStyle/>
        <a:p>
          <a:r>
            <a:rPr lang="es-CL" sz="1200" dirty="0"/>
            <a:t>Procesamiento  </a:t>
          </a:r>
        </a:p>
      </dgm:t>
    </dgm:pt>
    <dgm:pt modelId="{9DA976F2-EF5D-471E-8826-9EB5004161CA}" type="parTrans" cxnId="{BCB070A0-43FF-4D67-903D-1940FA67EAD7}">
      <dgm:prSet/>
      <dgm:spPr/>
      <dgm:t>
        <a:bodyPr/>
        <a:lstStyle/>
        <a:p>
          <a:endParaRPr lang="es-CL" sz="1200"/>
        </a:p>
      </dgm:t>
    </dgm:pt>
    <dgm:pt modelId="{60370071-9CD0-43AB-99BB-CDD94354CCF2}" type="sibTrans" cxnId="{BCB070A0-43FF-4D67-903D-1940FA67EAD7}">
      <dgm:prSet/>
      <dgm:spPr/>
      <dgm:t>
        <a:bodyPr/>
        <a:lstStyle/>
        <a:p>
          <a:endParaRPr lang="es-CL" sz="1200"/>
        </a:p>
      </dgm:t>
    </dgm:pt>
    <dgm:pt modelId="{BBCA29FE-DE0A-412F-B35D-1F73B7FA6DD7}">
      <dgm:prSet custT="1"/>
      <dgm:spPr/>
      <dgm:t>
        <a:bodyPr/>
        <a:lstStyle/>
        <a:p>
          <a:r>
            <a:rPr lang="es-CL" sz="1200" dirty="0"/>
            <a:t>Trabajadores dependientes</a:t>
          </a:r>
        </a:p>
      </dgm:t>
    </dgm:pt>
    <dgm:pt modelId="{87F99DF9-9FE4-46FA-9128-C0EA032B5DC0}" type="parTrans" cxnId="{C3CC38CE-DC2F-400A-9B7C-C806ACE93EAF}">
      <dgm:prSet/>
      <dgm:spPr/>
      <dgm:t>
        <a:bodyPr/>
        <a:lstStyle/>
        <a:p>
          <a:endParaRPr lang="es-CL" sz="1200"/>
        </a:p>
      </dgm:t>
    </dgm:pt>
    <dgm:pt modelId="{98916814-D5A0-47FA-B9E7-88413A8D2E73}" type="sibTrans" cxnId="{C3CC38CE-DC2F-400A-9B7C-C806ACE93EAF}">
      <dgm:prSet/>
      <dgm:spPr/>
      <dgm:t>
        <a:bodyPr/>
        <a:lstStyle/>
        <a:p>
          <a:endParaRPr lang="es-CL" sz="1200"/>
        </a:p>
      </dgm:t>
    </dgm:pt>
    <dgm:pt modelId="{B5348D54-E1B0-4C06-B64C-1EF466EF69AD}">
      <dgm:prSet custT="1"/>
      <dgm:spPr/>
      <dgm:t>
        <a:bodyPr/>
        <a:lstStyle/>
        <a:p>
          <a:r>
            <a:rPr lang="es-CL" sz="1200" dirty="0"/>
            <a:t>Precios 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2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 sz="1200"/>
        </a:p>
      </dgm:t>
    </dgm:pt>
    <dgm:pt modelId="{7B3CEDDA-B2D5-4677-B413-CC19F4FBF7F9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superficie y precio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 sz="1200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 sz="1200"/>
        </a:p>
      </dgm:t>
    </dgm:pt>
    <dgm:pt modelId="{F2C914AC-4486-4716-8BAF-C026C9042C44}">
      <dgm:prSet custT="1"/>
      <dgm:spPr/>
      <dgm:t>
        <a:bodyPr/>
        <a:lstStyle/>
        <a:p>
          <a:r>
            <a:rPr lang="es-CL" sz="1200" dirty="0">
              <a:solidFill>
                <a:srgbClr val="FFFF00"/>
              </a:solidFill>
            </a:rPr>
            <a:t>Relación superficie y empleo</a:t>
          </a:r>
        </a:p>
      </dgm:t>
    </dgm:pt>
    <dgm:pt modelId="{34BC77F9-698D-4722-AE24-5C9C515E210D}" type="parTrans" cxnId="{35E156E6-C669-4F97-8C85-28C995147C42}">
      <dgm:prSet/>
      <dgm:spPr/>
      <dgm:t>
        <a:bodyPr/>
        <a:lstStyle/>
        <a:p>
          <a:endParaRPr lang="es-CL" sz="1200"/>
        </a:p>
      </dgm:t>
    </dgm:pt>
    <dgm:pt modelId="{FAA63A13-FE80-4BA9-99CB-6C4C857BD98E}" type="sibTrans" cxnId="{35E156E6-C669-4F97-8C85-28C995147C42}">
      <dgm:prSet/>
      <dgm:spPr/>
      <dgm:t>
        <a:bodyPr/>
        <a:lstStyle/>
        <a:p>
          <a:endParaRPr lang="es-CL" sz="1200"/>
        </a:p>
      </dgm:t>
    </dgm:pt>
    <dgm:pt modelId="{703811E7-FDF6-4559-AF66-CB3FE39CA77D}">
      <dgm:prSet custT="1"/>
      <dgm:spPr/>
      <dgm:t>
        <a:bodyPr/>
        <a:lstStyle/>
        <a:p>
          <a:r>
            <a:rPr lang="es-CL" sz="1200" dirty="0"/>
            <a:t>Colocación  </a:t>
          </a:r>
        </a:p>
      </dgm:t>
    </dgm:pt>
    <dgm:pt modelId="{A5E82132-22DF-41DC-8301-5CFB2937BF7F}" type="parTrans" cxnId="{D4043766-CAE7-4726-83EB-96D2B2CC8011}">
      <dgm:prSet/>
      <dgm:spPr/>
      <dgm:t>
        <a:bodyPr/>
        <a:lstStyle/>
        <a:p>
          <a:endParaRPr lang="es-CL" sz="1200"/>
        </a:p>
      </dgm:t>
    </dgm:pt>
    <dgm:pt modelId="{B210C487-DDAB-44BE-953C-E212C0D91AE5}" type="sibTrans" cxnId="{D4043766-CAE7-4726-83EB-96D2B2CC8011}">
      <dgm:prSet/>
      <dgm:spPr/>
      <dgm:t>
        <a:bodyPr/>
        <a:lstStyle/>
        <a:p>
          <a:endParaRPr lang="es-CL" sz="1200"/>
        </a:p>
      </dgm:t>
    </dgm:pt>
    <dgm:pt modelId="{B9F73705-9EB3-41FD-A419-73DDE1E50CD5}">
      <dgm:prSet custT="1"/>
      <dgm:spPr/>
      <dgm:t>
        <a:bodyPr/>
        <a:lstStyle/>
        <a:p>
          <a:r>
            <a:rPr lang="es-CL" sz="1200" dirty="0"/>
            <a:t>Riego</a:t>
          </a:r>
        </a:p>
      </dgm:t>
    </dgm:pt>
    <dgm:pt modelId="{B19EC915-3BE3-4379-B5FF-50E3C3F85C6F}" type="parTrans" cxnId="{EF0C8825-5151-47A0-BDAE-528521B6A923}">
      <dgm:prSet/>
      <dgm:spPr/>
      <dgm:t>
        <a:bodyPr/>
        <a:lstStyle/>
        <a:p>
          <a:endParaRPr lang="es-CL" sz="1200"/>
        </a:p>
      </dgm:t>
    </dgm:pt>
    <dgm:pt modelId="{6F954039-571A-44FC-89F8-35F01C7CDFE3}" type="sibTrans" cxnId="{EF0C8825-5151-47A0-BDAE-528521B6A923}">
      <dgm:prSet/>
      <dgm:spPr/>
      <dgm:t>
        <a:bodyPr/>
        <a:lstStyle/>
        <a:p>
          <a:endParaRPr lang="es-CL" sz="1200"/>
        </a:p>
      </dgm:t>
    </dgm:pt>
    <dgm:pt modelId="{1704B3CD-B9CB-4901-9967-50F608894B4D}">
      <dgm:prSet/>
      <dgm:spPr/>
      <dgm:t>
        <a:bodyPr/>
        <a:lstStyle/>
        <a:p>
          <a:r>
            <a:rPr lang="es-CL" dirty="0"/>
            <a:t>Empresas</a:t>
          </a:r>
        </a:p>
      </dgm:t>
    </dgm:pt>
    <dgm:pt modelId="{65984A3E-796E-418F-AAE7-DE5A3BD4FB5D}" type="parTrans" cxnId="{411C705B-EB6B-49B2-8F61-CA99D79E4A5A}">
      <dgm:prSet/>
      <dgm:spPr/>
      <dgm:t>
        <a:bodyPr/>
        <a:lstStyle/>
        <a:p>
          <a:endParaRPr lang="es-CL"/>
        </a:p>
      </dgm:t>
    </dgm:pt>
    <dgm:pt modelId="{131424B9-8E1B-491A-9A51-BF672A072014}" type="sibTrans" cxnId="{411C705B-EB6B-49B2-8F61-CA99D79E4A5A}">
      <dgm:prSet/>
      <dgm:spPr/>
      <dgm:t>
        <a:bodyPr/>
        <a:lstStyle/>
        <a:p>
          <a:endParaRPr lang="es-CL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12" custLinFactNeighborX="0" custLinFactNeighborY="13314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F438BDA4-7378-4579-9F34-A34766A6A49D}" type="pres">
      <dgm:prSet presAssocID="{38E87BCF-FDF7-4274-8040-E27CF9C7DA95}" presName="parentText" presStyleLbl="node1" presStyleIdx="1" presStyleCnt="12">
        <dgm:presLayoutVars>
          <dgm:chMax val="0"/>
          <dgm:bulletEnabled val="1"/>
        </dgm:presLayoutVars>
      </dgm:prSet>
      <dgm:spPr/>
    </dgm:pt>
    <dgm:pt modelId="{BDD8CE0D-86A2-4604-9BC4-82117B173DD1}" type="pres">
      <dgm:prSet presAssocID="{8BA5ACD9-5FFA-48F4-8FFE-A4FEA3174827}" presName="spacer" presStyleCnt="0"/>
      <dgm:spPr/>
    </dgm:pt>
    <dgm:pt modelId="{F98FB22C-E1F7-48CE-84EF-E8A89142A6F9}" type="pres">
      <dgm:prSet presAssocID="{8E01CE8C-3AC0-4851-B335-89F7E4079F6E}" presName="parentText" presStyleLbl="node1" presStyleIdx="2" presStyleCnt="12">
        <dgm:presLayoutVars>
          <dgm:chMax val="0"/>
          <dgm:bulletEnabled val="1"/>
        </dgm:presLayoutVars>
      </dgm:prSet>
      <dgm:spPr/>
    </dgm:pt>
    <dgm:pt modelId="{81D343BA-0FC5-437B-BAD8-9301E6EC0425}" type="pres">
      <dgm:prSet presAssocID="{97DF087E-F62F-4C1D-BA8A-B3823D2A606B}" presName="spacer" presStyleCnt="0"/>
      <dgm:spPr/>
    </dgm:pt>
    <dgm:pt modelId="{40CF3EF2-B2FC-4AA7-9A29-63959D372AA3}" type="pres">
      <dgm:prSet presAssocID="{B9F73705-9EB3-41FD-A419-73DDE1E50CD5}" presName="parentText" presStyleLbl="node1" presStyleIdx="3" presStyleCnt="12">
        <dgm:presLayoutVars>
          <dgm:chMax val="0"/>
          <dgm:bulletEnabled val="1"/>
        </dgm:presLayoutVars>
      </dgm:prSet>
      <dgm:spPr/>
    </dgm:pt>
    <dgm:pt modelId="{234BA170-B2D9-47CC-A52A-3F9218FB64A7}" type="pres">
      <dgm:prSet presAssocID="{6F954039-571A-44FC-89F8-35F01C7CDFE3}" presName="spacer" presStyleCnt="0"/>
      <dgm:spPr/>
    </dgm:pt>
    <dgm:pt modelId="{679AFE80-4202-474F-B469-D1D6E761A67A}" type="pres">
      <dgm:prSet presAssocID="{A25D0F06-8908-4485-B14F-3631CDC2489E}" presName="parentText" presStyleLbl="node1" presStyleIdx="4" presStyleCnt="12" custLinFactNeighborX="-872" custLinFactNeighborY="-28044">
        <dgm:presLayoutVars>
          <dgm:chMax val="0"/>
          <dgm:bulletEnabled val="1"/>
        </dgm:presLayoutVars>
      </dgm:prSet>
      <dgm:spPr/>
    </dgm:pt>
    <dgm:pt modelId="{79FE3C1E-64C0-438D-8539-09BDD1566255}" type="pres">
      <dgm:prSet presAssocID="{9467F436-A3A6-440B-ADBB-F5625225741F}" presName="spacer" presStyleCnt="0"/>
      <dgm:spPr/>
    </dgm:pt>
    <dgm:pt modelId="{70CD446C-BE44-44E3-B882-1B82565D2144}" type="pres">
      <dgm:prSet presAssocID="{B5348D54-E1B0-4C06-B64C-1EF466EF69AD}" presName="parentText" presStyleLbl="node1" presStyleIdx="5" presStyleCnt="12">
        <dgm:presLayoutVars>
          <dgm:chMax val="0"/>
          <dgm:bulletEnabled val="1"/>
        </dgm:presLayoutVars>
      </dgm:prSet>
      <dgm:spPr/>
    </dgm:pt>
    <dgm:pt modelId="{8442959A-ED9C-4A1A-AB28-134FDE2D1E19}" type="pres">
      <dgm:prSet presAssocID="{8FDD599B-3938-45DB-AADF-D7EBD5655DC0}" presName="spacer" presStyleCnt="0"/>
      <dgm:spPr/>
    </dgm:pt>
    <dgm:pt modelId="{0F97E74E-43EA-4A27-B573-7D1D516A1A50}" type="pres">
      <dgm:prSet presAssocID="{B5B9D1DD-A13D-4EA0-9D21-3985174AEC81}" presName="parentText" presStyleLbl="node1" presStyleIdx="6" presStyleCnt="12">
        <dgm:presLayoutVars>
          <dgm:chMax val="0"/>
          <dgm:bulletEnabled val="1"/>
        </dgm:presLayoutVars>
      </dgm:prSet>
      <dgm:spPr/>
    </dgm:pt>
    <dgm:pt modelId="{916A4296-741C-442C-B3F1-1FB036E42BF7}" type="pres">
      <dgm:prSet presAssocID="{60370071-9CD0-43AB-99BB-CDD94354CCF2}" presName="spacer" presStyleCnt="0"/>
      <dgm:spPr/>
    </dgm:pt>
    <dgm:pt modelId="{897C094B-9674-430C-9FD9-4226A6F4FA15}" type="pres">
      <dgm:prSet presAssocID="{1704B3CD-B9CB-4901-9967-50F608894B4D}" presName="parentText" presStyleLbl="node1" presStyleIdx="7" presStyleCnt="12">
        <dgm:presLayoutVars>
          <dgm:chMax val="0"/>
          <dgm:bulletEnabled val="1"/>
        </dgm:presLayoutVars>
      </dgm:prSet>
      <dgm:spPr/>
    </dgm:pt>
    <dgm:pt modelId="{B68BE314-D08F-49C8-95D7-A03DBFE8709C}" type="pres">
      <dgm:prSet presAssocID="{131424B9-8E1B-491A-9A51-BF672A072014}" presName="spacer" presStyleCnt="0"/>
      <dgm:spPr/>
    </dgm:pt>
    <dgm:pt modelId="{E6481075-D244-4D1D-AFAB-EA2B1E9A04A7}" type="pres">
      <dgm:prSet presAssocID="{BBCA29FE-DE0A-412F-B35D-1F73B7FA6DD7}" presName="parentText" presStyleLbl="node1" presStyleIdx="8" presStyleCnt="12">
        <dgm:presLayoutVars>
          <dgm:chMax val="0"/>
          <dgm:bulletEnabled val="1"/>
        </dgm:presLayoutVars>
      </dgm:prSet>
      <dgm:spPr/>
    </dgm:pt>
    <dgm:pt modelId="{26618A75-6CB7-40CE-9ABC-4C650CA056D5}" type="pres">
      <dgm:prSet presAssocID="{98916814-D5A0-47FA-B9E7-88413A8D2E73}" presName="spacer" presStyleCnt="0"/>
      <dgm:spPr/>
    </dgm:pt>
    <dgm:pt modelId="{62194439-271A-4CD3-985F-C25D442E1B7A}" type="pres">
      <dgm:prSet presAssocID="{7B3CEDDA-B2D5-4677-B413-CC19F4FBF7F9}" presName="parentText" presStyleLbl="node1" presStyleIdx="9" presStyleCnt="12">
        <dgm:presLayoutVars>
          <dgm:chMax val="0"/>
          <dgm:bulletEnabled val="1"/>
        </dgm:presLayoutVars>
      </dgm:prSet>
      <dgm:spPr/>
    </dgm:pt>
    <dgm:pt modelId="{65E014F4-6FA3-4C52-AA54-C766534B44C1}" type="pres">
      <dgm:prSet presAssocID="{DF2D000A-D2CE-46AE-BE9A-F9CAAD9C915F}" presName="spacer" presStyleCnt="0"/>
      <dgm:spPr/>
    </dgm:pt>
    <dgm:pt modelId="{A403C302-889C-407C-BA8F-E75766823292}" type="pres">
      <dgm:prSet presAssocID="{F2C914AC-4486-4716-8BAF-C026C9042C44}" presName="parentText" presStyleLbl="node1" presStyleIdx="10" presStyleCnt="12">
        <dgm:presLayoutVars>
          <dgm:chMax val="0"/>
          <dgm:bulletEnabled val="1"/>
        </dgm:presLayoutVars>
      </dgm:prSet>
      <dgm:spPr/>
    </dgm:pt>
    <dgm:pt modelId="{C314DB3D-2252-4B1B-BF07-BC3F1AD7E168}" type="pres">
      <dgm:prSet presAssocID="{FAA63A13-FE80-4BA9-99CB-6C4C857BD98E}" presName="spacer" presStyleCnt="0"/>
      <dgm:spPr/>
    </dgm:pt>
    <dgm:pt modelId="{61478957-1127-4BCD-A312-4FB97199DC72}" type="pres">
      <dgm:prSet presAssocID="{703811E7-FDF6-4559-AF66-CB3FE39CA77D}" presName="parentText" presStyleLbl="node1" presStyleIdx="11" presStyleCnt="12" custLinFactNeighborY="-58796">
        <dgm:presLayoutVars>
          <dgm:chMax val="0"/>
          <dgm:bulletEnabled val="1"/>
        </dgm:presLayoutVars>
      </dgm:prSet>
      <dgm:spPr/>
    </dgm:pt>
  </dgm:ptLst>
  <dgm:cxnLst>
    <dgm:cxn modelId="{FAEB4C08-F180-4AF8-BD57-5276D69DBF49}" type="presOf" srcId="{F2C914AC-4486-4716-8BAF-C026C9042C44}" destId="{A403C302-889C-407C-BA8F-E75766823292}" srcOrd="0" destOrd="0" presId="urn:microsoft.com/office/officeart/2005/8/layout/vList2"/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45281414-6031-476A-B763-AB730EC11EF7}" srcId="{C2B0BC53-E054-4CCB-9171-C86720FC59DF}" destId="{B5348D54-E1B0-4C06-B64C-1EF466EF69AD}" srcOrd="5" destOrd="0" parTransId="{6EBE1A1E-5AC9-4D7D-8BEB-EAD9713BBDAC}" sibTransId="{8FDD599B-3938-45DB-AADF-D7EBD5655DC0}"/>
    <dgm:cxn modelId="{C8FFBD1F-EE30-40E2-B17D-ABF84C6D6F69}" type="presOf" srcId="{B5B9D1DD-A13D-4EA0-9D21-3985174AEC81}" destId="{0F97E74E-43EA-4A27-B573-7D1D516A1A50}" srcOrd="0" destOrd="0" presId="urn:microsoft.com/office/officeart/2005/8/layout/vList2"/>
    <dgm:cxn modelId="{B4B6FC1F-9F9C-4D9C-A174-EDB374E53554}" type="presOf" srcId="{BBCA29FE-DE0A-412F-B35D-1F73B7FA6DD7}" destId="{E6481075-D244-4D1D-AFAB-EA2B1E9A04A7}" srcOrd="0" destOrd="0" presId="urn:microsoft.com/office/officeart/2005/8/layout/vList2"/>
    <dgm:cxn modelId="{29425222-755E-4EC2-95F6-7338A4CEE9C0}" type="presOf" srcId="{8E01CE8C-3AC0-4851-B335-89F7E4079F6E}" destId="{F98FB22C-E1F7-48CE-84EF-E8A89142A6F9}" srcOrd="0" destOrd="0" presId="urn:microsoft.com/office/officeart/2005/8/layout/vList2"/>
    <dgm:cxn modelId="{EF0C8825-5151-47A0-BDAE-528521B6A923}" srcId="{C2B0BC53-E054-4CCB-9171-C86720FC59DF}" destId="{B9F73705-9EB3-41FD-A419-73DDE1E50CD5}" srcOrd="3" destOrd="0" parTransId="{B19EC915-3BE3-4379-B5FF-50E3C3F85C6F}" sibTransId="{6F954039-571A-44FC-89F8-35F01C7CDFE3}"/>
    <dgm:cxn modelId="{FAD53F31-74D0-4FBF-A6E2-3A2DD35D59C4}" type="presOf" srcId="{38E87BCF-FDF7-4274-8040-E27CF9C7DA95}" destId="{F438BDA4-7378-4579-9F34-A34766A6A49D}" srcOrd="0" destOrd="0" presId="urn:microsoft.com/office/officeart/2005/8/layout/vList2"/>
    <dgm:cxn modelId="{65DEA134-08BB-4228-A92A-0404170824B9}" srcId="{C2B0BC53-E054-4CCB-9171-C86720FC59DF}" destId="{38E87BCF-FDF7-4274-8040-E27CF9C7DA95}" srcOrd="1" destOrd="0" parTransId="{B4D0B62D-260B-47A3-B754-A755A6696340}" sibTransId="{8BA5ACD9-5FFA-48F4-8FFE-A4FEA3174827}"/>
    <dgm:cxn modelId="{E16DCF34-99C6-4BCF-9B39-D9E6B9735DB1}" srcId="{C2B0BC53-E054-4CCB-9171-C86720FC59DF}" destId="{A25D0F06-8908-4485-B14F-3631CDC2489E}" srcOrd="4" destOrd="0" parTransId="{005E6050-7DD6-466F-9150-BBEF392E1A64}" sibTransId="{9467F436-A3A6-440B-ADBB-F5625225741F}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02FE140-F047-46CE-93C2-F0E59475FAA1}" type="presOf" srcId="{7B3CEDDA-B2D5-4677-B413-CC19F4FBF7F9}" destId="{62194439-271A-4CD3-985F-C25D442E1B7A}" srcOrd="0" destOrd="0" presId="urn:microsoft.com/office/officeart/2005/8/layout/vList2"/>
    <dgm:cxn modelId="{411C705B-EB6B-49B2-8F61-CA99D79E4A5A}" srcId="{C2B0BC53-E054-4CCB-9171-C86720FC59DF}" destId="{1704B3CD-B9CB-4901-9967-50F608894B4D}" srcOrd="7" destOrd="0" parTransId="{65984A3E-796E-418F-AAE7-DE5A3BD4FB5D}" sibTransId="{131424B9-8E1B-491A-9A51-BF672A072014}"/>
    <dgm:cxn modelId="{D4043766-CAE7-4726-83EB-96D2B2CC8011}" srcId="{C2B0BC53-E054-4CCB-9171-C86720FC59DF}" destId="{703811E7-FDF6-4559-AF66-CB3FE39CA77D}" srcOrd="11" destOrd="0" parTransId="{A5E82132-22DF-41DC-8301-5CFB2937BF7F}" sibTransId="{B210C487-DDAB-44BE-953C-E212C0D91AE5}"/>
    <dgm:cxn modelId="{7315D570-88B8-416A-8A56-5505B656CC1B}" srcId="{C2B0BC53-E054-4CCB-9171-C86720FC59DF}" destId="{7B3CEDDA-B2D5-4677-B413-CC19F4FBF7F9}" srcOrd="9" destOrd="0" parTransId="{CA503591-810B-48E6-A21D-EC06F862F712}" sibTransId="{DF2D000A-D2CE-46AE-BE9A-F9CAAD9C915F}"/>
    <dgm:cxn modelId="{A1A9FF70-53A2-48E2-9620-85A92524455F}" type="presOf" srcId="{1704B3CD-B9CB-4901-9967-50F608894B4D}" destId="{897C094B-9674-430C-9FD9-4226A6F4FA15}" srcOrd="0" destOrd="0" presId="urn:microsoft.com/office/officeart/2005/8/layout/vList2"/>
    <dgm:cxn modelId="{83EBE883-242F-4744-A274-B775F61DC537}" type="presOf" srcId="{A25D0F06-8908-4485-B14F-3631CDC2489E}" destId="{679AFE80-4202-474F-B469-D1D6E761A67A}" srcOrd="0" destOrd="0" presId="urn:microsoft.com/office/officeart/2005/8/layout/vList2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D749B79D-E4BB-43E8-A396-0695AB979665}" type="presOf" srcId="{B9F73705-9EB3-41FD-A419-73DDE1E50CD5}" destId="{40CF3EF2-B2FC-4AA7-9A29-63959D372AA3}" srcOrd="0" destOrd="0" presId="urn:microsoft.com/office/officeart/2005/8/layout/vList2"/>
    <dgm:cxn modelId="{BCB070A0-43FF-4D67-903D-1940FA67EAD7}" srcId="{C2B0BC53-E054-4CCB-9171-C86720FC59DF}" destId="{B5B9D1DD-A13D-4EA0-9D21-3985174AEC81}" srcOrd="6" destOrd="0" parTransId="{9DA976F2-EF5D-471E-8826-9EB5004161CA}" sibTransId="{60370071-9CD0-43AB-99BB-CDD94354CCF2}"/>
    <dgm:cxn modelId="{E15FDEBB-AA30-4624-A647-3EE869D0B2C4}" srcId="{C2B0BC53-E054-4CCB-9171-C86720FC59DF}" destId="{8E01CE8C-3AC0-4851-B335-89F7E4079F6E}" srcOrd="2" destOrd="0" parTransId="{3AE9990B-0950-4A50-A722-041AC2115633}" sibTransId="{97DF087E-F62F-4C1D-BA8A-B3823D2A606B}"/>
    <dgm:cxn modelId="{C3CC38CE-DC2F-400A-9B7C-C806ACE93EAF}" srcId="{C2B0BC53-E054-4CCB-9171-C86720FC59DF}" destId="{BBCA29FE-DE0A-412F-B35D-1F73B7FA6DD7}" srcOrd="8" destOrd="0" parTransId="{87F99DF9-9FE4-46FA-9128-C0EA032B5DC0}" sibTransId="{98916814-D5A0-47FA-B9E7-88413A8D2E73}"/>
    <dgm:cxn modelId="{0F211EDC-6618-4A94-B8B9-534DCFF64521}" type="presOf" srcId="{B5348D54-E1B0-4C06-B64C-1EF466EF69AD}" destId="{70CD446C-BE44-44E3-B882-1B82565D2144}" srcOrd="0" destOrd="0" presId="urn:microsoft.com/office/officeart/2005/8/layout/vList2"/>
    <dgm:cxn modelId="{B49FDFDC-2D1A-4213-952B-8267F84FBD0F}" type="presOf" srcId="{703811E7-FDF6-4559-AF66-CB3FE39CA77D}" destId="{61478957-1127-4BCD-A312-4FB97199DC72}" srcOrd="0" destOrd="0" presId="urn:microsoft.com/office/officeart/2005/8/layout/vList2"/>
    <dgm:cxn modelId="{35E156E6-C669-4F97-8C85-28C995147C42}" srcId="{C2B0BC53-E054-4CCB-9171-C86720FC59DF}" destId="{F2C914AC-4486-4716-8BAF-C026C9042C44}" srcOrd="10" destOrd="0" parTransId="{34BC77F9-698D-4722-AE24-5C9C515E210D}" sibTransId="{FAA63A13-FE80-4BA9-99CB-6C4C857BD98E}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00E71BD3-BFF8-4ADC-AC0D-4F0F7C384878}" type="presParOf" srcId="{1F6D38BD-2110-42FB-B4C5-B34E9A64E923}" destId="{F438BDA4-7378-4579-9F34-A34766A6A49D}" srcOrd="2" destOrd="0" presId="urn:microsoft.com/office/officeart/2005/8/layout/vList2"/>
    <dgm:cxn modelId="{99B873A9-A658-4212-B212-EA59E8A90124}" type="presParOf" srcId="{1F6D38BD-2110-42FB-B4C5-B34E9A64E923}" destId="{BDD8CE0D-86A2-4604-9BC4-82117B173DD1}" srcOrd="3" destOrd="0" presId="urn:microsoft.com/office/officeart/2005/8/layout/vList2"/>
    <dgm:cxn modelId="{26C51488-0579-410C-807B-25188148E863}" type="presParOf" srcId="{1F6D38BD-2110-42FB-B4C5-B34E9A64E923}" destId="{F98FB22C-E1F7-48CE-84EF-E8A89142A6F9}" srcOrd="4" destOrd="0" presId="urn:microsoft.com/office/officeart/2005/8/layout/vList2"/>
    <dgm:cxn modelId="{63062E83-F613-46FE-846E-6364A30EA2CC}" type="presParOf" srcId="{1F6D38BD-2110-42FB-B4C5-B34E9A64E923}" destId="{81D343BA-0FC5-437B-BAD8-9301E6EC0425}" srcOrd="5" destOrd="0" presId="urn:microsoft.com/office/officeart/2005/8/layout/vList2"/>
    <dgm:cxn modelId="{85568412-F772-4C33-B2D5-5D080F5DB663}" type="presParOf" srcId="{1F6D38BD-2110-42FB-B4C5-B34E9A64E923}" destId="{40CF3EF2-B2FC-4AA7-9A29-63959D372AA3}" srcOrd="6" destOrd="0" presId="urn:microsoft.com/office/officeart/2005/8/layout/vList2"/>
    <dgm:cxn modelId="{23C3B275-184E-4716-935F-F21754C8E843}" type="presParOf" srcId="{1F6D38BD-2110-42FB-B4C5-B34E9A64E923}" destId="{234BA170-B2D9-47CC-A52A-3F9218FB64A7}" srcOrd="7" destOrd="0" presId="urn:microsoft.com/office/officeart/2005/8/layout/vList2"/>
    <dgm:cxn modelId="{3AA7110F-BA21-47CA-A753-DACB942ADD8F}" type="presParOf" srcId="{1F6D38BD-2110-42FB-B4C5-B34E9A64E923}" destId="{679AFE80-4202-474F-B469-D1D6E761A67A}" srcOrd="8" destOrd="0" presId="urn:microsoft.com/office/officeart/2005/8/layout/vList2"/>
    <dgm:cxn modelId="{53029359-5BEF-4496-A233-F351E9F02BB8}" type="presParOf" srcId="{1F6D38BD-2110-42FB-B4C5-B34E9A64E923}" destId="{79FE3C1E-64C0-438D-8539-09BDD1566255}" srcOrd="9" destOrd="0" presId="urn:microsoft.com/office/officeart/2005/8/layout/vList2"/>
    <dgm:cxn modelId="{F390D31F-CF70-42FE-9120-BD95C9F16660}" type="presParOf" srcId="{1F6D38BD-2110-42FB-B4C5-B34E9A64E923}" destId="{70CD446C-BE44-44E3-B882-1B82565D2144}" srcOrd="10" destOrd="0" presId="urn:microsoft.com/office/officeart/2005/8/layout/vList2"/>
    <dgm:cxn modelId="{8A12E2AC-CE63-4095-9BCA-A89B62EF6061}" type="presParOf" srcId="{1F6D38BD-2110-42FB-B4C5-B34E9A64E923}" destId="{8442959A-ED9C-4A1A-AB28-134FDE2D1E19}" srcOrd="11" destOrd="0" presId="urn:microsoft.com/office/officeart/2005/8/layout/vList2"/>
    <dgm:cxn modelId="{3943304A-20C7-4E7D-96DD-20AB850412DA}" type="presParOf" srcId="{1F6D38BD-2110-42FB-B4C5-B34E9A64E923}" destId="{0F97E74E-43EA-4A27-B573-7D1D516A1A50}" srcOrd="12" destOrd="0" presId="urn:microsoft.com/office/officeart/2005/8/layout/vList2"/>
    <dgm:cxn modelId="{65CF852D-28B6-40B4-8801-96C3C5D948FB}" type="presParOf" srcId="{1F6D38BD-2110-42FB-B4C5-B34E9A64E923}" destId="{916A4296-741C-442C-B3F1-1FB036E42BF7}" srcOrd="13" destOrd="0" presId="urn:microsoft.com/office/officeart/2005/8/layout/vList2"/>
    <dgm:cxn modelId="{C680C3A5-8328-4FDB-B293-B147B8F95A94}" type="presParOf" srcId="{1F6D38BD-2110-42FB-B4C5-B34E9A64E923}" destId="{897C094B-9674-430C-9FD9-4226A6F4FA15}" srcOrd="14" destOrd="0" presId="urn:microsoft.com/office/officeart/2005/8/layout/vList2"/>
    <dgm:cxn modelId="{F284582F-C5D7-4F57-8EFE-2A7A83982057}" type="presParOf" srcId="{1F6D38BD-2110-42FB-B4C5-B34E9A64E923}" destId="{B68BE314-D08F-49C8-95D7-A03DBFE8709C}" srcOrd="15" destOrd="0" presId="urn:microsoft.com/office/officeart/2005/8/layout/vList2"/>
    <dgm:cxn modelId="{8BB582F0-D4D1-4E8E-ACB5-CE3A481A3372}" type="presParOf" srcId="{1F6D38BD-2110-42FB-B4C5-B34E9A64E923}" destId="{E6481075-D244-4D1D-AFAB-EA2B1E9A04A7}" srcOrd="16" destOrd="0" presId="urn:microsoft.com/office/officeart/2005/8/layout/vList2"/>
    <dgm:cxn modelId="{116E0449-332D-487F-A021-EDA443E777EB}" type="presParOf" srcId="{1F6D38BD-2110-42FB-B4C5-B34E9A64E923}" destId="{26618A75-6CB7-40CE-9ABC-4C650CA056D5}" srcOrd="17" destOrd="0" presId="urn:microsoft.com/office/officeart/2005/8/layout/vList2"/>
    <dgm:cxn modelId="{A5BC2A26-76E0-484D-BA03-28FC4DFE0EF2}" type="presParOf" srcId="{1F6D38BD-2110-42FB-B4C5-B34E9A64E923}" destId="{62194439-271A-4CD3-985F-C25D442E1B7A}" srcOrd="18" destOrd="0" presId="urn:microsoft.com/office/officeart/2005/8/layout/vList2"/>
    <dgm:cxn modelId="{13A2589E-44D5-4C12-976F-09415259F68A}" type="presParOf" srcId="{1F6D38BD-2110-42FB-B4C5-B34E9A64E923}" destId="{65E014F4-6FA3-4C52-AA54-C766534B44C1}" srcOrd="19" destOrd="0" presId="urn:microsoft.com/office/officeart/2005/8/layout/vList2"/>
    <dgm:cxn modelId="{B5991E2A-A7C0-4781-AD81-69AE6BF4D2F5}" type="presParOf" srcId="{1F6D38BD-2110-42FB-B4C5-B34E9A64E923}" destId="{A403C302-889C-407C-BA8F-E75766823292}" srcOrd="20" destOrd="0" presId="urn:microsoft.com/office/officeart/2005/8/layout/vList2"/>
    <dgm:cxn modelId="{E0C30B15-57F0-4787-977B-D8AE0FC62520}" type="presParOf" srcId="{1F6D38BD-2110-42FB-B4C5-B34E9A64E923}" destId="{C314DB3D-2252-4B1B-BF07-BC3F1AD7E168}" srcOrd="21" destOrd="0" presId="urn:microsoft.com/office/officeart/2005/8/layout/vList2"/>
    <dgm:cxn modelId="{F6376159-1289-4101-BBA5-F67DE01FD939}" type="presParOf" srcId="{1F6D38BD-2110-42FB-B4C5-B34E9A64E923}" destId="{61478957-1127-4BCD-A312-4FB97199DC72}" srcOrd="2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15FED240-D3F7-42BB-B5BC-6D0C649BA1A6}" type="doc">
      <dgm:prSet loTypeId="urn:microsoft.com/office/officeart/2005/8/layout/hierarchy2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CL"/>
        </a:p>
      </dgm:t>
    </dgm:pt>
    <dgm:pt modelId="{9559FC3F-CB95-4AE5-92F2-8B237BFB0A46}">
      <dgm:prSet phldrT="[Texto]"/>
      <dgm:spPr>
        <a:solidFill>
          <a:srgbClr val="00B050"/>
        </a:solidFill>
      </dgm:spPr>
      <dgm:t>
        <a:bodyPr/>
        <a:lstStyle/>
        <a:p>
          <a:r>
            <a:rPr lang="es-CL" dirty="0"/>
            <a:t>Cultivos de Plantas Anuales</a:t>
          </a:r>
        </a:p>
      </dgm:t>
    </dgm:pt>
    <dgm:pt modelId="{7C2629B3-76B7-4EAA-B605-3E45CF84E12E}" type="parTrans" cxnId="{94157E8C-D4DC-4E1F-B2C3-40CB8155D5D1}">
      <dgm:prSet/>
      <dgm:spPr/>
      <dgm:t>
        <a:bodyPr/>
        <a:lstStyle/>
        <a:p>
          <a:endParaRPr lang="es-CL"/>
        </a:p>
      </dgm:t>
    </dgm:pt>
    <dgm:pt modelId="{D3B28BDF-D601-43B9-8F90-9E65AE43E635}" type="sibTrans" cxnId="{94157E8C-D4DC-4E1F-B2C3-40CB8155D5D1}">
      <dgm:prSet/>
      <dgm:spPr/>
      <dgm:t>
        <a:bodyPr/>
        <a:lstStyle/>
        <a:p>
          <a:endParaRPr lang="es-CL"/>
        </a:p>
      </dgm:t>
    </dgm:pt>
    <dgm:pt modelId="{10059611-B67C-41A0-AAE3-311769A768A9}">
      <dgm:prSet phldrT="[Texto]"/>
      <dgm:spPr>
        <a:solidFill>
          <a:srgbClr val="FF6699"/>
        </a:solidFill>
      </dgm:spPr>
      <dgm:t>
        <a:bodyPr/>
        <a:lstStyle/>
        <a:p>
          <a:r>
            <a:rPr lang="es-CL" dirty="0"/>
            <a:t>Cereales</a:t>
          </a:r>
        </a:p>
      </dgm:t>
    </dgm:pt>
    <dgm:pt modelId="{DF2D04A3-1A51-4403-9363-425E7566F573}" type="parTrans" cxnId="{A43B067D-B388-4252-9CAC-D3CC4992B73A}">
      <dgm:prSet/>
      <dgm:spPr/>
      <dgm:t>
        <a:bodyPr/>
        <a:lstStyle/>
        <a:p>
          <a:endParaRPr lang="es-CL"/>
        </a:p>
      </dgm:t>
    </dgm:pt>
    <dgm:pt modelId="{E6B7D9B0-7F99-4157-ABFC-D61C072F7C25}" type="sibTrans" cxnId="{A43B067D-B388-4252-9CAC-D3CC4992B73A}">
      <dgm:prSet/>
      <dgm:spPr/>
      <dgm:t>
        <a:bodyPr/>
        <a:lstStyle/>
        <a:p>
          <a:endParaRPr lang="es-CL"/>
        </a:p>
      </dgm:t>
    </dgm:pt>
    <dgm:pt modelId="{B6C19977-2F0C-4C63-9FAD-E6A178BF9946}">
      <dgm:prSet phldrT="[Texto]"/>
      <dgm:spPr/>
      <dgm:t>
        <a:bodyPr/>
        <a:lstStyle/>
        <a:p>
          <a:r>
            <a:rPr lang="es-CL" dirty="0"/>
            <a:t>Productivas</a:t>
          </a:r>
        </a:p>
      </dgm:t>
    </dgm:pt>
    <dgm:pt modelId="{F50DCAAF-DCE8-4A29-A270-112EDE6C96D4}" type="parTrans" cxnId="{CC850C1F-2328-4209-B490-FE655C980726}">
      <dgm:prSet/>
      <dgm:spPr/>
      <dgm:t>
        <a:bodyPr/>
        <a:lstStyle/>
        <a:p>
          <a:endParaRPr lang="es-CL"/>
        </a:p>
      </dgm:t>
    </dgm:pt>
    <dgm:pt modelId="{E372ED96-BE4F-4545-8F70-9B19D2D6CE75}" type="sibTrans" cxnId="{CC850C1F-2328-4209-B490-FE655C980726}">
      <dgm:prSet/>
      <dgm:spPr/>
      <dgm:t>
        <a:bodyPr/>
        <a:lstStyle/>
        <a:p>
          <a:endParaRPr lang="es-CL"/>
        </a:p>
      </dgm:t>
    </dgm:pt>
    <dgm:pt modelId="{C48A703F-53F6-436B-920D-81CD7B85585E}">
      <dgm:prSet phldrT="[Texto]"/>
      <dgm:spPr/>
      <dgm:t>
        <a:bodyPr/>
        <a:lstStyle/>
        <a:p>
          <a:r>
            <a:rPr lang="es-CL" dirty="0"/>
            <a:t>Económicas</a:t>
          </a:r>
        </a:p>
      </dgm:t>
    </dgm:pt>
    <dgm:pt modelId="{F0ADAFC0-61DF-4C6B-8DE0-73039386E534}" type="parTrans" cxnId="{35CC0B0B-B41D-4960-A522-1CBACEB6E7C7}">
      <dgm:prSet/>
      <dgm:spPr/>
      <dgm:t>
        <a:bodyPr/>
        <a:lstStyle/>
        <a:p>
          <a:endParaRPr lang="es-CL"/>
        </a:p>
      </dgm:t>
    </dgm:pt>
    <dgm:pt modelId="{6B690204-5FED-4FB5-892D-C8F4A2174731}" type="sibTrans" cxnId="{35CC0B0B-B41D-4960-A522-1CBACEB6E7C7}">
      <dgm:prSet/>
      <dgm:spPr/>
      <dgm:t>
        <a:bodyPr/>
        <a:lstStyle/>
        <a:p>
          <a:endParaRPr lang="es-CL"/>
        </a:p>
      </dgm:t>
    </dgm:pt>
    <dgm:pt modelId="{323FF724-3E4E-4EFB-97E4-051A2AF7305F}">
      <dgm:prSet phldrT="[Texto]"/>
      <dgm:spPr>
        <a:solidFill>
          <a:srgbClr val="FF6699"/>
        </a:solidFill>
      </dgm:spPr>
      <dgm:t>
        <a:bodyPr/>
        <a:lstStyle/>
        <a:p>
          <a:r>
            <a:rPr lang="es-CL" dirty="0"/>
            <a:t>Hortalizas y legumbres</a:t>
          </a:r>
        </a:p>
      </dgm:t>
    </dgm:pt>
    <dgm:pt modelId="{D0AF70FB-0155-49F2-B069-EE24A264D8E3}" type="parTrans" cxnId="{BDB16322-DBB4-431B-8B6D-1DE630A0DB00}">
      <dgm:prSet/>
      <dgm:spPr/>
      <dgm:t>
        <a:bodyPr/>
        <a:lstStyle/>
        <a:p>
          <a:endParaRPr lang="es-CL"/>
        </a:p>
      </dgm:t>
    </dgm:pt>
    <dgm:pt modelId="{9B51A719-E6C7-45E6-94B0-E30FDDF82D45}" type="sibTrans" cxnId="{BDB16322-DBB4-431B-8B6D-1DE630A0DB00}">
      <dgm:prSet/>
      <dgm:spPr/>
      <dgm:t>
        <a:bodyPr/>
        <a:lstStyle/>
        <a:p>
          <a:endParaRPr lang="es-CL"/>
        </a:p>
      </dgm:t>
    </dgm:pt>
    <dgm:pt modelId="{6E246BED-6921-4D67-BA54-56C72260E8D5}">
      <dgm:prSet/>
      <dgm:spPr/>
      <dgm:t>
        <a:bodyPr/>
        <a:lstStyle/>
        <a:p>
          <a:r>
            <a:rPr lang="es-CL" dirty="0"/>
            <a:t>Sociales</a:t>
          </a:r>
        </a:p>
      </dgm:t>
    </dgm:pt>
    <dgm:pt modelId="{F9165C73-2DE8-4BA4-A567-61F0DDCB9C5C}" type="parTrans" cxnId="{43166176-9E07-4823-9E08-67C5F3BE5213}">
      <dgm:prSet/>
      <dgm:spPr/>
      <dgm:t>
        <a:bodyPr/>
        <a:lstStyle/>
        <a:p>
          <a:endParaRPr lang="es-CL"/>
        </a:p>
      </dgm:t>
    </dgm:pt>
    <dgm:pt modelId="{76BB2408-6AED-4E14-8B7C-22D55C674254}" type="sibTrans" cxnId="{43166176-9E07-4823-9E08-67C5F3BE5213}">
      <dgm:prSet/>
      <dgm:spPr/>
      <dgm:t>
        <a:bodyPr/>
        <a:lstStyle/>
        <a:p>
          <a:endParaRPr lang="es-CL"/>
        </a:p>
      </dgm:t>
    </dgm:pt>
    <dgm:pt modelId="{1D4FADA1-319E-4CD0-92BA-A352201EBD59}">
      <dgm:prSet phldrT="[Texto]"/>
      <dgm:spPr/>
      <dgm:t>
        <a:bodyPr/>
        <a:lstStyle/>
        <a:p>
          <a:r>
            <a:rPr lang="es-CL" dirty="0"/>
            <a:t>Sociales </a:t>
          </a:r>
        </a:p>
      </dgm:t>
    </dgm:pt>
    <dgm:pt modelId="{8D0EE966-1143-481F-B050-1A1F7DB3F767}" type="sibTrans" cxnId="{4FDE54CC-FEF7-4F83-A50D-38851BDBEF57}">
      <dgm:prSet/>
      <dgm:spPr/>
      <dgm:t>
        <a:bodyPr/>
        <a:lstStyle/>
        <a:p>
          <a:endParaRPr lang="es-CL"/>
        </a:p>
      </dgm:t>
    </dgm:pt>
    <dgm:pt modelId="{101F31C4-21F4-4B28-ACA9-DDD924A842C5}" type="parTrans" cxnId="{4FDE54CC-FEF7-4F83-A50D-38851BDBEF57}">
      <dgm:prSet/>
      <dgm:spPr/>
      <dgm:t>
        <a:bodyPr/>
        <a:lstStyle/>
        <a:p>
          <a:endParaRPr lang="es-CL"/>
        </a:p>
      </dgm:t>
    </dgm:pt>
    <dgm:pt modelId="{F433CB9E-169C-46E2-9464-181B31080A70}">
      <dgm:prSet/>
      <dgm:spPr/>
      <dgm:t>
        <a:bodyPr/>
        <a:lstStyle/>
        <a:p>
          <a:r>
            <a:rPr lang="es-CL" dirty="0"/>
            <a:t>Económicas </a:t>
          </a:r>
        </a:p>
      </dgm:t>
    </dgm:pt>
    <dgm:pt modelId="{797EE6CA-0125-4779-BE06-2B87CA149A9E}" type="parTrans" cxnId="{A759ED48-B902-40CD-9027-53E73C47215D}">
      <dgm:prSet/>
      <dgm:spPr/>
      <dgm:t>
        <a:bodyPr/>
        <a:lstStyle/>
        <a:p>
          <a:endParaRPr lang="es-CL"/>
        </a:p>
      </dgm:t>
    </dgm:pt>
    <dgm:pt modelId="{EE148D0D-E2EB-499E-B5B1-515363D4713B}" type="sibTrans" cxnId="{A759ED48-B902-40CD-9027-53E73C47215D}">
      <dgm:prSet/>
      <dgm:spPr/>
      <dgm:t>
        <a:bodyPr/>
        <a:lstStyle/>
        <a:p>
          <a:endParaRPr lang="es-CL"/>
        </a:p>
      </dgm:t>
    </dgm:pt>
    <dgm:pt modelId="{E2F308AE-191B-488C-9377-E9F6C871447F}">
      <dgm:prSet/>
      <dgm:spPr/>
      <dgm:t>
        <a:bodyPr/>
        <a:lstStyle/>
        <a:p>
          <a:r>
            <a:rPr lang="es-CL" dirty="0"/>
            <a:t>Productivas</a:t>
          </a:r>
        </a:p>
      </dgm:t>
    </dgm:pt>
    <dgm:pt modelId="{3E4AEA75-24B9-458E-B63D-562BC1610B3B}" type="parTrans" cxnId="{138935B8-48F6-40CC-ACA9-20CBAC5C21A9}">
      <dgm:prSet/>
      <dgm:spPr/>
      <dgm:t>
        <a:bodyPr/>
        <a:lstStyle/>
        <a:p>
          <a:endParaRPr lang="es-CL"/>
        </a:p>
      </dgm:t>
    </dgm:pt>
    <dgm:pt modelId="{A53613D4-8122-473C-AC9D-FF83CBFB3530}" type="sibTrans" cxnId="{138935B8-48F6-40CC-ACA9-20CBAC5C21A9}">
      <dgm:prSet/>
      <dgm:spPr/>
      <dgm:t>
        <a:bodyPr/>
        <a:lstStyle/>
        <a:p>
          <a:endParaRPr lang="es-CL"/>
        </a:p>
      </dgm:t>
    </dgm:pt>
    <dgm:pt modelId="{A70E2AF0-4BA0-4A27-A85F-BA7DE0492F21}">
      <dgm:prSet/>
      <dgm:spPr>
        <a:solidFill>
          <a:srgbClr val="FF6699"/>
        </a:solidFill>
      </dgm:spPr>
      <dgm:t>
        <a:bodyPr/>
        <a:lstStyle/>
        <a:p>
          <a:r>
            <a:rPr lang="es-CL" dirty="0" err="1"/>
            <a:t>Tuberculos</a:t>
          </a:r>
          <a:endParaRPr lang="es-CL" dirty="0"/>
        </a:p>
      </dgm:t>
    </dgm:pt>
    <dgm:pt modelId="{28F9F35F-F555-4283-833D-87E6E5EEB531}" type="parTrans" cxnId="{65B03DEE-2716-4DED-8C7D-9BD149081BF3}">
      <dgm:prSet/>
      <dgm:spPr/>
      <dgm:t>
        <a:bodyPr/>
        <a:lstStyle/>
        <a:p>
          <a:endParaRPr lang="es-CL"/>
        </a:p>
      </dgm:t>
    </dgm:pt>
    <dgm:pt modelId="{319EB5C1-0C6E-41B1-BDA5-7539D8C3A43C}" type="sibTrans" cxnId="{65B03DEE-2716-4DED-8C7D-9BD149081BF3}">
      <dgm:prSet/>
      <dgm:spPr/>
      <dgm:t>
        <a:bodyPr/>
        <a:lstStyle/>
        <a:p>
          <a:endParaRPr lang="es-CL"/>
        </a:p>
      </dgm:t>
    </dgm:pt>
    <dgm:pt modelId="{B20F8F1F-B5D1-49D6-B831-1499DF4360A7}">
      <dgm:prSet/>
      <dgm:spPr/>
      <dgm:t>
        <a:bodyPr/>
        <a:lstStyle/>
        <a:p>
          <a:r>
            <a:rPr lang="es-CL" dirty="0"/>
            <a:t>Cruce de variables</a:t>
          </a:r>
        </a:p>
      </dgm:t>
    </dgm:pt>
    <dgm:pt modelId="{9BB9B6C3-CDFC-4EB3-9440-25133C824564}" type="parTrans" cxnId="{A3CA1816-3D14-46F6-A8B4-D8510C9BAB1D}">
      <dgm:prSet/>
      <dgm:spPr/>
      <dgm:t>
        <a:bodyPr/>
        <a:lstStyle/>
        <a:p>
          <a:endParaRPr lang="es-CL"/>
        </a:p>
      </dgm:t>
    </dgm:pt>
    <dgm:pt modelId="{05352F81-C5B5-4CCD-809C-55974321A445}" type="sibTrans" cxnId="{A3CA1816-3D14-46F6-A8B4-D8510C9BAB1D}">
      <dgm:prSet/>
      <dgm:spPr/>
      <dgm:t>
        <a:bodyPr/>
        <a:lstStyle/>
        <a:p>
          <a:endParaRPr lang="es-CL"/>
        </a:p>
      </dgm:t>
    </dgm:pt>
    <dgm:pt modelId="{5756DA0F-E2F4-4647-906C-5677A7F6AF24}" type="pres">
      <dgm:prSet presAssocID="{15FED240-D3F7-42BB-B5BC-6D0C649BA1A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2F8C419-FC19-47F2-97AB-C85244DC7D22}" type="pres">
      <dgm:prSet presAssocID="{9559FC3F-CB95-4AE5-92F2-8B237BFB0A46}" presName="root1" presStyleCnt="0"/>
      <dgm:spPr/>
    </dgm:pt>
    <dgm:pt modelId="{2A7AF879-1B27-4161-B037-DEDFD9409DFE}" type="pres">
      <dgm:prSet presAssocID="{9559FC3F-CB95-4AE5-92F2-8B237BFB0A46}" presName="LevelOneTextNode" presStyleLbl="node0" presStyleIdx="0" presStyleCnt="1">
        <dgm:presLayoutVars>
          <dgm:chPref val="3"/>
        </dgm:presLayoutVars>
      </dgm:prSet>
      <dgm:spPr/>
    </dgm:pt>
    <dgm:pt modelId="{2C01EB74-A747-4354-9811-D79F0EC087D7}" type="pres">
      <dgm:prSet presAssocID="{9559FC3F-CB95-4AE5-92F2-8B237BFB0A46}" presName="level2hierChild" presStyleCnt="0"/>
      <dgm:spPr/>
    </dgm:pt>
    <dgm:pt modelId="{68568948-696E-46D6-A7E0-0EADC877C5CE}" type="pres">
      <dgm:prSet presAssocID="{DF2D04A3-1A51-4403-9363-425E7566F573}" presName="conn2-1" presStyleLbl="parChTrans1D2" presStyleIdx="0" presStyleCnt="3"/>
      <dgm:spPr/>
    </dgm:pt>
    <dgm:pt modelId="{141C52E9-D331-472D-B49A-E44702F20190}" type="pres">
      <dgm:prSet presAssocID="{DF2D04A3-1A51-4403-9363-425E7566F573}" presName="connTx" presStyleLbl="parChTrans1D2" presStyleIdx="0" presStyleCnt="3"/>
      <dgm:spPr/>
    </dgm:pt>
    <dgm:pt modelId="{B0A0FFBD-7359-4521-9030-AEC6133F6098}" type="pres">
      <dgm:prSet presAssocID="{10059611-B67C-41A0-AAE3-311769A768A9}" presName="root2" presStyleCnt="0"/>
      <dgm:spPr/>
    </dgm:pt>
    <dgm:pt modelId="{A7C4102C-B02E-4BC4-8E0C-139C145B6471}" type="pres">
      <dgm:prSet presAssocID="{10059611-B67C-41A0-AAE3-311769A768A9}" presName="LevelTwoTextNode" presStyleLbl="node2" presStyleIdx="0" presStyleCnt="3" custLinFactNeighborX="10578" custLinFactNeighborY="11527">
        <dgm:presLayoutVars>
          <dgm:chPref val="3"/>
        </dgm:presLayoutVars>
      </dgm:prSet>
      <dgm:spPr/>
    </dgm:pt>
    <dgm:pt modelId="{9A8735DD-AC79-4C57-85CA-819F3CBA1276}" type="pres">
      <dgm:prSet presAssocID="{10059611-B67C-41A0-AAE3-311769A768A9}" presName="level3hierChild" presStyleCnt="0"/>
      <dgm:spPr/>
    </dgm:pt>
    <dgm:pt modelId="{85759BA3-5067-4900-9964-F72C7D6BE9EE}" type="pres">
      <dgm:prSet presAssocID="{F50DCAAF-DCE8-4A29-A270-112EDE6C96D4}" presName="conn2-1" presStyleLbl="parChTrans1D3" presStyleIdx="0" presStyleCnt="7"/>
      <dgm:spPr/>
    </dgm:pt>
    <dgm:pt modelId="{2FD1519C-BFEC-479B-8E0A-5781926362B4}" type="pres">
      <dgm:prSet presAssocID="{F50DCAAF-DCE8-4A29-A270-112EDE6C96D4}" presName="connTx" presStyleLbl="parChTrans1D3" presStyleIdx="0" presStyleCnt="7"/>
      <dgm:spPr/>
    </dgm:pt>
    <dgm:pt modelId="{2370AED4-BDFD-40A8-ACB7-36311B7ACF38}" type="pres">
      <dgm:prSet presAssocID="{B6C19977-2F0C-4C63-9FAD-E6A178BF9946}" presName="root2" presStyleCnt="0"/>
      <dgm:spPr/>
    </dgm:pt>
    <dgm:pt modelId="{9BD1E42F-892D-4D53-93C5-C44E090D355B}" type="pres">
      <dgm:prSet presAssocID="{B6C19977-2F0C-4C63-9FAD-E6A178BF9946}" presName="LevelTwoTextNode" presStyleLbl="node3" presStyleIdx="0" presStyleCnt="7">
        <dgm:presLayoutVars>
          <dgm:chPref val="3"/>
        </dgm:presLayoutVars>
      </dgm:prSet>
      <dgm:spPr/>
    </dgm:pt>
    <dgm:pt modelId="{80B72693-E0EC-4D27-9C89-859BA9BC6A6C}" type="pres">
      <dgm:prSet presAssocID="{B6C19977-2F0C-4C63-9FAD-E6A178BF9946}" presName="level3hierChild" presStyleCnt="0"/>
      <dgm:spPr/>
    </dgm:pt>
    <dgm:pt modelId="{B987755C-703E-49B7-9E51-F7EC01CF67A4}" type="pres">
      <dgm:prSet presAssocID="{F0ADAFC0-61DF-4C6B-8DE0-73039386E534}" presName="conn2-1" presStyleLbl="parChTrans1D3" presStyleIdx="1" presStyleCnt="7"/>
      <dgm:spPr/>
    </dgm:pt>
    <dgm:pt modelId="{C292F9DF-D60F-417E-88C8-4FCFB3034CF9}" type="pres">
      <dgm:prSet presAssocID="{F0ADAFC0-61DF-4C6B-8DE0-73039386E534}" presName="connTx" presStyleLbl="parChTrans1D3" presStyleIdx="1" presStyleCnt="7"/>
      <dgm:spPr/>
    </dgm:pt>
    <dgm:pt modelId="{E148B6B5-8CF5-4DBF-A55B-E8EBB2FF66E8}" type="pres">
      <dgm:prSet presAssocID="{C48A703F-53F6-436B-920D-81CD7B85585E}" presName="root2" presStyleCnt="0"/>
      <dgm:spPr/>
    </dgm:pt>
    <dgm:pt modelId="{1F99BFCB-0251-4B40-9EAF-82862CB0AB50}" type="pres">
      <dgm:prSet presAssocID="{C48A703F-53F6-436B-920D-81CD7B85585E}" presName="LevelTwoTextNode" presStyleLbl="node3" presStyleIdx="1" presStyleCnt="7" custScaleX="100198" custLinFactNeighborX="114" custLinFactNeighborY="2851">
        <dgm:presLayoutVars>
          <dgm:chPref val="3"/>
        </dgm:presLayoutVars>
      </dgm:prSet>
      <dgm:spPr/>
    </dgm:pt>
    <dgm:pt modelId="{C361DCD2-BD2F-4F90-9504-98ACEDA96F4C}" type="pres">
      <dgm:prSet presAssocID="{C48A703F-53F6-436B-920D-81CD7B85585E}" presName="level3hierChild" presStyleCnt="0"/>
      <dgm:spPr/>
    </dgm:pt>
    <dgm:pt modelId="{9D88CD33-27C0-4678-BA30-41A0C45F5968}" type="pres">
      <dgm:prSet presAssocID="{F9165C73-2DE8-4BA4-A567-61F0DDCB9C5C}" presName="conn2-1" presStyleLbl="parChTrans1D3" presStyleIdx="2" presStyleCnt="7"/>
      <dgm:spPr/>
    </dgm:pt>
    <dgm:pt modelId="{41D79076-7651-4001-A080-2ECB56111061}" type="pres">
      <dgm:prSet presAssocID="{F9165C73-2DE8-4BA4-A567-61F0DDCB9C5C}" presName="connTx" presStyleLbl="parChTrans1D3" presStyleIdx="2" presStyleCnt="7"/>
      <dgm:spPr/>
    </dgm:pt>
    <dgm:pt modelId="{35AA49CB-7DFB-4136-8982-9BF61194B75B}" type="pres">
      <dgm:prSet presAssocID="{6E246BED-6921-4D67-BA54-56C72260E8D5}" presName="root2" presStyleCnt="0"/>
      <dgm:spPr/>
    </dgm:pt>
    <dgm:pt modelId="{20CEF56D-F1FD-45B8-A194-C9E1A8DA222F}" type="pres">
      <dgm:prSet presAssocID="{6E246BED-6921-4D67-BA54-56C72260E8D5}" presName="LevelTwoTextNode" presStyleLbl="node3" presStyleIdx="2" presStyleCnt="7">
        <dgm:presLayoutVars>
          <dgm:chPref val="3"/>
        </dgm:presLayoutVars>
      </dgm:prSet>
      <dgm:spPr/>
    </dgm:pt>
    <dgm:pt modelId="{D79298DC-3BE3-4DB8-B6F9-EFB6A1A26B1C}" type="pres">
      <dgm:prSet presAssocID="{6E246BED-6921-4D67-BA54-56C72260E8D5}" presName="level3hierChild" presStyleCnt="0"/>
      <dgm:spPr/>
    </dgm:pt>
    <dgm:pt modelId="{60E31E21-7C6C-4F4D-B19F-E72EB4B267B7}" type="pres">
      <dgm:prSet presAssocID="{D0AF70FB-0155-49F2-B069-EE24A264D8E3}" presName="conn2-1" presStyleLbl="parChTrans1D2" presStyleIdx="1" presStyleCnt="3"/>
      <dgm:spPr/>
    </dgm:pt>
    <dgm:pt modelId="{C97B1D31-AEA3-49C6-BB0A-5A53D66AB280}" type="pres">
      <dgm:prSet presAssocID="{D0AF70FB-0155-49F2-B069-EE24A264D8E3}" presName="connTx" presStyleLbl="parChTrans1D2" presStyleIdx="1" presStyleCnt="3"/>
      <dgm:spPr/>
    </dgm:pt>
    <dgm:pt modelId="{5875DB33-30BE-40BF-80E0-5AAC30704A6F}" type="pres">
      <dgm:prSet presAssocID="{323FF724-3E4E-4EFB-97E4-051A2AF7305F}" presName="root2" presStyleCnt="0"/>
      <dgm:spPr/>
    </dgm:pt>
    <dgm:pt modelId="{CFB6D4BD-B074-441D-B5E5-B50A306B39B2}" type="pres">
      <dgm:prSet presAssocID="{323FF724-3E4E-4EFB-97E4-051A2AF7305F}" presName="LevelTwoTextNode" presStyleLbl="node2" presStyleIdx="1" presStyleCnt="3">
        <dgm:presLayoutVars>
          <dgm:chPref val="3"/>
        </dgm:presLayoutVars>
      </dgm:prSet>
      <dgm:spPr/>
    </dgm:pt>
    <dgm:pt modelId="{B6B37646-1B70-4F6C-9906-A7968E2986C5}" type="pres">
      <dgm:prSet presAssocID="{323FF724-3E4E-4EFB-97E4-051A2AF7305F}" presName="level3hierChild" presStyleCnt="0"/>
      <dgm:spPr/>
    </dgm:pt>
    <dgm:pt modelId="{98A0E37C-6031-4E24-AB85-2A1249FBE66C}" type="pres">
      <dgm:prSet presAssocID="{3E4AEA75-24B9-458E-B63D-562BC1610B3B}" presName="conn2-1" presStyleLbl="parChTrans1D3" presStyleIdx="3" presStyleCnt="7"/>
      <dgm:spPr/>
    </dgm:pt>
    <dgm:pt modelId="{2345EDA8-79AD-42EB-86AA-42F81DCB6FFD}" type="pres">
      <dgm:prSet presAssocID="{3E4AEA75-24B9-458E-B63D-562BC1610B3B}" presName="connTx" presStyleLbl="parChTrans1D3" presStyleIdx="3" presStyleCnt="7"/>
      <dgm:spPr/>
    </dgm:pt>
    <dgm:pt modelId="{26D9A634-DED6-4738-AC0E-7F781916575E}" type="pres">
      <dgm:prSet presAssocID="{E2F308AE-191B-488C-9377-E9F6C871447F}" presName="root2" presStyleCnt="0"/>
      <dgm:spPr/>
    </dgm:pt>
    <dgm:pt modelId="{419843B5-3C71-409E-9864-5B9DE3338658}" type="pres">
      <dgm:prSet presAssocID="{E2F308AE-191B-488C-9377-E9F6C871447F}" presName="LevelTwoTextNode" presStyleLbl="node3" presStyleIdx="3" presStyleCnt="7">
        <dgm:presLayoutVars>
          <dgm:chPref val="3"/>
        </dgm:presLayoutVars>
      </dgm:prSet>
      <dgm:spPr/>
    </dgm:pt>
    <dgm:pt modelId="{A5375E66-D6B4-4112-9C9C-E1EED602BEF2}" type="pres">
      <dgm:prSet presAssocID="{E2F308AE-191B-488C-9377-E9F6C871447F}" presName="level3hierChild" presStyleCnt="0"/>
      <dgm:spPr/>
    </dgm:pt>
    <dgm:pt modelId="{41AEC643-04D4-4A18-8F82-8BA1D43A1C2C}" type="pres">
      <dgm:prSet presAssocID="{797EE6CA-0125-4779-BE06-2B87CA149A9E}" presName="conn2-1" presStyleLbl="parChTrans1D3" presStyleIdx="4" presStyleCnt="7"/>
      <dgm:spPr/>
    </dgm:pt>
    <dgm:pt modelId="{A1186809-EED1-417D-9839-AC97BDD4CF23}" type="pres">
      <dgm:prSet presAssocID="{797EE6CA-0125-4779-BE06-2B87CA149A9E}" presName="connTx" presStyleLbl="parChTrans1D3" presStyleIdx="4" presStyleCnt="7"/>
      <dgm:spPr/>
    </dgm:pt>
    <dgm:pt modelId="{FCE3246E-DB69-4248-B345-178B75FCCB79}" type="pres">
      <dgm:prSet presAssocID="{F433CB9E-169C-46E2-9464-181B31080A70}" presName="root2" presStyleCnt="0"/>
      <dgm:spPr/>
    </dgm:pt>
    <dgm:pt modelId="{0E53C235-A383-4297-8C94-0102132E5FB7}" type="pres">
      <dgm:prSet presAssocID="{F433CB9E-169C-46E2-9464-181B31080A70}" presName="LevelTwoTextNode" presStyleLbl="node3" presStyleIdx="4" presStyleCnt="7">
        <dgm:presLayoutVars>
          <dgm:chPref val="3"/>
        </dgm:presLayoutVars>
      </dgm:prSet>
      <dgm:spPr/>
    </dgm:pt>
    <dgm:pt modelId="{19C30A73-8A29-4C4D-9198-952762434C96}" type="pres">
      <dgm:prSet presAssocID="{F433CB9E-169C-46E2-9464-181B31080A70}" presName="level3hierChild" presStyleCnt="0"/>
      <dgm:spPr/>
    </dgm:pt>
    <dgm:pt modelId="{9F55D5DD-D38E-43E0-82C0-D2A036E62801}" type="pres">
      <dgm:prSet presAssocID="{101F31C4-21F4-4B28-ACA9-DDD924A842C5}" presName="conn2-1" presStyleLbl="parChTrans1D3" presStyleIdx="5" presStyleCnt="7"/>
      <dgm:spPr/>
    </dgm:pt>
    <dgm:pt modelId="{657FE21C-4E36-47B5-8BA3-461F116E014F}" type="pres">
      <dgm:prSet presAssocID="{101F31C4-21F4-4B28-ACA9-DDD924A842C5}" presName="connTx" presStyleLbl="parChTrans1D3" presStyleIdx="5" presStyleCnt="7"/>
      <dgm:spPr/>
    </dgm:pt>
    <dgm:pt modelId="{05612883-B599-450F-885F-6B934A260AF0}" type="pres">
      <dgm:prSet presAssocID="{1D4FADA1-319E-4CD0-92BA-A352201EBD59}" presName="root2" presStyleCnt="0"/>
      <dgm:spPr/>
    </dgm:pt>
    <dgm:pt modelId="{4B1BFC46-C02E-4BE3-9922-E9398A321155}" type="pres">
      <dgm:prSet presAssocID="{1D4FADA1-319E-4CD0-92BA-A352201EBD59}" presName="LevelTwoTextNode" presStyleLbl="node3" presStyleIdx="5" presStyleCnt="7">
        <dgm:presLayoutVars>
          <dgm:chPref val="3"/>
        </dgm:presLayoutVars>
      </dgm:prSet>
      <dgm:spPr/>
    </dgm:pt>
    <dgm:pt modelId="{01D0CFCA-F785-46FD-90E0-5082F7F4557A}" type="pres">
      <dgm:prSet presAssocID="{1D4FADA1-319E-4CD0-92BA-A352201EBD59}" presName="level3hierChild" presStyleCnt="0"/>
      <dgm:spPr/>
    </dgm:pt>
    <dgm:pt modelId="{21F82C17-AAB0-4D0E-A244-3F87AA6E0CF6}" type="pres">
      <dgm:prSet presAssocID="{28F9F35F-F555-4283-833D-87E6E5EEB531}" presName="conn2-1" presStyleLbl="parChTrans1D2" presStyleIdx="2" presStyleCnt="3"/>
      <dgm:spPr/>
    </dgm:pt>
    <dgm:pt modelId="{97814753-5041-441D-BEEC-FBA7AF779C91}" type="pres">
      <dgm:prSet presAssocID="{28F9F35F-F555-4283-833D-87E6E5EEB531}" presName="connTx" presStyleLbl="parChTrans1D2" presStyleIdx="2" presStyleCnt="3"/>
      <dgm:spPr/>
    </dgm:pt>
    <dgm:pt modelId="{CDA6C04A-A895-40D8-8D80-071E5904B4E6}" type="pres">
      <dgm:prSet presAssocID="{A70E2AF0-4BA0-4A27-A85F-BA7DE0492F21}" presName="root2" presStyleCnt="0"/>
      <dgm:spPr/>
    </dgm:pt>
    <dgm:pt modelId="{6780A101-E524-41B0-A512-CA5E9472D697}" type="pres">
      <dgm:prSet presAssocID="{A70E2AF0-4BA0-4A27-A85F-BA7DE0492F21}" presName="LevelTwoTextNode" presStyleLbl="node2" presStyleIdx="2" presStyleCnt="3">
        <dgm:presLayoutVars>
          <dgm:chPref val="3"/>
        </dgm:presLayoutVars>
      </dgm:prSet>
      <dgm:spPr/>
    </dgm:pt>
    <dgm:pt modelId="{2417B51B-B807-40B5-9946-88B00C71CE39}" type="pres">
      <dgm:prSet presAssocID="{A70E2AF0-4BA0-4A27-A85F-BA7DE0492F21}" presName="level3hierChild" presStyleCnt="0"/>
      <dgm:spPr/>
    </dgm:pt>
    <dgm:pt modelId="{CCC04C68-BBA0-4114-AFE0-5EE970888877}" type="pres">
      <dgm:prSet presAssocID="{9BB9B6C3-CDFC-4EB3-9440-25133C824564}" presName="conn2-1" presStyleLbl="parChTrans1D3" presStyleIdx="6" presStyleCnt="7"/>
      <dgm:spPr/>
    </dgm:pt>
    <dgm:pt modelId="{C562ACBF-CEB6-4C4A-A91D-59417B11ABE1}" type="pres">
      <dgm:prSet presAssocID="{9BB9B6C3-CDFC-4EB3-9440-25133C824564}" presName="connTx" presStyleLbl="parChTrans1D3" presStyleIdx="6" presStyleCnt="7"/>
      <dgm:spPr/>
    </dgm:pt>
    <dgm:pt modelId="{56D4C7B3-19D7-4DFD-9BD1-E4C38B287E73}" type="pres">
      <dgm:prSet presAssocID="{B20F8F1F-B5D1-49D6-B831-1499DF4360A7}" presName="root2" presStyleCnt="0"/>
      <dgm:spPr/>
    </dgm:pt>
    <dgm:pt modelId="{CE493346-2FAF-403E-BCF1-69F171C9A386}" type="pres">
      <dgm:prSet presAssocID="{B20F8F1F-B5D1-49D6-B831-1499DF4360A7}" presName="LevelTwoTextNode" presStyleLbl="node3" presStyleIdx="6" presStyleCnt="7">
        <dgm:presLayoutVars>
          <dgm:chPref val="3"/>
        </dgm:presLayoutVars>
      </dgm:prSet>
      <dgm:spPr/>
    </dgm:pt>
    <dgm:pt modelId="{B6BD71BE-DA05-4194-B274-C05FA49E3500}" type="pres">
      <dgm:prSet presAssocID="{B20F8F1F-B5D1-49D6-B831-1499DF4360A7}" presName="level3hierChild" presStyleCnt="0"/>
      <dgm:spPr/>
    </dgm:pt>
  </dgm:ptLst>
  <dgm:cxnLst>
    <dgm:cxn modelId="{35CC0B0B-B41D-4960-A522-1CBACEB6E7C7}" srcId="{10059611-B67C-41A0-AAE3-311769A768A9}" destId="{C48A703F-53F6-436B-920D-81CD7B85585E}" srcOrd="1" destOrd="0" parTransId="{F0ADAFC0-61DF-4C6B-8DE0-73039386E534}" sibTransId="{6B690204-5FED-4FB5-892D-C8F4A2174731}"/>
    <dgm:cxn modelId="{0FD5DC0C-B169-4955-946B-2ABE115D6216}" type="presOf" srcId="{28F9F35F-F555-4283-833D-87E6E5EEB531}" destId="{21F82C17-AAB0-4D0E-A244-3F87AA6E0CF6}" srcOrd="0" destOrd="0" presId="urn:microsoft.com/office/officeart/2005/8/layout/hierarchy2"/>
    <dgm:cxn modelId="{3338110F-E254-47B7-8703-0460911BF7AE}" type="presOf" srcId="{6E246BED-6921-4D67-BA54-56C72260E8D5}" destId="{20CEF56D-F1FD-45B8-A194-C9E1A8DA222F}" srcOrd="0" destOrd="0" presId="urn:microsoft.com/office/officeart/2005/8/layout/hierarchy2"/>
    <dgm:cxn modelId="{A3CA1816-3D14-46F6-A8B4-D8510C9BAB1D}" srcId="{A70E2AF0-4BA0-4A27-A85F-BA7DE0492F21}" destId="{B20F8F1F-B5D1-49D6-B831-1499DF4360A7}" srcOrd="0" destOrd="0" parTransId="{9BB9B6C3-CDFC-4EB3-9440-25133C824564}" sibTransId="{05352F81-C5B5-4CCD-809C-55974321A445}"/>
    <dgm:cxn modelId="{90962516-C36E-426F-A203-483A0A74BBBD}" type="presOf" srcId="{F0ADAFC0-61DF-4C6B-8DE0-73039386E534}" destId="{C292F9DF-D60F-417E-88C8-4FCFB3034CF9}" srcOrd="1" destOrd="0" presId="urn:microsoft.com/office/officeart/2005/8/layout/hierarchy2"/>
    <dgm:cxn modelId="{F31B7E1C-24B5-4F09-A0E1-235C14B3A8DA}" type="presOf" srcId="{D0AF70FB-0155-49F2-B069-EE24A264D8E3}" destId="{60E31E21-7C6C-4F4D-B19F-E72EB4B267B7}" srcOrd="0" destOrd="0" presId="urn:microsoft.com/office/officeart/2005/8/layout/hierarchy2"/>
    <dgm:cxn modelId="{CC850C1F-2328-4209-B490-FE655C980726}" srcId="{10059611-B67C-41A0-AAE3-311769A768A9}" destId="{B6C19977-2F0C-4C63-9FAD-E6A178BF9946}" srcOrd="0" destOrd="0" parTransId="{F50DCAAF-DCE8-4A29-A270-112EDE6C96D4}" sibTransId="{E372ED96-BE4F-4545-8F70-9B19D2D6CE75}"/>
    <dgm:cxn modelId="{8E6F1F21-CDC0-4C0A-A93A-FD887B412F91}" type="presOf" srcId="{F9165C73-2DE8-4BA4-A567-61F0DDCB9C5C}" destId="{41D79076-7651-4001-A080-2ECB56111061}" srcOrd="1" destOrd="0" presId="urn:microsoft.com/office/officeart/2005/8/layout/hierarchy2"/>
    <dgm:cxn modelId="{BDB16322-DBB4-431B-8B6D-1DE630A0DB00}" srcId="{9559FC3F-CB95-4AE5-92F2-8B237BFB0A46}" destId="{323FF724-3E4E-4EFB-97E4-051A2AF7305F}" srcOrd="1" destOrd="0" parTransId="{D0AF70FB-0155-49F2-B069-EE24A264D8E3}" sibTransId="{9B51A719-E6C7-45E6-94B0-E30FDDF82D45}"/>
    <dgm:cxn modelId="{979F7E2C-663E-4745-A435-4DC314E1931A}" type="presOf" srcId="{DF2D04A3-1A51-4403-9363-425E7566F573}" destId="{68568948-696E-46D6-A7E0-0EADC877C5CE}" srcOrd="0" destOrd="0" presId="urn:microsoft.com/office/officeart/2005/8/layout/hierarchy2"/>
    <dgm:cxn modelId="{00766939-334C-4A5D-A34F-86F78421DBD3}" type="presOf" srcId="{F50DCAAF-DCE8-4A29-A270-112EDE6C96D4}" destId="{2FD1519C-BFEC-479B-8E0A-5781926362B4}" srcOrd="1" destOrd="0" presId="urn:microsoft.com/office/officeart/2005/8/layout/hierarchy2"/>
    <dgm:cxn modelId="{1333B439-60B5-4F20-8DC5-346CF8D9CC04}" type="presOf" srcId="{D0AF70FB-0155-49F2-B069-EE24A264D8E3}" destId="{C97B1D31-AEA3-49C6-BB0A-5A53D66AB280}" srcOrd="1" destOrd="0" presId="urn:microsoft.com/office/officeart/2005/8/layout/hierarchy2"/>
    <dgm:cxn modelId="{41CB6963-9671-409C-9F34-F9C094C7948B}" type="presOf" srcId="{F433CB9E-169C-46E2-9464-181B31080A70}" destId="{0E53C235-A383-4297-8C94-0102132E5FB7}" srcOrd="0" destOrd="0" presId="urn:microsoft.com/office/officeart/2005/8/layout/hierarchy2"/>
    <dgm:cxn modelId="{6A570264-22D3-4869-A7C9-89851F84215B}" type="presOf" srcId="{F50DCAAF-DCE8-4A29-A270-112EDE6C96D4}" destId="{85759BA3-5067-4900-9964-F72C7D6BE9EE}" srcOrd="0" destOrd="0" presId="urn:microsoft.com/office/officeart/2005/8/layout/hierarchy2"/>
    <dgm:cxn modelId="{ADF85847-8173-4A42-BD6A-FE736940F7ED}" type="presOf" srcId="{28F9F35F-F555-4283-833D-87E6E5EEB531}" destId="{97814753-5041-441D-BEEC-FBA7AF779C91}" srcOrd="1" destOrd="0" presId="urn:microsoft.com/office/officeart/2005/8/layout/hierarchy2"/>
    <dgm:cxn modelId="{A759ED48-B902-40CD-9027-53E73C47215D}" srcId="{323FF724-3E4E-4EFB-97E4-051A2AF7305F}" destId="{F433CB9E-169C-46E2-9464-181B31080A70}" srcOrd="1" destOrd="0" parTransId="{797EE6CA-0125-4779-BE06-2B87CA149A9E}" sibTransId="{EE148D0D-E2EB-499E-B5B1-515363D4713B}"/>
    <dgm:cxn modelId="{E3B5BB4B-7BC9-4492-A362-E6853BDA625C}" type="presOf" srcId="{B20F8F1F-B5D1-49D6-B831-1499DF4360A7}" destId="{CE493346-2FAF-403E-BCF1-69F171C9A386}" srcOrd="0" destOrd="0" presId="urn:microsoft.com/office/officeart/2005/8/layout/hierarchy2"/>
    <dgm:cxn modelId="{6D9E014E-4BC1-4480-AEC5-FFDCA31E8431}" type="presOf" srcId="{9559FC3F-CB95-4AE5-92F2-8B237BFB0A46}" destId="{2A7AF879-1B27-4161-B037-DEDFD9409DFE}" srcOrd="0" destOrd="0" presId="urn:microsoft.com/office/officeart/2005/8/layout/hierarchy2"/>
    <dgm:cxn modelId="{EAB59D71-5732-4318-8379-E540B228D667}" type="presOf" srcId="{797EE6CA-0125-4779-BE06-2B87CA149A9E}" destId="{A1186809-EED1-417D-9839-AC97BDD4CF23}" srcOrd="1" destOrd="0" presId="urn:microsoft.com/office/officeart/2005/8/layout/hierarchy2"/>
    <dgm:cxn modelId="{7EE7DC71-804B-4A04-BE96-670293E4762C}" type="presOf" srcId="{9BB9B6C3-CDFC-4EB3-9440-25133C824564}" destId="{CCC04C68-BBA0-4114-AFE0-5EE970888877}" srcOrd="0" destOrd="0" presId="urn:microsoft.com/office/officeart/2005/8/layout/hierarchy2"/>
    <dgm:cxn modelId="{61DA2F55-38C0-48E4-AABC-799A69D8D324}" type="presOf" srcId="{9BB9B6C3-CDFC-4EB3-9440-25133C824564}" destId="{C562ACBF-CEB6-4C4A-A91D-59417B11ABE1}" srcOrd="1" destOrd="0" presId="urn:microsoft.com/office/officeart/2005/8/layout/hierarchy2"/>
    <dgm:cxn modelId="{43166176-9E07-4823-9E08-67C5F3BE5213}" srcId="{10059611-B67C-41A0-AAE3-311769A768A9}" destId="{6E246BED-6921-4D67-BA54-56C72260E8D5}" srcOrd="2" destOrd="0" parTransId="{F9165C73-2DE8-4BA4-A567-61F0DDCB9C5C}" sibTransId="{76BB2408-6AED-4E14-8B7C-22D55C674254}"/>
    <dgm:cxn modelId="{63F76858-8581-48E2-80FB-42024AFCF643}" type="presOf" srcId="{F0ADAFC0-61DF-4C6B-8DE0-73039386E534}" destId="{B987755C-703E-49B7-9E51-F7EC01CF67A4}" srcOrd="0" destOrd="0" presId="urn:microsoft.com/office/officeart/2005/8/layout/hierarchy2"/>
    <dgm:cxn modelId="{3D3BF778-6984-4566-8903-07C8C78A59E1}" type="presOf" srcId="{3E4AEA75-24B9-458E-B63D-562BC1610B3B}" destId="{98A0E37C-6031-4E24-AB85-2A1249FBE66C}" srcOrd="0" destOrd="0" presId="urn:microsoft.com/office/officeart/2005/8/layout/hierarchy2"/>
    <dgm:cxn modelId="{A43B067D-B388-4252-9CAC-D3CC4992B73A}" srcId="{9559FC3F-CB95-4AE5-92F2-8B237BFB0A46}" destId="{10059611-B67C-41A0-AAE3-311769A768A9}" srcOrd="0" destOrd="0" parTransId="{DF2D04A3-1A51-4403-9363-425E7566F573}" sibTransId="{E6B7D9B0-7F99-4157-ABFC-D61C072F7C25}"/>
    <dgm:cxn modelId="{578BC781-B10C-4C9B-A78D-588E894E0E3E}" type="presOf" srcId="{15FED240-D3F7-42BB-B5BC-6D0C649BA1A6}" destId="{5756DA0F-E2F4-4647-906C-5677A7F6AF24}" srcOrd="0" destOrd="0" presId="urn:microsoft.com/office/officeart/2005/8/layout/hierarchy2"/>
    <dgm:cxn modelId="{94157E8C-D4DC-4E1F-B2C3-40CB8155D5D1}" srcId="{15FED240-D3F7-42BB-B5BC-6D0C649BA1A6}" destId="{9559FC3F-CB95-4AE5-92F2-8B237BFB0A46}" srcOrd="0" destOrd="0" parTransId="{7C2629B3-76B7-4EAA-B605-3E45CF84E12E}" sibTransId="{D3B28BDF-D601-43B9-8F90-9E65AE43E635}"/>
    <dgm:cxn modelId="{7EF72D9C-AD96-4046-B9AF-762B374BAEB9}" type="presOf" srcId="{101F31C4-21F4-4B28-ACA9-DDD924A842C5}" destId="{657FE21C-4E36-47B5-8BA3-461F116E014F}" srcOrd="1" destOrd="0" presId="urn:microsoft.com/office/officeart/2005/8/layout/hierarchy2"/>
    <dgm:cxn modelId="{7B4BBF9C-7F60-4FFA-BAE7-4DA4189A65E3}" type="presOf" srcId="{1D4FADA1-319E-4CD0-92BA-A352201EBD59}" destId="{4B1BFC46-C02E-4BE3-9922-E9398A321155}" srcOrd="0" destOrd="0" presId="urn:microsoft.com/office/officeart/2005/8/layout/hierarchy2"/>
    <dgm:cxn modelId="{D5876C9F-ED5A-4DF2-B5FD-B2A4D30D7518}" type="presOf" srcId="{C48A703F-53F6-436B-920D-81CD7B85585E}" destId="{1F99BFCB-0251-4B40-9EAF-82862CB0AB50}" srcOrd="0" destOrd="0" presId="urn:microsoft.com/office/officeart/2005/8/layout/hierarchy2"/>
    <dgm:cxn modelId="{C23941AD-2677-4FCA-8D68-76133B337818}" type="presOf" srcId="{3E4AEA75-24B9-458E-B63D-562BC1610B3B}" destId="{2345EDA8-79AD-42EB-86AA-42F81DCB6FFD}" srcOrd="1" destOrd="0" presId="urn:microsoft.com/office/officeart/2005/8/layout/hierarchy2"/>
    <dgm:cxn modelId="{138935B8-48F6-40CC-ACA9-20CBAC5C21A9}" srcId="{323FF724-3E4E-4EFB-97E4-051A2AF7305F}" destId="{E2F308AE-191B-488C-9377-E9F6C871447F}" srcOrd="0" destOrd="0" parTransId="{3E4AEA75-24B9-458E-B63D-562BC1610B3B}" sibTransId="{A53613D4-8122-473C-AC9D-FF83CBFB3530}"/>
    <dgm:cxn modelId="{F3B748B9-6DD9-48C7-88B3-B586BF8E91E5}" type="presOf" srcId="{797EE6CA-0125-4779-BE06-2B87CA149A9E}" destId="{41AEC643-04D4-4A18-8F82-8BA1D43A1C2C}" srcOrd="0" destOrd="0" presId="urn:microsoft.com/office/officeart/2005/8/layout/hierarchy2"/>
    <dgm:cxn modelId="{EC2B76BC-E549-4451-AE7E-DC940238BB10}" type="presOf" srcId="{E2F308AE-191B-488C-9377-E9F6C871447F}" destId="{419843B5-3C71-409E-9864-5B9DE3338658}" srcOrd="0" destOrd="0" presId="urn:microsoft.com/office/officeart/2005/8/layout/hierarchy2"/>
    <dgm:cxn modelId="{DC25D9C7-4D67-497F-9544-AC4B60ED55C1}" type="presOf" srcId="{323FF724-3E4E-4EFB-97E4-051A2AF7305F}" destId="{CFB6D4BD-B074-441D-B5E5-B50A306B39B2}" srcOrd="0" destOrd="0" presId="urn:microsoft.com/office/officeart/2005/8/layout/hierarchy2"/>
    <dgm:cxn modelId="{2DF34CC8-39E0-45ED-B1F9-007A8B7E3948}" type="presOf" srcId="{10059611-B67C-41A0-AAE3-311769A768A9}" destId="{A7C4102C-B02E-4BC4-8E0C-139C145B6471}" srcOrd="0" destOrd="0" presId="urn:microsoft.com/office/officeart/2005/8/layout/hierarchy2"/>
    <dgm:cxn modelId="{4FDE54CC-FEF7-4F83-A50D-38851BDBEF57}" srcId="{323FF724-3E4E-4EFB-97E4-051A2AF7305F}" destId="{1D4FADA1-319E-4CD0-92BA-A352201EBD59}" srcOrd="2" destOrd="0" parTransId="{101F31C4-21F4-4B28-ACA9-DDD924A842C5}" sibTransId="{8D0EE966-1143-481F-B050-1A1F7DB3F767}"/>
    <dgm:cxn modelId="{F72025DC-2AD0-4626-8592-9575D871FB6F}" type="presOf" srcId="{DF2D04A3-1A51-4403-9363-425E7566F573}" destId="{141C52E9-D331-472D-B49A-E44702F20190}" srcOrd="1" destOrd="0" presId="urn:microsoft.com/office/officeart/2005/8/layout/hierarchy2"/>
    <dgm:cxn modelId="{5F1A6BDC-C9E0-419B-9A8E-FF9819804ECF}" type="presOf" srcId="{101F31C4-21F4-4B28-ACA9-DDD924A842C5}" destId="{9F55D5DD-D38E-43E0-82C0-D2A036E62801}" srcOrd="0" destOrd="0" presId="urn:microsoft.com/office/officeart/2005/8/layout/hierarchy2"/>
    <dgm:cxn modelId="{FBC837EC-C9FC-4AA3-AE5F-87AE9CFF8BEA}" type="presOf" srcId="{F9165C73-2DE8-4BA4-A567-61F0DDCB9C5C}" destId="{9D88CD33-27C0-4678-BA30-41A0C45F5968}" srcOrd="0" destOrd="0" presId="urn:microsoft.com/office/officeart/2005/8/layout/hierarchy2"/>
    <dgm:cxn modelId="{65B03DEE-2716-4DED-8C7D-9BD149081BF3}" srcId="{9559FC3F-CB95-4AE5-92F2-8B237BFB0A46}" destId="{A70E2AF0-4BA0-4A27-A85F-BA7DE0492F21}" srcOrd="2" destOrd="0" parTransId="{28F9F35F-F555-4283-833D-87E6E5EEB531}" sibTransId="{319EB5C1-0C6E-41B1-BDA5-7539D8C3A43C}"/>
    <dgm:cxn modelId="{85AC72F2-AB7A-4C44-9C10-E516B19FDA9F}" type="presOf" srcId="{B6C19977-2F0C-4C63-9FAD-E6A178BF9946}" destId="{9BD1E42F-892D-4D53-93C5-C44E090D355B}" srcOrd="0" destOrd="0" presId="urn:microsoft.com/office/officeart/2005/8/layout/hierarchy2"/>
    <dgm:cxn modelId="{F5355BFF-F8D3-4831-ACFB-48B84C81CBA1}" type="presOf" srcId="{A70E2AF0-4BA0-4A27-A85F-BA7DE0492F21}" destId="{6780A101-E524-41B0-A512-CA5E9472D697}" srcOrd="0" destOrd="0" presId="urn:microsoft.com/office/officeart/2005/8/layout/hierarchy2"/>
    <dgm:cxn modelId="{B5777E07-85A9-420F-B5DB-FBFCF7A0FB45}" type="presParOf" srcId="{5756DA0F-E2F4-4647-906C-5677A7F6AF24}" destId="{62F8C419-FC19-47F2-97AB-C85244DC7D22}" srcOrd="0" destOrd="0" presId="urn:microsoft.com/office/officeart/2005/8/layout/hierarchy2"/>
    <dgm:cxn modelId="{F8D1C324-95CE-47EC-BEFB-0A93729D61E2}" type="presParOf" srcId="{62F8C419-FC19-47F2-97AB-C85244DC7D22}" destId="{2A7AF879-1B27-4161-B037-DEDFD9409DFE}" srcOrd="0" destOrd="0" presId="urn:microsoft.com/office/officeart/2005/8/layout/hierarchy2"/>
    <dgm:cxn modelId="{23AC9915-1F91-459B-BFA9-A2AB06600904}" type="presParOf" srcId="{62F8C419-FC19-47F2-97AB-C85244DC7D22}" destId="{2C01EB74-A747-4354-9811-D79F0EC087D7}" srcOrd="1" destOrd="0" presId="urn:microsoft.com/office/officeart/2005/8/layout/hierarchy2"/>
    <dgm:cxn modelId="{B3A94AE6-FB3E-4CF1-AC5E-0CD6221664CD}" type="presParOf" srcId="{2C01EB74-A747-4354-9811-D79F0EC087D7}" destId="{68568948-696E-46D6-A7E0-0EADC877C5CE}" srcOrd="0" destOrd="0" presId="urn:microsoft.com/office/officeart/2005/8/layout/hierarchy2"/>
    <dgm:cxn modelId="{07093C3A-A110-4A08-905A-C0F434684A64}" type="presParOf" srcId="{68568948-696E-46D6-A7E0-0EADC877C5CE}" destId="{141C52E9-D331-472D-B49A-E44702F20190}" srcOrd="0" destOrd="0" presId="urn:microsoft.com/office/officeart/2005/8/layout/hierarchy2"/>
    <dgm:cxn modelId="{6D8E8013-8A1A-4F56-ADB7-3934E9C5CA6E}" type="presParOf" srcId="{2C01EB74-A747-4354-9811-D79F0EC087D7}" destId="{B0A0FFBD-7359-4521-9030-AEC6133F6098}" srcOrd="1" destOrd="0" presId="urn:microsoft.com/office/officeart/2005/8/layout/hierarchy2"/>
    <dgm:cxn modelId="{4989792F-A2AD-4211-9AE6-DD734ECB3C90}" type="presParOf" srcId="{B0A0FFBD-7359-4521-9030-AEC6133F6098}" destId="{A7C4102C-B02E-4BC4-8E0C-139C145B6471}" srcOrd="0" destOrd="0" presId="urn:microsoft.com/office/officeart/2005/8/layout/hierarchy2"/>
    <dgm:cxn modelId="{C938D9CE-8877-448E-A5FA-2B5D10A6E99D}" type="presParOf" srcId="{B0A0FFBD-7359-4521-9030-AEC6133F6098}" destId="{9A8735DD-AC79-4C57-85CA-819F3CBA1276}" srcOrd="1" destOrd="0" presId="urn:microsoft.com/office/officeart/2005/8/layout/hierarchy2"/>
    <dgm:cxn modelId="{AB74DCA0-7809-4448-9AD7-6C90D4E9270D}" type="presParOf" srcId="{9A8735DD-AC79-4C57-85CA-819F3CBA1276}" destId="{85759BA3-5067-4900-9964-F72C7D6BE9EE}" srcOrd="0" destOrd="0" presId="urn:microsoft.com/office/officeart/2005/8/layout/hierarchy2"/>
    <dgm:cxn modelId="{FD9257D0-F099-4B50-BB2A-324F8A25453F}" type="presParOf" srcId="{85759BA3-5067-4900-9964-F72C7D6BE9EE}" destId="{2FD1519C-BFEC-479B-8E0A-5781926362B4}" srcOrd="0" destOrd="0" presId="urn:microsoft.com/office/officeart/2005/8/layout/hierarchy2"/>
    <dgm:cxn modelId="{D4AF3940-D9F1-44DE-8AA9-0784CCE672CB}" type="presParOf" srcId="{9A8735DD-AC79-4C57-85CA-819F3CBA1276}" destId="{2370AED4-BDFD-40A8-ACB7-36311B7ACF38}" srcOrd="1" destOrd="0" presId="urn:microsoft.com/office/officeart/2005/8/layout/hierarchy2"/>
    <dgm:cxn modelId="{184FA87F-76EC-4223-AC2C-64BFB9996B9D}" type="presParOf" srcId="{2370AED4-BDFD-40A8-ACB7-36311B7ACF38}" destId="{9BD1E42F-892D-4D53-93C5-C44E090D355B}" srcOrd="0" destOrd="0" presId="urn:microsoft.com/office/officeart/2005/8/layout/hierarchy2"/>
    <dgm:cxn modelId="{85BFB5D7-151E-44EA-838E-4C91D0E13A4B}" type="presParOf" srcId="{2370AED4-BDFD-40A8-ACB7-36311B7ACF38}" destId="{80B72693-E0EC-4D27-9C89-859BA9BC6A6C}" srcOrd="1" destOrd="0" presId="urn:microsoft.com/office/officeart/2005/8/layout/hierarchy2"/>
    <dgm:cxn modelId="{FEF2D145-7280-4349-A25F-4F9289B4A527}" type="presParOf" srcId="{9A8735DD-AC79-4C57-85CA-819F3CBA1276}" destId="{B987755C-703E-49B7-9E51-F7EC01CF67A4}" srcOrd="2" destOrd="0" presId="urn:microsoft.com/office/officeart/2005/8/layout/hierarchy2"/>
    <dgm:cxn modelId="{D991122D-FE10-494A-B84E-33B0AA1493F7}" type="presParOf" srcId="{B987755C-703E-49B7-9E51-F7EC01CF67A4}" destId="{C292F9DF-D60F-417E-88C8-4FCFB3034CF9}" srcOrd="0" destOrd="0" presId="urn:microsoft.com/office/officeart/2005/8/layout/hierarchy2"/>
    <dgm:cxn modelId="{B844C9FB-A399-4B85-BED2-F415A81DE1F3}" type="presParOf" srcId="{9A8735DD-AC79-4C57-85CA-819F3CBA1276}" destId="{E148B6B5-8CF5-4DBF-A55B-E8EBB2FF66E8}" srcOrd="3" destOrd="0" presId="urn:microsoft.com/office/officeart/2005/8/layout/hierarchy2"/>
    <dgm:cxn modelId="{3EE68304-BC35-4A06-B765-D8839D07286D}" type="presParOf" srcId="{E148B6B5-8CF5-4DBF-A55B-E8EBB2FF66E8}" destId="{1F99BFCB-0251-4B40-9EAF-82862CB0AB50}" srcOrd="0" destOrd="0" presId="urn:microsoft.com/office/officeart/2005/8/layout/hierarchy2"/>
    <dgm:cxn modelId="{D8A93A41-346F-460F-BE3E-00C0E6309DE0}" type="presParOf" srcId="{E148B6B5-8CF5-4DBF-A55B-E8EBB2FF66E8}" destId="{C361DCD2-BD2F-4F90-9504-98ACEDA96F4C}" srcOrd="1" destOrd="0" presId="urn:microsoft.com/office/officeart/2005/8/layout/hierarchy2"/>
    <dgm:cxn modelId="{2771FAC8-8CF2-4870-BB91-CA74663B1302}" type="presParOf" srcId="{9A8735DD-AC79-4C57-85CA-819F3CBA1276}" destId="{9D88CD33-27C0-4678-BA30-41A0C45F5968}" srcOrd="4" destOrd="0" presId="urn:microsoft.com/office/officeart/2005/8/layout/hierarchy2"/>
    <dgm:cxn modelId="{2FE7D849-74F8-4BF0-AD98-FE1A0ADE4B34}" type="presParOf" srcId="{9D88CD33-27C0-4678-BA30-41A0C45F5968}" destId="{41D79076-7651-4001-A080-2ECB56111061}" srcOrd="0" destOrd="0" presId="urn:microsoft.com/office/officeart/2005/8/layout/hierarchy2"/>
    <dgm:cxn modelId="{6303397E-9BF0-4A08-ACE2-1ECE028636A5}" type="presParOf" srcId="{9A8735DD-AC79-4C57-85CA-819F3CBA1276}" destId="{35AA49CB-7DFB-4136-8982-9BF61194B75B}" srcOrd="5" destOrd="0" presId="urn:microsoft.com/office/officeart/2005/8/layout/hierarchy2"/>
    <dgm:cxn modelId="{AE659558-213D-452B-9B41-4DBAAFE74F4B}" type="presParOf" srcId="{35AA49CB-7DFB-4136-8982-9BF61194B75B}" destId="{20CEF56D-F1FD-45B8-A194-C9E1A8DA222F}" srcOrd="0" destOrd="0" presId="urn:microsoft.com/office/officeart/2005/8/layout/hierarchy2"/>
    <dgm:cxn modelId="{A8A47B23-B852-440B-B73D-6D451E36F36E}" type="presParOf" srcId="{35AA49CB-7DFB-4136-8982-9BF61194B75B}" destId="{D79298DC-3BE3-4DB8-B6F9-EFB6A1A26B1C}" srcOrd="1" destOrd="0" presId="urn:microsoft.com/office/officeart/2005/8/layout/hierarchy2"/>
    <dgm:cxn modelId="{CA891246-FCBE-41E5-B581-FD9E7415A903}" type="presParOf" srcId="{2C01EB74-A747-4354-9811-D79F0EC087D7}" destId="{60E31E21-7C6C-4F4D-B19F-E72EB4B267B7}" srcOrd="2" destOrd="0" presId="urn:microsoft.com/office/officeart/2005/8/layout/hierarchy2"/>
    <dgm:cxn modelId="{C85BD583-0527-4EDB-B643-8B5590FDD536}" type="presParOf" srcId="{60E31E21-7C6C-4F4D-B19F-E72EB4B267B7}" destId="{C97B1D31-AEA3-49C6-BB0A-5A53D66AB280}" srcOrd="0" destOrd="0" presId="urn:microsoft.com/office/officeart/2005/8/layout/hierarchy2"/>
    <dgm:cxn modelId="{1D107BAD-F862-4DCE-9907-FA0242D0467B}" type="presParOf" srcId="{2C01EB74-A747-4354-9811-D79F0EC087D7}" destId="{5875DB33-30BE-40BF-80E0-5AAC30704A6F}" srcOrd="3" destOrd="0" presId="urn:microsoft.com/office/officeart/2005/8/layout/hierarchy2"/>
    <dgm:cxn modelId="{0E751D6E-90C8-4DB3-8F80-EC696A0CF85A}" type="presParOf" srcId="{5875DB33-30BE-40BF-80E0-5AAC30704A6F}" destId="{CFB6D4BD-B074-441D-B5E5-B50A306B39B2}" srcOrd="0" destOrd="0" presId="urn:microsoft.com/office/officeart/2005/8/layout/hierarchy2"/>
    <dgm:cxn modelId="{B64E74EF-DC13-4FD6-83F0-5F135C1B83AF}" type="presParOf" srcId="{5875DB33-30BE-40BF-80E0-5AAC30704A6F}" destId="{B6B37646-1B70-4F6C-9906-A7968E2986C5}" srcOrd="1" destOrd="0" presId="urn:microsoft.com/office/officeart/2005/8/layout/hierarchy2"/>
    <dgm:cxn modelId="{3BE4C113-C26F-4E63-BF12-709D77700ACD}" type="presParOf" srcId="{B6B37646-1B70-4F6C-9906-A7968E2986C5}" destId="{98A0E37C-6031-4E24-AB85-2A1249FBE66C}" srcOrd="0" destOrd="0" presId="urn:microsoft.com/office/officeart/2005/8/layout/hierarchy2"/>
    <dgm:cxn modelId="{1814842D-B3C6-4DC1-9C71-71DBC25076E0}" type="presParOf" srcId="{98A0E37C-6031-4E24-AB85-2A1249FBE66C}" destId="{2345EDA8-79AD-42EB-86AA-42F81DCB6FFD}" srcOrd="0" destOrd="0" presId="urn:microsoft.com/office/officeart/2005/8/layout/hierarchy2"/>
    <dgm:cxn modelId="{55DF5018-CDB9-4759-BC44-23130D66AD70}" type="presParOf" srcId="{B6B37646-1B70-4F6C-9906-A7968E2986C5}" destId="{26D9A634-DED6-4738-AC0E-7F781916575E}" srcOrd="1" destOrd="0" presId="urn:microsoft.com/office/officeart/2005/8/layout/hierarchy2"/>
    <dgm:cxn modelId="{9EB726F3-1276-4E6D-815E-9AA994EB8D03}" type="presParOf" srcId="{26D9A634-DED6-4738-AC0E-7F781916575E}" destId="{419843B5-3C71-409E-9864-5B9DE3338658}" srcOrd="0" destOrd="0" presId="urn:microsoft.com/office/officeart/2005/8/layout/hierarchy2"/>
    <dgm:cxn modelId="{E413FF75-8ADF-465C-85B5-C538B20BB5E5}" type="presParOf" srcId="{26D9A634-DED6-4738-AC0E-7F781916575E}" destId="{A5375E66-D6B4-4112-9C9C-E1EED602BEF2}" srcOrd="1" destOrd="0" presId="urn:microsoft.com/office/officeart/2005/8/layout/hierarchy2"/>
    <dgm:cxn modelId="{68440AF6-86AC-4C42-9354-C40B1B3E4177}" type="presParOf" srcId="{B6B37646-1B70-4F6C-9906-A7968E2986C5}" destId="{41AEC643-04D4-4A18-8F82-8BA1D43A1C2C}" srcOrd="2" destOrd="0" presId="urn:microsoft.com/office/officeart/2005/8/layout/hierarchy2"/>
    <dgm:cxn modelId="{99121E94-4B2B-451B-BEA8-89F6069A69EE}" type="presParOf" srcId="{41AEC643-04D4-4A18-8F82-8BA1D43A1C2C}" destId="{A1186809-EED1-417D-9839-AC97BDD4CF23}" srcOrd="0" destOrd="0" presId="urn:microsoft.com/office/officeart/2005/8/layout/hierarchy2"/>
    <dgm:cxn modelId="{7AD79938-A338-4818-BFAD-3C8896D4B998}" type="presParOf" srcId="{B6B37646-1B70-4F6C-9906-A7968E2986C5}" destId="{FCE3246E-DB69-4248-B345-178B75FCCB79}" srcOrd="3" destOrd="0" presId="urn:microsoft.com/office/officeart/2005/8/layout/hierarchy2"/>
    <dgm:cxn modelId="{239FC768-BD6B-4EB1-940F-AF4C86572B6C}" type="presParOf" srcId="{FCE3246E-DB69-4248-B345-178B75FCCB79}" destId="{0E53C235-A383-4297-8C94-0102132E5FB7}" srcOrd="0" destOrd="0" presId="urn:microsoft.com/office/officeart/2005/8/layout/hierarchy2"/>
    <dgm:cxn modelId="{89286167-0654-4C89-AF27-E5C965209909}" type="presParOf" srcId="{FCE3246E-DB69-4248-B345-178B75FCCB79}" destId="{19C30A73-8A29-4C4D-9198-952762434C96}" srcOrd="1" destOrd="0" presId="urn:microsoft.com/office/officeart/2005/8/layout/hierarchy2"/>
    <dgm:cxn modelId="{8869E208-D85E-443C-8E13-5371B3444192}" type="presParOf" srcId="{B6B37646-1B70-4F6C-9906-A7968E2986C5}" destId="{9F55D5DD-D38E-43E0-82C0-D2A036E62801}" srcOrd="4" destOrd="0" presId="urn:microsoft.com/office/officeart/2005/8/layout/hierarchy2"/>
    <dgm:cxn modelId="{6A235D25-72C8-433A-8A49-012E3781ACCF}" type="presParOf" srcId="{9F55D5DD-D38E-43E0-82C0-D2A036E62801}" destId="{657FE21C-4E36-47B5-8BA3-461F116E014F}" srcOrd="0" destOrd="0" presId="urn:microsoft.com/office/officeart/2005/8/layout/hierarchy2"/>
    <dgm:cxn modelId="{AF45DF91-5F19-4805-8B2C-36DDA0F6536E}" type="presParOf" srcId="{B6B37646-1B70-4F6C-9906-A7968E2986C5}" destId="{05612883-B599-450F-885F-6B934A260AF0}" srcOrd="5" destOrd="0" presId="urn:microsoft.com/office/officeart/2005/8/layout/hierarchy2"/>
    <dgm:cxn modelId="{5206BCA6-7907-4EC5-B993-96E52AF3E515}" type="presParOf" srcId="{05612883-B599-450F-885F-6B934A260AF0}" destId="{4B1BFC46-C02E-4BE3-9922-E9398A321155}" srcOrd="0" destOrd="0" presId="urn:microsoft.com/office/officeart/2005/8/layout/hierarchy2"/>
    <dgm:cxn modelId="{9386C3C1-1884-4751-A804-546439965BA7}" type="presParOf" srcId="{05612883-B599-450F-885F-6B934A260AF0}" destId="{01D0CFCA-F785-46FD-90E0-5082F7F4557A}" srcOrd="1" destOrd="0" presId="urn:microsoft.com/office/officeart/2005/8/layout/hierarchy2"/>
    <dgm:cxn modelId="{3E488EE3-F7DE-479E-AA1A-26818AC6839D}" type="presParOf" srcId="{2C01EB74-A747-4354-9811-D79F0EC087D7}" destId="{21F82C17-AAB0-4D0E-A244-3F87AA6E0CF6}" srcOrd="4" destOrd="0" presId="urn:microsoft.com/office/officeart/2005/8/layout/hierarchy2"/>
    <dgm:cxn modelId="{BD13B3EF-FC95-498C-B127-0C9C2F7B6351}" type="presParOf" srcId="{21F82C17-AAB0-4D0E-A244-3F87AA6E0CF6}" destId="{97814753-5041-441D-BEEC-FBA7AF779C91}" srcOrd="0" destOrd="0" presId="urn:microsoft.com/office/officeart/2005/8/layout/hierarchy2"/>
    <dgm:cxn modelId="{D12C8C46-5C0F-4728-8FB9-76178C1378A0}" type="presParOf" srcId="{2C01EB74-A747-4354-9811-D79F0EC087D7}" destId="{CDA6C04A-A895-40D8-8D80-071E5904B4E6}" srcOrd="5" destOrd="0" presId="urn:microsoft.com/office/officeart/2005/8/layout/hierarchy2"/>
    <dgm:cxn modelId="{CA7F2F12-F591-4933-A36F-5DB20532DE1F}" type="presParOf" srcId="{CDA6C04A-A895-40D8-8D80-071E5904B4E6}" destId="{6780A101-E524-41B0-A512-CA5E9472D697}" srcOrd="0" destOrd="0" presId="urn:microsoft.com/office/officeart/2005/8/layout/hierarchy2"/>
    <dgm:cxn modelId="{F69C9D5B-AB67-40A6-B514-A5CD0ACFF0A6}" type="presParOf" srcId="{CDA6C04A-A895-40D8-8D80-071E5904B4E6}" destId="{2417B51B-B807-40B5-9946-88B00C71CE39}" srcOrd="1" destOrd="0" presId="urn:microsoft.com/office/officeart/2005/8/layout/hierarchy2"/>
    <dgm:cxn modelId="{8C46ADA3-9A37-4138-95C2-CF8D953C8F1C}" type="presParOf" srcId="{2417B51B-B807-40B5-9946-88B00C71CE39}" destId="{CCC04C68-BBA0-4114-AFE0-5EE970888877}" srcOrd="0" destOrd="0" presId="urn:microsoft.com/office/officeart/2005/8/layout/hierarchy2"/>
    <dgm:cxn modelId="{F855DB73-2161-45A2-B0BF-47B71719BCB0}" type="presParOf" srcId="{CCC04C68-BBA0-4114-AFE0-5EE970888877}" destId="{C562ACBF-CEB6-4C4A-A91D-59417B11ABE1}" srcOrd="0" destOrd="0" presId="urn:microsoft.com/office/officeart/2005/8/layout/hierarchy2"/>
    <dgm:cxn modelId="{8337FF5D-F9C4-4843-AF19-DFB89EA6F0C5}" type="presParOf" srcId="{2417B51B-B807-40B5-9946-88B00C71CE39}" destId="{56D4C7B3-19D7-4DFD-9BD1-E4C38B287E73}" srcOrd="1" destOrd="0" presId="urn:microsoft.com/office/officeart/2005/8/layout/hierarchy2"/>
    <dgm:cxn modelId="{9105AE69-631A-41FA-A197-68B21D3EFBB6}" type="presParOf" srcId="{56D4C7B3-19D7-4DFD-9BD1-E4C38B287E73}" destId="{CE493346-2FAF-403E-BCF1-69F171C9A386}" srcOrd="0" destOrd="0" presId="urn:microsoft.com/office/officeart/2005/8/layout/hierarchy2"/>
    <dgm:cxn modelId="{6336F35C-08E5-4180-B534-67A3F3F78DDC}" type="presParOf" srcId="{56D4C7B3-19D7-4DFD-9BD1-E4C38B287E73}" destId="{B6BD71BE-DA05-4194-B274-C05FA49E3500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15FED240-D3F7-42BB-B5BC-6D0C649BA1A6}" type="doc">
      <dgm:prSet loTypeId="urn:microsoft.com/office/officeart/2005/8/layout/hierarchy2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CL"/>
        </a:p>
      </dgm:t>
    </dgm:pt>
    <dgm:pt modelId="{9559FC3F-CB95-4AE5-92F2-8B237BFB0A46}">
      <dgm:prSet phldrT="[Texto]"/>
      <dgm:spPr>
        <a:solidFill>
          <a:srgbClr val="00B050"/>
        </a:solidFill>
      </dgm:spPr>
      <dgm:t>
        <a:bodyPr/>
        <a:lstStyle/>
        <a:p>
          <a:r>
            <a:rPr lang="es-CL" dirty="0"/>
            <a:t>Cultivos Anuales</a:t>
          </a:r>
        </a:p>
      </dgm:t>
    </dgm:pt>
    <dgm:pt modelId="{7C2629B3-76B7-4EAA-B605-3E45CF84E12E}" type="parTrans" cxnId="{94157E8C-D4DC-4E1F-B2C3-40CB8155D5D1}">
      <dgm:prSet/>
      <dgm:spPr/>
      <dgm:t>
        <a:bodyPr/>
        <a:lstStyle/>
        <a:p>
          <a:endParaRPr lang="es-CL"/>
        </a:p>
      </dgm:t>
    </dgm:pt>
    <dgm:pt modelId="{D3B28BDF-D601-43B9-8F90-9E65AE43E635}" type="sibTrans" cxnId="{94157E8C-D4DC-4E1F-B2C3-40CB8155D5D1}">
      <dgm:prSet/>
      <dgm:spPr/>
      <dgm:t>
        <a:bodyPr/>
        <a:lstStyle/>
        <a:p>
          <a:endParaRPr lang="es-CL"/>
        </a:p>
      </dgm:t>
    </dgm:pt>
    <dgm:pt modelId="{10059611-B67C-41A0-AAE3-311769A768A9}">
      <dgm:prSet phldrT="[Texto]"/>
      <dgm:spPr>
        <a:solidFill>
          <a:srgbClr val="FF6699"/>
        </a:solidFill>
      </dgm:spPr>
      <dgm:t>
        <a:bodyPr/>
        <a:lstStyle/>
        <a:p>
          <a:r>
            <a:rPr lang="es-CL" dirty="0"/>
            <a:t>Cultivos permanentes (fruticultura)</a:t>
          </a:r>
        </a:p>
      </dgm:t>
    </dgm:pt>
    <dgm:pt modelId="{DF2D04A3-1A51-4403-9363-425E7566F573}" type="parTrans" cxnId="{A43B067D-B388-4252-9CAC-D3CC4992B73A}">
      <dgm:prSet/>
      <dgm:spPr/>
      <dgm:t>
        <a:bodyPr/>
        <a:lstStyle/>
        <a:p>
          <a:endParaRPr lang="es-CL"/>
        </a:p>
      </dgm:t>
    </dgm:pt>
    <dgm:pt modelId="{E6B7D9B0-7F99-4157-ABFC-D61C072F7C25}" type="sibTrans" cxnId="{A43B067D-B388-4252-9CAC-D3CC4992B73A}">
      <dgm:prSet/>
      <dgm:spPr/>
      <dgm:t>
        <a:bodyPr/>
        <a:lstStyle/>
        <a:p>
          <a:endParaRPr lang="es-CL"/>
        </a:p>
      </dgm:t>
    </dgm:pt>
    <dgm:pt modelId="{B6C19977-2F0C-4C63-9FAD-E6A178BF9946}">
      <dgm:prSet phldrT="[Texto]"/>
      <dgm:spPr/>
      <dgm:t>
        <a:bodyPr/>
        <a:lstStyle/>
        <a:p>
          <a:r>
            <a:rPr lang="es-CL" dirty="0"/>
            <a:t>Productivas</a:t>
          </a:r>
        </a:p>
      </dgm:t>
    </dgm:pt>
    <dgm:pt modelId="{F50DCAAF-DCE8-4A29-A270-112EDE6C96D4}" type="parTrans" cxnId="{CC850C1F-2328-4209-B490-FE655C980726}">
      <dgm:prSet/>
      <dgm:spPr/>
      <dgm:t>
        <a:bodyPr/>
        <a:lstStyle/>
        <a:p>
          <a:endParaRPr lang="es-CL"/>
        </a:p>
      </dgm:t>
    </dgm:pt>
    <dgm:pt modelId="{E372ED96-BE4F-4545-8F70-9B19D2D6CE75}" type="sibTrans" cxnId="{CC850C1F-2328-4209-B490-FE655C980726}">
      <dgm:prSet/>
      <dgm:spPr/>
      <dgm:t>
        <a:bodyPr/>
        <a:lstStyle/>
        <a:p>
          <a:endParaRPr lang="es-CL"/>
        </a:p>
      </dgm:t>
    </dgm:pt>
    <dgm:pt modelId="{C48A703F-53F6-436B-920D-81CD7B85585E}">
      <dgm:prSet phldrT="[Texto]"/>
      <dgm:spPr/>
      <dgm:t>
        <a:bodyPr/>
        <a:lstStyle/>
        <a:p>
          <a:r>
            <a:rPr lang="es-CL" dirty="0"/>
            <a:t>Económicas</a:t>
          </a:r>
        </a:p>
      </dgm:t>
    </dgm:pt>
    <dgm:pt modelId="{F0ADAFC0-61DF-4C6B-8DE0-73039386E534}" type="parTrans" cxnId="{35CC0B0B-B41D-4960-A522-1CBACEB6E7C7}">
      <dgm:prSet/>
      <dgm:spPr/>
      <dgm:t>
        <a:bodyPr/>
        <a:lstStyle/>
        <a:p>
          <a:endParaRPr lang="es-CL"/>
        </a:p>
      </dgm:t>
    </dgm:pt>
    <dgm:pt modelId="{6B690204-5FED-4FB5-892D-C8F4A2174731}" type="sibTrans" cxnId="{35CC0B0B-B41D-4960-A522-1CBACEB6E7C7}">
      <dgm:prSet/>
      <dgm:spPr/>
      <dgm:t>
        <a:bodyPr/>
        <a:lstStyle/>
        <a:p>
          <a:endParaRPr lang="es-CL"/>
        </a:p>
      </dgm:t>
    </dgm:pt>
    <dgm:pt modelId="{323FF724-3E4E-4EFB-97E4-051A2AF7305F}">
      <dgm:prSet phldrT="[Texto]"/>
      <dgm:spPr>
        <a:solidFill>
          <a:srgbClr val="FF6699"/>
        </a:solidFill>
      </dgm:spPr>
      <dgm:t>
        <a:bodyPr/>
        <a:lstStyle/>
        <a:p>
          <a:r>
            <a:rPr lang="es-CL" dirty="0"/>
            <a:t>Cultivos anuales (cereales, legumbres, tubérculos, industriales y hortalizas)</a:t>
          </a:r>
        </a:p>
      </dgm:t>
    </dgm:pt>
    <dgm:pt modelId="{D0AF70FB-0155-49F2-B069-EE24A264D8E3}" type="parTrans" cxnId="{BDB16322-DBB4-431B-8B6D-1DE630A0DB00}">
      <dgm:prSet/>
      <dgm:spPr/>
      <dgm:t>
        <a:bodyPr/>
        <a:lstStyle/>
        <a:p>
          <a:endParaRPr lang="es-CL"/>
        </a:p>
      </dgm:t>
    </dgm:pt>
    <dgm:pt modelId="{9B51A719-E6C7-45E6-94B0-E30FDDF82D45}" type="sibTrans" cxnId="{BDB16322-DBB4-431B-8B6D-1DE630A0DB00}">
      <dgm:prSet/>
      <dgm:spPr/>
      <dgm:t>
        <a:bodyPr/>
        <a:lstStyle/>
        <a:p>
          <a:endParaRPr lang="es-CL"/>
        </a:p>
      </dgm:t>
    </dgm:pt>
    <dgm:pt modelId="{6E246BED-6921-4D67-BA54-56C72260E8D5}">
      <dgm:prSet/>
      <dgm:spPr/>
      <dgm:t>
        <a:bodyPr/>
        <a:lstStyle/>
        <a:p>
          <a:r>
            <a:rPr lang="es-CL" dirty="0"/>
            <a:t>Sociales</a:t>
          </a:r>
        </a:p>
      </dgm:t>
    </dgm:pt>
    <dgm:pt modelId="{F9165C73-2DE8-4BA4-A567-61F0DDCB9C5C}" type="parTrans" cxnId="{43166176-9E07-4823-9E08-67C5F3BE5213}">
      <dgm:prSet/>
      <dgm:spPr/>
      <dgm:t>
        <a:bodyPr/>
        <a:lstStyle/>
        <a:p>
          <a:endParaRPr lang="es-CL"/>
        </a:p>
      </dgm:t>
    </dgm:pt>
    <dgm:pt modelId="{76BB2408-6AED-4E14-8B7C-22D55C674254}" type="sibTrans" cxnId="{43166176-9E07-4823-9E08-67C5F3BE5213}">
      <dgm:prSet/>
      <dgm:spPr/>
      <dgm:t>
        <a:bodyPr/>
        <a:lstStyle/>
        <a:p>
          <a:endParaRPr lang="es-CL"/>
        </a:p>
      </dgm:t>
    </dgm:pt>
    <dgm:pt modelId="{1D4FADA1-319E-4CD0-92BA-A352201EBD59}">
      <dgm:prSet phldrT="[Texto]"/>
      <dgm:spPr/>
      <dgm:t>
        <a:bodyPr/>
        <a:lstStyle/>
        <a:p>
          <a:r>
            <a:rPr lang="es-CL" dirty="0"/>
            <a:t>Sociales </a:t>
          </a:r>
        </a:p>
      </dgm:t>
    </dgm:pt>
    <dgm:pt modelId="{8D0EE966-1143-481F-B050-1A1F7DB3F767}" type="sibTrans" cxnId="{4FDE54CC-FEF7-4F83-A50D-38851BDBEF57}">
      <dgm:prSet/>
      <dgm:spPr/>
      <dgm:t>
        <a:bodyPr/>
        <a:lstStyle/>
        <a:p>
          <a:endParaRPr lang="es-CL"/>
        </a:p>
      </dgm:t>
    </dgm:pt>
    <dgm:pt modelId="{101F31C4-21F4-4B28-ACA9-DDD924A842C5}" type="parTrans" cxnId="{4FDE54CC-FEF7-4F83-A50D-38851BDBEF57}">
      <dgm:prSet/>
      <dgm:spPr/>
      <dgm:t>
        <a:bodyPr/>
        <a:lstStyle/>
        <a:p>
          <a:endParaRPr lang="es-CL"/>
        </a:p>
      </dgm:t>
    </dgm:pt>
    <dgm:pt modelId="{F433CB9E-169C-46E2-9464-181B31080A70}">
      <dgm:prSet/>
      <dgm:spPr/>
      <dgm:t>
        <a:bodyPr/>
        <a:lstStyle/>
        <a:p>
          <a:r>
            <a:rPr lang="es-CL" dirty="0"/>
            <a:t>Económicas </a:t>
          </a:r>
        </a:p>
      </dgm:t>
    </dgm:pt>
    <dgm:pt modelId="{797EE6CA-0125-4779-BE06-2B87CA149A9E}" type="parTrans" cxnId="{A759ED48-B902-40CD-9027-53E73C47215D}">
      <dgm:prSet/>
      <dgm:spPr/>
      <dgm:t>
        <a:bodyPr/>
        <a:lstStyle/>
        <a:p>
          <a:endParaRPr lang="es-CL"/>
        </a:p>
      </dgm:t>
    </dgm:pt>
    <dgm:pt modelId="{EE148D0D-E2EB-499E-B5B1-515363D4713B}" type="sibTrans" cxnId="{A759ED48-B902-40CD-9027-53E73C47215D}">
      <dgm:prSet/>
      <dgm:spPr/>
      <dgm:t>
        <a:bodyPr/>
        <a:lstStyle/>
        <a:p>
          <a:endParaRPr lang="es-CL"/>
        </a:p>
      </dgm:t>
    </dgm:pt>
    <dgm:pt modelId="{E2F308AE-191B-488C-9377-E9F6C871447F}">
      <dgm:prSet/>
      <dgm:spPr/>
      <dgm:t>
        <a:bodyPr/>
        <a:lstStyle/>
        <a:p>
          <a:r>
            <a:rPr lang="es-CL" dirty="0"/>
            <a:t>Productivas</a:t>
          </a:r>
        </a:p>
      </dgm:t>
    </dgm:pt>
    <dgm:pt modelId="{3E4AEA75-24B9-458E-B63D-562BC1610B3B}" type="parTrans" cxnId="{138935B8-48F6-40CC-ACA9-20CBAC5C21A9}">
      <dgm:prSet/>
      <dgm:spPr/>
      <dgm:t>
        <a:bodyPr/>
        <a:lstStyle/>
        <a:p>
          <a:endParaRPr lang="es-CL"/>
        </a:p>
      </dgm:t>
    </dgm:pt>
    <dgm:pt modelId="{A53613D4-8122-473C-AC9D-FF83CBFB3530}" type="sibTrans" cxnId="{138935B8-48F6-40CC-ACA9-20CBAC5C21A9}">
      <dgm:prSet/>
      <dgm:spPr/>
      <dgm:t>
        <a:bodyPr/>
        <a:lstStyle/>
        <a:p>
          <a:endParaRPr lang="es-CL"/>
        </a:p>
      </dgm:t>
    </dgm:pt>
    <dgm:pt modelId="{A70E2AF0-4BA0-4A27-A85F-BA7DE0492F21}">
      <dgm:prSet/>
      <dgm:spPr>
        <a:solidFill>
          <a:srgbClr val="FF6699"/>
        </a:solidFill>
      </dgm:spPr>
      <dgm:t>
        <a:bodyPr/>
        <a:lstStyle/>
        <a:p>
          <a:r>
            <a:rPr lang="es-CL" dirty="0"/>
            <a:t>Estadísticas especiales</a:t>
          </a:r>
        </a:p>
      </dgm:t>
    </dgm:pt>
    <dgm:pt modelId="{28F9F35F-F555-4283-833D-87E6E5EEB531}" type="parTrans" cxnId="{65B03DEE-2716-4DED-8C7D-9BD149081BF3}">
      <dgm:prSet/>
      <dgm:spPr/>
      <dgm:t>
        <a:bodyPr/>
        <a:lstStyle/>
        <a:p>
          <a:endParaRPr lang="es-CL"/>
        </a:p>
      </dgm:t>
    </dgm:pt>
    <dgm:pt modelId="{319EB5C1-0C6E-41B1-BDA5-7539D8C3A43C}" type="sibTrans" cxnId="{65B03DEE-2716-4DED-8C7D-9BD149081BF3}">
      <dgm:prSet/>
      <dgm:spPr/>
      <dgm:t>
        <a:bodyPr/>
        <a:lstStyle/>
        <a:p>
          <a:endParaRPr lang="es-CL"/>
        </a:p>
      </dgm:t>
    </dgm:pt>
    <dgm:pt modelId="{B20F8F1F-B5D1-49D6-B831-1499DF4360A7}">
      <dgm:prSet/>
      <dgm:spPr/>
      <dgm:t>
        <a:bodyPr/>
        <a:lstStyle/>
        <a:p>
          <a:r>
            <a:rPr lang="es-CL" dirty="0"/>
            <a:t>Cruce de variables</a:t>
          </a:r>
        </a:p>
      </dgm:t>
    </dgm:pt>
    <dgm:pt modelId="{9BB9B6C3-CDFC-4EB3-9440-25133C824564}" type="parTrans" cxnId="{A3CA1816-3D14-46F6-A8B4-D8510C9BAB1D}">
      <dgm:prSet/>
      <dgm:spPr/>
      <dgm:t>
        <a:bodyPr/>
        <a:lstStyle/>
        <a:p>
          <a:endParaRPr lang="es-CL"/>
        </a:p>
      </dgm:t>
    </dgm:pt>
    <dgm:pt modelId="{05352F81-C5B5-4CCD-809C-55974321A445}" type="sibTrans" cxnId="{A3CA1816-3D14-46F6-A8B4-D8510C9BAB1D}">
      <dgm:prSet/>
      <dgm:spPr/>
      <dgm:t>
        <a:bodyPr/>
        <a:lstStyle/>
        <a:p>
          <a:endParaRPr lang="es-CL"/>
        </a:p>
      </dgm:t>
    </dgm:pt>
    <dgm:pt modelId="{5756DA0F-E2F4-4647-906C-5677A7F6AF24}" type="pres">
      <dgm:prSet presAssocID="{15FED240-D3F7-42BB-B5BC-6D0C649BA1A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2F8C419-FC19-47F2-97AB-C85244DC7D22}" type="pres">
      <dgm:prSet presAssocID="{9559FC3F-CB95-4AE5-92F2-8B237BFB0A46}" presName="root1" presStyleCnt="0"/>
      <dgm:spPr/>
    </dgm:pt>
    <dgm:pt modelId="{2A7AF879-1B27-4161-B037-DEDFD9409DFE}" type="pres">
      <dgm:prSet presAssocID="{9559FC3F-CB95-4AE5-92F2-8B237BFB0A46}" presName="LevelOneTextNode" presStyleLbl="node0" presStyleIdx="0" presStyleCnt="1">
        <dgm:presLayoutVars>
          <dgm:chPref val="3"/>
        </dgm:presLayoutVars>
      </dgm:prSet>
      <dgm:spPr/>
    </dgm:pt>
    <dgm:pt modelId="{2C01EB74-A747-4354-9811-D79F0EC087D7}" type="pres">
      <dgm:prSet presAssocID="{9559FC3F-CB95-4AE5-92F2-8B237BFB0A46}" presName="level2hierChild" presStyleCnt="0"/>
      <dgm:spPr/>
    </dgm:pt>
    <dgm:pt modelId="{68568948-696E-46D6-A7E0-0EADC877C5CE}" type="pres">
      <dgm:prSet presAssocID="{DF2D04A3-1A51-4403-9363-425E7566F573}" presName="conn2-1" presStyleLbl="parChTrans1D2" presStyleIdx="0" presStyleCnt="3"/>
      <dgm:spPr/>
    </dgm:pt>
    <dgm:pt modelId="{141C52E9-D331-472D-B49A-E44702F20190}" type="pres">
      <dgm:prSet presAssocID="{DF2D04A3-1A51-4403-9363-425E7566F573}" presName="connTx" presStyleLbl="parChTrans1D2" presStyleIdx="0" presStyleCnt="3"/>
      <dgm:spPr/>
    </dgm:pt>
    <dgm:pt modelId="{B0A0FFBD-7359-4521-9030-AEC6133F6098}" type="pres">
      <dgm:prSet presAssocID="{10059611-B67C-41A0-AAE3-311769A768A9}" presName="root2" presStyleCnt="0"/>
      <dgm:spPr/>
    </dgm:pt>
    <dgm:pt modelId="{A7C4102C-B02E-4BC4-8E0C-139C145B6471}" type="pres">
      <dgm:prSet presAssocID="{10059611-B67C-41A0-AAE3-311769A768A9}" presName="LevelTwoTextNode" presStyleLbl="node2" presStyleIdx="0" presStyleCnt="3" custLinFactNeighborX="10578" custLinFactNeighborY="11527">
        <dgm:presLayoutVars>
          <dgm:chPref val="3"/>
        </dgm:presLayoutVars>
      </dgm:prSet>
      <dgm:spPr/>
    </dgm:pt>
    <dgm:pt modelId="{9A8735DD-AC79-4C57-85CA-819F3CBA1276}" type="pres">
      <dgm:prSet presAssocID="{10059611-B67C-41A0-AAE3-311769A768A9}" presName="level3hierChild" presStyleCnt="0"/>
      <dgm:spPr/>
    </dgm:pt>
    <dgm:pt modelId="{85759BA3-5067-4900-9964-F72C7D6BE9EE}" type="pres">
      <dgm:prSet presAssocID="{F50DCAAF-DCE8-4A29-A270-112EDE6C96D4}" presName="conn2-1" presStyleLbl="parChTrans1D3" presStyleIdx="0" presStyleCnt="7"/>
      <dgm:spPr/>
    </dgm:pt>
    <dgm:pt modelId="{2FD1519C-BFEC-479B-8E0A-5781926362B4}" type="pres">
      <dgm:prSet presAssocID="{F50DCAAF-DCE8-4A29-A270-112EDE6C96D4}" presName="connTx" presStyleLbl="parChTrans1D3" presStyleIdx="0" presStyleCnt="7"/>
      <dgm:spPr/>
    </dgm:pt>
    <dgm:pt modelId="{2370AED4-BDFD-40A8-ACB7-36311B7ACF38}" type="pres">
      <dgm:prSet presAssocID="{B6C19977-2F0C-4C63-9FAD-E6A178BF9946}" presName="root2" presStyleCnt="0"/>
      <dgm:spPr/>
    </dgm:pt>
    <dgm:pt modelId="{9BD1E42F-892D-4D53-93C5-C44E090D355B}" type="pres">
      <dgm:prSet presAssocID="{B6C19977-2F0C-4C63-9FAD-E6A178BF9946}" presName="LevelTwoTextNode" presStyleLbl="node3" presStyleIdx="0" presStyleCnt="7">
        <dgm:presLayoutVars>
          <dgm:chPref val="3"/>
        </dgm:presLayoutVars>
      </dgm:prSet>
      <dgm:spPr/>
    </dgm:pt>
    <dgm:pt modelId="{80B72693-E0EC-4D27-9C89-859BA9BC6A6C}" type="pres">
      <dgm:prSet presAssocID="{B6C19977-2F0C-4C63-9FAD-E6A178BF9946}" presName="level3hierChild" presStyleCnt="0"/>
      <dgm:spPr/>
    </dgm:pt>
    <dgm:pt modelId="{B987755C-703E-49B7-9E51-F7EC01CF67A4}" type="pres">
      <dgm:prSet presAssocID="{F0ADAFC0-61DF-4C6B-8DE0-73039386E534}" presName="conn2-1" presStyleLbl="parChTrans1D3" presStyleIdx="1" presStyleCnt="7"/>
      <dgm:spPr/>
    </dgm:pt>
    <dgm:pt modelId="{C292F9DF-D60F-417E-88C8-4FCFB3034CF9}" type="pres">
      <dgm:prSet presAssocID="{F0ADAFC0-61DF-4C6B-8DE0-73039386E534}" presName="connTx" presStyleLbl="parChTrans1D3" presStyleIdx="1" presStyleCnt="7"/>
      <dgm:spPr/>
    </dgm:pt>
    <dgm:pt modelId="{E148B6B5-8CF5-4DBF-A55B-E8EBB2FF66E8}" type="pres">
      <dgm:prSet presAssocID="{C48A703F-53F6-436B-920D-81CD7B85585E}" presName="root2" presStyleCnt="0"/>
      <dgm:spPr/>
    </dgm:pt>
    <dgm:pt modelId="{1F99BFCB-0251-4B40-9EAF-82862CB0AB50}" type="pres">
      <dgm:prSet presAssocID="{C48A703F-53F6-436B-920D-81CD7B85585E}" presName="LevelTwoTextNode" presStyleLbl="node3" presStyleIdx="1" presStyleCnt="7" custScaleX="100198" custLinFactNeighborX="114" custLinFactNeighborY="2851">
        <dgm:presLayoutVars>
          <dgm:chPref val="3"/>
        </dgm:presLayoutVars>
      </dgm:prSet>
      <dgm:spPr/>
    </dgm:pt>
    <dgm:pt modelId="{C361DCD2-BD2F-4F90-9504-98ACEDA96F4C}" type="pres">
      <dgm:prSet presAssocID="{C48A703F-53F6-436B-920D-81CD7B85585E}" presName="level3hierChild" presStyleCnt="0"/>
      <dgm:spPr/>
    </dgm:pt>
    <dgm:pt modelId="{9D88CD33-27C0-4678-BA30-41A0C45F5968}" type="pres">
      <dgm:prSet presAssocID="{F9165C73-2DE8-4BA4-A567-61F0DDCB9C5C}" presName="conn2-1" presStyleLbl="parChTrans1D3" presStyleIdx="2" presStyleCnt="7"/>
      <dgm:spPr/>
    </dgm:pt>
    <dgm:pt modelId="{41D79076-7651-4001-A080-2ECB56111061}" type="pres">
      <dgm:prSet presAssocID="{F9165C73-2DE8-4BA4-A567-61F0DDCB9C5C}" presName="connTx" presStyleLbl="parChTrans1D3" presStyleIdx="2" presStyleCnt="7"/>
      <dgm:spPr/>
    </dgm:pt>
    <dgm:pt modelId="{35AA49CB-7DFB-4136-8982-9BF61194B75B}" type="pres">
      <dgm:prSet presAssocID="{6E246BED-6921-4D67-BA54-56C72260E8D5}" presName="root2" presStyleCnt="0"/>
      <dgm:spPr/>
    </dgm:pt>
    <dgm:pt modelId="{20CEF56D-F1FD-45B8-A194-C9E1A8DA222F}" type="pres">
      <dgm:prSet presAssocID="{6E246BED-6921-4D67-BA54-56C72260E8D5}" presName="LevelTwoTextNode" presStyleLbl="node3" presStyleIdx="2" presStyleCnt="7">
        <dgm:presLayoutVars>
          <dgm:chPref val="3"/>
        </dgm:presLayoutVars>
      </dgm:prSet>
      <dgm:spPr/>
    </dgm:pt>
    <dgm:pt modelId="{D79298DC-3BE3-4DB8-B6F9-EFB6A1A26B1C}" type="pres">
      <dgm:prSet presAssocID="{6E246BED-6921-4D67-BA54-56C72260E8D5}" presName="level3hierChild" presStyleCnt="0"/>
      <dgm:spPr/>
    </dgm:pt>
    <dgm:pt modelId="{60E31E21-7C6C-4F4D-B19F-E72EB4B267B7}" type="pres">
      <dgm:prSet presAssocID="{D0AF70FB-0155-49F2-B069-EE24A264D8E3}" presName="conn2-1" presStyleLbl="parChTrans1D2" presStyleIdx="1" presStyleCnt="3"/>
      <dgm:spPr/>
    </dgm:pt>
    <dgm:pt modelId="{C97B1D31-AEA3-49C6-BB0A-5A53D66AB280}" type="pres">
      <dgm:prSet presAssocID="{D0AF70FB-0155-49F2-B069-EE24A264D8E3}" presName="connTx" presStyleLbl="parChTrans1D2" presStyleIdx="1" presStyleCnt="3"/>
      <dgm:spPr/>
    </dgm:pt>
    <dgm:pt modelId="{5875DB33-30BE-40BF-80E0-5AAC30704A6F}" type="pres">
      <dgm:prSet presAssocID="{323FF724-3E4E-4EFB-97E4-051A2AF7305F}" presName="root2" presStyleCnt="0"/>
      <dgm:spPr/>
    </dgm:pt>
    <dgm:pt modelId="{CFB6D4BD-B074-441D-B5E5-B50A306B39B2}" type="pres">
      <dgm:prSet presAssocID="{323FF724-3E4E-4EFB-97E4-051A2AF7305F}" presName="LevelTwoTextNode" presStyleLbl="node2" presStyleIdx="1" presStyleCnt="3">
        <dgm:presLayoutVars>
          <dgm:chPref val="3"/>
        </dgm:presLayoutVars>
      </dgm:prSet>
      <dgm:spPr/>
    </dgm:pt>
    <dgm:pt modelId="{B6B37646-1B70-4F6C-9906-A7968E2986C5}" type="pres">
      <dgm:prSet presAssocID="{323FF724-3E4E-4EFB-97E4-051A2AF7305F}" presName="level3hierChild" presStyleCnt="0"/>
      <dgm:spPr/>
    </dgm:pt>
    <dgm:pt modelId="{98A0E37C-6031-4E24-AB85-2A1249FBE66C}" type="pres">
      <dgm:prSet presAssocID="{3E4AEA75-24B9-458E-B63D-562BC1610B3B}" presName="conn2-1" presStyleLbl="parChTrans1D3" presStyleIdx="3" presStyleCnt="7"/>
      <dgm:spPr/>
    </dgm:pt>
    <dgm:pt modelId="{2345EDA8-79AD-42EB-86AA-42F81DCB6FFD}" type="pres">
      <dgm:prSet presAssocID="{3E4AEA75-24B9-458E-B63D-562BC1610B3B}" presName="connTx" presStyleLbl="parChTrans1D3" presStyleIdx="3" presStyleCnt="7"/>
      <dgm:spPr/>
    </dgm:pt>
    <dgm:pt modelId="{26D9A634-DED6-4738-AC0E-7F781916575E}" type="pres">
      <dgm:prSet presAssocID="{E2F308AE-191B-488C-9377-E9F6C871447F}" presName="root2" presStyleCnt="0"/>
      <dgm:spPr/>
    </dgm:pt>
    <dgm:pt modelId="{419843B5-3C71-409E-9864-5B9DE3338658}" type="pres">
      <dgm:prSet presAssocID="{E2F308AE-191B-488C-9377-E9F6C871447F}" presName="LevelTwoTextNode" presStyleLbl="node3" presStyleIdx="3" presStyleCnt="7">
        <dgm:presLayoutVars>
          <dgm:chPref val="3"/>
        </dgm:presLayoutVars>
      </dgm:prSet>
      <dgm:spPr/>
    </dgm:pt>
    <dgm:pt modelId="{A5375E66-D6B4-4112-9C9C-E1EED602BEF2}" type="pres">
      <dgm:prSet presAssocID="{E2F308AE-191B-488C-9377-E9F6C871447F}" presName="level3hierChild" presStyleCnt="0"/>
      <dgm:spPr/>
    </dgm:pt>
    <dgm:pt modelId="{41AEC643-04D4-4A18-8F82-8BA1D43A1C2C}" type="pres">
      <dgm:prSet presAssocID="{797EE6CA-0125-4779-BE06-2B87CA149A9E}" presName="conn2-1" presStyleLbl="parChTrans1D3" presStyleIdx="4" presStyleCnt="7"/>
      <dgm:spPr/>
    </dgm:pt>
    <dgm:pt modelId="{A1186809-EED1-417D-9839-AC97BDD4CF23}" type="pres">
      <dgm:prSet presAssocID="{797EE6CA-0125-4779-BE06-2B87CA149A9E}" presName="connTx" presStyleLbl="parChTrans1D3" presStyleIdx="4" presStyleCnt="7"/>
      <dgm:spPr/>
    </dgm:pt>
    <dgm:pt modelId="{FCE3246E-DB69-4248-B345-178B75FCCB79}" type="pres">
      <dgm:prSet presAssocID="{F433CB9E-169C-46E2-9464-181B31080A70}" presName="root2" presStyleCnt="0"/>
      <dgm:spPr/>
    </dgm:pt>
    <dgm:pt modelId="{0E53C235-A383-4297-8C94-0102132E5FB7}" type="pres">
      <dgm:prSet presAssocID="{F433CB9E-169C-46E2-9464-181B31080A70}" presName="LevelTwoTextNode" presStyleLbl="node3" presStyleIdx="4" presStyleCnt="7">
        <dgm:presLayoutVars>
          <dgm:chPref val="3"/>
        </dgm:presLayoutVars>
      </dgm:prSet>
      <dgm:spPr/>
    </dgm:pt>
    <dgm:pt modelId="{19C30A73-8A29-4C4D-9198-952762434C96}" type="pres">
      <dgm:prSet presAssocID="{F433CB9E-169C-46E2-9464-181B31080A70}" presName="level3hierChild" presStyleCnt="0"/>
      <dgm:spPr/>
    </dgm:pt>
    <dgm:pt modelId="{9F55D5DD-D38E-43E0-82C0-D2A036E62801}" type="pres">
      <dgm:prSet presAssocID="{101F31C4-21F4-4B28-ACA9-DDD924A842C5}" presName="conn2-1" presStyleLbl="parChTrans1D3" presStyleIdx="5" presStyleCnt="7"/>
      <dgm:spPr/>
    </dgm:pt>
    <dgm:pt modelId="{657FE21C-4E36-47B5-8BA3-461F116E014F}" type="pres">
      <dgm:prSet presAssocID="{101F31C4-21F4-4B28-ACA9-DDD924A842C5}" presName="connTx" presStyleLbl="parChTrans1D3" presStyleIdx="5" presStyleCnt="7"/>
      <dgm:spPr/>
    </dgm:pt>
    <dgm:pt modelId="{05612883-B599-450F-885F-6B934A260AF0}" type="pres">
      <dgm:prSet presAssocID="{1D4FADA1-319E-4CD0-92BA-A352201EBD59}" presName="root2" presStyleCnt="0"/>
      <dgm:spPr/>
    </dgm:pt>
    <dgm:pt modelId="{4B1BFC46-C02E-4BE3-9922-E9398A321155}" type="pres">
      <dgm:prSet presAssocID="{1D4FADA1-319E-4CD0-92BA-A352201EBD59}" presName="LevelTwoTextNode" presStyleLbl="node3" presStyleIdx="5" presStyleCnt="7">
        <dgm:presLayoutVars>
          <dgm:chPref val="3"/>
        </dgm:presLayoutVars>
      </dgm:prSet>
      <dgm:spPr/>
    </dgm:pt>
    <dgm:pt modelId="{01D0CFCA-F785-46FD-90E0-5082F7F4557A}" type="pres">
      <dgm:prSet presAssocID="{1D4FADA1-319E-4CD0-92BA-A352201EBD59}" presName="level3hierChild" presStyleCnt="0"/>
      <dgm:spPr/>
    </dgm:pt>
    <dgm:pt modelId="{21F82C17-AAB0-4D0E-A244-3F87AA6E0CF6}" type="pres">
      <dgm:prSet presAssocID="{28F9F35F-F555-4283-833D-87E6E5EEB531}" presName="conn2-1" presStyleLbl="parChTrans1D2" presStyleIdx="2" presStyleCnt="3"/>
      <dgm:spPr/>
    </dgm:pt>
    <dgm:pt modelId="{97814753-5041-441D-BEEC-FBA7AF779C91}" type="pres">
      <dgm:prSet presAssocID="{28F9F35F-F555-4283-833D-87E6E5EEB531}" presName="connTx" presStyleLbl="parChTrans1D2" presStyleIdx="2" presStyleCnt="3"/>
      <dgm:spPr/>
    </dgm:pt>
    <dgm:pt modelId="{CDA6C04A-A895-40D8-8D80-071E5904B4E6}" type="pres">
      <dgm:prSet presAssocID="{A70E2AF0-4BA0-4A27-A85F-BA7DE0492F21}" presName="root2" presStyleCnt="0"/>
      <dgm:spPr/>
    </dgm:pt>
    <dgm:pt modelId="{6780A101-E524-41B0-A512-CA5E9472D697}" type="pres">
      <dgm:prSet presAssocID="{A70E2AF0-4BA0-4A27-A85F-BA7DE0492F21}" presName="LevelTwoTextNode" presStyleLbl="node2" presStyleIdx="2" presStyleCnt="3">
        <dgm:presLayoutVars>
          <dgm:chPref val="3"/>
        </dgm:presLayoutVars>
      </dgm:prSet>
      <dgm:spPr/>
    </dgm:pt>
    <dgm:pt modelId="{2417B51B-B807-40B5-9946-88B00C71CE39}" type="pres">
      <dgm:prSet presAssocID="{A70E2AF0-4BA0-4A27-A85F-BA7DE0492F21}" presName="level3hierChild" presStyleCnt="0"/>
      <dgm:spPr/>
    </dgm:pt>
    <dgm:pt modelId="{CCC04C68-BBA0-4114-AFE0-5EE970888877}" type="pres">
      <dgm:prSet presAssocID="{9BB9B6C3-CDFC-4EB3-9440-25133C824564}" presName="conn2-1" presStyleLbl="parChTrans1D3" presStyleIdx="6" presStyleCnt="7"/>
      <dgm:spPr/>
    </dgm:pt>
    <dgm:pt modelId="{C562ACBF-CEB6-4C4A-A91D-59417B11ABE1}" type="pres">
      <dgm:prSet presAssocID="{9BB9B6C3-CDFC-4EB3-9440-25133C824564}" presName="connTx" presStyleLbl="parChTrans1D3" presStyleIdx="6" presStyleCnt="7"/>
      <dgm:spPr/>
    </dgm:pt>
    <dgm:pt modelId="{56D4C7B3-19D7-4DFD-9BD1-E4C38B287E73}" type="pres">
      <dgm:prSet presAssocID="{B20F8F1F-B5D1-49D6-B831-1499DF4360A7}" presName="root2" presStyleCnt="0"/>
      <dgm:spPr/>
    </dgm:pt>
    <dgm:pt modelId="{CE493346-2FAF-403E-BCF1-69F171C9A386}" type="pres">
      <dgm:prSet presAssocID="{B20F8F1F-B5D1-49D6-B831-1499DF4360A7}" presName="LevelTwoTextNode" presStyleLbl="node3" presStyleIdx="6" presStyleCnt="7">
        <dgm:presLayoutVars>
          <dgm:chPref val="3"/>
        </dgm:presLayoutVars>
      </dgm:prSet>
      <dgm:spPr/>
    </dgm:pt>
    <dgm:pt modelId="{B6BD71BE-DA05-4194-B274-C05FA49E3500}" type="pres">
      <dgm:prSet presAssocID="{B20F8F1F-B5D1-49D6-B831-1499DF4360A7}" presName="level3hierChild" presStyleCnt="0"/>
      <dgm:spPr/>
    </dgm:pt>
  </dgm:ptLst>
  <dgm:cxnLst>
    <dgm:cxn modelId="{35CC0B0B-B41D-4960-A522-1CBACEB6E7C7}" srcId="{10059611-B67C-41A0-AAE3-311769A768A9}" destId="{C48A703F-53F6-436B-920D-81CD7B85585E}" srcOrd="1" destOrd="0" parTransId="{F0ADAFC0-61DF-4C6B-8DE0-73039386E534}" sibTransId="{6B690204-5FED-4FB5-892D-C8F4A2174731}"/>
    <dgm:cxn modelId="{0FD5DC0C-B169-4955-946B-2ABE115D6216}" type="presOf" srcId="{28F9F35F-F555-4283-833D-87E6E5EEB531}" destId="{21F82C17-AAB0-4D0E-A244-3F87AA6E0CF6}" srcOrd="0" destOrd="0" presId="urn:microsoft.com/office/officeart/2005/8/layout/hierarchy2"/>
    <dgm:cxn modelId="{3338110F-E254-47B7-8703-0460911BF7AE}" type="presOf" srcId="{6E246BED-6921-4D67-BA54-56C72260E8D5}" destId="{20CEF56D-F1FD-45B8-A194-C9E1A8DA222F}" srcOrd="0" destOrd="0" presId="urn:microsoft.com/office/officeart/2005/8/layout/hierarchy2"/>
    <dgm:cxn modelId="{A3CA1816-3D14-46F6-A8B4-D8510C9BAB1D}" srcId="{A70E2AF0-4BA0-4A27-A85F-BA7DE0492F21}" destId="{B20F8F1F-B5D1-49D6-B831-1499DF4360A7}" srcOrd="0" destOrd="0" parTransId="{9BB9B6C3-CDFC-4EB3-9440-25133C824564}" sibTransId="{05352F81-C5B5-4CCD-809C-55974321A445}"/>
    <dgm:cxn modelId="{90962516-C36E-426F-A203-483A0A74BBBD}" type="presOf" srcId="{F0ADAFC0-61DF-4C6B-8DE0-73039386E534}" destId="{C292F9DF-D60F-417E-88C8-4FCFB3034CF9}" srcOrd="1" destOrd="0" presId="urn:microsoft.com/office/officeart/2005/8/layout/hierarchy2"/>
    <dgm:cxn modelId="{F31B7E1C-24B5-4F09-A0E1-235C14B3A8DA}" type="presOf" srcId="{D0AF70FB-0155-49F2-B069-EE24A264D8E3}" destId="{60E31E21-7C6C-4F4D-B19F-E72EB4B267B7}" srcOrd="0" destOrd="0" presId="urn:microsoft.com/office/officeart/2005/8/layout/hierarchy2"/>
    <dgm:cxn modelId="{CC850C1F-2328-4209-B490-FE655C980726}" srcId="{10059611-B67C-41A0-AAE3-311769A768A9}" destId="{B6C19977-2F0C-4C63-9FAD-E6A178BF9946}" srcOrd="0" destOrd="0" parTransId="{F50DCAAF-DCE8-4A29-A270-112EDE6C96D4}" sibTransId="{E372ED96-BE4F-4545-8F70-9B19D2D6CE75}"/>
    <dgm:cxn modelId="{8E6F1F21-CDC0-4C0A-A93A-FD887B412F91}" type="presOf" srcId="{F9165C73-2DE8-4BA4-A567-61F0DDCB9C5C}" destId="{41D79076-7651-4001-A080-2ECB56111061}" srcOrd="1" destOrd="0" presId="urn:microsoft.com/office/officeart/2005/8/layout/hierarchy2"/>
    <dgm:cxn modelId="{BDB16322-DBB4-431B-8B6D-1DE630A0DB00}" srcId="{9559FC3F-CB95-4AE5-92F2-8B237BFB0A46}" destId="{323FF724-3E4E-4EFB-97E4-051A2AF7305F}" srcOrd="1" destOrd="0" parTransId="{D0AF70FB-0155-49F2-B069-EE24A264D8E3}" sibTransId="{9B51A719-E6C7-45E6-94B0-E30FDDF82D45}"/>
    <dgm:cxn modelId="{979F7E2C-663E-4745-A435-4DC314E1931A}" type="presOf" srcId="{DF2D04A3-1A51-4403-9363-425E7566F573}" destId="{68568948-696E-46D6-A7E0-0EADC877C5CE}" srcOrd="0" destOrd="0" presId="urn:microsoft.com/office/officeart/2005/8/layout/hierarchy2"/>
    <dgm:cxn modelId="{00766939-334C-4A5D-A34F-86F78421DBD3}" type="presOf" srcId="{F50DCAAF-DCE8-4A29-A270-112EDE6C96D4}" destId="{2FD1519C-BFEC-479B-8E0A-5781926362B4}" srcOrd="1" destOrd="0" presId="urn:microsoft.com/office/officeart/2005/8/layout/hierarchy2"/>
    <dgm:cxn modelId="{1333B439-60B5-4F20-8DC5-346CF8D9CC04}" type="presOf" srcId="{D0AF70FB-0155-49F2-B069-EE24A264D8E3}" destId="{C97B1D31-AEA3-49C6-BB0A-5A53D66AB280}" srcOrd="1" destOrd="0" presId="urn:microsoft.com/office/officeart/2005/8/layout/hierarchy2"/>
    <dgm:cxn modelId="{41CB6963-9671-409C-9F34-F9C094C7948B}" type="presOf" srcId="{F433CB9E-169C-46E2-9464-181B31080A70}" destId="{0E53C235-A383-4297-8C94-0102132E5FB7}" srcOrd="0" destOrd="0" presId="urn:microsoft.com/office/officeart/2005/8/layout/hierarchy2"/>
    <dgm:cxn modelId="{6A570264-22D3-4869-A7C9-89851F84215B}" type="presOf" srcId="{F50DCAAF-DCE8-4A29-A270-112EDE6C96D4}" destId="{85759BA3-5067-4900-9964-F72C7D6BE9EE}" srcOrd="0" destOrd="0" presId="urn:microsoft.com/office/officeart/2005/8/layout/hierarchy2"/>
    <dgm:cxn modelId="{ADF85847-8173-4A42-BD6A-FE736940F7ED}" type="presOf" srcId="{28F9F35F-F555-4283-833D-87E6E5EEB531}" destId="{97814753-5041-441D-BEEC-FBA7AF779C91}" srcOrd="1" destOrd="0" presId="urn:microsoft.com/office/officeart/2005/8/layout/hierarchy2"/>
    <dgm:cxn modelId="{A759ED48-B902-40CD-9027-53E73C47215D}" srcId="{323FF724-3E4E-4EFB-97E4-051A2AF7305F}" destId="{F433CB9E-169C-46E2-9464-181B31080A70}" srcOrd="1" destOrd="0" parTransId="{797EE6CA-0125-4779-BE06-2B87CA149A9E}" sibTransId="{EE148D0D-E2EB-499E-B5B1-515363D4713B}"/>
    <dgm:cxn modelId="{E3B5BB4B-7BC9-4492-A362-E6853BDA625C}" type="presOf" srcId="{B20F8F1F-B5D1-49D6-B831-1499DF4360A7}" destId="{CE493346-2FAF-403E-BCF1-69F171C9A386}" srcOrd="0" destOrd="0" presId="urn:microsoft.com/office/officeart/2005/8/layout/hierarchy2"/>
    <dgm:cxn modelId="{6D9E014E-4BC1-4480-AEC5-FFDCA31E8431}" type="presOf" srcId="{9559FC3F-CB95-4AE5-92F2-8B237BFB0A46}" destId="{2A7AF879-1B27-4161-B037-DEDFD9409DFE}" srcOrd="0" destOrd="0" presId="urn:microsoft.com/office/officeart/2005/8/layout/hierarchy2"/>
    <dgm:cxn modelId="{EAB59D71-5732-4318-8379-E540B228D667}" type="presOf" srcId="{797EE6CA-0125-4779-BE06-2B87CA149A9E}" destId="{A1186809-EED1-417D-9839-AC97BDD4CF23}" srcOrd="1" destOrd="0" presId="urn:microsoft.com/office/officeart/2005/8/layout/hierarchy2"/>
    <dgm:cxn modelId="{7EE7DC71-804B-4A04-BE96-670293E4762C}" type="presOf" srcId="{9BB9B6C3-CDFC-4EB3-9440-25133C824564}" destId="{CCC04C68-BBA0-4114-AFE0-5EE970888877}" srcOrd="0" destOrd="0" presId="urn:microsoft.com/office/officeart/2005/8/layout/hierarchy2"/>
    <dgm:cxn modelId="{61DA2F55-38C0-48E4-AABC-799A69D8D324}" type="presOf" srcId="{9BB9B6C3-CDFC-4EB3-9440-25133C824564}" destId="{C562ACBF-CEB6-4C4A-A91D-59417B11ABE1}" srcOrd="1" destOrd="0" presId="urn:microsoft.com/office/officeart/2005/8/layout/hierarchy2"/>
    <dgm:cxn modelId="{43166176-9E07-4823-9E08-67C5F3BE5213}" srcId="{10059611-B67C-41A0-AAE3-311769A768A9}" destId="{6E246BED-6921-4D67-BA54-56C72260E8D5}" srcOrd="2" destOrd="0" parTransId="{F9165C73-2DE8-4BA4-A567-61F0DDCB9C5C}" sibTransId="{76BB2408-6AED-4E14-8B7C-22D55C674254}"/>
    <dgm:cxn modelId="{63F76858-8581-48E2-80FB-42024AFCF643}" type="presOf" srcId="{F0ADAFC0-61DF-4C6B-8DE0-73039386E534}" destId="{B987755C-703E-49B7-9E51-F7EC01CF67A4}" srcOrd="0" destOrd="0" presId="urn:microsoft.com/office/officeart/2005/8/layout/hierarchy2"/>
    <dgm:cxn modelId="{3D3BF778-6984-4566-8903-07C8C78A59E1}" type="presOf" srcId="{3E4AEA75-24B9-458E-B63D-562BC1610B3B}" destId="{98A0E37C-6031-4E24-AB85-2A1249FBE66C}" srcOrd="0" destOrd="0" presId="urn:microsoft.com/office/officeart/2005/8/layout/hierarchy2"/>
    <dgm:cxn modelId="{A43B067D-B388-4252-9CAC-D3CC4992B73A}" srcId="{9559FC3F-CB95-4AE5-92F2-8B237BFB0A46}" destId="{10059611-B67C-41A0-AAE3-311769A768A9}" srcOrd="0" destOrd="0" parTransId="{DF2D04A3-1A51-4403-9363-425E7566F573}" sibTransId="{E6B7D9B0-7F99-4157-ABFC-D61C072F7C25}"/>
    <dgm:cxn modelId="{578BC781-B10C-4C9B-A78D-588E894E0E3E}" type="presOf" srcId="{15FED240-D3F7-42BB-B5BC-6D0C649BA1A6}" destId="{5756DA0F-E2F4-4647-906C-5677A7F6AF24}" srcOrd="0" destOrd="0" presId="urn:microsoft.com/office/officeart/2005/8/layout/hierarchy2"/>
    <dgm:cxn modelId="{94157E8C-D4DC-4E1F-B2C3-40CB8155D5D1}" srcId="{15FED240-D3F7-42BB-B5BC-6D0C649BA1A6}" destId="{9559FC3F-CB95-4AE5-92F2-8B237BFB0A46}" srcOrd="0" destOrd="0" parTransId="{7C2629B3-76B7-4EAA-B605-3E45CF84E12E}" sibTransId="{D3B28BDF-D601-43B9-8F90-9E65AE43E635}"/>
    <dgm:cxn modelId="{7EF72D9C-AD96-4046-B9AF-762B374BAEB9}" type="presOf" srcId="{101F31C4-21F4-4B28-ACA9-DDD924A842C5}" destId="{657FE21C-4E36-47B5-8BA3-461F116E014F}" srcOrd="1" destOrd="0" presId="urn:microsoft.com/office/officeart/2005/8/layout/hierarchy2"/>
    <dgm:cxn modelId="{7B4BBF9C-7F60-4FFA-BAE7-4DA4189A65E3}" type="presOf" srcId="{1D4FADA1-319E-4CD0-92BA-A352201EBD59}" destId="{4B1BFC46-C02E-4BE3-9922-E9398A321155}" srcOrd="0" destOrd="0" presId="urn:microsoft.com/office/officeart/2005/8/layout/hierarchy2"/>
    <dgm:cxn modelId="{D5876C9F-ED5A-4DF2-B5FD-B2A4D30D7518}" type="presOf" srcId="{C48A703F-53F6-436B-920D-81CD7B85585E}" destId="{1F99BFCB-0251-4B40-9EAF-82862CB0AB50}" srcOrd="0" destOrd="0" presId="urn:microsoft.com/office/officeart/2005/8/layout/hierarchy2"/>
    <dgm:cxn modelId="{C23941AD-2677-4FCA-8D68-76133B337818}" type="presOf" srcId="{3E4AEA75-24B9-458E-B63D-562BC1610B3B}" destId="{2345EDA8-79AD-42EB-86AA-42F81DCB6FFD}" srcOrd="1" destOrd="0" presId="urn:microsoft.com/office/officeart/2005/8/layout/hierarchy2"/>
    <dgm:cxn modelId="{138935B8-48F6-40CC-ACA9-20CBAC5C21A9}" srcId="{323FF724-3E4E-4EFB-97E4-051A2AF7305F}" destId="{E2F308AE-191B-488C-9377-E9F6C871447F}" srcOrd="0" destOrd="0" parTransId="{3E4AEA75-24B9-458E-B63D-562BC1610B3B}" sibTransId="{A53613D4-8122-473C-AC9D-FF83CBFB3530}"/>
    <dgm:cxn modelId="{F3B748B9-6DD9-48C7-88B3-B586BF8E91E5}" type="presOf" srcId="{797EE6CA-0125-4779-BE06-2B87CA149A9E}" destId="{41AEC643-04D4-4A18-8F82-8BA1D43A1C2C}" srcOrd="0" destOrd="0" presId="urn:microsoft.com/office/officeart/2005/8/layout/hierarchy2"/>
    <dgm:cxn modelId="{EC2B76BC-E549-4451-AE7E-DC940238BB10}" type="presOf" srcId="{E2F308AE-191B-488C-9377-E9F6C871447F}" destId="{419843B5-3C71-409E-9864-5B9DE3338658}" srcOrd="0" destOrd="0" presId="urn:microsoft.com/office/officeart/2005/8/layout/hierarchy2"/>
    <dgm:cxn modelId="{DC25D9C7-4D67-497F-9544-AC4B60ED55C1}" type="presOf" srcId="{323FF724-3E4E-4EFB-97E4-051A2AF7305F}" destId="{CFB6D4BD-B074-441D-B5E5-B50A306B39B2}" srcOrd="0" destOrd="0" presId="urn:microsoft.com/office/officeart/2005/8/layout/hierarchy2"/>
    <dgm:cxn modelId="{2DF34CC8-39E0-45ED-B1F9-007A8B7E3948}" type="presOf" srcId="{10059611-B67C-41A0-AAE3-311769A768A9}" destId="{A7C4102C-B02E-4BC4-8E0C-139C145B6471}" srcOrd="0" destOrd="0" presId="urn:microsoft.com/office/officeart/2005/8/layout/hierarchy2"/>
    <dgm:cxn modelId="{4FDE54CC-FEF7-4F83-A50D-38851BDBEF57}" srcId="{323FF724-3E4E-4EFB-97E4-051A2AF7305F}" destId="{1D4FADA1-319E-4CD0-92BA-A352201EBD59}" srcOrd="2" destOrd="0" parTransId="{101F31C4-21F4-4B28-ACA9-DDD924A842C5}" sibTransId="{8D0EE966-1143-481F-B050-1A1F7DB3F767}"/>
    <dgm:cxn modelId="{F72025DC-2AD0-4626-8592-9575D871FB6F}" type="presOf" srcId="{DF2D04A3-1A51-4403-9363-425E7566F573}" destId="{141C52E9-D331-472D-B49A-E44702F20190}" srcOrd="1" destOrd="0" presId="urn:microsoft.com/office/officeart/2005/8/layout/hierarchy2"/>
    <dgm:cxn modelId="{5F1A6BDC-C9E0-419B-9A8E-FF9819804ECF}" type="presOf" srcId="{101F31C4-21F4-4B28-ACA9-DDD924A842C5}" destId="{9F55D5DD-D38E-43E0-82C0-D2A036E62801}" srcOrd="0" destOrd="0" presId="urn:microsoft.com/office/officeart/2005/8/layout/hierarchy2"/>
    <dgm:cxn modelId="{FBC837EC-C9FC-4AA3-AE5F-87AE9CFF8BEA}" type="presOf" srcId="{F9165C73-2DE8-4BA4-A567-61F0DDCB9C5C}" destId="{9D88CD33-27C0-4678-BA30-41A0C45F5968}" srcOrd="0" destOrd="0" presId="urn:microsoft.com/office/officeart/2005/8/layout/hierarchy2"/>
    <dgm:cxn modelId="{65B03DEE-2716-4DED-8C7D-9BD149081BF3}" srcId="{9559FC3F-CB95-4AE5-92F2-8B237BFB0A46}" destId="{A70E2AF0-4BA0-4A27-A85F-BA7DE0492F21}" srcOrd="2" destOrd="0" parTransId="{28F9F35F-F555-4283-833D-87E6E5EEB531}" sibTransId="{319EB5C1-0C6E-41B1-BDA5-7539D8C3A43C}"/>
    <dgm:cxn modelId="{85AC72F2-AB7A-4C44-9C10-E516B19FDA9F}" type="presOf" srcId="{B6C19977-2F0C-4C63-9FAD-E6A178BF9946}" destId="{9BD1E42F-892D-4D53-93C5-C44E090D355B}" srcOrd="0" destOrd="0" presId="urn:microsoft.com/office/officeart/2005/8/layout/hierarchy2"/>
    <dgm:cxn modelId="{F5355BFF-F8D3-4831-ACFB-48B84C81CBA1}" type="presOf" srcId="{A70E2AF0-4BA0-4A27-A85F-BA7DE0492F21}" destId="{6780A101-E524-41B0-A512-CA5E9472D697}" srcOrd="0" destOrd="0" presId="urn:microsoft.com/office/officeart/2005/8/layout/hierarchy2"/>
    <dgm:cxn modelId="{B5777E07-85A9-420F-B5DB-FBFCF7A0FB45}" type="presParOf" srcId="{5756DA0F-E2F4-4647-906C-5677A7F6AF24}" destId="{62F8C419-FC19-47F2-97AB-C85244DC7D22}" srcOrd="0" destOrd="0" presId="urn:microsoft.com/office/officeart/2005/8/layout/hierarchy2"/>
    <dgm:cxn modelId="{F8D1C324-95CE-47EC-BEFB-0A93729D61E2}" type="presParOf" srcId="{62F8C419-FC19-47F2-97AB-C85244DC7D22}" destId="{2A7AF879-1B27-4161-B037-DEDFD9409DFE}" srcOrd="0" destOrd="0" presId="urn:microsoft.com/office/officeart/2005/8/layout/hierarchy2"/>
    <dgm:cxn modelId="{23AC9915-1F91-459B-BFA9-A2AB06600904}" type="presParOf" srcId="{62F8C419-FC19-47F2-97AB-C85244DC7D22}" destId="{2C01EB74-A747-4354-9811-D79F0EC087D7}" srcOrd="1" destOrd="0" presId="urn:microsoft.com/office/officeart/2005/8/layout/hierarchy2"/>
    <dgm:cxn modelId="{B3A94AE6-FB3E-4CF1-AC5E-0CD6221664CD}" type="presParOf" srcId="{2C01EB74-A747-4354-9811-D79F0EC087D7}" destId="{68568948-696E-46D6-A7E0-0EADC877C5CE}" srcOrd="0" destOrd="0" presId="urn:microsoft.com/office/officeart/2005/8/layout/hierarchy2"/>
    <dgm:cxn modelId="{07093C3A-A110-4A08-905A-C0F434684A64}" type="presParOf" srcId="{68568948-696E-46D6-A7E0-0EADC877C5CE}" destId="{141C52E9-D331-472D-B49A-E44702F20190}" srcOrd="0" destOrd="0" presId="urn:microsoft.com/office/officeart/2005/8/layout/hierarchy2"/>
    <dgm:cxn modelId="{6D8E8013-8A1A-4F56-ADB7-3934E9C5CA6E}" type="presParOf" srcId="{2C01EB74-A747-4354-9811-D79F0EC087D7}" destId="{B0A0FFBD-7359-4521-9030-AEC6133F6098}" srcOrd="1" destOrd="0" presId="urn:microsoft.com/office/officeart/2005/8/layout/hierarchy2"/>
    <dgm:cxn modelId="{4989792F-A2AD-4211-9AE6-DD734ECB3C90}" type="presParOf" srcId="{B0A0FFBD-7359-4521-9030-AEC6133F6098}" destId="{A7C4102C-B02E-4BC4-8E0C-139C145B6471}" srcOrd="0" destOrd="0" presId="urn:microsoft.com/office/officeart/2005/8/layout/hierarchy2"/>
    <dgm:cxn modelId="{C938D9CE-8877-448E-A5FA-2B5D10A6E99D}" type="presParOf" srcId="{B0A0FFBD-7359-4521-9030-AEC6133F6098}" destId="{9A8735DD-AC79-4C57-85CA-819F3CBA1276}" srcOrd="1" destOrd="0" presId="urn:microsoft.com/office/officeart/2005/8/layout/hierarchy2"/>
    <dgm:cxn modelId="{AB74DCA0-7809-4448-9AD7-6C90D4E9270D}" type="presParOf" srcId="{9A8735DD-AC79-4C57-85CA-819F3CBA1276}" destId="{85759BA3-5067-4900-9964-F72C7D6BE9EE}" srcOrd="0" destOrd="0" presId="urn:microsoft.com/office/officeart/2005/8/layout/hierarchy2"/>
    <dgm:cxn modelId="{FD9257D0-F099-4B50-BB2A-324F8A25453F}" type="presParOf" srcId="{85759BA3-5067-4900-9964-F72C7D6BE9EE}" destId="{2FD1519C-BFEC-479B-8E0A-5781926362B4}" srcOrd="0" destOrd="0" presId="urn:microsoft.com/office/officeart/2005/8/layout/hierarchy2"/>
    <dgm:cxn modelId="{D4AF3940-D9F1-44DE-8AA9-0784CCE672CB}" type="presParOf" srcId="{9A8735DD-AC79-4C57-85CA-819F3CBA1276}" destId="{2370AED4-BDFD-40A8-ACB7-36311B7ACF38}" srcOrd="1" destOrd="0" presId="urn:microsoft.com/office/officeart/2005/8/layout/hierarchy2"/>
    <dgm:cxn modelId="{184FA87F-76EC-4223-AC2C-64BFB9996B9D}" type="presParOf" srcId="{2370AED4-BDFD-40A8-ACB7-36311B7ACF38}" destId="{9BD1E42F-892D-4D53-93C5-C44E090D355B}" srcOrd="0" destOrd="0" presId="urn:microsoft.com/office/officeart/2005/8/layout/hierarchy2"/>
    <dgm:cxn modelId="{85BFB5D7-151E-44EA-838E-4C91D0E13A4B}" type="presParOf" srcId="{2370AED4-BDFD-40A8-ACB7-36311B7ACF38}" destId="{80B72693-E0EC-4D27-9C89-859BA9BC6A6C}" srcOrd="1" destOrd="0" presId="urn:microsoft.com/office/officeart/2005/8/layout/hierarchy2"/>
    <dgm:cxn modelId="{FEF2D145-7280-4349-A25F-4F9289B4A527}" type="presParOf" srcId="{9A8735DD-AC79-4C57-85CA-819F3CBA1276}" destId="{B987755C-703E-49B7-9E51-F7EC01CF67A4}" srcOrd="2" destOrd="0" presId="urn:microsoft.com/office/officeart/2005/8/layout/hierarchy2"/>
    <dgm:cxn modelId="{D991122D-FE10-494A-B84E-33B0AA1493F7}" type="presParOf" srcId="{B987755C-703E-49B7-9E51-F7EC01CF67A4}" destId="{C292F9DF-D60F-417E-88C8-4FCFB3034CF9}" srcOrd="0" destOrd="0" presId="urn:microsoft.com/office/officeart/2005/8/layout/hierarchy2"/>
    <dgm:cxn modelId="{B844C9FB-A399-4B85-BED2-F415A81DE1F3}" type="presParOf" srcId="{9A8735DD-AC79-4C57-85CA-819F3CBA1276}" destId="{E148B6B5-8CF5-4DBF-A55B-E8EBB2FF66E8}" srcOrd="3" destOrd="0" presId="urn:microsoft.com/office/officeart/2005/8/layout/hierarchy2"/>
    <dgm:cxn modelId="{3EE68304-BC35-4A06-B765-D8839D07286D}" type="presParOf" srcId="{E148B6B5-8CF5-4DBF-A55B-E8EBB2FF66E8}" destId="{1F99BFCB-0251-4B40-9EAF-82862CB0AB50}" srcOrd="0" destOrd="0" presId="urn:microsoft.com/office/officeart/2005/8/layout/hierarchy2"/>
    <dgm:cxn modelId="{D8A93A41-346F-460F-BE3E-00C0E6309DE0}" type="presParOf" srcId="{E148B6B5-8CF5-4DBF-A55B-E8EBB2FF66E8}" destId="{C361DCD2-BD2F-4F90-9504-98ACEDA96F4C}" srcOrd="1" destOrd="0" presId="urn:microsoft.com/office/officeart/2005/8/layout/hierarchy2"/>
    <dgm:cxn modelId="{2771FAC8-8CF2-4870-BB91-CA74663B1302}" type="presParOf" srcId="{9A8735DD-AC79-4C57-85CA-819F3CBA1276}" destId="{9D88CD33-27C0-4678-BA30-41A0C45F5968}" srcOrd="4" destOrd="0" presId="urn:microsoft.com/office/officeart/2005/8/layout/hierarchy2"/>
    <dgm:cxn modelId="{2FE7D849-74F8-4BF0-AD98-FE1A0ADE4B34}" type="presParOf" srcId="{9D88CD33-27C0-4678-BA30-41A0C45F5968}" destId="{41D79076-7651-4001-A080-2ECB56111061}" srcOrd="0" destOrd="0" presId="urn:microsoft.com/office/officeart/2005/8/layout/hierarchy2"/>
    <dgm:cxn modelId="{6303397E-9BF0-4A08-ACE2-1ECE028636A5}" type="presParOf" srcId="{9A8735DD-AC79-4C57-85CA-819F3CBA1276}" destId="{35AA49CB-7DFB-4136-8982-9BF61194B75B}" srcOrd="5" destOrd="0" presId="urn:microsoft.com/office/officeart/2005/8/layout/hierarchy2"/>
    <dgm:cxn modelId="{AE659558-213D-452B-9B41-4DBAAFE74F4B}" type="presParOf" srcId="{35AA49CB-7DFB-4136-8982-9BF61194B75B}" destId="{20CEF56D-F1FD-45B8-A194-C9E1A8DA222F}" srcOrd="0" destOrd="0" presId="urn:microsoft.com/office/officeart/2005/8/layout/hierarchy2"/>
    <dgm:cxn modelId="{A8A47B23-B852-440B-B73D-6D451E36F36E}" type="presParOf" srcId="{35AA49CB-7DFB-4136-8982-9BF61194B75B}" destId="{D79298DC-3BE3-4DB8-B6F9-EFB6A1A26B1C}" srcOrd="1" destOrd="0" presId="urn:microsoft.com/office/officeart/2005/8/layout/hierarchy2"/>
    <dgm:cxn modelId="{CA891246-FCBE-41E5-B581-FD9E7415A903}" type="presParOf" srcId="{2C01EB74-A747-4354-9811-D79F0EC087D7}" destId="{60E31E21-7C6C-4F4D-B19F-E72EB4B267B7}" srcOrd="2" destOrd="0" presId="urn:microsoft.com/office/officeart/2005/8/layout/hierarchy2"/>
    <dgm:cxn modelId="{C85BD583-0527-4EDB-B643-8B5590FDD536}" type="presParOf" srcId="{60E31E21-7C6C-4F4D-B19F-E72EB4B267B7}" destId="{C97B1D31-AEA3-49C6-BB0A-5A53D66AB280}" srcOrd="0" destOrd="0" presId="urn:microsoft.com/office/officeart/2005/8/layout/hierarchy2"/>
    <dgm:cxn modelId="{1D107BAD-F862-4DCE-9907-FA0242D0467B}" type="presParOf" srcId="{2C01EB74-A747-4354-9811-D79F0EC087D7}" destId="{5875DB33-30BE-40BF-80E0-5AAC30704A6F}" srcOrd="3" destOrd="0" presId="urn:microsoft.com/office/officeart/2005/8/layout/hierarchy2"/>
    <dgm:cxn modelId="{0E751D6E-90C8-4DB3-8F80-EC696A0CF85A}" type="presParOf" srcId="{5875DB33-30BE-40BF-80E0-5AAC30704A6F}" destId="{CFB6D4BD-B074-441D-B5E5-B50A306B39B2}" srcOrd="0" destOrd="0" presId="urn:microsoft.com/office/officeart/2005/8/layout/hierarchy2"/>
    <dgm:cxn modelId="{B64E74EF-DC13-4FD6-83F0-5F135C1B83AF}" type="presParOf" srcId="{5875DB33-30BE-40BF-80E0-5AAC30704A6F}" destId="{B6B37646-1B70-4F6C-9906-A7968E2986C5}" srcOrd="1" destOrd="0" presId="urn:microsoft.com/office/officeart/2005/8/layout/hierarchy2"/>
    <dgm:cxn modelId="{3BE4C113-C26F-4E63-BF12-709D77700ACD}" type="presParOf" srcId="{B6B37646-1B70-4F6C-9906-A7968E2986C5}" destId="{98A0E37C-6031-4E24-AB85-2A1249FBE66C}" srcOrd="0" destOrd="0" presId="urn:microsoft.com/office/officeart/2005/8/layout/hierarchy2"/>
    <dgm:cxn modelId="{1814842D-B3C6-4DC1-9C71-71DBC25076E0}" type="presParOf" srcId="{98A0E37C-6031-4E24-AB85-2A1249FBE66C}" destId="{2345EDA8-79AD-42EB-86AA-42F81DCB6FFD}" srcOrd="0" destOrd="0" presId="urn:microsoft.com/office/officeart/2005/8/layout/hierarchy2"/>
    <dgm:cxn modelId="{55DF5018-CDB9-4759-BC44-23130D66AD70}" type="presParOf" srcId="{B6B37646-1B70-4F6C-9906-A7968E2986C5}" destId="{26D9A634-DED6-4738-AC0E-7F781916575E}" srcOrd="1" destOrd="0" presId="urn:microsoft.com/office/officeart/2005/8/layout/hierarchy2"/>
    <dgm:cxn modelId="{9EB726F3-1276-4E6D-815E-9AA994EB8D03}" type="presParOf" srcId="{26D9A634-DED6-4738-AC0E-7F781916575E}" destId="{419843B5-3C71-409E-9864-5B9DE3338658}" srcOrd="0" destOrd="0" presId="urn:microsoft.com/office/officeart/2005/8/layout/hierarchy2"/>
    <dgm:cxn modelId="{E413FF75-8ADF-465C-85B5-C538B20BB5E5}" type="presParOf" srcId="{26D9A634-DED6-4738-AC0E-7F781916575E}" destId="{A5375E66-D6B4-4112-9C9C-E1EED602BEF2}" srcOrd="1" destOrd="0" presId="urn:microsoft.com/office/officeart/2005/8/layout/hierarchy2"/>
    <dgm:cxn modelId="{68440AF6-86AC-4C42-9354-C40B1B3E4177}" type="presParOf" srcId="{B6B37646-1B70-4F6C-9906-A7968E2986C5}" destId="{41AEC643-04D4-4A18-8F82-8BA1D43A1C2C}" srcOrd="2" destOrd="0" presId="urn:microsoft.com/office/officeart/2005/8/layout/hierarchy2"/>
    <dgm:cxn modelId="{99121E94-4B2B-451B-BEA8-89F6069A69EE}" type="presParOf" srcId="{41AEC643-04D4-4A18-8F82-8BA1D43A1C2C}" destId="{A1186809-EED1-417D-9839-AC97BDD4CF23}" srcOrd="0" destOrd="0" presId="urn:microsoft.com/office/officeart/2005/8/layout/hierarchy2"/>
    <dgm:cxn modelId="{7AD79938-A338-4818-BFAD-3C8896D4B998}" type="presParOf" srcId="{B6B37646-1B70-4F6C-9906-A7968E2986C5}" destId="{FCE3246E-DB69-4248-B345-178B75FCCB79}" srcOrd="3" destOrd="0" presId="urn:microsoft.com/office/officeart/2005/8/layout/hierarchy2"/>
    <dgm:cxn modelId="{239FC768-BD6B-4EB1-940F-AF4C86572B6C}" type="presParOf" srcId="{FCE3246E-DB69-4248-B345-178B75FCCB79}" destId="{0E53C235-A383-4297-8C94-0102132E5FB7}" srcOrd="0" destOrd="0" presId="urn:microsoft.com/office/officeart/2005/8/layout/hierarchy2"/>
    <dgm:cxn modelId="{89286167-0654-4C89-AF27-E5C965209909}" type="presParOf" srcId="{FCE3246E-DB69-4248-B345-178B75FCCB79}" destId="{19C30A73-8A29-4C4D-9198-952762434C96}" srcOrd="1" destOrd="0" presId="urn:microsoft.com/office/officeart/2005/8/layout/hierarchy2"/>
    <dgm:cxn modelId="{8869E208-D85E-443C-8E13-5371B3444192}" type="presParOf" srcId="{B6B37646-1B70-4F6C-9906-A7968E2986C5}" destId="{9F55D5DD-D38E-43E0-82C0-D2A036E62801}" srcOrd="4" destOrd="0" presId="urn:microsoft.com/office/officeart/2005/8/layout/hierarchy2"/>
    <dgm:cxn modelId="{6A235D25-72C8-433A-8A49-012E3781ACCF}" type="presParOf" srcId="{9F55D5DD-D38E-43E0-82C0-D2A036E62801}" destId="{657FE21C-4E36-47B5-8BA3-461F116E014F}" srcOrd="0" destOrd="0" presId="urn:microsoft.com/office/officeart/2005/8/layout/hierarchy2"/>
    <dgm:cxn modelId="{AF45DF91-5F19-4805-8B2C-36DDA0F6536E}" type="presParOf" srcId="{B6B37646-1B70-4F6C-9906-A7968E2986C5}" destId="{05612883-B599-450F-885F-6B934A260AF0}" srcOrd="5" destOrd="0" presId="urn:microsoft.com/office/officeart/2005/8/layout/hierarchy2"/>
    <dgm:cxn modelId="{5206BCA6-7907-4EC5-B993-96E52AF3E515}" type="presParOf" srcId="{05612883-B599-450F-885F-6B934A260AF0}" destId="{4B1BFC46-C02E-4BE3-9922-E9398A321155}" srcOrd="0" destOrd="0" presId="urn:microsoft.com/office/officeart/2005/8/layout/hierarchy2"/>
    <dgm:cxn modelId="{9386C3C1-1884-4751-A804-546439965BA7}" type="presParOf" srcId="{05612883-B599-450F-885F-6B934A260AF0}" destId="{01D0CFCA-F785-46FD-90E0-5082F7F4557A}" srcOrd="1" destOrd="0" presId="urn:microsoft.com/office/officeart/2005/8/layout/hierarchy2"/>
    <dgm:cxn modelId="{3E488EE3-F7DE-479E-AA1A-26818AC6839D}" type="presParOf" srcId="{2C01EB74-A747-4354-9811-D79F0EC087D7}" destId="{21F82C17-AAB0-4D0E-A244-3F87AA6E0CF6}" srcOrd="4" destOrd="0" presId="urn:microsoft.com/office/officeart/2005/8/layout/hierarchy2"/>
    <dgm:cxn modelId="{BD13B3EF-FC95-498C-B127-0C9C2F7B6351}" type="presParOf" srcId="{21F82C17-AAB0-4D0E-A244-3F87AA6E0CF6}" destId="{97814753-5041-441D-BEEC-FBA7AF779C91}" srcOrd="0" destOrd="0" presId="urn:microsoft.com/office/officeart/2005/8/layout/hierarchy2"/>
    <dgm:cxn modelId="{D12C8C46-5C0F-4728-8FB9-76178C1378A0}" type="presParOf" srcId="{2C01EB74-A747-4354-9811-D79F0EC087D7}" destId="{CDA6C04A-A895-40D8-8D80-071E5904B4E6}" srcOrd="5" destOrd="0" presId="urn:microsoft.com/office/officeart/2005/8/layout/hierarchy2"/>
    <dgm:cxn modelId="{CA7F2F12-F591-4933-A36F-5DB20532DE1F}" type="presParOf" srcId="{CDA6C04A-A895-40D8-8D80-071E5904B4E6}" destId="{6780A101-E524-41B0-A512-CA5E9472D697}" srcOrd="0" destOrd="0" presId="urn:microsoft.com/office/officeart/2005/8/layout/hierarchy2"/>
    <dgm:cxn modelId="{F69C9D5B-AB67-40A6-B514-A5CD0ACFF0A6}" type="presParOf" srcId="{CDA6C04A-A895-40D8-8D80-071E5904B4E6}" destId="{2417B51B-B807-40B5-9946-88B00C71CE39}" srcOrd="1" destOrd="0" presId="urn:microsoft.com/office/officeart/2005/8/layout/hierarchy2"/>
    <dgm:cxn modelId="{8C46ADA3-9A37-4138-95C2-CF8D953C8F1C}" type="presParOf" srcId="{2417B51B-B807-40B5-9946-88B00C71CE39}" destId="{CCC04C68-BBA0-4114-AFE0-5EE970888877}" srcOrd="0" destOrd="0" presId="urn:microsoft.com/office/officeart/2005/8/layout/hierarchy2"/>
    <dgm:cxn modelId="{F855DB73-2161-45A2-B0BF-47B71719BCB0}" type="presParOf" srcId="{CCC04C68-BBA0-4114-AFE0-5EE970888877}" destId="{C562ACBF-CEB6-4C4A-A91D-59417B11ABE1}" srcOrd="0" destOrd="0" presId="urn:microsoft.com/office/officeart/2005/8/layout/hierarchy2"/>
    <dgm:cxn modelId="{8337FF5D-F9C4-4843-AF19-DFB89EA6F0C5}" type="presParOf" srcId="{2417B51B-B807-40B5-9946-88B00C71CE39}" destId="{56D4C7B3-19D7-4DFD-9BD1-E4C38B287E73}" srcOrd="1" destOrd="0" presId="urn:microsoft.com/office/officeart/2005/8/layout/hierarchy2"/>
    <dgm:cxn modelId="{9105AE69-631A-41FA-A197-68B21D3EFBB6}" type="presParOf" srcId="{56D4C7B3-19D7-4DFD-9BD1-E4C38B287E73}" destId="{CE493346-2FAF-403E-BCF1-69F171C9A386}" srcOrd="0" destOrd="0" presId="urn:microsoft.com/office/officeart/2005/8/layout/hierarchy2"/>
    <dgm:cxn modelId="{6336F35C-08E5-4180-B534-67A3F3F78DDC}" type="presParOf" srcId="{56D4C7B3-19D7-4DFD-9BD1-E4C38B287E73}" destId="{B6BD71BE-DA05-4194-B274-C05FA49E3500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15FED240-D3F7-42BB-B5BC-6D0C649BA1A6}" type="doc">
      <dgm:prSet loTypeId="urn:microsoft.com/office/officeart/2005/8/layout/hierarchy2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CL"/>
        </a:p>
      </dgm:t>
    </dgm:pt>
    <dgm:pt modelId="{9559FC3F-CB95-4AE5-92F2-8B237BFB0A46}">
      <dgm:prSet phldrT="[Texto]"/>
      <dgm:spPr>
        <a:solidFill>
          <a:srgbClr val="00B050"/>
        </a:solidFill>
      </dgm:spPr>
      <dgm:t>
        <a:bodyPr/>
        <a:lstStyle/>
        <a:p>
          <a:r>
            <a:rPr lang="es-CL" dirty="0"/>
            <a:t>Cultivos Anuales</a:t>
          </a:r>
        </a:p>
      </dgm:t>
    </dgm:pt>
    <dgm:pt modelId="{7C2629B3-76B7-4EAA-B605-3E45CF84E12E}" type="parTrans" cxnId="{94157E8C-D4DC-4E1F-B2C3-40CB8155D5D1}">
      <dgm:prSet/>
      <dgm:spPr/>
      <dgm:t>
        <a:bodyPr/>
        <a:lstStyle/>
        <a:p>
          <a:endParaRPr lang="es-CL"/>
        </a:p>
      </dgm:t>
    </dgm:pt>
    <dgm:pt modelId="{D3B28BDF-D601-43B9-8F90-9E65AE43E635}" type="sibTrans" cxnId="{94157E8C-D4DC-4E1F-B2C3-40CB8155D5D1}">
      <dgm:prSet/>
      <dgm:spPr/>
      <dgm:t>
        <a:bodyPr/>
        <a:lstStyle/>
        <a:p>
          <a:endParaRPr lang="es-CL"/>
        </a:p>
      </dgm:t>
    </dgm:pt>
    <dgm:pt modelId="{10059611-B67C-41A0-AAE3-311769A768A9}">
      <dgm:prSet phldrT="[Texto]"/>
      <dgm:spPr>
        <a:solidFill>
          <a:srgbClr val="FF6699"/>
        </a:solidFill>
      </dgm:spPr>
      <dgm:t>
        <a:bodyPr/>
        <a:lstStyle/>
        <a:p>
          <a:r>
            <a:rPr lang="es-CL" dirty="0"/>
            <a:t>Cultivos permanentes (fruticultura)</a:t>
          </a:r>
        </a:p>
      </dgm:t>
    </dgm:pt>
    <dgm:pt modelId="{DF2D04A3-1A51-4403-9363-425E7566F573}" type="parTrans" cxnId="{A43B067D-B388-4252-9CAC-D3CC4992B73A}">
      <dgm:prSet/>
      <dgm:spPr/>
      <dgm:t>
        <a:bodyPr/>
        <a:lstStyle/>
        <a:p>
          <a:endParaRPr lang="es-CL"/>
        </a:p>
      </dgm:t>
    </dgm:pt>
    <dgm:pt modelId="{E6B7D9B0-7F99-4157-ABFC-D61C072F7C25}" type="sibTrans" cxnId="{A43B067D-B388-4252-9CAC-D3CC4992B73A}">
      <dgm:prSet/>
      <dgm:spPr/>
      <dgm:t>
        <a:bodyPr/>
        <a:lstStyle/>
        <a:p>
          <a:endParaRPr lang="es-CL"/>
        </a:p>
      </dgm:t>
    </dgm:pt>
    <dgm:pt modelId="{B6C19977-2F0C-4C63-9FAD-E6A178BF9946}">
      <dgm:prSet phldrT="[Texto]"/>
      <dgm:spPr/>
      <dgm:t>
        <a:bodyPr/>
        <a:lstStyle/>
        <a:p>
          <a:r>
            <a:rPr lang="es-CL" dirty="0"/>
            <a:t>Productivas</a:t>
          </a:r>
        </a:p>
      </dgm:t>
    </dgm:pt>
    <dgm:pt modelId="{F50DCAAF-DCE8-4A29-A270-112EDE6C96D4}" type="parTrans" cxnId="{CC850C1F-2328-4209-B490-FE655C980726}">
      <dgm:prSet/>
      <dgm:spPr/>
      <dgm:t>
        <a:bodyPr/>
        <a:lstStyle/>
        <a:p>
          <a:endParaRPr lang="es-CL"/>
        </a:p>
      </dgm:t>
    </dgm:pt>
    <dgm:pt modelId="{E372ED96-BE4F-4545-8F70-9B19D2D6CE75}" type="sibTrans" cxnId="{CC850C1F-2328-4209-B490-FE655C980726}">
      <dgm:prSet/>
      <dgm:spPr/>
      <dgm:t>
        <a:bodyPr/>
        <a:lstStyle/>
        <a:p>
          <a:endParaRPr lang="es-CL"/>
        </a:p>
      </dgm:t>
    </dgm:pt>
    <dgm:pt modelId="{C48A703F-53F6-436B-920D-81CD7B85585E}">
      <dgm:prSet phldrT="[Texto]"/>
      <dgm:spPr/>
      <dgm:t>
        <a:bodyPr/>
        <a:lstStyle/>
        <a:p>
          <a:r>
            <a:rPr lang="es-CL" dirty="0"/>
            <a:t>Económicas</a:t>
          </a:r>
        </a:p>
      </dgm:t>
    </dgm:pt>
    <dgm:pt modelId="{F0ADAFC0-61DF-4C6B-8DE0-73039386E534}" type="parTrans" cxnId="{35CC0B0B-B41D-4960-A522-1CBACEB6E7C7}">
      <dgm:prSet/>
      <dgm:spPr/>
      <dgm:t>
        <a:bodyPr/>
        <a:lstStyle/>
        <a:p>
          <a:endParaRPr lang="es-CL"/>
        </a:p>
      </dgm:t>
    </dgm:pt>
    <dgm:pt modelId="{6B690204-5FED-4FB5-892D-C8F4A2174731}" type="sibTrans" cxnId="{35CC0B0B-B41D-4960-A522-1CBACEB6E7C7}">
      <dgm:prSet/>
      <dgm:spPr/>
      <dgm:t>
        <a:bodyPr/>
        <a:lstStyle/>
        <a:p>
          <a:endParaRPr lang="es-CL"/>
        </a:p>
      </dgm:t>
    </dgm:pt>
    <dgm:pt modelId="{323FF724-3E4E-4EFB-97E4-051A2AF7305F}">
      <dgm:prSet phldrT="[Texto]"/>
      <dgm:spPr>
        <a:solidFill>
          <a:srgbClr val="FF6699"/>
        </a:solidFill>
      </dgm:spPr>
      <dgm:t>
        <a:bodyPr/>
        <a:lstStyle/>
        <a:p>
          <a:r>
            <a:rPr lang="es-CL" dirty="0"/>
            <a:t>Cultivos anuales (cereales, legumbres, tubérculos, industriales y hortalizas)</a:t>
          </a:r>
        </a:p>
      </dgm:t>
    </dgm:pt>
    <dgm:pt modelId="{D0AF70FB-0155-49F2-B069-EE24A264D8E3}" type="parTrans" cxnId="{BDB16322-DBB4-431B-8B6D-1DE630A0DB00}">
      <dgm:prSet/>
      <dgm:spPr/>
      <dgm:t>
        <a:bodyPr/>
        <a:lstStyle/>
        <a:p>
          <a:endParaRPr lang="es-CL"/>
        </a:p>
      </dgm:t>
    </dgm:pt>
    <dgm:pt modelId="{9B51A719-E6C7-45E6-94B0-E30FDDF82D45}" type="sibTrans" cxnId="{BDB16322-DBB4-431B-8B6D-1DE630A0DB00}">
      <dgm:prSet/>
      <dgm:spPr/>
      <dgm:t>
        <a:bodyPr/>
        <a:lstStyle/>
        <a:p>
          <a:endParaRPr lang="es-CL"/>
        </a:p>
      </dgm:t>
    </dgm:pt>
    <dgm:pt modelId="{6E246BED-6921-4D67-BA54-56C72260E8D5}">
      <dgm:prSet/>
      <dgm:spPr/>
      <dgm:t>
        <a:bodyPr/>
        <a:lstStyle/>
        <a:p>
          <a:r>
            <a:rPr lang="es-CL" dirty="0"/>
            <a:t>Sociales</a:t>
          </a:r>
        </a:p>
      </dgm:t>
    </dgm:pt>
    <dgm:pt modelId="{F9165C73-2DE8-4BA4-A567-61F0DDCB9C5C}" type="parTrans" cxnId="{43166176-9E07-4823-9E08-67C5F3BE5213}">
      <dgm:prSet/>
      <dgm:spPr/>
      <dgm:t>
        <a:bodyPr/>
        <a:lstStyle/>
        <a:p>
          <a:endParaRPr lang="es-CL"/>
        </a:p>
      </dgm:t>
    </dgm:pt>
    <dgm:pt modelId="{76BB2408-6AED-4E14-8B7C-22D55C674254}" type="sibTrans" cxnId="{43166176-9E07-4823-9E08-67C5F3BE5213}">
      <dgm:prSet/>
      <dgm:spPr/>
      <dgm:t>
        <a:bodyPr/>
        <a:lstStyle/>
        <a:p>
          <a:endParaRPr lang="es-CL"/>
        </a:p>
      </dgm:t>
    </dgm:pt>
    <dgm:pt modelId="{1D4FADA1-319E-4CD0-92BA-A352201EBD59}">
      <dgm:prSet phldrT="[Texto]"/>
      <dgm:spPr/>
      <dgm:t>
        <a:bodyPr/>
        <a:lstStyle/>
        <a:p>
          <a:r>
            <a:rPr lang="es-CL" dirty="0"/>
            <a:t>Sociales </a:t>
          </a:r>
        </a:p>
      </dgm:t>
    </dgm:pt>
    <dgm:pt modelId="{8D0EE966-1143-481F-B050-1A1F7DB3F767}" type="sibTrans" cxnId="{4FDE54CC-FEF7-4F83-A50D-38851BDBEF57}">
      <dgm:prSet/>
      <dgm:spPr/>
      <dgm:t>
        <a:bodyPr/>
        <a:lstStyle/>
        <a:p>
          <a:endParaRPr lang="es-CL"/>
        </a:p>
      </dgm:t>
    </dgm:pt>
    <dgm:pt modelId="{101F31C4-21F4-4B28-ACA9-DDD924A842C5}" type="parTrans" cxnId="{4FDE54CC-FEF7-4F83-A50D-38851BDBEF57}">
      <dgm:prSet/>
      <dgm:spPr/>
      <dgm:t>
        <a:bodyPr/>
        <a:lstStyle/>
        <a:p>
          <a:endParaRPr lang="es-CL"/>
        </a:p>
      </dgm:t>
    </dgm:pt>
    <dgm:pt modelId="{F433CB9E-169C-46E2-9464-181B31080A70}">
      <dgm:prSet/>
      <dgm:spPr/>
      <dgm:t>
        <a:bodyPr/>
        <a:lstStyle/>
        <a:p>
          <a:r>
            <a:rPr lang="es-CL" dirty="0"/>
            <a:t>Económicas </a:t>
          </a:r>
        </a:p>
      </dgm:t>
    </dgm:pt>
    <dgm:pt modelId="{797EE6CA-0125-4779-BE06-2B87CA149A9E}" type="parTrans" cxnId="{A759ED48-B902-40CD-9027-53E73C47215D}">
      <dgm:prSet/>
      <dgm:spPr/>
      <dgm:t>
        <a:bodyPr/>
        <a:lstStyle/>
        <a:p>
          <a:endParaRPr lang="es-CL"/>
        </a:p>
      </dgm:t>
    </dgm:pt>
    <dgm:pt modelId="{EE148D0D-E2EB-499E-B5B1-515363D4713B}" type="sibTrans" cxnId="{A759ED48-B902-40CD-9027-53E73C47215D}">
      <dgm:prSet/>
      <dgm:spPr/>
      <dgm:t>
        <a:bodyPr/>
        <a:lstStyle/>
        <a:p>
          <a:endParaRPr lang="es-CL"/>
        </a:p>
      </dgm:t>
    </dgm:pt>
    <dgm:pt modelId="{E2F308AE-191B-488C-9377-E9F6C871447F}">
      <dgm:prSet/>
      <dgm:spPr/>
      <dgm:t>
        <a:bodyPr/>
        <a:lstStyle/>
        <a:p>
          <a:r>
            <a:rPr lang="es-CL" dirty="0"/>
            <a:t>Productivas</a:t>
          </a:r>
        </a:p>
      </dgm:t>
    </dgm:pt>
    <dgm:pt modelId="{3E4AEA75-24B9-458E-B63D-562BC1610B3B}" type="parTrans" cxnId="{138935B8-48F6-40CC-ACA9-20CBAC5C21A9}">
      <dgm:prSet/>
      <dgm:spPr/>
      <dgm:t>
        <a:bodyPr/>
        <a:lstStyle/>
        <a:p>
          <a:endParaRPr lang="es-CL"/>
        </a:p>
      </dgm:t>
    </dgm:pt>
    <dgm:pt modelId="{A53613D4-8122-473C-AC9D-FF83CBFB3530}" type="sibTrans" cxnId="{138935B8-48F6-40CC-ACA9-20CBAC5C21A9}">
      <dgm:prSet/>
      <dgm:spPr/>
      <dgm:t>
        <a:bodyPr/>
        <a:lstStyle/>
        <a:p>
          <a:endParaRPr lang="es-CL"/>
        </a:p>
      </dgm:t>
    </dgm:pt>
    <dgm:pt modelId="{A70E2AF0-4BA0-4A27-A85F-BA7DE0492F21}">
      <dgm:prSet/>
      <dgm:spPr>
        <a:solidFill>
          <a:srgbClr val="FF6699"/>
        </a:solidFill>
      </dgm:spPr>
      <dgm:t>
        <a:bodyPr/>
        <a:lstStyle/>
        <a:p>
          <a:r>
            <a:rPr lang="es-CL" dirty="0"/>
            <a:t>Estadísticas especiales</a:t>
          </a:r>
        </a:p>
      </dgm:t>
    </dgm:pt>
    <dgm:pt modelId="{28F9F35F-F555-4283-833D-87E6E5EEB531}" type="parTrans" cxnId="{65B03DEE-2716-4DED-8C7D-9BD149081BF3}">
      <dgm:prSet/>
      <dgm:spPr/>
      <dgm:t>
        <a:bodyPr/>
        <a:lstStyle/>
        <a:p>
          <a:endParaRPr lang="es-CL"/>
        </a:p>
      </dgm:t>
    </dgm:pt>
    <dgm:pt modelId="{319EB5C1-0C6E-41B1-BDA5-7539D8C3A43C}" type="sibTrans" cxnId="{65B03DEE-2716-4DED-8C7D-9BD149081BF3}">
      <dgm:prSet/>
      <dgm:spPr/>
      <dgm:t>
        <a:bodyPr/>
        <a:lstStyle/>
        <a:p>
          <a:endParaRPr lang="es-CL"/>
        </a:p>
      </dgm:t>
    </dgm:pt>
    <dgm:pt modelId="{B20F8F1F-B5D1-49D6-B831-1499DF4360A7}">
      <dgm:prSet/>
      <dgm:spPr/>
      <dgm:t>
        <a:bodyPr/>
        <a:lstStyle/>
        <a:p>
          <a:r>
            <a:rPr lang="es-CL" dirty="0"/>
            <a:t>Cruce de variables</a:t>
          </a:r>
        </a:p>
      </dgm:t>
    </dgm:pt>
    <dgm:pt modelId="{9BB9B6C3-CDFC-4EB3-9440-25133C824564}" type="parTrans" cxnId="{A3CA1816-3D14-46F6-A8B4-D8510C9BAB1D}">
      <dgm:prSet/>
      <dgm:spPr/>
      <dgm:t>
        <a:bodyPr/>
        <a:lstStyle/>
        <a:p>
          <a:endParaRPr lang="es-CL"/>
        </a:p>
      </dgm:t>
    </dgm:pt>
    <dgm:pt modelId="{05352F81-C5B5-4CCD-809C-55974321A445}" type="sibTrans" cxnId="{A3CA1816-3D14-46F6-A8B4-D8510C9BAB1D}">
      <dgm:prSet/>
      <dgm:spPr/>
      <dgm:t>
        <a:bodyPr/>
        <a:lstStyle/>
        <a:p>
          <a:endParaRPr lang="es-CL"/>
        </a:p>
      </dgm:t>
    </dgm:pt>
    <dgm:pt modelId="{5756DA0F-E2F4-4647-906C-5677A7F6AF24}" type="pres">
      <dgm:prSet presAssocID="{15FED240-D3F7-42BB-B5BC-6D0C649BA1A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2F8C419-FC19-47F2-97AB-C85244DC7D22}" type="pres">
      <dgm:prSet presAssocID="{9559FC3F-CB95-4AE5-92F2-8B237BFB0A46}" presName="root1" presStyleCnt="0"/>
      <dgm:spPr/>
    </dgm:pt>
    <dgm:pt modelId="{2A7AF879-1B27-4161-B037-DEDFD9409DFE}" type="pres">
      <dgm:prSet presAssocID="{9559FC3F-CB95-4AE5-92F2-8B237BFB0A46}" presName="LevelOneTextNode" presStyleLbl="node0" presStyleIdx="0" presStyleCnt="1">
        <dgm:presLayoutVars>
          <dgm:chPref val="3"/>
        </dgm:presLayoutVars>
      </dgm:prSet>
      <dgm:spPr/>
    </dgm:pt>
    <dgm:pt modelId="{2C01EB74-A747-4354-9811-D79F0EC087D7}" type="pres">
      <dgm:prSet presAssocID="{9559FC3F-CB95-4AE5-92F2-8B237BFB0A46}" presName="level2hierChild" presStyleCnt="0"/>
      <dgm:spPr/>
    </dgm:pt>
    <dgm:pt modelId="{68568948-696E-46D6-A7E0-0EADC877C5CE}" type="pres">
      <dgm:prSet presAssocID="{DF2D04A3-1A51-4403-9363-425E7566F573}" presName="conn2-1" presStyleLbl="parChTrans1D2" presStyleIdx="0" presStyleCnt="3"/>
      <dgm:spPr/>
    </dgm:pt>
    <dgm:pt modelId="{141C52E9-D331-472D-B49A-E44702F20190}" type="pres">
      <dgm:prSet presAssocID="{DF2D04A3-1A51-4403-9363-425E7566F573}" presName="connTx" presStyleLbl="parChTrans1D2" presStyleIdx="0" presStyleCnt="3"/>
      <dgm:spPr/>
    </dgm:pt>
    <dgm:pt modelId="{B0A0FFBD-7359-4521-9030-AEC6133F6098}" type="pres">
      <dgm:prSet presAssocID="{10059611-B67C-41A0-AAE3-311769A768A9}" presName="root2" presStyleCnt="0"/>
      <dgm:spPr/>
    </dgm:pt>
    <dgm:pt modelId="{A7C4102C-B02E-4BC4-8E0C-139C145B6471}" type="pres">
      <dgm:prSet presAssocID="{10059611-B67C-41A0-AAE3-311769A768A9}" presName="LevelTwoTextNode" presStyleLbl="node2" presStyleIdx="0" presStyleCnt="3" custLinFactNeighborX="10578" custLinFactNeighborY="11527">
        <dgm:presLayoutVars>
          <dgm:chPref val="3"/>
        </dgm:presLayoutVars>
      </dgm:prSet>
      <dgm:spPr/>
    </dgm:pt>
    <dgm:pt modelId="{9A8735DD-AC79-4C57-85CA-819F3CBA1276}" type="pres">
      <dgm:prSet presAssocID="{10059611-B67C-41A0-AAE3-311769A768A9}" presName="level3hierChild" presStyleCnt="0"/>
      <dgm:spPr/>
    </dgm:pt>
    <dgm:pt modelId="{85759BA3-5067-4900-9964-F72C7D6BE9EE}" type="pres">
      <dgm:prSet presAssocID="{F50DCAAF-DCE8-4A29-A270-112EDE6C96D4}" presName="conn2-1" presStyleLbl="parChTrans1D3" presStyleIdx="0" presStyleCnt="7"/>
      <dgm:spPr/>
    </dgm:pt>
    <dgm:pt modelId="{2FD1519C-BFEC-479B-8E0A-5781926362B4}" type="pres">
      <dgm:prSet presAssocID="{F50DCAAF-DCE8-4A29-A270-112EDE6C96D4}" presName="connTx" presStyleLbl="parChTrans1D3" presStyleIdx="0" presStyleCnt="7"/>
      <dgm:spPr/>
    </dgm:pt>
    <dgm:pt modelId="{2370AED4-BDFD-40A8-ACB7-36311B7ACF38}" type="pres">
      <dgm:prSet presAssocID="{B6C19977-2F0C-4C63-9FAD-E6A178BF9946}" presName="root2" presStyleCnt="0"/>
      <dgm:spPr/>
    </dgm:pt>
    <dgm:pt modelId="{9BD1E42F-892D-4D53-93C5-C44E090D355B}" type="pres">
      <dgm:prSet presAssocID="{B6C19977-2F0C-4C63-9FAD-E6A178BF9946}" presName="LevelTwoTextNode" presStyleLbl="node3" presStyleIdx="0" presStyleCnt="7">
        <dgm:presLayoutVars>
          <dgm:chPref val="3"/>
        </dgm:presLayoutVars>
      </dgm:prSet>
      <dgm:spPr/>
    </dgm:pt>
    <dgm:pt modelId="{80B72693-E0EC-4D27-9C89-859BA9BC6A6C}" type="pres">
      <dgm:prSet presAssocID="{B6C19977-2F0C-4C63-9FAD-E6A178BF9946}" presName="level3hierChild" presStyleCnt="0"/>
      <dgm:spPr/>
    </dgm:pt>
    <dgm:pt modelId="{B987755C-703E-49B7-9E51-F7EC01CF67A4}" type="pres">
      <dgm:prSet presAssocID="{F0ADAFC0-61DF-4C6B-8DE0-73039386E534}" presName="conn2-1" presStyleLbl="parChTrans1D3" presStyleIdx="1" presStyleCnt="7"/>
      <dgm:spPr/>
    </dgm:pt>
    <dgm:pt modelId="{C292F9DF-D60F-417E-88C8-4FCFB3034CF9}" type="pres">
      <dgm:prSet presAssocID="{F0ADAFC0-61DF-4C6B-8DE0-73039386E534}" presName="connTx" presStyleLbl="parChTrans1D3" presStyleIdx="1" presStyleCnt="7"/>
      <dgm:spPr/>
    </dgm:pt>
    <dgm:pt modelId="{E148B6B5-8CF5-4DBF-A55B-E8EBB2FF66E8}" type="pres">
      <dgm:prSet presAssocID="{C48A703F-53F6-436B-920D-81CD7B85585E}" presName="root2" presStyleCnt="0"/>
      <dgm:spPr/>
    </dgm:pt>
    <dgm:pt modelId="{1F99BFCB-0251-4B40-9EAF-82862CB0AB50}" type="pres">
      <dgm:prSet presAssocID="{C48A703F-53F6-436B-920D-81CD7B85585E}" presName="LevelTwoTextNode" presStyleLbl="node3" presStyleIdx="1" presStyleCnt="7" custScaleX="100198" custLinFactNeighborX="114" custLinFactNeighborY="2851">
        <dgm:presLayoutVars>
          <dgm:chPref val="3"/>
        </dgm:presLayoutVars>
      </dgm:prSet>
      <dgm:spPr/>
    </dgm:pt>
    <dgm:pt modelId="{C361DCD2-BD2F-4F90-9504-98ACEDA96F4C}" type="pres">
      <dgm:prSet presAssocID="{C48A703F-53F6-436B-920D-81CD7B85585E}" presName="level3hierChild" presStyleCnt="0"/>
      <dgm:spPr/>
    </dgm:pt>
    <dgm:pt modelId="{9D88CD33-27C0-4678-BA30-41A0C45F5968}" type="pres">
      <dgm:prSet presAssocID="{F9165C73-2DE8-4BA4-A567-61F0DDCB9C5C}" presName="conn2-1" presStyleLbl="parChTrans1D3" presStyleIdx="2" presStyleCnt="7"/>
      <dgm:spPr/>
    </dgm:pt>
    <dgm:pt modelId="{41D79076-7651-4001-A080-2ECB56111061}" type="pres">
      <dgm:prSet presAssocID="{F9165C73-2DE8-4BA4-A567-61F0DDCB9C5C}" presName="connTx" presStyleLbl="parChTrans1D3" presStyleIdx="2" presStyleCnt="7"/>
      <dgm:spPr/>
    </dgm:pt>
    <dgm:pt modelId="{35AA49CB-7DFB-4136-8982-9BF61194B75B}" type="pres">
      <dgm:prSet presAssocID="{6E246BED-6921-4D67-BA54-56C72260E8D5}" presName="root2" presStyleCnt="0"/>
      <dgm:spPr/>
    </dgm:pt>
    <dgm:pt modelId="{20CEF56D-F1FD-45B8-A194-C9E1A8DA222F}" type="pres">
      <dgm:prSet presAssocID="{6E246BED-6921-4D67-BA54-56C72260E8D5}" presName="LevelTwoTextNode" presStyleLbl="node3" presStyleIdx="2" presStyleCnt="7">
        <dgm:presLayoutVars>
          <dgm:chPref val="3"/>
        </dgm:presLayoutVars>
      </dgm:prSet>
      <dgm:spPr/>
    </dgm:pt>
    <dgm:pt modelId="{D79298DC-3BE3-4DB8-B6F9-EFB6A1A26B1C}" type="pres">
      <dgm:prSet presAssocID="{6E246BED-6921-4D67-BA54-56C72260E8D5}" presName="level3hierChild" presStyleCnt="0"/>
      <dgm:spPr/>
    </dgm:pt>
    <dgm:pt modelId="{60E31E21-7C6C-4F4D-B19F-E72EB4B267B7}" type="pres">
      <dgm:prSet presAssocID="{D0AF70FB-0155-49F2-B069-EE24A264D8E3}" presName="conn2-1" presStyleLbl="parChTrans1D2" presStyleIdx="1" presStyleCnt="3"/>
      <dgm:spPr/>
    </dgm:pt>
    <dgm:pt modelId="{C97B1D31-AEA3-49C6-BB0A-5A53D66AB280}" type="pres">
      <dgm:prSet presAssocID="{D0AF70FB-0155-49F2-B069-EE24A264D8E3}" presName="connTx" presStyleLbl="parChTrans1D2" presStyleIdx="1" presStyleCnt="3"/>
      <dgm:spPr/>
    </dgm:pt>
    <dgm:pt modelId="{5875DB33-30BE-40BF-80E0-5AAC30704A6F}" type="pres">
      <dgm:prSet presAssocID="{323FF724-3E4E-4EFB-97E4-051A2AF7305F}" presName="root2" presStyleCnt="0"/>
      <dgm:spPr/>
    </dgm:pt>
    <dgm:pt modelId="{CFB6D4BD-B074-441D-B5E5-B50A306B39B2}" type="pres">
      <dgm:prSet presAssocID="{323FF724-3E4E-4EFB-97E4-051A2AF7305F}" presName="LevelTwoTextNode" presStyleLbl="node2" presStyleIdx="1" presStyleCnt="3">
        <dgm:presLayoutVars>
          <dgm:chPref val="3"/>
        </dgm:presLayoutVars>
      </dgm:prSet>
      <dgm:spPr/>
    </dgm:pt>
    <dgm:pt modelId="{B6B37646-1B70-4F6C-9906-A7968E2986C5}" type="pres">
      <dgm:prSet presAssocID="{323FF724-3E4E-4EFB-97E4-051A2AF7305F}" presName="level3hierChild" presStyleCnt="0"/>
      <dgm:spPr/>
    </dgm:pt>
    <dgm:pt modelId="{98A0E37C-6031-4E24-AB85-2A1249FBE66C}" type="pres">
      <dgm:prSet presAssocID="{3E4AEA75-24B9-458E-B63D-562BC1610B3B}" presName="conn2-1" presStyleLbl="parChTrans1D3" presStyleIdx="3" presStyleCnt="7"/>
      <dgm:spPr/>
    </dgm:pt>
    <dgm:pt modelId="{2345EDA8-79AD-42EB-86AA-42F81DCB6FFD}" type="pres">
      <dgm:prSet presAssocID="{3E4AEA75-24B9-458E-B63D-562BC1610B3B}" presName="connTx" presStyleLbl="parChTrans1D3" presStyleIdx="3" presStyleCnt="7"/>
      <dgm:spPr/>
    </dgm:pt>
    <dgm:pt modelId="{26D9A634-DED6-4738-AC0E-7F781916575E}" type="pres">
      <dgm:prSet presAssocID="{E2F308AE-191B-488C-9377-E9F6C871447F}" presName="root2" presStyleCnt="0"/>
      <dgm:spPr/>
    </dgm:pt>
    <dgm:pt modelId="{419843B5-3C71-409E-9864-5B9DE3338658}" type="pres">
      <dgm:prSet presAssocID="{E2F308AE-191B-488C-9377-E9F6C871447F}" presName="LevelTwoTextNode" presStyleLbl="node3" presStyleIdx="3" presStyleCnt="7">
        <dgm:presLayoutVars>
          <dgm:chPref val="3"/>
        </dgm:presLayoutVars>
      </dgm:prSet>
      <dgm:spPr/>
    </dgm:pt>
    <dgm:pt modelId="{A5375E66-D6B4-4112-9C9C-E1EED602BEF2}" type="pres">
      <dgm:prSet presAssocID="{E2F308AE-191B-488C-9377-E9F6C871447F}" presName="level3hierChild" presStyleCnt="0"/>
      <dgm:spPr/>
    </dgm:pt>
    <dgm:pt modelId="{41AEC643-04D4-4A18-8F82-8BA1D43A1C2C}" type="pres">
      <dgm:prSet presAssocID="{797EE6CA-0125-4779-BE06-2B87CA149A9E}" presName="conn2-1" presStyleLbl="parChTrans1D3" presStyleIdx="4" presStyleCnt="7"/>
      <dgm:spPr/>
    </dgm:pt>
    <dgm:pt modelId="{A1186809-EED1-417D-9839-AC97BDD4CF23}" type="pres">
      <dgm:prSet presAssocID="{797EE6CA-0125-4779-BE06-2B87CA149A9E}" presName="connTx" presStyleLbl="parChTrans1D3" presStyleIdx="4" presStyleCnt="7"/>
      <dgm:spPr/>
    </dgm:pt>
    <dgm:pt modelId="{FCE3246E-DB69-4248-B345-178B75FCCB79}" type="pres">
      <dgm:prSet presAssocID="{F433CB9E-169C-46E2-9464-181B31080A70}" presName="root2" presStyleCnt="0"/>
      <dgm:spPr/>
    </dgm:pt>
    <dgm:pt modelId="{0E53C235-A383-4297-8C94-0102132E5FB7}" type="pres">
      <dgm:prSet presAssocID="{F433CB9E-169C-46E2-9464-181B31080A70}" presName="LevelTwoTextNode" presStyleLbl="node3" presStyleIdx="4" presStyleCnt="7">
        <dgm:presLayoutVars>
          <dgm:chPref val="3"/>
        </dgm:presLayoutVars>
      </dgm:prSet>
      <dgm:spPr/>
    </dgm:pt>
    <dgm:pt modelId="{19C30A73-8A29-4C4D-9198-952762434C96}" type="pres">
      <dgm:prSet presAssocID="{F433CB9E-169C-46E2-9464-181B31080A70}" presName="level3hierChild" presStyleCnt="0"/>
      <dgm:spPr/>
    </dgm:pt>
    <dgm:pt modelId="{9F55D5DD-D38E-43E0-82C0-D2A036E62801}" type="pres">
      <dgm:prSet presAssocID="{101F31C4-21F4-4B28-ACA9-DDD924A842C5}" presName="conn2-1" presStyleLbl="parChTrans1D3" presStyleIdx="5" presStyleCnt="7"/>
      <dgm:spPr/>
    </dgm:pt>
    <dgm:pt modelId="{657FE21C-4E36-47B5-8BA3-461F116E014F}" type="pres">
      <dgm:prSet presAssocID="{101F31C4-21F4-4B28-ACA9-DDD924A842C5}" presName="connTx" presStyleLbl="parChTrans1D3" presStyleIdx="5" presStyleCnt="7"/>
      <dgm:spPr/>
    </dgm:pt>
    <dgm:pt modelId="{05612883-B599-450F-885F-6B934A260AF0}" type="pres">
      <dgm:prSet presAssocID="{1D4FADA1-319E-4CD0-92BA-A352201EBD59}" presName="root2" presStyleCnt="0"/>
      <dgm:spPr/>
    </dgm:pt>
    <dgm:pt modelId="{4B1BFC46-C02E-4BE3-9922-E9398A321155}" type="pres">
      <dgm:prSet presAssocID="{1D4FADA1-319E-4CD0-92BA-A352201EBD59}" presName="LevelTwoTextNode" presStyleLbl="node3" presStyleIdx="5" presStyleCnt="7">
        <dgm:presLayoutVars>
          <dgm:chPref val="3"/>
        </dgm:presLayoutVars>
      </dgm:prSet>
      <dgm:spPr/>
    </dgm:pt>
    <dgm:pt modelId="{01D0CFCA-F785-46FD-90E0-5082F7F4557A}" type="pres">
      <dgm:prSet presAssocID="{1D4FADA1-319E-4CD0-92BA-A352201EBD59}" presName="level3hierChild" presStyleCnt="0"/>
      <dgm:spPr/>
    </dgm:pt>
    <dgm:pt modelId="{21F82C17-AAB0-4D0E-A244-3F87AA6E0CF6}" type="pres">
      <dgm:prSet presAssocID="{28F9F35F-F555-4283-833D-87E6E5EEB531}" presName="conn2-1" presStyleLbl="parChTrans1D2" presStyleIdx="2" presStyleCnt="3"/>
      <dgm:spPr/>
    </dgm:pt>
    <dgm:pt modelId="{97814753-5041-441D-BEEC-FBA7AF779C91}" type="pres">
      <dgm:prSet presAssocID="{28F9F35F-F555-4283-833D-87E6E5EEB531}" presName="connTx" presStyleLbl="parChTrans1D2" presStyleIdx="2" presStyleCnt="3"/>
      <dgm:spPr/>
    </dgm:pt>
    <dgm:pt modelId="{CDA6C04A-A895-40D8-8D80-071E5904B4E6}" type="pres">
      <dgm:prSet presAssocID="{A70E2AF0-4BA0-4A27-A85F-BA7DE0492F21}" presName="root2" presStyleCnt="0"/>
      <dgm:spPr/>
    </dgm:pt>
    <dgm:pt modelId="{6780A101-E524-41B0-A512-CA5E9472D697}" type="pres">
      <dgm:prSet presAssocID="{A70E2AF0-4BA0-4A27-A85F-BA7DE0492F21}" presName="LevelTwoTextNode" presStyleLbl="node2" presStyleIdx="2" presStyleCnt="3">
        <dgm:presLayoutVars>
          <dgm:chPref val="3"/>
        </dgm:presLayoutVars>
      </dgm:prSet>
      <dgm:spPr/>
    </dgm:pt>
    <dgm:pt modelId="{2417B51B-B807-40B5-9946-88B00C71CE39}" type="pres">
      <dgm:prSet presAssocID="{A70E2AF0-4BA0-4A27-A85F-BA7DE0492F21}" presName="level3hierChild" presStyleCnt="0"/>
      <dgm:spPr/>
    </dgm:pt>
    <dgm:pt modelId="{CCC04C68-BBA0-4114-AFE0-5EE970888877}" type="pres">
      <dgm:prSet presAssocID="{9BB9B6C3-CDFC-4EB3-9440-25133C824564}" presName="conn2-1" presStyleLbl="parChTrans1D3" presStyleIdx="6" presStyleCnt="7"/>
      <dgm:spPr/>
    </dgm:pt>
    <dgm:pt modelId="{C562ACBF-CEB6-4C4A-A91D-59417B11ABE1}" type="pres">
      <dgm:prSet presAssocID="{9BB9B6C3-CDFC-4EB3-9440-25133C824564}" presName="connTx" presStyleLbl="parChTrans1D3" presStyleIdx="6" presStyleCnt="7"/>
      <dgm:spPr/>
    </dgm:pt>
    <dgm:pt modelId="{56D4C7B3-19D7-4DFD-9BD1-E4C38B287E73}" type="pres">
      <dgm:prSet presAssocID="{B20F8F1F-B5D1-49D6-B831-1499DF4360A7}" presName="root2" presStyleCnt="0"/>
      <dgm:spPr/>
    </dgm:pt>
    <dgm:pt modelId="{CE493346-2FAF-403E-BCF1-69F171C9A386}" type="pres">
      <dgm:prSet presAssocID="{B20F8F1F-B5D1-49D6-B831-1499DF4360A7}" presName="LevelTwoTextNode" presStyleLbl="node3" presStyleIdx="6" presStyleCnt="7">
        <dgm:presLayoutVars>
          <dgm:chPref val="3"/>
        </dgm:presLayoutVars>
      </dgm:prSet>
      <dgm:spPr/>
    </dgm:pt>
    <dgm:pt modelId="{B6BD71BE-DA05-4194-B274-C05FA49E3500}" type="pres">
      <dgm:prSet presAssocID="{B20F8F1F-B5D1-49D6-B831-1499DF4360A7}" presName="level3hierChild" presStyleCnt="0"/>
      <dgm:spPr/>
    </dgm:pt>
  </dgm:ptLst>
  <dgm:cxnLst>
    <dgm:cxn modelId="{35CC0B0B-B41D-4960-A522-1CBACEB6E7C7}" srcId="{10059611-B67C-41A0-AAE3-311769A768A9}" destId="{C48A703F-53F6-436B-920D-81CD7B85585E}" srcOrd="1" destOrd="0" parTransId="{F0ADAFC0-61DF-4C6B-8DE0-73039386E534}" sibTransId="{6B690204-5FED-4FB5-892D-C8F4A2174731}"/>
    <dgm:cxn modelId="{0FD5DC0C-B169-4955-946B-2ABE115D6216}" type="presOf" srcId="{28F9F35F-F555-4283-833D-87E6E5EEB531}" destId="{21F82C17-AAB0-4D0E-A244-3F87AA6E0CF6}" srcOrd="0" destOrd="0" presId="urn:microsoft.com/office/officeart/2005/8/layout/hierarchy2"/>
    <dgm:cxn modelId="{3338110F-E254-47B7-8703-0460911BF7AE}" type="presOf" srcId="{6E246BED-6921-4D67-BA54-56C72260E8D5}" destId="{20CEF56D-F1FD-45B8-A194-C9E1A8DA222F}" srcOrd="0" destOrd="0" presId="urn:microsoft.com/office/officeart/2005/8/layout/hierarchy2"/>
    <dgm:cxn modelId="{A3CA1816-3D14-46F6-A8B4-D8510C9BAB1D}" srcId="{A70E2AF0-4BA0-4A27-A85F-BA7DE0492F21}" destId="{B20F8F1F-B5D1-49D6-B831-1499DF4360A7}" srcOrd="0" destOrd="0" parTransId="{9BB9B6C3-CDFC-4EB3-9440-25133C824564}" sibTransId="{05352F81-C5B5-4CCD-809C-55974321A445}"/>
    <dgm:cxn modelId="{90962516-C36E-426F-A203-483A0A74BBBD}" type="presOf" srcId="{F0ADAFC0-61DF-4C6B-8DE0-73039386E534}" destId="{C292F9DF-D60F-417E-88C8-4FCFB3034CF9}" srcOrd="1" destOrd="0" presId="urn:microsoft.com/office/officeart/2005/8/layout/hierarchy2"/>
    <dgm:cxn modelId="{F31B7E1C-24B5-4F09-A0E1-235C14B3A8DA}" type="presOf" srcId="{D0AF70FB-0155-49F2-B069-EE24A264D8E3}" destId="{60E31E21-7C6C-4F4D-B19F-E72EB4B267B7}" srcOrd="0" destOrd="0" presId="urn:microsoft.com/office/officeart/2005/8/layout/hierarchy2"/>
    <dgm:cxn modelId="{CC850C1F-2328-4209-B490-FE655C980726}" srcId="{10059611-B67C-41A0-AAE3-311769A768A9}" destId="{B6C19977-2F0C-4C63-9FAD-E6A178BF9946}" srcOrd="0" destOrd="0" parTransId="{F50DCAAF-DCE8-4A29-A270-112EDE6C96D4}" sibTransId="{E372ED96-BE4F-4545-8F70-9B19D2D6CE75}"/>
    <dgm:cxn modelId="{8E6F1F21-CDC0-4C0A-A93A-FD887B412F91}" type="presOf" srcId="{F9165C73-2DE8-4BA4-A567-61F0DDCB9C5C}" destId="{41D79076-7651-4001-A080-2ECB56111061}" srcOrd="1" destOrd="0" presId="urn:microsoft.com/office/officeart/2005/8/layout/hierarchy2"/>
    <dgm:cxn modelId="{BDB16322-DBB4-431B-8B6D-1DE630A0DB00}" srcId="{9559FC3F-CB95-4AE5-92F2-8B237BFB0A46}" destId="{323FF724-3E4E-4EFB-97E4-051A2AF7305F}" srcOrd="1" destOrd="0" parTransId="{D0AF70FB-0155-49F2-B069-EE24A264D8E3}" sibTransId="{9B51A719-E6C7-45E6-94B0-E30FDDF82D45}"/>
    <dgm:cxn modelId="{979F7E2C-663E-4745-A435-4DC314E1931A}" type="presOf" srcId="{DF2D04A3-1A51-4403-9363-425E7566F573}" destId="{68568948-696E-46D6-A7E0-0EADC877C5CE}" srcOrd="0" destOrd="0" presId="urn:microsoft.com/office/officeart/2005/8/layout/hierarchy2"/>
    <dgm:cxn modelId="{00766939-334C-4A5D-A34F-86F78421DBD3}" type="presOf" srcId="{F50DCAAF-DCE8-4A29-A270-112EDE6C96D4}" destId="{2FD1519C-BFEC-479B-8E0A-5781926362B4}" srcOrd="1" destOrd="0" presId="urn:microsoft.com/office/officeart/2005/8/layout/hierarchy2"/>
    <dgm:cxn modelId="{1333B439-60B5-4F20-8DC5-346CF8D9CC04}" type="presOf" srcId="{D0AF70FB-0155-49F2-B069-EE24A264D8E3}" destId="{C97B1D31-AEA3-49C6-BB0A-5A53D66AB280}" srcOrd="1" destOrd="0" presId="urn:microsoft.com/office/officeart/2005/8/layout/hierarchy2"/>
    <dgm:cxn modelId="{41CB6963-9671-409C-9F34-F9C094C7948B}" type="presOf" srcId="{F433CB9E-169C-46E2-9464-181B31080A70}" destId="{0E53C235-A383-4297-8C94-0102132E5FB7}" srcOrd="0" destOrd="0" presId="urn:microsoft.com/office/officeart/2005/8/layout/hierarchy2"/>
    <dgm:cxn modelId="{6A570264-22D3-4869-A7C9-89851F84215B}" type="presOf" srcId="{F50DCAAF-DCE8-4A29-A270-112EDE6C96D4}" destId="{85759BA3-5067-4900-9964-F72C7D6BE9EE}" srcOrd="0" destOrd="0" presId="urn:microsoft.com/office/officeart/2005/8/layout/hierarchy2"/>
    <dgm:cxn modelId="{ADF85847-8173-4A42-BD6A-FE736940F7ED}" type="presOf" srcId="{28F9F35F-F555-4283-833D-87E6E5EEB531}" destId="{97814753-5041-441D-BEEC-FBA7AF779C91}" srcOrd="1" destOrd="0" presId="urn:microsoft.com/office/officeart/2005/8/layout/hierarchy2"/>
    <dgm:cxn modelId="{A759ED48-B902-40CD-9027-53E73C47215D}" srcId="{323FF724-3E4E-4EFB-97E4-051A2AF7305F}" destId="{F433CB9E-169C-46E2-9464-181B31080A70}" srcOrd="1" destOrd="0" parTransId="{797EE6CA-0125-4779-BE06-2B87CA149A9E}" sibTransId="{EE148D0D-E2EB-499E-B5B1-515363D4713B}"/>
    <dgm:cxn modelId="{E3B5BB4B-7BC9-4492-A362-E6853BDA625C}" type="presOf" srcId="{B20F8F1F-B5D1-49D6-B831-1499DF4360A7}" destId="{CE493346-2FAF-403E-BCF1-69F171C9A386}" srcOrd="0" destOrd="0" presId="urn:microsoft.com/office/officeart/2005/8/layout/hierarchy2"/>
    <dgm:cxn modelId="{6D9E014E-4BC1-4480-AEC5-FFDCA31E8431}" type="presOf" srcId="{9559FC3F-CB95-4AE5-92F2-8B237BFB0A46}" destId="{2A7AF879-1B27-4161-B037-DEDFD9409DFE}" srcOrd="0" destOrd="0" presId="urn:microsoft.com/office/officeart/2005/8/layout/hierarchy2"/>
    <dgm:cxn modelId="{EAB59D71-5732-4318-8379-E540B228D667}" type="presOf" srcId="{797EE6CA-0125-4779-BE06-2B87CA149A9E}" destId="{A1186809-EED1-417D-9839-AC97BDD4CF23}" srcOrd="1" destOrd="0" presId="urn:microsoft.com/office/officeart/2005/8/layout/hierarchy2"/>
    <dgm:cxn modelId="{7EE7DC71-804B-4A04-BE96-670293E4762C}" type="presOf" srcId="{9BB9B6C3-CDFC-4EB3-9440-25133C824564}" destId="{CCC04C68-BBA0-4114-AFE0-5EE970888877}" srcOrd="0" destOrd="0" presId="urn:microsoft.com/office/officeart/2005/8/layout/hierarchy2"/>
    <dgm:cxn modelId="{61DA2F55-38C0-48E4-AABC-799A69D8D324}" type="presOf" srcId="{9BB9B6C3-CDFC-4EB3-9440-25133C824564}" destId="{C562ACBF-CEB6-4C4A-A91D-59417B11ABE1}" srcOrd="1" destOrd="0" presId="urn:microsoft.com/office/officeart/2005/8/layout/hierarchy2"/>
    <dgm:cxn modelId="{43166176-9E07-4823-9E08-67C5F3BE5213}" srcId="{10059611-B67C-41A0-AAE3-311769A768A9}" destId="{6E246BED-6921-4D67-BA54-56C72260E8D5}" srcOrd="2" destOrd="0" parTransId="{F9165C73-2DE8-4BA4-A567-61F0DDCB9C5C}" sibTransId="{76BB2408-6AED-4E14-8B7C-22D55C674254}"/>
    <dgm:cxn modelId="{63F76858-8581-48E2-80FB-42024AFCF643}" type="presOf" srcId="{F0ADAFC0-61DF-4C6B-8DE0-73039386E534}" destId="{B987755C-703E-49B7-9E51-F7EC01CF67A4}" srcOrd="0" destOrd="0" presId="urn:microsoft.com/office/officeart/2005/8/layout/hierarchy2"/>
    <dgm:cxn modelId="{3D3BF778-6984-4566-8903-07C8C78A59E1}" type="presOf" srcId="{3E4AEA75-24B9-458E-B63D-562BC1610B3B}" destId="{98A0E37C-6031-4E24-AB85-2A1249FBE66C}" srcOrd="0" destOrd="0" presId="urn:microsoft.com/office/officeart/2005/8/layout/hierarchy2"/>
    <dgm:cxn modelId="{A43B067D-B388-4252-9CAC-D3CC4992B73A}" srcId="{9559FC3F-CB95-4AE5-92F2-8B237BFB0A46}" destId="{10059611-B67C-41A0-AAE3-311769A768A9}" srcOrd="0" destOrd="0" parTransId="{DF2D04A3-1A51-4403-9363-425E7566F573}" sibTransId="{E6B7D9B0-7F99-4157-ABFC-D61C072F7C25}"/>
    <dgm:cxn modelId="{578BC781-B10C-4C9B-A78D-588E894E0E3E}" type="presOf" srcId="{15FED240-D3F7-42BB-B5BC-6D0C649BA1A6}" destId="{5756DA0F-E2F4-4647-906C-5677A7F6AF24}" srcOrd="0" destOrd="0" presId="urn:microsoft.com/office/officeart/2005/8/layout/hierarchy2"/>
    <dgm:cxn modelId="{94157E8C-D4DC-4E1F-B2C3-40CB8155D5D1}" srcId="{15FED240-D3F7-42BB-B5BC-6D0C649BA1A6}" destId="{9559FC3F-CB95-4AE5-92F2-8B237BFB0A46}" srcOrd="0" destOrd="0" parTransId="{7C2629B3-76B7-4EAA-B605-3E45CF84E12E}" sibTransId="{D3B28BDF-D601-43B9-8F90-9E65AE43E635}"/>
    <dgm:cxn modelId="{7EF72D9C-AD96-4046-B9AF-762B374BAEB9}" type="presOf" srcId="{101F31C4-21F4-4B28-ACA9-DDD924A842C5}" destId="{657FE21C-4E36-47B5-8BA3-461F116E014F}" srcOrd="1" destOrd="0" presId="urn:microsoft.com/office/officeart/2005/8/layout/hierarchy2"/>
    <dgm:cxn modelId="{7B4BBF9C-7F60-4FFA-BAE7-4DA4189A65E3}" type="presOf" srcId="{1D4FADA1-319E-4CD0-92BA-A352201EBD59}" destId="{4B1BFC46-C02E-4BE3-9922-E9398A321155}" srcOrd="0" destOrd="0" presId="urn:microsoft.com/office/officeart/2005/8/layout/hierarchy2"/>
    <dgm:cxn modelId="{D5876C9F-ED5A-4DF2-B5FD-B2A4D30D7518}" type="presOf" srcId="{C48A703F-53F6-436B-920D-81CD7B85585E}" destId="{1F99BFCB-0251-4B40-9EAF-82862CB0AB50}" srcOrd="0" destOrd="0" presId="urn:microsoft.com/office/officeart/2005/8/layout/hierarchy2"/>
    <dgm:cxn modelId="{C23941AD-2677-4FCA-8D68-76133B337818}" type="presOf" srcId="{3E4AEA75-24B9-458E-B63D-562BC1610B3B}" destId="{2345EDA8-79AD-42EB-86AA-42F81DCB6FFD}" srcOrd="1" destOrd="0" presId="urn:microsoft.com/office/officeart/2005/8/layout/hierarchy2"/>
    <dgm:cxn modelId="{138935B8-48F6-40CC-ACA9-20CBAC5C21A9}" srcId="{323FF724-3E4E-4EFB-97E4-051A2AF7305F}" destId="{E2F308AE-191B-488C-9377-E9F6C871447F}" srcOrd="0" destOrd="0" parTransId="{3E4AEA75-24B9-458E-B63D-562BC1610B3B}" sibTransId="{A53613D4-8122-473C-AC9D-FF83CBFB3530}"/>
    <dgm:cxn modelId="{F3B748B9-6DD9-48C7-88B3-B586BF8E91E5}" type="presOf" srcId="{797EE6CA-0125-4779-BE06-2B87CA149A9E}" destId="{41AEC643-04D4-4A18-8F82-8BA1D43A1C2C}" srcOrd="0" destOrd="0" presId="urn:microsoft.com/office/officeart/2005/8/layout/hierarchy2"/>
    <dgm:cxn modelId="{EC2B76BC-E549-4451-AE7E-DC940238BB10}" type="presOf" srcId="{E2F308AE-191B-488C-9377-E9F6C871447F}" destId="{419843B5-3C71-409E-9864-5B9DE3338658}" srcOrd="0" destOrd="0" presId="urn:microsoft.com/office/officeart/2005/8/layout/hierarchy2"/>
    <dgm:cxn modelId="{DC25D9C7-4D67-497F-9544-AC4B60ED55C1}" type="presOf" srcId="{323FF724-3E4E-4EFB-97E4-051A2AF7305F}" destId="{CFB6D4BD-B074-441D-B5E5-B50A306B39B2}" srcOrd="0" destOrd="0" presId="urn:microsoft.com/office/officeart/2005/8/layout/hierarchy2"/>
    <dgm:cxn modelId="{2DF34CC8-39E0-45ED-B1F9-007A8B7E3948}" type="presOf" srcId="{10059611-B67C-41A0-AAE3-311769A768A9}" destId="{A7C4102C-B02E-4BC4-8E0C-139C145B6471}" srcOrd="0" destOrd="0" presId="urn:microsoft.com/office/officeart/2005/8/layout/hierarchy2"/>
    <dgm:cxn modelId="{4FDE54CC-FEF7-4F83-A50D-38851BDBEF57}" srcId="{323FF724-3E4E-4EFB-97E4-051A2AF7305F}" destId="{1D4FADA1-319E-4CD0-92BA-A352201EBD59}" srcOrd="2" destOrd="0" parTransId="{101F31C4-21F4-4B28-ACA9-DDD924A842C5}" sibTransId="{8D0EE966-1143-481F-B050-1A1F7DB3F767}"/>
    <dgm:cxn modelId="{F72025DC-2AD0-4626-8592-9575D871FB6F}" type="presOf" srcId="{DF2D04A3-1A51-4403-9363-425E7566F573}" destId="{141C52E9-D331-472D-B49A-E44702F20190}" srcOrd="1" destOrd="0" presId="urn:microsoft.com/office/officeart/2005/8/layout/hierarchy2"/>
    <dgm:cxn modelId="{5F1A6BDC-C9E0-419B-9A8E-FF9819804ECF}" type="presOf" srcId="{101F31C4-21F4-4B28-ACA9-DDD924A842C5}" destId="{9F55D5DD-D38E-43E0-82C0-D2A036E62801}" srcOrd="0" destOrd="0" presId="urn:microsoft.com/office/officeart/2005/8/layout/hierarchy2"/>
    <dgm:cxn modelId="{FBC837EC-C9FC-4AA3-AE5F-87AE9CFF8BEA}" type="presOf" srcId="{F9165C73-2DE8-4BA4-A567-61F0DDCB9C5C}" destId="{9D88CD33-27C0-4678-BA30-41A0C45F5968}" srcOrd="0" destOrd="0" presId="urn:microsoft.com/office/officeart/2005/8/layout/hierarchy2"/>
    <dgm:cxn modelId="{65B03DEE-2716-4DED-8C7D-9BD149081BF3}" srcId="{9559FC3F-CB95-4AE5-92F2-8B237BFB0A46}" destId="{A70E2AF0-4BA0-4A27-A85F-BA7DE0492F21}" srcOrd="2" destOrd="0" parTransId="{28F9F35F-F555-4283-833D-87E6E5EEB531}" sibTransId="{319EB5C1-0C6E-41B1-BDA5-7539D8C3A43C}"/>
    <dgm:cxn modelId="{85AC72F2-AB7A-4C44-9C10-E516B19FDA9F}" type="presOf" srcId="{B6C19977-2F0C-4C63-9FAD-E6A178BF9946}" destId="{9BD1E42F-892D-4D53-93C5-C44E090D355B}" srcOrd="0" destOrd="0" presId="urn:microsoft.com/office/officeart/2005/8/layout/hierarchy2"/>
    <dgm:cxn modelId="{F5355BFF-F8D3-4831-ACFB-48B84C81CBA1}" type="presOf" srcId="{A70E2AF0-4BA0-4A27-A85F-BA7DE0492F21}" destId="{6780A101-E524-41B0-A512-CA5E9472D697}" srcOrd="0" destOrd="0" presId="urn:microsoft.com/office/officeart/2005/8/layout/hierarchy2"/>
    <dgm:cxn modelId="{B5777E07-85A9-420F-B5DB-FBFCF7A0FB45}" type="presParOf" srcId="{5756DA0F-E2F4-4647-906C-5677A7F6AF24}" destId="{62F8C419-FC19-47F2-97AB-C85244DC7D22}" srcOrd="0" destOrd="0" presId="urn:microsoft.com/office/officeart/2005/8/layout/hierarchy2"/>
    <dgm:cxn modelId="{F8D1C324-95CE-47EC-BEFB-0A93729D61E2}" type="presParOf" srcId="{62F8C419-FC19-47F2-97AB-C85244DC7D22}" destId="{2A7AF879-1B27-4161-B037-DEDFD9409DFE}" srcOrd="0" destOrd="0" presId="urn:microsoft.com/office/officeart/2005/8/layout/hierarchy2"/>
    <dgm:cxn modelId="{23AC9915-1F91-459B-BFA9-A2AB06600904}" type="presParOf" srcId="{62F8C419-FC19-47F2-97AB-C85244DC7D22}" destId="{2C01EB74-A747-4354-9811-D79F0EC087D7}" srcOrd="1" destOrd="0" presId="urn:microsoft.com/office/officeart/2005/8/layout/hierarchy2"/>
    <dgm:cxn modelId="{B3A94AE6-FB3E-4CF1-AC5E-0CD6221664CD}" type="presParOf" srcId="{2C01EB74-A747-4354-9811-D79F0EC087D7}" destId="{68568948-696E-46D6-A7E0-0EADC877C5CE}" srcOrd="0" destOrd="0" presId="urn:microsoft.com/office/officeart/2005/8/layout/hierarchy2"/>
    <dgm:cxn modelId="{07093C3A-A110-4A08-905A-C0F434684A64}" type="presParOf" srcId="{68568948-696E-46D6-A7E0-0EADC877C5CE}" destId="{141C52E9-D331-472D-B49A-E44702F20190}" srcOrd="0" destOrd="0" presId="urn:microsoft.com/office/officeart/2005/8/layout/hierarchy2"/>
    <dgm:cxn modelId="{6D8E8013-8A1A-4F56-ADB7-3934E9C5CA6E}" type="presParOf" srcId="{2C01EB74-A747-4354-9811-D79F0EC087D7}" destId="{B0A0FFBD-7359-4521-9030-AEC6133F6098}" srcOrd="1" destOrd="0" presId="urn:microsoft.com/office/officeart/2005/8/layout/hierarchy2"/>
    <dgm:cxn modelId="{4989792F-A2AD-4211-9AE6-DD734ECB3C90}" type="presParOf" srcId="{B0A0FFBD-7359-4521-9030-AEC6133F6098}" destId="{A7C4102C-B02E-4BC4-8E0C-139C145B6471}" srcOrd="0" destOrd="0" presId="urn:microsoft.com/office/officeart/2005/8/layout/hierarchy2"/>
    <dgm:cxn modelId="{C938D9CE-8877-448E-A5FA-2B5D10A6E99D}" type="presParOf" srcId="{B0A0FFBD-7359-4521-9030-AEC6133F6098}" destId="{9A8735DD-AC79-4C57-85CA-819F3CBA1276}" srcOrd="1" destOrd="0" presId="urn:microsoft.com/office/officeart/2005/8/layout/hierarchy2"/>
    <dgm:cxn modelId="{AB74DCA0-7809-4448-9AD7-6C90D4E9270D}" type="presParOf" srcId="{9A8735DD-AC79-4C57-85CA-819F3CBA1276}" destId="{85759BA3-5067-4900-9964-F72C7D6BE9EE}" srcOrd="0" destOrd="0" presId="urn:microsoft.com/office/officeart/2005/8/layout/hierarchy2"/>
    <dgm:cxn modelId="{FD9257D0-F099-4B50-BB2A-324F8A25453F}" type="presParOf" srcId="{85759BA3-5067-4900-9964-F72C7D6BE9EE}" destId="{2FD1519C-BFEC-479B-8E0A-5781926362B4}" srcOrd="0" destOrd="0" presId="urn:microsoft.com/office/officeart/2005/8/layout/hierarchy2"/>
    <dgm:cxn modelId="{D4AF3940-D9F1-44DE-8AA9-0784CCE672CB}" type="presParOf" srcId="{9A8735DD-AC79-4C57-85CA-819F3CBA1276}" destId="{2370AED4-BDFD-40A8-ACB7-36311B7ACF38}" srcOrd="1" destOrd="0" presId="urn:microsoft.com/office/officeart/2005/8/layout/hierarchy2"/>
    <dgm:cxn modelId="{184FA87F-76EC-4223-AC2C-64BFB9996B9D}" type="presParOf" srcId="{2370AED4-BDFD-40A8-ACB7-36311B7ACF38}" destId="{9BD1E42F-892D-4D53-93C5-C44E090D355B}" srcOrd="0" destOrd="0" presId="urn:microsoft.com/office/officeart/2005/8/layout/hierarchy2"/>
    <dgm:cxn modelId="{85BFB5D7-151E-44EA-838E-4C91D0E13A4B}" type="presParOf" srcId="{2370AED4-BDFD-40A8-ACB7-36311B7ACF38}" destId="{80B72693-E0EC-4D27-9C89-859BA9BC6A6C}" srcOrd="1" destOrd="0" presId="urn:microsoft.com/office/officeart/2005/8/layout/hierarchy2"/>
    <dgm:cxn modelId="{FEF2D145-7280-4349-A25F-4F9289B4A527}" type="presParOf" srcId="{9A8735DD-AC79-4C57-85CA-819F3CBA1276}" destId="{B987755C-703E-49B7-9E51-F7EC01CF67A4}" srcOrd="2" destOrd="0" presId="urn:microsoft.com/office/officeart/2005/8/layout/hierarchy2"/>
    <dgm:cxn modelId="{D991122D-FE10-494A-B84E-33B0AA1493F7}" type="presParOf" srcId="{B987755C-703E-49B7-9E51-F7EC01CF67A4}" destId="{C292F9DF-D60F-417E-88C8-4FCFB3034CF9}" srcOrd="0" destOrd="0" presId="urn:microsoft.com/office/officeart/2005/8/layout/hierarchy2"/>
    <dgm:cxn modelId="{B844C9FB-A399-4B85-BED2-F415A81DE1F3}" type="presParOf" srcId="{9A8735DD-AC79-4C57-85CA-819F3CBA1276}" destId="{E148B6B5-8CF5-4DBF-A55B-E8EBB2FF66E8}" srcOrd="3" destOrd="0" presId="urn:microsoft.com/office/officeart/2005/8/layout/hierarchy2"/>
    <dgm:cxn modelId="{3EE68304-BC35-4A06-B765-D8839D07286D}" type="presParOf" srcId="{E148B6B5-8CF5-4DBF-A55B-E8EBB2FF66E8}" destId="{1F99BFCB-0251-4B40-9EAF-82862CB0AB50}" srcOrd="0" destOrd="0" presId="urn:microsoft.com/office/officeart/2005/8/layout/hierarchy2"/>
    <dgm:cxn modelId="{D8A93A41-346F-460F-BE3E-00C0E6309DE0}" type="presParOf" srcId="{E148B6B5-8CF5-4DBF-A55B-E8EBB2FF66E8}" destId="{C361DCD2-BD2F-4F90-9504-98ACEDA96F4C}" srcOrd="1" destOrd="0" presId="urn:microsoft.com/office/officeart/2005/8/layout/hierarchy2"/>
    <dgm:cxn modelId="{2771FAC8-8CF2-4870-BB91-CA74663B1302}" type="presParOf" srcId="{9A8735DD-AC79-4C57-85CA-819F3CBA1276}" destId="{9D88CD33-27C0-4678-BA30-41A0C45F5968}" srcOrd="4" destOrd="0" presId="urn:microsoft.com/office/officeart/2005/8/layout/hierarchy2"/>
    <dgm:cxn modelId="{2FE7D849-74F8-4BF0-AD98-FE1A0ADE4B34}" type="presParOf" srcId="{9D88CD33-27C0-4678-BA30-41A0C45F5968}" destId="{41D79076-7651-4001-A080-2ECB56111061}" srcOrd="0" destOrd="0" presId="urn:microsoft.com/office/officeart/2005/8/layout/hierarchy2"/>
    <dgm:cxn modelId="{6303397E-9BF0-4A08-ACE2-1ECE028636A5}" type="presParOf" srcId="{9A8735DD-AC79-4C57-85CA-819F3CBA1276}" destId="{35AA49CB-7DFB-4136-8982-9BF61194B75B}" srcOrd="5" destOrd="0" presId="urn:microsoft.com/office/officeart/2005/8/layout/hierarchy2"/>
    <dgm:cxn modelId="{AE659558-213D-452B-9B41-4DBAAFE74F4B}" type="presParOf" srcId="{35AA49CB-7DFB-4136-8982-9BF61194B75B}" destId="{20CEF56D-F1FD-45B8-A194-C9E1A8DA222F}" srcOrd="0" destOrd="0" presId="urn:microsoft.com/office/officeart/2005/8/layout/hierarchy2"/>
    <dgm:cxn modelId="{A8A47B23-B852-440B-B73D-6D451E36F36E}" type="presParOf" srcId="{35AA49CB-7DFB-4136-8982-9BF61194B75B}" destId="{D79298DC-3BE3-4DB8-B6F9-EFB6A1A26B1C}" srcOrd="1" destOrd="0" presId="urn:microsoft.com/office/officeart/2005/8/layout/hierarchy2"/>
    <dgm:cxn modelId="{CA891246-FCBE-41E5-B581-FD9E7415A903}" type="presParOf" srcId="{2C01EB74-A747-4354-9811-D79F0EC087D7}" destId="{60E31E21-7C6C-4F4D-B19F-E72EB4B267B7}" srcOrd="2" destOrd="0" presId="urn:microsoft.com/office/officeart/2005/8/layout/hierarchy2"/>
    <dgm:cxn modelId="{C85BD583-0527-4EDB-B643-8B5590FDD536}" type="presParOf" srcId="{60E31E21-7C6C-4F4D-B19F-E72EB4B267B7}" destId="{C97B1D31-AEA3-49C6-BB0A-5A53D66AB280}" srcOrd="0" destOrd="0" presId="urn:microsoft.com/office/officeart/2005/8/layout/hierarchy2"/>
    <dgm:cxn modelId="{1D107BAD-F862-4DCE-9907-FA0242D0467B}" type="presParOf" srcId="{2C01EB74-A747-4354-9811-D79F0EC087D7}" destId="{5875DB33-30BE-40BF-80E0-5AAC30704A6F}" srcOrd="3" destOrd="0" presId="urn:microsoft.com/office/officeart/2005/8/layout/hierarchy2"/>
    <dgm:cxn modelId="{0E751D6E-90C8-4DB3-8F80-EC696A0CF85A}" type="presParOf" srcId="{5875DB33-30BE-40BF-80E0-5AAC30704A6F}" destId="{CFB6D4BD-B074-441D-B5E5-B50A306B39B2}" srcOrd="0" destOrd="0" presId="urn:microsoft.com/office/officeart/2005/8/layout/hierarchy2"/>
    <dgm:cxn modelId="{B64E74EF-DC13-4FD6-83F0-5F135C1B83AF}" type="presParOf" srcId="{5875DB33-30BE-40BF-80E0-5AAC30704A6F}" destId="{B6B37646-1B70-4F6C-9906-A7968E2986C5}" srcOrd="1" destOrd="0" presId="urn:microsoft.com/office/officeart/2005/8/layout/hierarchy2"/>
    <dgm:cxn modelId="{3BE4C113-C26F-4E63-BF12-709D77700ACD}" type="presParOf" srcId="{B6B37646-1B70-4F6C-9906-A7968E2986C5}" destId="{98A0E37C-6031-4E24-AB85-2A1249FBE66C}" srcOrd="0" destOrd="0" presId="urn:microsoft.com/office/officeart/2005/8/layout/hierarchy2"/>
    <dgm:cxn modelId="{1814842D-B3C6-4DC1-9C71-71DBC25076E0}" type="presParOf" srcId="{98A0E37C-6031-4E24-AB85-2A1249FBE66C}" destId="{2345EDA8-79AD-42EB-86AA-42F81DCB6FFD}" srcOrd="0" destOrd="0" presId="urn:microsoft.com/office/officeart/2005/8/layout/hierarchy2"/>
    <dgm:cxn modelId="{55DF5018-CDB9-4759-BC44-23130D66AD70}" type="presParOf" srcId="{B6B37646-1B70-4F6C-9906-A7968E2986C5}" destId="{26D9A634-DED6-4738-AC0E-7F781916575E}" srcOrd="1" destOrd="0" presId="urn:microsoft.com/office/officeart/2005/8/layout/hierarchy2"/>
    <dgm:cxn modelId="{9EB726F3-1276-4E6D-815E-9AA994EB8D03}" type="presParOf" srcId="{26D9A634-DED6-4738-AC0E-7F781916575E}" destId="{419843B5-3C71-409E-9864-5B9DE3338658}" srcOrd="0" destOrd="0" presId="urn:microsoft.com/office/officeart/2005/8/layout/hierarchy2"/>
    <dgm:cxn modelId="{E413FF75-8ADF-465C-85B5-C538B20BB5E5}" type="presParOf" srcId="{26D9A634-DED6-4738-AC0E-7F781916575E}" destId="{A5375E66-D6B4-4112-9C9C-E1EED602BEF2}" srcOrd="1" destOrd="0" presId="urn:microsoft.com/office/officeart/2005/8/layout/hierarchy2"/>
    <dgm:cxn modelId="{68440AF6-86AC-4C42-9354-C40B1B3E4177}" type="presParOf" srcId="{B6B37646-1B70-4F6C-9906-A7968E2986C5}" destId="{41AEC643-04D4-4A18-8F82-8BA1D43A1C2C}" srcOrd="2" destOrd="0" presId="urn:microsoft.com/office/officeart/2005/8/layout/hierarchy2"/>
    <dgm:cxn modelId="{99121E94-4B2B-451B-BEA8-89F6069A69EE}" type="presParOf" srcId="{41AEC643-04D4-4A18-8F82-8BA1D43A1C2C}" destId="{A1186809-EED1-417D-9839-AC97BDD4CF23}" srcOrd="0" destOrd="0" presId="urn:microsoft.com/office/officeart/2005/8/layout/hierarchy2"/>
    <dgm:cxn modelId="{7AD79938-A338-4818-BFAD-3C8896D4B998}" type="presParOf" srcId="{B6B37646-1B70-4F6C-9906-A7968E2986C5}" destId="{FCE3246E-DB69-4248-B345-178B75FCCB79}" srcOrd="3" destOrd="0" presId="urn:microsoft.com/office/officeart/2005/8/layout/hierarchy2"/>
    <dgm:cxn modelId="{239FC768-BD6B-4EB1-940F-AF4C86572B6C}" type="presParOf" srcId="{FCE3246E-DB69-4248-B345-178B75FCCB79}" destId="{0E53C235-A383-4297-8C94-0102132E5FB7}" srcOrd="0" destOrd="0" presId="urn:microsoft.com/office/officeart/2005/8/layout/hierarchy2"/>
    <dgm:cxn modelId="{89286167-0654-4C89-AF27-E5C965209909}" type="presParOf" srcId="{FCE3246E-DB69-4248-B345-178B75FCCB79}" destId="{19C30A73-8A29-4C4D-9198-952762434C96}" srcOrd="1" destOrd="0" presId="urn:microsoft.com/office/officeart/2005/8/layout/hierarchy2"/>
    <dgm:cxn modelId="{8869E208-D85E-443C-8E13-5371B3444192}" type="presParOf" srcId="{B6B37646-1B70-4F6C-9906-A7968E2986C5}" destId="{9F55D5DD-D38E-43E0-82C0-D2A036E62801}" srcOrd="4" destOrd="0" presId="urn:microsoft.com/office/officeart/2005/8/layout/hierarchy2"/>
    <dgm:cxn modelId="{6A235D25-72C8-433A-8A49-012E3781ACCF}" type="presParOf" srcId="{9F55D5DD-D38E-43E0-82C0-D2A036E62801}" destId="{657FE21C-4E36-47B5-8BA3-461F116E014F}" srcOrd="0" destOrd="0" presId="urn:microsoft.com/office/officeart/2005/8/layout/hierarchy2"/>
    <dgm:cxn modelId="{AF45DF91-5F19-4805-8B2C-36DDA0F6536E}" type="presParOf" srcId="{B6B37646-1B70-4F6C-9906-A7968E2986C5}" destId="{05612883-B599-450F-885F-6B934A260AF0}" srcOrd="5" destOrd="0" presId="urn:microsoft.com/office/officeart/2005/8/layout/hierarchy2"/>
    <dgm:cxn modelId="{5206BCA6-7907-4EC5-B993-96E52AF3E515}" type="presParOf" srcId="{05612883-B599-450F-885F-6B934A260AF0}" destId="{4B1BFC46-C02E-4BE3-9922-E9398A321155}" srcOrd="0" destOrd="0" presId="urn:microsoft.com/office/officeart/2005/8/layout/hierarchy2"/>
    <dgm:cxn modelId="{9386C3C1-1884-4751-A804-546439965BA7}" type="presParOf" srcId="{05612883-B599-450F-885F-6B934A260AF0}" destId="{01D0CFCA-F785-46FD-90E0-5082F7F4557A}" srcOrd="1" destOrd="0" presId="urn:microsoft.com/office/officeart/2005/8/layout/hierarchy2"/>
    <dgm:cxn modelId="{3E488EE3-F7DE-479E-AA1A-26818AC6839D}" type="presParOf" srcId="{2C01EB74-A747-4354-9811-D79F0EC087D7}" destId="{21F82C17-AAB0-4D0E-A244-3F87AA6E0CF6}" srcOrd="4" destOrd="0" presId="urn:microsoft.com/office/officeart/2005/8/layout/hierarchy2"/>
    <dgm:cxn modelId="{BD13B3EF-FC95-498C-B127-0C9C2F7B6351}" type="presParOf" srcId="{21F82C17-AAB0-4D0E-A244-3F87AA6E0CF6}" destId="{97814753-5041-441D-BEEC-FBA7AF779C91}" srcOrd="0" destOrd="0" presId="urn:microsoft.com/office/officeart/2005/8/layout/hierarchy2"/>
    <dgm:cxn modelId="{D12C8C46-5C0F-4728-8FB9-76178C1378A0}" type="presParOf" srcId="{2C01EB74-A747-4354-9811-D79F0EC087D7}" destId="{CDA6C04A-A895-40D8-8D80-071E5904B4E6}" srcOrd="5" destOrd="0" presId="urn:microsoft.com/office/officeart/2005/8/layout/hierarchy2"/>
    <dgm:cxn modelId="{CA7F2F12-F591-4933-A36F-5DB20532DE1F}" type="presParOf" srcId="{CDA6C04A-A895-40D8-8D80-071E5904B4E6}" destId="{6780A101-E524-41B0-A512-CA5E9472D697}" srcOrd="0" destOrd="0" presId="urn:microsoft.com/office/officeart/2005/8/layout/hierarchy2"/>
    <dgm:cxn modelId="{F69C9D5B-AB67-40A6-B514-A5CD0ACFF0A6}" type="presParOf" srcId="{CDA6C04A-A895-40D8-8D80-071E5904B4E6}" destId="{2417B51B-B807-40B5-9946-88B00C71CE39}" srcOrd="1" destOrd="0" presId="urn:microsoft.com/office/officeart/2005/8/layout/hierarchy2"/>
    <dgm:cxn modelId="{8C46ADA3-9A37-4138-95C2-CF8D953C8F1C}" type="presParOf" srcId="{2417B51B-B807-40B5-9946-88B00C71CE39}" destId="{CCC04C68-BBA0-4114-AFE0-5EE970888877}" srcOrd="0" destOrd="0" presId="urn:microsoft.com/office/officeart/2005/8/layout/hierarchy2"/>
    <dgm:cxn modelId="{F855DB73-2161-45A2-B0BF-47B71719BCB0}" type="presParOf" srcId="{CCC04C68-BBA0-4114-AFE0-5EE970888877}" destId="{C562ACBF-CEB6-4C4A-A91D-59417B11ABE1}" srcOrd="0" destOrd="0" presId="urn:microsoft.com/office/officeart/2005/8/layout/hierarchy2"/>
    <dgm:cxn modelId="{8337FF5D-F9C4-4843-AF19-DFB89EA6F0C5}" type="presParOf" srcId="{2417B51B-B807-40B5-9946-88B00C71CE39}" destId="{56D4C7B3-19D7-4DFD-9BD1-E4C38B287E73}" srcOrd="1" destOrd="0" presId="urn:microsoft.com/office/officeart/2005/8/layout/hierarchy2"/>
    <dgm:cxn modelId="{9105AE69-631A-41FA-A197-68B21D3EFBB6}" type="presParOf" srcId="{56D4C7B3-19D7-4DFD-9BD1-E4C38B287E73}" destId="{CE493346-2FAF-403E-BCF1-69F171C9A386}" srcOrd="0" destOrd="0" presId="urn:microsoft.com/office/officeart/2005/8/layout/hierarchy2"/>
    <dgm:cxn modelId="{6336F35C-08E5-4180-B534-67A3F3F78DDC}" type="presParOf" srcId="{56D4C7B3-19D7-4DFD-9BD1-E4C38B287E73}" destId="{B6BD71BE-DA05-4194-B274-C05FA49E3500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15FED240-D3F7-42BB-B5BC-6D0C649BA1A6}" type="doc">
      <dgm:prSet loTypeId="urn:microsoft.com/office/officeart/2005/8/layout/hierarchy2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CL"/>
        </a:p>
      </dgm:t>
    </dgm:pt>
    <dgm:pt modelId="{9559FC3F-CB95-4AE5-92F2-8B237BFB0A46}">
      <dgm:prSet phldrT="[Texto]"/>
      <dgm:spPr>
        <a:solidFill>
          <a:srgbClr val="00B050"/>
        </a:solidFill>
      </dgm:spPr>
      <dgm:t>
        <a:bodyPr/>
        <a:lstStyle/>
        <a:p>
          <a:r>
            <a:rPr lang="es-CL" dirty="0"/>
            <a:t>Estadísticas Agrícolas</a:t>
          </a:r>
        </a:p>
      </dgm:t>
    </dgm:pt>
    <dgm:pt modelId="{7C2629B3-76B7-4EAA-B605-3E45CF84E12E}" type="parTrans" cxnId="{94157E8C-D4DC-4E1F-B2C3-40CB8155D5D1}">
      <dgm:prSet/>
      <dgm:spPr/>
      <dgm:t>
        <a:bodyPr/>
        <a:lstStyle/>
        <a:p>
          <a:endParaRPr lang="es-CL"/>
        </a:p>
      </dgm:t>
    </dgm:pt>
    <dgm:pt modelId="{D3B28BDF-D601-43B9-8F90-9E65AE43E635}" type="sibTrans" cxnId="{94157E8C-D4DC-4E1F-B2C3-40CB8155D5D1}">
      <dgm:prSet/>
      <dgm:spPr/>
      <dgm:t>
        <a:bodyPr/>
        <a:lstStyle/>
        <a:p>
          <a:endParaRPr lang="es-CL"/>
        </a:p>
      </dgm:t>
    </dgm:pt>
    <dgm:pt modelId="{10059611-B67C-41A0-AAE3-311769A768A9}">
      <dgm:prSet phldrT="[Texto]"/>
      <dgm:spPr>
        <a:solidFill>
          <a:srgbClr val="FF6699"/>
        </a:solidFill>
      </dgm:spPr>
      <dgm:t>
        <a:bodyPr/>
        <a:lstStyle/>
        <a:p>
          <a:r>
            <a:rPr lang="es-CL" dirty="0"/>
            <a:t>Cultivos permanentes (fruticultura)</a:t>
          </a:r>
        </a:p>
      </dgm:t>
    </dgm:pt>
    <dgm:pt modelId="{DF2D04A3-1A51-4403-9363-425E7566F573}" type="parTrans" cxnId="{A43B067D-B388-4252-9CAC-D3CC4992B73A}">
      <dgm:prSet/>
      <dgm:spPr/>
      <dgm:t>
        <a:bodyPr/>
        <a:lstStyle/>
        <a:p>
          <a:endParaRPr lang="es-CL"/>
        </a:p>
      </dgm:t>
    </dgm:pt>
    <dgm:pt modelId="{E6B7D9B0-7F99-4157-ABFC-D61C072F7C25}" type="sibTrans" cxnId="{A43B067D-B388-4252-9CAC-D3CC4992B73A}">
      <dgm:prSet/>
      <dgm:spPr/>
      <dgm:t>
        <a:bodyPr/>
        <a:lstStyle/>
        <a:p>
          <a:endParaRPr lang="es-CL"/>
        </a:p>
      </dgm:t>
    </dgm:pt>
    <dgm:pt modelId="{B6C19977-2F0C-4C63-9FAD-E6A178BF9946}">
      <dgm:prSet phldrT="[Texto]"/>
      <dgm:spPr/>
      <dgm:t>
        <a:bodyPr/>
        <a:lstStyle/>
        <a:p>
          <a:r>
            <a:rPr lang="es-CL" dirty="0"/>
            <a:t>Productivas</a:t>
          </a:r>
        </a:p>
      </dgm:t>
    </dgm:pt>
    <dgm:pt modelId="{F50DCAAF-DCE8-4A29-A270-112EDE6C96D4}" type="parTrans" cxnId="{CC850C1F-2328-4209-B490-FE655C980726}">
      <dgm:prSet/>
      <dgm:spPr/>
      <dgm:t>
        <a:bodyPr/>
        <a:lstStyle/>
        <a:p>
          <a:endParaRPr lang="es-CL"/>
        </a:p>
      </dgm:t>
    </dgm:pt>
    <dgm:pt modelId="{E372ED96-BE4F-4545-8F70-9B19D2D6CE75}" type="sibTrans" cxnId="{CC850C1F-2328-4209-B490-FE655C980726}">
      <dgm:prSet/>
      <dgm:spPr/>
      <dgm:t>
        <a:bodyPr/>
        <a:lstStyle/>
        <a:p>
          <a:endParaRPr lang="es-CL"/>
        </a:p>
      </dgm:t>
    </dgm:pt>
    <dgm:pt modelId="{C48A703F-53F6-436B-920D-81CD7B85585E}">
      <dgm:prSet phldrT="[Texto]"/>
      <dgm:spPr/>
      <dgm:t>
        <a:bodyPr/>
        <a:lstStyle/>
        <a:p>
          <a:r>
            <a:rPr lang="es-CL" dirty="0"/>
            <a:t>Económicas</a:t>
          </a:r>
        </a:p>
      </dgm:t>
    </dgm:pt>
    <dgm:pt modelId="{F0ADAFC0-61DF-4C6B-8DE0-73039386E534}" type="parTrans" cxnId="{35CC0B0B-B41D-4960-A522-1CBACEB6E7C7}">
      <dgm:prSet/>
      <dgm:spPr/>
      <dgm:t>
        <a:bodyPr/>
        <a:lstStyle/>
        <a:p>
          <a:endParaRPr lang="es-CL"/>
        </a:p>
      </dgm:t>
    </dgm:pt>
    <dgm:pt modelId="{6B690204-5FED-4FB5-892D-C8F4A2174731}" type="sibTrans" cxnId="{35CC0B0B-B41D-4960-A522-1CBACEB6E7C7}">
      <dgm:prSet/>
      <dgm:spPr/>
      <dgm:t>
        <a:bodyPr/>
        <a:lstStyle/>
        <a:p>
          <a:endParaRPr lang="es-CL"/>
        </a:p>
      </dgm:t>
    </dgm:pt>
    <dgm:pt modelId="{323FF724-3E4E-4EFB-97E4-051A2AF7305F}">
      <dgm:prSet phldrT="[Texto]"/>
      <dgm:spPr>
        <a:solidFill>
          <a:srgbClr val="FF6699"/>
        </a:solidFill>
      </dgm:spPr>
      <dgm:t>
        <a:bodyPr/>
        <a:lstStyle/>
        <a:p>
          <a:r>
            <a:rPr lang="es-CL" dirty="0"/>
            <a:t>Cultivos anuales (cereales, legumbres, tubérculos, industriales y hortalizas)</a:t>
          </a:r>
        </a:p>
      </dgm:t>
    </dgm:pt>
    <dgm:pt modelId="{D0AF70FB-0155-49F2-B069-EE24A264D8E3}" type="parTrans" cxnId="{BDB16322-DBB4-431B-8B6D-1DE630A0DB00}">
      <dgm:prSet/>
      <dgm:spPr/>
      <dgm:t>
        <a:bodyPr/>
        <a:lstStyle/>
        <a:p>
          <a:endParaRPr lang="es-CL"/>
        </a:p>
      </dgm:t>
    </dgm:pt>
    <dgm:pt modelId="{9B51A719-E6C7-45E6-94B0-E30FDDF82D45}" type="sibTrans" cxnId="{BDB16322-DBB4-431B-8B6D-1DE630A0DB00}">
      <dgm:prSet/>
      <dgm:spPr/>
      <dgm:t>
        <a:bodyPr/>
        <a:lstStyle/>
        <a:p>
          <a:endParaRPr lang="es-CL"/>
        </a:p>
      </dgm:t>
    </dgm:pt>
    <dgm:pt modelId="{6E246BED-6921-4D67-BA54-56C72260E8D5}">
      <dgm:prSet/>
      <dgm:spPr/>
      <dgm:t>
        <a:bodyPr/>
        <a:lstStyle/>
        <a:p>
          <a:r>
            <a:rPr lang="es-CL" dirty="0"/>
            <a:t>Sociales</a:t>
          </a:r>
        </a:p>
      </dgm:t>
    </dgm:pt>
    <dgm:pt modelId="{F9165C73-2DE8-4BA4-A567-61F0DDCB9C5C}" type="parTrans" cxnId="{43166176-9E07-4823-9E08-67C5F3BE5213}">
      <dgm:prSet/>
      <dgm:spPr/>
      <dgm:t>
        <a:bodyPr/>
        <a:lstStyle/>
        <a:p>
          <a:endParaRPr lang="es-CL"/>
        </a:p>
      </dgm:t>
    </dgm:pt>
    <dgm:pt modelId="{76BB2408-6AED-4E14-8B7C-22D55C674254}" type="sibTrans" cxnId="{43166176-9E07-4823-9E08-67C5F3BE5213}">
      <dgm:prSet/>
      <dgm:spPr/>
      <dgm:t>
        <a:bodyPr/>
        <a:lstStyle/>
        <a:p>
          <a:endParaRPr lang="es-CL"/>
        </a:p>
      </dgm:t>
    </dgm:pt>
    <dgm:pt modelId="{1D4FADA1-319E-4CD0-92BA-A352201EBD59}">
      <dgm:prSet phldrT="[Texto]"/>
      <dgm:spPr/>
      <dgm:t>
        <a:bodyPr/>
        <a:lstStyle/>
        <a:p>
          <a:r>
            <a:rPr lang="es-CL" dirty="0"/>
            <a:t>Sociales </a:t>
          </a:r>
        </a:p>
      </dgm:t>
    </dgm:pt>
    <dgm:pt modelId="{8D0EE966-1143-481F-B050-1A1F7DB3F767}" type="sibTrans" cxnId="{4FDE54CC-FEF7-4F83-A50D-38851BDBEF57}">
      <dgm:prSet/>
      <dgm:spPr/>
      <dgm:t>
        <a:bodyPr/>
        <a:lstStyle/>
        <a:p>
          <a:endParaRPr lang="es-CL"/>
        </a:p>
      </dgm:t>
    </dgm:pt>
    <dgm:pt modelId="{101F31C4-21F4-4B28-ACA9-DDD924A842C5}" type="parTrans" cxnId="{4FDE54CC-FEF7-4F83-A50D-38851BDBEF57}">
      <dgm:prSet/>
      <dgm:spPr/>
      <dgm:t>
        <a:bodyPr/>
        <a:lstStyle/>
        <a:p>
          <a:endParaRPr lang="es-CL"/>
        </a:p>
      </dgm:t>
    </dgm:pt>
    <dgm:pt modelId="{F433CB9E-169C-46E2-9464-181B31080A70}">
      <dgm:prSet/>
      <dgm:spPr/>
      <dgm:t>
        <a:bodyPr/>
        <a:lstStyle/>
        <a:p>
          <a:r>
            <a:rPr lang="es-CL" dirty="0"/>
            <a:t>Económicas </a:t>
          </a:r>
        </a:p>
      </dgm:t>
    </dgm:pt>
    <dgm:pt modelId="{797EE6CA-0125-4779-BE06-2B87CA149A9E}" type="parTrans" cxnId="{A759ED48-B902-40CD-9027-53E73C47215D}">
      <dgm:prSet/>
      <dgm:spPr/>
      <dgm:t>
        <a:bodyPr/>
        <a:lstStyle/>
        <a:p>
          <a:endParaRPr lang="es-CL"/>
        </a:p>
      </dgm:t>
    </dgm:pt>
    <dgm:pt modelId="{EE148D0D-E2EB-499E-B5B1-515363D4713B}" type="sibTrans" cxnId="{A759ED48-B902-40CD-9027-53E73C47215D}">
      <dgm:prSet/>
      <dgm:spPr/>
      <dgm:t>
        <a:bodyPr/>
        <a:lstStyle/>
        <a:p>
          <a:endParaRPr lang="es-CL"/>
        </a:p>
      </dgm:t>
    </dgm:pt>
    <dgm:pt modelId="{E2F308AE-191B-488C-9377-E9F6C871447F}">
      <dgm:prSet/>
      <dgm:spPr/>
      <dgm:t>
        <a:bodyPr/>
        <a:lstStyle/>
        <a:p>
          <a:r>
            <a:rPr lang="es-CL" dirty="0"/>
            <a:t>Productivas</a:t>
          </a:r>
        </a:p>
      </dgm:t>
    </dgm:pt>
    <dgm:pt modelId="{3E4AEA75-24B9-458E-B63D-562BC1610B3B}" type="parTrans" cxnId="{138935B8-48F6-40CC-ACA9-20CBAC5C21A9}">
      <dgm:prSet/>
      <dgm:spPr/>
      <dgm:t>
        <a:bodyPr/>
        <a:lstStyle/>
        <a:p>
          <a:endParaRPr lang="es-CL"/>
        </a:p>
      </dgm:t>
    </dgm:pt>
    <dgm:pt modelId="{A53613D4-8122-473C-AC9D-FF83CBFB3530}" type="sibTrans" cxnId="{138935B8-48F6-40CC-ACA9-20CBAC5C21A9}">
      <dgm:prSet/>
      <dgm:spPr/>
      <dgm:t>
        <a:bodyPr/>
        <a:lstStyle/>
        <a:p>
          <a:endParaRPr lang="es-CL"/>
        </a:p>
      </dgm:t>
    </dgm:pt>
    <dgm:pt modelId="{A70E2AF0-4BA0-4A27-A85F-BA7DE0492F21}">
      <dgm:prSet/>
      <dgm:spPr>
        <a:solidFill>
          <a:srgbClr val="FF6699"/>
        </a:solidFill>
      </dgm:spPr>
      <dgm:t>
        <a:bodyPr/>
        <a:lstStyle/>
        <a:p>
          <a:r>
            <a:rPr lang="es-CL" dirty="0"/>
            <a:t>Estadísticas especiales</a:t>
          </a:r>
        </a:p>
      </dgm:t>
    </dgm:pt>
    <dgm:pt modelId="{28F9F35F-F555-4283-833D-87E6E5EEB531}" type="parTrans" cxnId="{65B03DEE-2716-4DED-8C7D-9BD149081BF3}">
      <dgm:prSet/>
      <dgm:spPr/>
      <dgm:t>
        <a:bodyPr/>
        <a:lstStyle/>
        <a:p>
          <a:endParaRPr lang="es-CL"/>
        </a:p>
      </dgm:t>
    </dgm:pt>
    <dgm:pt modelId="{319EB5C1-0C6E-41B1-BDA5-7539D8C3A43C}" type="sibTrans" cxnId="{65B03DEE-2716-4DED-8C7D-9BD149081BF3}">
      <dgm:prSet/>
      <dgm:spPr/>
      <dgm:t>
        <a:bodyPr/>
        <a:lstStyle/>
        <a:p>
          <a:endParaRPr lang="es-CL"/>
        </a:p>
      </dgm:t>
    </dgm:pt>
    <dgm:pt modelId="{B20F8F1F-B5D1-49D6-B831-1499DF4360A7}">
      <dgm:prSet/>
      <dgm:spPr/>
      <dgm:t>
        <a:bodyPr/>
        <a:lstStyle/>
        <a:p>
          <a:r>
            <a:rPr lang="es-CL" dirty="0"/>
            <a:t>Cruce de variables</a:t>
          </a:r>
        </a:p>
      </dgm:t>
    </dgm:pt>
    <dgm:pt modelId="{9BB9B6C3-CDFC-4EB3-9440-25133C824564}" type="parTrans" cxnId="{A3CA1816-3D14-46F6-A8B4-D8510C9BAB1D}">
      <dgm:prSet/>
      <dgm:spPr/>
      <dgm:t>
        <a:bodyPr/>
        <a:lstStyle/>
        <a:p>
          <a:endParaRPr lang="es-CL"/>
        </a:p>
      </dgm:t>
    </dgm:pt>
    <dgm:pt modelId="{05352F81-C5B5-4CCD-809C-55974321A445}" type="sibTrans" cxnId="{A3CA1816-3D14-46F6-A8B4-D8510C9BAB1D}">
      <dgm:prSet/>
      <dgm:spPr/>
      <dgm:t>
        <a:bodyPr/>
        <a:lstStyle/>
        <a:p>
          <a:endParaRPr lang="es-CL"/>
        </a:p>
      </dgm:t>
    </dgm:pt>
    <dgm:pt modelId="{5756DA0F-E2F4-4647-906C-5677A7F6AF24}" type="pres">
      <dgm:prSet presAssocID="{15FED240-D3F7-42BB-B5BC-6D0C649BA1A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2F8C419-FC19-47F2-97AB-C85244DC7D22}" type="pres">
      <dgm:prSet presAssocID="{9559FC3F-CB95-4AE5-92F2-8B237BFB0A46}" presName="root1" presStyleCnt="0"/>
      <dgm:spPr/>
    </dgm:pt>
    <dgm:pt modelId="{2A7AF879-1B27-4161-B037-DEDFD9409DFE}" type="pres">
      <dgm:prSet presAssocID="{9559FC3F-CB95-4AE5-92F2-8B237BFB0A46}" presName="LevelOneTextNode" presStyleLbl="node0" presStyleIdx="0" presStyleCnt="1">
        <dgm:presLayoutVars>
          <dgm:chPref val="3"/>
        </dgm:presLayoutVars>
      </dgm:prSet>
      <dgm:spPr/>
    </dgm:pt>
    <dgm:pt modelId="{2C01EB74-A747-4354-9811-D79F0EC087D7}" type="pres">
      <dgm:prSet presAssocID="{9559FC3F-CB95-4AE5-92F2-8B237BFB0A46}" presName="level2hierChild" presStyleCnt="0"/>
      <dgm:spPr/>
    </dgm:pt>
    <dgm:pt modelId="{68568948-696E-46D6-A7E0-0EADC877C5CE}" type="pres">
      <dgm:prSet presAssocID="{DF2D04A3-1A51-4403-9363-425E7566F573}" presName="conn2-1" presStyleLbl="parChTrans1D2" presStyleIdx="0" presStyleCnt="3"/>
      <dgm:spPr/>
    </dgm:pt>
    <dgm:pt modelId="{141C52E9-D331-472D-B49A-E44702F20190}" type="pres">
      <dgm:prSet presAssocID="{DF2D04A3-1A51-4403-9363-425E7566F573}" presName="connTx" presStyleLbl="parChTrans1D2" presStyleIdx="0" presStyleCnt="3"/>
      <dgm:spPr/>
    </dgm:pt>
    <dgm:pt modelId="{B0A0FFBD-7359-4521-9030-AEC6133F6098}" type="pres">
      <dgm:prSet presAssocID="{10059611-B67C-41A0-AAE3-311769A768A9}" presName="root2" presStyleCnt="0"/>
      <dgm:spPr/>
    </dgm:pt>
    <dgm:pt modelId="{A7C4102C-B02E-4BC4-8E0C-139C145B6471}" type="pres">
      <dgm:prSet presAssocID="{10059611-B67C-41A0-AAE3-311769A768A9}" presName="LevelTwoTextNode" presStyleLbl="node2" presStyleIdx="0" presStyleCnt="3">
        <dgm:presLayoutVars>
          <dgm:chPref val="3"/>
        </dgm:presLayoutVars>
      </dgm:prSet>
      <dgm:spPr/>
    </dgm:pt>
    <dgm:pt modelId="{9A8735DD-AC79-4C57-85CA-819F3CBA1276}" type="pres">
      <dgm:prSet presAssocID="{10059611-B67C-41A0-AAE3-311769A768A9}" presName="level3hierChild" presStyleCnt="0"/>
      <dgm:spPr/>
    </dgm:pt>
    <dgm:pt modelId="{85759BA3-5067-4900-9964-F72C7D6BE9EE}" type="pres">
      <dgm:prSet presAssocID="{F50DCAAF-DCE8-4A29-A270-112EDE6C96D4}" presName="conn2-1" presStyleLbl="parChTrans1D3" presStyleIdx="0" presStyleCnt="7"/>
      <dgm:spPr/>
    </dgm:pt>
    <dgm:pt modelId="{2FD1519C-BFEC-479B-8E0A-5781926362B4}" type="pres">
      <dgm:prSet presAssocID="{F50DCAAF-DCE8-4A29-A270-112EDE6C96D4}" presName="connTx" presStyleLbl="parChTrans1D3" presStyleIdx="0" presStyleCnt="7"/>
      <dgm:spPr/>
    </dgm:pt>
    <dgm:pt modelId="{2370AED4-BDFD-40A8-ACB7-36311B7ACF38}" type="pres">
      <dgm:prSet presAssocID="{B6C19977-2F0C-4C63-9FAD-E6A178BF9946}" presName="root2" presStyleCnt="0"/>
      <dgm:spPr/>
    </dgm:pt>
    <dgm:pt modelId="{9BD1E42F-892D-4D53-93C5-C44E090D355B}" type="pres">
      <dgm:prSet presAssocID="{B6C19977-2F0C-4C63-9FAD-E6A178BF9946}" presName="LevelTwoTextNode" presStyleLbl="node3" presStyleIdx="0" presStyleCnt="7">
        <dgm:presLayoutVars>
          <dgm:chPref val="3"/>
        </dgm:presLayoutVars>
      </dgm:prSet>
      <dgm:spPr/>
    </dgm:pt>
    <dgm:pt modelId="{80B72693-E0EC-4D27-9C89-859BA9BC6A6C}" type="pres">
      <dgm:prSet presAssocID="{B6C19977-2F0C-4C63-9FAD-E6A178BF9946}" presName="level3hierChild" presStyleCnt="0"/>
      <dgm:spPr/>
    </dgm:pt>
    <dgm:pt modelId="{B987755C-703E-49B7-9E51-F7EC01CF67A4}" type="pres">
      <dgm:prSet presAssocID="{F0ADAFC0-61DF-4C6B-8DE0-73039386E534}" presName="conn2-1" presStyleLbl="parChTrans1D3" presStyleIdx="1" presStyleCnt="7"/>
      <dgm:spPr/>
    </dgm:pt>
    <dgm:pt modelId="{C292F9DF-D60F-417E-88C8-4FCFB3034CF9}" type="pres">
      <dgm:prSet presAssocID="{F0ADAFC0-61DF-4C6B-8DE0-73039386E534}" presName="connTx" presStyleLbl="parChTrans1D3" presStyleIdx="1" presStyleCnt="7"/>
      <dgm:spPr/>
    </dgm:pt>
    <dgm:pt modelId="{E148B6B5-8CF5-4DBF-A55B-E8EBB2FF66E8}" type="pres">
      <dgm:prSet presAssocID="{C48A703F-53F6-436B-920D-81CD7B85585E}" presName="root2" presStyleCnt="0"/>
      <dgm:spPr/>
    </dgm:pt>
    <dgm:pt modelId="{1F99BFCB-0251-4B40-9EAF-82862CB0AB50}" type="pres">
      <dgm:prSet presAssocID="{C48A703F-53F6-436B-920D-81CD7B85585E}" presName="LevelTwoTextNode" presStyleLbl="node3" presStyleIdx="1" presStyleCnt="7" custScaleX="100198" custLinFactNeighborX="114" custLinFactNeighborY="2851">
        <dgm:presLayoutVars>
          <dgm:chPref val="3"/>
        </dgm:presLayoutVars>
      </dgm:prSet>
      <dgm:spPr/>
    </dgm:pt>
    <dgm:pt modelId="{C361DCD2-BD2F-4F90-9504-98ACEDA96F4C}" type="pres">
      <dgm:prSet presAssocID="{C48A703F-53F6-436B-920D-81CD7B85585E}" presName="level3hierChild" presStyleCnt="0"/>
      <dgm:spPr/>
    </dgm:pt>
    <dgm:pt modelId="{9D88CD33-27C0-4678-BA30-41A0C45F5968}" type="pres">
      <dgm:prSet presAssocID="{F9165C73-2DE8-4BA4-A567-61F0DDCB9C5C}" presName="conn2-1" presStyleLbl="parChTrans1D3" presStyleIdx="2" presStyleCnt="7"/>
      <dgm:spPr/>
    </dgm:pt>
    <dgm:pt modelId="{41D79076-7651-4001-A080-2ECB56111061}" type="pres">
      <dgm:prSet presAssocID="{F9165C73-2DE8-4BA4-A567-61F0DDCB9C5C}" presName="connTx" presStyleLbl="parChTrans1D3" presStyleIdx="2" presStyleCnt="7"/>
      <dgm:spPr/>
    </dgm:pt>
    <dgm:pt modelId="{35AA49CB-7DFB-4136-8982-9BF61194B75B}" type="pres">
      <dgm:prSet presAssocID="{6E246BED-6921-4D67-BA54-56C72260E8D5}" presName="root2" presStyleCnt="0"/>
      <dgm:spPr/>
    </dgm:pt>
    <dgm:pt modelId="{20CEF56D-F1FD-45B8-A194-C9E1A8DA222F}" type="pres">
      <dgm:prSet presAssocID="{6E246BED-6921-4D67-BA54-56C72260E8D5}" presName="LevelTwoTextNode" presStyleLbl="node3" presStyleIdx="2" presStyleCnt="7">
        <dgm:presLayoutVars>
          <dgm:chPref val="3"/>
        </dgm:presLayoutVars>
      </dgm:prSet>
      <dgm:spPr/>
    </dgm:pt>
    <dgm:pt modelId="{D79298DC-3BE3-4DB8-B6F9-EFB6A1A26B1C}" type="pres">
      <dgm:prSet presAssocID="{6E246BED-6921-4D67-BA54-56C72260E8D5}" presName="level3hierChild" presStyleCnt="0"/>
      <dgm:spPr/>
    </dgm:pt>
    <dgm:pt modelId="{60E31E21-7C6C-4F4D-B19F-E72EB4B267B7}" type="pres">
      <dgm:prSet presAssocID="{D0AF70FB-0155-49F2-B069-EE24A264D8E3}" presName="conn2-1" presStyleLbl="parChTrans1D2" presStyleIdx="1" presStyleCnt="3"/>
      <dgm:spPr/>
    </dgm:pt>
    <dgm:pt modelId="{C97B1D31-AEA3-49C6-BB0A-5A53D66AB280}" type="pres">
      <dgm:prSet presAssocID="{D0AF70FB-0155-49F2-B069-EE24A264D8E3}" presName="connTx" presStyleLbl="parChTrans1D2" presStyleIdx="1" presStyleCnt="3"/>
      <dgm:spPr/>
    </dgm:pt>
    <dgm:pt modelId="{5875DB33-30BE-40BF-80E0-5AAC30704A6F}" type="pres">
      <dgm:prSet presAssocID="{323FF724-3E4E-4EFB-97E4-051A2AF7305F}" presName="root2" presStyleCnt="0"/>
      <dgm:spPr/>
    </dgm:pt>
    <dgm:pt modelId="{CFB6D4BD-B074-441D-B5E5-B50A306B39B2}" type="pres">
      <dgm:prSet presAssocID="{323FF724-3E4E-4EFB-97E4-051A2AF7305F}" presName="LevelTwoTextNode" presStyleLbl="node2" presStyleIdx="1" presStyleCnt="3">
        <dgm:presLayoutVars>
          <dgm:chPref val="3"/>
        </dgm:presLayoutVars>
      </dgm:prSet>
      <dgm:spPr/>
    </dgm:pt>
    <dgm:pt modelId="{B6B37646-1B70-4F6C-9906-A7968E2986C5}" type="pres">
      <dgm:prSet presAssocID="{323FF724-3E4E-4EFB-97E4-051A2AF7305F}" presName="level3hierChild" presStyleCnt="0"/>
      <dgm:spPr/>
    </dgm:pt>
    <dgm:pt modelId="{98A0E37C-6031-4E24-AB85-2A1249FBE66C}" type="pres">
      <dgm:prSet presAssocID="{3E4AEA75-24B9-458E-B63D-562BC1610B3B}" presName="conn2-1" presStyleLbl="parChTrans1D3" presStyleIdx="3" presStyleCnt="7"/>
      <dgm:spPr/>
    </dgm:pt>
    <dgm:pt modelId="{2345EDA8-79AD-42EB-86AA-42F81DCB6FFD}" type="pres">
      <dgm:prSet presAssocID="{3E4AEA75-24B9-458E-B63D-562BC1610B3B}" presName="connTx" presStyleLbl="parChTrans1D3" presStyleIdx="3" presStyleCnt="7"/>
      <dgm:spPr/>
    </dgm:pt>
    <dgm:pt modelId="{26D9A634-DED6-4738-AC0E-7F781916575E}" type="pres">
      <dgm:prSet presAssocID="{E2F308AE-191B-488C-9377-E9F6C871447F}" presName="root2" presStyleCnt="0"/>
      <dgm:spPr/>
    </dgm:pt>
    <dgm:pt modelId="{419843B5-3C71-409E-9864-5B9DE3338658}" type="pres">
      <dgm:prSet presAssocID="{E2F308AE-191B-488C-9377-E9F6C871447F}" presName="LevelTwoTextNode" presStyleLbl="node3" presStyleIdx="3" presStyleCnt="7">
        <dgm:presLayoutVars>
          <dgm:chPref val="3"/>
        </dgm:presLayoutVars>
      </dgm:prSet>
      <dgm:spPr/>
    </dgm:pt>
    <dgm:pt modelId="{A5375E66-D6B4-4112-9C9C-E1EED602BEF2}" type="pres">
      <dgm:prSet presAssocID="{E2F308AE-191B-488C-9377-E9F6C871447F}" presName="level3hierChild" presStyleCnt="0"/>
      <dgm:spPr/>
    </dgm:pt>
    <dgm:pt modelId="{41AEC643-04D4-4A18-8F82-8BA1D43A1C2C}" type="pres">
      <dgm:prSet presAssocID="{797EE6CA-0125-4779-BE06-2B87CA149A9E}" presName="conn2-1" presStyleLbl="parChTrans1D3" presStyleIdx="4" presStyleCnt="7"/>
      <dgm:spPr/>
    </dgm:pt>
    <dgm:pt modelId="{A1186809-EED1-417D-9839-AC97BDD4CF23}" type="pres">
      <dgm:prSet presAssocID="{797EE6CA-0125-4779-BE06-2B87CA149A9E}" presName="connTx" presStyleLbl="parChTrans1D3" presStyleIdx="4" presStyleCnt="7"/>
      <dgm:spPr/>
    </dgm:pt>
    <dgm:pt modelId="{FCE3246E-DB69-4248-B345-178B75FCCB79}" type="pres">
      <dgm:prSet presAssocID="{F433CB9E-169C-46E2-9464-181B31080A70}" presName="root2" presStyleCnt="0"/>
      <dgm:spPr/>
    </dgm:pt>
    <dgm:pt modelId="{0E53C235-A383-4297-8C94-0102132E5FB7}" type="pres">
      <dgm:prSet presAssocID="{F433CB9E-169C-46E2-9464-181B31080A70}" presName="LevelTwoTextNode" presStyleLbl="node3" presStyleIdx="4" presStyleCnt="7">
        <dgm:presLayoutVars>
          <dgm:chPref val="3"/>
        </dgm:presLayoutVars>
      </dgm:prSet>
      <dgm:spPr/>
    </dgm:pt>
    <dgm:pt modelId="{19C30A73-8A29-4C4D-9198-952762434C96}" type="pres">
      <dgm:prSet presAssocID="{F433CB9E-169C-46E2-9464-181B31080A70}" presName="level3hierChild" presStyleCnt="0"/>
      <dgm:spPr/>
    </dgm:pt>
    <dgm:pt modelId="{9F55D5DD-D38E-43E0-82C0-D2A036E62801}" type="pres">
      <dgm:prSet presAssocID="{101F31C4-21F4-4B28-ACA9-DDD924A842C5}" presName="conn2-1" presStyleLbl="parChTrans1D3" presStyleIdx="5" presStyleCnt="7"/>
      <dgm:spPr/>
    </dgm:pt>
    <dgm:pt modelId="{657FE21C-4E36-47B5-8BA3-461F116E014F}" type="pres">
      <dgm:prSet presAssocID="{101F31C4-21F4-4B28-ACA9-DDD924A842C5}" presName="connTx" presStyleLbl="parChTrans1D3" presStyleIdx="5" presStyleCnt="7"/>
      <dgm:spPr/>
    </dgm:pt>
    <dgm:pt modelId="{05612883-B599-450F-885F-6B934A260AF0}" type="pres">
      <dgm:prSet presAssocID="{1D4FADA1-319E-4CD0-92BA-A352201EBD59}" presName="root2" presStyleCnt="0"/>
      <dgm:spPr/>
    </dgm:pt>
    <dgm:pt modelId="{4B1BFC46-C02E-4BE3-9922-E9398A321155}" type="pres">
      <dgm:prSet presAssocID="{1D4FADA1-319E-4CD0-92BA-A352201EBD59}" presName="LevelTwoTextNode" presStyleLbl="node3" presStyleIdx="5" presStyleCnt="7">
        <dgm:presLayoutVars>
          <dgm:chPref val="3"/>
        </dgm:presLayoutVars>
      </dgm:prSet>
      <dgm:spPr/>
    </dgm:pt>
    <dgm:pt modelId="{01D0CFCA-F785-46FD-90E0-5082F7F4557A}" type="pres">
      <dgm:prSet presAssocID="{1D4FADA1-319E-4CD0-92BA-A352201EBD59}" presName="level3hierChild" presStyleCnt="0"/>
      <dgm:spPr/>
    </dgm:pt>
    <dgm:pt modelId="{21F82C17-AAB0-4D0E-A244-3F87AA6E0CF6}" type="pres">
      <dgm:prSet presAssocID="{28F9F35F-F555-4283-833D-87E6E5EEB531}" presName="conn2-1" presStyleLbl="parChTrans1D2" presStyleIdx="2" presStyleCnt="3"/>
      <dgm:spPr/>
    </dgm:pt>
    <dgm:pt modelId="{97814753-5041-441D-BEEC-FBA7AF779C91}" type="pres">
      <dgm:prSet presAssocID="{28F9F35F-F555-4283-833D-87E6E5EEB531}" presName="connTx" presStyleLbl="parChTrans1D2" presStyleIdx="2" presStyleCnt="3"/>
      <dgm:spPr/>
    </dgm:pt>
    <dgm:pt modelId="{CDA6C04A-A895-40D8-8D80-071E5904B4E6}" type="pres">
      <dgm:prSet presAssocID="{A70E2AF0-4BA0-4A27-A85F-BA7DE0492F21}" presName="root2" presStyleCnt="0"/>
      <dgm:spPr/>
    </dgm:pt>
    <dgm:pt modelId="{6780A101-E524-41B0-A512-CA5E9472D697}" type="pres">
      <dgm:prSet presAssocID="{A70E2AF0-4BA0-4A27-A85F-BA7DE0492F21}" presName="LevelTwoTextNode" presStyleLbl="node2" presStyleIdx="2" presStyleCnt="3">
        <dgm:presLayoutVars>
          <dgm:chPref val="3"/>
        </dgm:presLayoutVars>
      </dgm:prSet>
      <dgm:spPr/>
    </dgm:pt>
    <dgm:pt modelId="{2417B51B-B807-40B5-9946-88B00C71CE39}" type="pres">
      <dgm:prSet presAssocID="{A70E2AF0-4BA0-4A27-A85F-BA7DE0492F21}" presName="level3hierChild" presStyleCnt="0"/>
      <dgm:spPr/>
    </dgm:pt>
    <dgm:pt modelId="{CCC04C68-BBA0-4114-AFE0-5EE970888877}" type="pres">
      <dgm:prSet presAssocID="{9BB9B6C3-CDFC-4EB3-9440-25133C824564}" presName="conn2-1" presStyleLbl="parChTrans1D3" presStyleIdx="6" presStyleCnt="7"/>
      <dgm:spPr/>
    </dgm:pt>
    <dgm:pt modelId="{C562ACBF-CEB6-4C4A-A91D-59417B11ABE1}" type="pres">
      <dgm:prSet presAssocID="{9BB9B6C3-CDFC-4EB3-9440-25133C824564}" presName="connTx" presStyleLbl="parChTrans1D3" presStyleIdx="6" presStyleCnt="7"/>
      <dgm:spPr/>
    </dgm:pt>
    <dgm:pt modelId="{56D4C7B3-19D7-4DFD-9BD1-E4C38B287E73}" type="pres">
      <dgm:prSet presAssocID="{B20F8F1F-B5D1-49D6-B831-1499DF4360A7}" presName="root2" presStyleCnt="0"/>
      <dgm:spPr/>
    </dgm:pt>
    <dgm:pt modelId="{CE493346-2FAF-403E-BCF1-69F171C9A386}" type="pres">
      <dgm:prSet presAssocID="{B20F8F1F-B5D1-49D6-B831-1499DF4360A7}" presName="LevelTwoTextNode" presStyleLbl="node3" presStyleIdx="6" presStyleCnt="7">
        <dgm:presLayoutVars>
          <dgm:chPref val="3"/>
        </dgm:presLayoutVars>
      </dgm:prSet>
      <dgm:spPr/>
    </dgm:pt>
    <dgm:pt modelId="{B6BD71BE-DA05-4194-B274-C05FA49E3500}" type="pres">
      <dgm:prSet presAssocID="{B20F8F1F-B5D1-49D6-B831-1499DF4360A7}" presName="level3hierChild" presStyleCnt="0"/>
      <dgm:spPr/>
    </dgm:pt>
  </dgm:ptLst>
  <dgm:cxnLst>
    <dgm:cxn modelId="{35CC0B0B-B41D-4960-A522-1CBACEB6E7C7}" srcId="{10059611-B67C-41A0-AAE3-311769A768A9}" destId="{C48A703F-53F6-436B-920D-81CD7B85585E}" srcOrd="1" destOrd="0" parTransId="{F0ADAFC0-61DF-4C6B-8DE0-73039386E534}" sibTransId="{6B690204-5FED-4FB5-892D-C8F4A2174731}"/>
    <dgm:cxn modelId="{0FD5DC0C-B169-4955-946B-2ABE115D6216}" type="presOf" srcId="{28F9F35F-F555-4283-833D-87E6E5EEB531}" destId="{21F82C17-AAB0-4D0E-A244-3F87AA6E0CF6}" srcOrd="0" destOrd="0" presId="urn:microsoft.com/office/officeart/2005/8/layout/hierarchy2"/>
    <dgm:cxn modelId="{3338110F-E254-47B7-8703-0460911BF7AE}" type="presOf" srcId="{6E246BED-6921-4D67-BA54-56C72260E8D5}" destId="{20CEF56D-F1FD-45B8-A194-C9E1A8DA222F}" srcOrd="0" destOrd="0" presId="urn:microsoft.com/office/officeart/2005/8/layout/hierarchy2"/>
    <dgm:cxn modelId="{A3CA1816-3D14-46F6-A8B4-D8510C9BAB1D}" srcId="{A70E2AF0-4BA0-4A27-A85F-BA7DE0492F21}" destId="{B20F8F1F-B5D1-49D6-B831-1499DF4360A7}" srcOrd="0" destOrd="0" parTransId="{9BB9B6C3-CDFC-4EB3-9440-25133C824564}" sibTransId="{05352F81-C5B5-4CCD-809C-55974321A445}"/>
    <dgm:cxn modelId="{90962516-C36E-426F-A203-483A0A74BBBD}" type="presOf" srcId="{F0ADAFC0-61DF-4C6B-8DE0-73039386E534}" destId="{C292F9DF-D60F-417E-88C8-4FCFB3034CF9}" srcOrd="1" destOrd="0" presId="urn:microsoft.com/office/officeart/2005/8/layout/hierarchy2"/>
    <dgm:cxn modelId="{F31B7E1C-24B5-4F09-A0E1-235C14B3A8DA}" type="presOf" srcId="{D0AF70FB-0155-49F2-B069-EE24A264D8E3}" destId="{60E31E21-7C6C-4F4D-B19F-E72EB4B267B7}" srcOrd="0" destOrd="0" presId="urn:microsoft.com/office/officeart/2005/8/layout/hierarchy2"/>
    <dgm:cxn modelId="{CC850C1F-2328-4209-B490-FE655C980726}" srcId="{10059611-B67C-41A0-AAE3-311769A768A9}" destId="{B6C19977-2F0C-4C63-9FAD-E6A178BF9946}" srcOrd="0" destOrd="0" parTransId="{F50DCAAF-DCE8-4A29-A270-112EDE6C96D4}" sibTransId="{E372ED96-BE4F-4545-8F70-9B19D2D6CE75}"/>
    <dgm:cxn modelId="{8E6F1F21-CDC0-4C0A-A93A-FD887B412F91}" type="presOf" srcId="{F9165C73-2DE8-4BA4-A567-61F0DDCB9C5C}" destId="{41D79076-7651-4001-A080-2ECB56111061}" srcOrd="1" destOrd="0" presId="urn:microsoft.com/office/officeart/2005/8/layout/hierarchy2"/>
    <dgm:cxn modelId="{BDB16322-DBB4-431B-8B6D-1DE630A0DB00}" srcId="{9559FC3F-CB95-4AE5-92F2-8B237BFB0A46}" destId="{323FF724-3E4E-4EFB-97E4-051A2AF7305F}" srcOrd="1" destOrd="0" parTransId="{D0AF70FB-0155-49F2-B069-EE24A264D8E3}" sibTransId="{9B51A719-E6C7-45E6-94B0-E30FDDF82D45}"/>
    <dgm:cxn modelId="{979F7E2C-663E-4745-A435-4DC314E1931A}" type="presOf" srcId="{DF2D04A3-1A51-4403-9363-425E7566F573}" destId="{68568948-696E-46D6-A7E0-0EADC877C5CE}" srcOrd="0" destOrd="0" presId="urn:microsoft.com/office/officeart/2005/8/layout/hierarchy2"/>
    <dgm:cxn modelId="{00766939-334C-4A5D-A34F-86F78421DBD3}" type="presOf" srcId="{F50DCAAF-DCE8-4A29-A270-112EDE6C96D4}" destId="{2FD1519C-BFEC-479B-8E0A-5781926362B4}" srcOrd="1" destOrd="0" presId="urn:microsoft.com/office/officeart/2005/8/layout/hierarchy2"/>
    <dgm:cxn modelId="{1333B439-60B5-4F20-8DC5-346CF8D9CC04}" type="presOf" srcId="{D0AF70FB-0155-49F2-B069-EE24A264D8E3}" destId="{C97B1D31-AEA3-49C6-BB0A-5A53D66AB280}" srcOrd="1" destOrd="0" presId="urn:microsoft.com/office/officeart/2005/8/layout/hierarchy2"/>
    <dgm:cxn modelId="{41CB6963-9671-409C-9F34-F9C094C7948B}" type="presOf" srcId="{F433CB9E-169C-46E2-9464-181B31080A70}" destId="{0E53C235-A383-4297-8C94-0102132E5FB7}" srcOrd="0" destOrd="0" presId="urn:microsoft.com/office/officeart/2005/8/layout/hierarchy2"/>
    <dgm:cxn modelId="{6A570264-22D3-4869-A7C9-89851F84215B}" type="presOf" srcId="{F50DCAAF-DCE8-4A29-A270-112EDE6C96D4}" destId="{85759BA3-5067-4900-9964-F72C7D6BE9EE}" srcOrd="0" destOrd="0" presId="urn:microsoft.com/office/officeart/2005/8/layout/hierarchy2"/>
    <dgm:cxn modelId="{ADF85847-8173-4A42-BD6A-FE736940F7ED}" type="presOf" srcId="{28F9F35F-F555-4283-833D-87E6E5EEB531}" destId="{97814753-5041-441D-BEEC-FBA7AF779C91}" srcOrd="1" destOrd="0" presId="urn:microsoft.com/office/officeart/2005/8/layout/hierarchy2"/>
    <dgm:cxn modelId="{A759ED48-B902-40CD-9027-53E73C47215D}" srcId="{323FF724-3E4E-4EFB-97E4-051A2AF7305F}" destId="{F433CB9E-169C-46E2-9464-181B31080A70}" srcOrd="1" destOrd="0" parTransId="{797EE6CA-0125-4779-BE06-2B87CA149A9E}" sibTransId="{EE148D0D-E2EB-499E-B5B1-515363D4713B}"/>
    <dgm:cxn modelId="{E3B5BB4B-7BC9-4492-A362-E6853BDA625C}" type="presOf" srcId="{B20F8F1F-B5D1-49D6-B831-1499DF4360A7}" destId="{CE493346-2FAF-403E-BCF1-69F171C9A386}" srcOrd="0" destOrd="0" presId="urn:microsoft.com/office/officeart/2005/8/layout/hierarchy2"/>
    <dgm:cxn modelId="{6D9E014E-4BC1-4480-AEC5-FFDCA31E8431}" type="presOf" srcId="{9559FC3F-CB95-4AE5-92F2-8B237BFB0A46}" destId="{2A7AF879-1B27-4161-B037-DEDFD9409DFE}" srcOrd="0" destOrd="0" presId="urn:microsoft.com/office/officeart/2005/8/layout/hierarchy2"/>
    <dgm:cxn modelId="{EAB59D71-5732-4318-8379-E540B228D667}" type="presOf" srcId="{797EE6CA-0125-4779-BE06-2B87CA149A9E}" destId="{A1186809-EED1-417D-9839-AC97BDD4CF23}" srcOrd="1" destOrd="0" presId="urn:microsoft.com/office/officeart/2005/8/layout/hierarchy2"/>
    <dgm:cxn modelId="{7EE7DC71-804B-4A04-BE96-670293E4762C}" type="presOf" srcId="{9BB9B6C3-CDFC-4EB3-9440-25133C824564}" destId="{CCC04C68-BBA0-4114-AFE0-5EE970888877}" srcOrd="0" destOrd="0" presId="urn:microsoft.com/office/officeart/2005/8/layout/hierarchy2"/>
    <dgm:cxn modelId="{61DA2F55-38C0-48E4-AABC-799A69D8D324}" type="presOf" srcId="{9BB9B6C3-CDFC-4EB3-9440-25133C824564}" destId="{C562ACBF-CEB6-4C4A-A91D-59417B11ABE1}" srcOrd="1" destOrd="0" presId="urn:microsoft.com/office/officeart/2005/8/layout/hierarchy2"/>
    <dgm:cxn modelId="{43166176-9E07-4823-9E08-67C5F3BE5213}" srcId="{10059611-B67C-41A0-AAE3-311769A768A9}" destId="{6E246BED-6921-4D67-BA54-56C72260E8D5}" srcOrd="2" destOrd="0" parTransId="{F9165C73-2DE8-4BA4-A567-61F0DDCB9C5C}" sibTransId="{76BB2408-6AED-4E14-8B7C-22D55C674254}"/>
    <dgm:cxn modelId="{63F76858-8581-48E2-80FB-42024AFCF643}" type="presOf" srcId="{F0ADAFC0-61DF-4C6B-8DE0-73039386E534}" destId="{B987755C-703E-49B7-9E51-F7EC01CF67A4}" srcOrd="0" destOrd="0" presId="urn:microsoft.com/office/officeart/2005/8/layout/hierarchy2"/>
    <dgm:cxn modelId="{3D3BF778-6984-4566-8903-07C8C78A59E1}" type="presOf" srcId="{3E4AEA75-24B9-458E-B63D-562BC1610B3B}" destId="{98A0E37C-6031-4E24-AB85-2A1249FBE66C}" srcOrd="0" destOrd="0" presId="urn:microsoft.com/office/officeart/2005/8/layout/hierarchy2"/>
    <dgm:cxn modelId="{A43B067D-B388-4252-9CAC-D3CC4992B73A}" srcId="{9559FC3F-CB95-4AE5-92F2-8B237BFB0A46}" destId="{10059611-B67C-41A0-AAE3-311769A768A9}" srcOrd="0" destOrd="0" parTransId="{DF2D04A3-1A51-4403-9363-425E7566F573}" sibTransId="{E6B7D9B0-7F99-4157-ABFC-D61C072F7C25}"/>
    <dgm:cxn modelId="{578BC781-B10C-4C9B-A78D-588E894E0E3E}" type="presOf" srcId="{15FED240-D3F7-42BB-B5BC-6D0C649BA1A6}" destId="{5756DA0F-E2F4-4647-906C-5677A7F6AF24}" srcOrd="0" destOrd="0" presId="urn:microsoft.com/office/officeart/2005/8/layout/hierarchy2"/>
    <dgm:cxn modelId="{94157E8C-D4DC-4E1F-B2C3-40CB8155D5D1}" srcId="{15FED240-D3F7-42BB-B5BC-6D0C649BA1A6}" destId="{9559FC3F-CB95-4AE5-92F2-8B237BFB0A46}" srcOrd="0" destOrd="0" parTransId="{7C2629B3-76B7-4EAA-B605-3E45CF84E12E}" sibTransId="{D3B28BDF-D601-43B9-8F90-9E65AE43E635}"/>
    <dgm:cxn modelId="{7EF72D9C-AD96-4046-B9AF-762B374BAEB9}" type="presOf" srcId="{101F31C4-21F4-4B28-ACA9-DDD924A842C5}" destId="{657FE21C-4E36-47B5-8BA3-461F116E014F}" srcOrd="1" destOrd="0" presId="urn:microsoft.com/office/officeart/2005/8/layout/hierarchy2"/>
    <dgm:cxn modelId="{7B4BBF9C-7F60-4FFA-BAE7-4DA4189A65E3}" type="presOf" srcId="{1D4FADA1-319E-4CD0-92BA-A352201EBD59}" destId="{4B1BFC46-C02E-4BE3-9922-E9398A321155}" srcOrd="0" destOrd="0" presId="urn:microsoft.com/office/officeart/2005/8/layout/hierarchy2"/>
    <dgm:cxn modelId="{D5876C9F-ED5A-4DF2-B5FD-B2A4D30D7518}" type="presOf" srcId="{C48A703F-53F6-436B-920D-81CD7B85585E}" destId="{1F99BFCB-0251-4B40-9EAF-82862CB0AB50}" srcOrd="0" destOrd="0" presId="urn:microsoft.com/office/officeart/2005/8/layout/hierarchy2"/>
    <dgm:cxn modelId="{C23941AD-2677-4FCA-8D68-76133B337818}" type="presOf" srcId="{3E4AEA75-24B9-458E-B63D-562BC1610B3B}" destId="{2345EDA8-79AD-42EB-86AA-42F81DCB6FFD}" srcOrd="1" destOrd="0" presId="urn:microsoft.com/office/officeart/2005/8/layout/hierarchy2"/>
    <dgm:cxn modelId="{138935B8-48F6-40CC-ACA9-20CBAC5C21A9}" srcId="{323FF724-3E4E-4EFB-97E4-051A2AF7305F}" destId="{E2F308AE-191B-488C-9377-E9F6C871447F}" srcOrd="0" destOrd="0" parTransId="{3E4AEA75-24B9-458E-B63D-562BC1610B3B}" sibTransId="{A53613D4-8122-473C-AC9D-FF83CBFB3530}"/>
    <dgm:cxn modelId="{F3B748B9-6DD9-48C7-88B3-B586BF8E91E5}" type="presOf" srcId="{797EE6CA-0125-4779-BE06-2B87CA149A9E}" destId="{41AEC643-04D4-4A18-8F82-8BA1D43A1C2C}" srcOrd="0" destOrd="0" presId="urn:microsoft.com/office/officeart/2005/8/layout/hierarchy2"/>
    <dgm:cxn modelId="{EC2B76BC-E549-4451-AE7E-DC940238BB10}" type="presOf" srcId="{E2F308AE-191B-488C-9377-E9F6C871447F}" destId="{419843B5-3C71-409E-9864-5B9DE3338658}" srcOrd="0" destOrd="0" presId="urn:microsoft.com/office/officeart/2005/8/layout/hierarchy2"/>
    <dgm:cxn modelId="{DC25D9C7-4D67-497F-9544-AC4B60ED55C1}" type="presOf" srcId="{323FF724-3E4E-4EFB-97E4-051A2AF7305F}" destId="{CFB6D4BD-B074-441D-B5E5-B50A306B39B2}" srcOrd="0" destOrd="0" presId="urn:microsoft.com/office/officeart/2005/8/layout/hierarchy2"/>
    <dgm:cxn modelId="{2DF34CC8-39E0-45ED-B1F9-007A8B7E3948}" type="presOf" srcId="{10059611-B67C-41A0-AAE3-311769A768A9}" destId="{A7C4102C-B02E-4BC4-8E0C-139C145B6471}" srcOrd="0" destOrd="0" presId="urn:microsoft.com/office/officeart/2005/8/layout/hierarchy2"/>
    <dgm:cxn modelId="{4FDE54CC-FEF7-4F83-A50D-38851BDBEF57}" srcId="{323FF724-3E4E-4EFB-97E4-051A2AF7305F}" destId="{1D4FADA1-319E-4CD0-92BA-A352201EBD59}" srcOrd="2" destOrd="0" parTransId="{101F31C4-21F4-4B28-ACA9-DDD924A842C5}" sibTransId="{8D0EE966-1143-481F-B050-1A1F7DB3F767}"/>
    <dgm:cxn modelId="{F72025DC-2AD0-4626-8592-9575D871FB6F}" type="presOf" srcId="{DF2D04A3-1A51-4403-9363-425E7566F573}" destId="{141C52E9-D331-472D-B49A-E44702F20190}" srcOrd="1" destOrd="0" presId="urn:microsoft.com/office/officeart/2005/8/layout/hierarchy2"/>
    <dgm:cxn modelId="{5F1A6BDC-C9E0-419B-9A8E-FF9819804ECF}" type="presOf" srcId="{101F31C4-21F4-4B28-ACA9-DDD924A842C5}" destId="{9F55D5DD-D38E-43E0-82C0-D2A036E62801}" srcOrd="0" destOrd="0" presId="urn:microsoft.com/office/officeart/2005/8/layout/hierarchy2"/>
    <dgm:cxn modelId="{FBC837EC-C9FC-4AA3-AE5F-87AE9CFF8BEA}" type="presOf" srcId="{F9165C73-2DE8-4BA4-A567-61F0DDCB9C5C}" destId="{9D88CD33-27C0-4678-BA30-41A0C45F5968}" srcOrd="0" destOrd="0" presId="urn:microsoft.com/office/officeart/2005/8/layout/hierarchy2"/>
    <dgm:cxn modelId="{65B03DEE-2716-4DED-8C7D-9BD149081BF3}" srcId="{9559FC3F-CB95-4AE5-92F2-8B237BFB0A46}" destId="{A70E2AF0-4BA0-4A27-A85F-BA7DE0492F21}" srcOrd="2" destOrd="0" parTransId="{28F9F35F-F555-4283-833D-87E6E5EEB531}" sibTransId="{319EB5C1-0C6E-41B1-BDA5-7539D8C3A43C}"/>
    <dgm:cxn modelId="{85AC72F2-AB7A-4C44-9C10-E516B19FDA9F}" type="presOf" srcId="{B6C19977-2F0C-4C63-9FAD-E6A178BF9946}" destId="{9BD1E42F-892D-4D53-93C5-C44E090D355B}" srcOrd="0" destOrd="0" presId="urn:microsoft.com/office/officeart/2005/8/layout/hierarchy2"/>
    <dgm:cxn modelId="{F5355BFF-F8D3-4831-ACFB-48B84C81CBA1}" type="presOf" srcId="{A70E2AF0-4BA0-4A27-A85F-BA7DE0492F21}" destId="{6780A101-E524-41B0-A512-CA5E9472D697}" srcOrd="0" destOrd="0" presId="urn:microsoft.com/office/officeart/2005/8/layout/hierarchy2"/>
    <dgm:cxn modelId="{B5777E07-85A9-420F-B5DB-FBFCF7A0FB45}" type="presParOf" srcId="{5756DA0F-E2F4-4647-906C-5677A7F6AF24}" destId="{62F8C419-FC19-47F2-97AB-C85244DC7D22}" srcOrd="0" destOrd="0" presId="urn:microsoft.com/office/officeart/2005/8/layout/hierarchy2"/>
    <dgm:cxn modelId="{F8D1C324-95CE-47EC-BEFB-0A93729D61E2}" type="presParOf" srcId="{62F8C419-FC19-47F2-97AB-C85244DC7D22}" destId="{2A7AF879-1B27-4161-B037-DEDFD9409DFE}" srcOrd="0" destOrd="0" presId="urn:microsoft.com/office/officeart/2005/8/layout/hierarchy2"/>
    <dgm:cxn modelId="{23AC9915-1F91-459B-BFA9-A2AB06600904}" type="presParOf" srcId="{62F8C419-FC19-47F2-97AB-C85244DC7D22}" destId="{2C01EB74-A747-4354-9811-D79F0EC087D7}" srcOrd="1" destOrd="0" presId="urn:microsoft.com/office/officeart/2005/8/layout/hierarchy2"/>
    <dgm:cxn modelId="{B3A94AE6-FB3E-4CF1-AC5E-0CD6221664CD}" type="presParOf" srcId="{2C01EB74-A747-4354-9811-D79F0EC087D7}" destId="{68568948-696E-46D6-A7E0-0EADC877C5CE}" srcOrd="0" destOrd="0" presId="urn:microsoft.com/office/officeart/2005/8/layout/hierarchy2"/>
    <dgm:cxn modelId="{07093C3A-A110-4A08-905A-C0F434684A64}" type="presParOf" srcId="{68568948-696E-46D6-A7E0-0EADC877C5CE}" destId="{141C52E9-D331-472D-B49A-E44702F20190}" srcOrd="0" destOrd="0" presId="urn:microsoft.com/office/officeart/2005/8/layout/hierarchy2"/>
    <dgm:cxn modelId="{6D8E8013-8A1A-4F56-ADB7-3934E9C5CA6E}" type="presParOf" srcId="{2C01EB74-A747-4354-9811-D79F0EC087D7}" destId="{B0A0FFBD-7359-4521-9030-AEC6133F6098}" srcOrd="1" destOrd="0" presId="urn:microsoft.com/office/officeart/2005/8/layout/hierarchy2"/>
    <dgm:cxn modelId="{4989792F-A2AD-4211-9AE6-DD734ECB3C90}" type="presParOf" srcId="{B0A0FFBD-7359-4521-9030-AEC6133F6098}" destId="{A7C4102C-B02E-4BC4-8E0C-139C145B6471}" srcOrd="0" destOrd="0" presId="urn:microsoft.com/office/officeart/2005/8/layout/hierarchy2"/>
    <dgm:cxn modelId="{C938D9CE-8877-448E-A5FA-2B5D10A6E99D}" type="presParOf" srcId="{B0A0FFBD-7359-4521-9030-AEC6133F6098}" destId="{9A8735DD-AC79-4C57-85CA-819F3CBA1276}" srcOrd="1" destOrd="0" presId="urn:microsoft.com/office/officeart/2005/8/layout/hierarchy2"/>
    <dgm:cxn modelId="{AB74DCA0-7809-4448-9AD7-6C90D4E9270D}" type="presParOf" srcId="{9A8735DD-AC79-4C57-85CA-819F3CBA1276}" destId="{85759BA3-5067-4900-9964-F72C7D6BE9EE}" srcOrd="0" destOrd="0" presId="urn:microsoft.com/office/officeart/2005/8/layout/hierarchy2"/>
    <dgm:cxn modelId="{FD9257D0-F099-4B50-BB2A-324F8A25453F}" type="presParOf" srcId="{85759BA3-5067-4900-9964-F72C7D6BE9EE}" destId="{2FD1519C-BFEC-479B-8E0A-5781926362B4}" srcOrd="0" destOrd="0" presId="urn:microsoft.com/office/officeart/2005/8/layout/hierarchy2"/>
    <dgm:cxn modelId="{D4AF3940-D9F1-44DE-8AA9-0784CCE672CB}" type="presParOf" srcId="{9A8735DD-AC79-4C57-85CA-819F3CBA1276}" destId="{2370AED4-BDFD-40A8-ACB7-36311B7ACF38}" srcOrd="1" destOrd="0" presId="urn:microsoft.com/office/officeart/2005/8/layout/hierarchy2"/>
    <dgm:cxn modelId="{184FA87F-76EC-4223-AC2C-64BFB9996B9D}" type="presParOf" srcId="{2370AED4-BDFD-40A8-ACB7-36311B7ACF38}" destId="{9BD1E42F-892D-4D53-93C5-C44E090D355B}" srcOrd="0" destOrd="0" presId="urn:microsoft.com/office/officeart/2005/8/layout/hierarchy2"/>
    <dgm:cxn modelId="{85BFB5D7-151E-44EA-838E-4C91D0E13A4B}" type="presParOf" srcId="{2370AED4-BDFD-40A8-ACB7-36311B7ACF38}" destId="{80B72693-E0EC-4D27-9C89-859BA9BC6A6C}" srcOrd="1" destOrd="0" presId="urn:microsoft.com/office/officeart/2005/8/layout/hierarchy2"/>
    <dgm:cxn modelId="{FEF2D145-7280-4349-A25F-4F9289B4A527}" type="presParOf" srcId="{9A8735DD-AC79-4C57-85CA-819F3CBA1276}" destId="{B987755C-703E-49B7-9E51-F7EC01CF67A4}" srcOrd="2" destOrd="0" presId="urn:microsoft.com/office/officeart/2005/8/layout/hierarchy2"/>
    <dgm:cxn modelId="{D991122D-FE10-494A-B84E-33B0AA1493F7}" type="presParOf" srcId="{B987755C-703E-49B7-9E51-F7EC01CF67A4}" destId="{C292F9DF-D60F-417E-88C8-4FCFB3034CF9}" srcOrd="0" destOrd="0" presId="urn:microsoft.com/office/officeart/2005/8/layout/hierarchy2"/>
    <dgm:cxn modelId="{B844C9FB-A399-4B85-BED2-F415A81DE1F3}" type="presParOf" srcId="{9A8735DD-AC79-4C57-85CA-819F3CBA1276}" destId="{E148B6B5-8CF5-4DBF-A55B-E8EBB2FF66E8}" srcOrd="3" destOrd="0" presId="urn:microsoft.com/office/officeart/2005/8/layout/hierarchy2"/>
    <dgm:cxn modelId="{3EE68304-BC35-4A06-B765-D8839D07286D}" type="presParOf" srcId="{E148B6B5-8CF5-4DBF-A55B-E8EBB2FF66E8}" destId="{1F99BFCB-0251-4B40-9EAF-82862CB0AB50}" srcOrd="0" destOrd="0" presId="urn:microsoft.com/office/officeart/2005/8/layout/hierarchy2"/>
    <dgm:cxn modelId="{D8A93A41-346F-460F-BE3E-00C0E6309DE0}" type="presParOf" srcId="{E148B6B5-8CF5-4DBF-A55B-E8EBB2FF66E8}" destId="{C361DCD2-BD2F-4F90-9504-98ACEDA96F4C}" srcOrd="1" destOrd="0" presId="urn:microsoft.com/office/officeart/2005/8/layout/hierarchy2"/>
    <dgm:cxn modelId="{2771FAC8-8CF2-4870-BB91-CA74663B1302}" type="presParOf" srcId="{9A8735DD-AC79-4C57-85CA-819F3CBA1276}" destId="{9D88CD33-27C0-4678-BA30-41A0C45F5968}" srcOrd="4" destOrd="0" presId="urn:microsoft.com/office/officeart/2005/8/layout/hierarchy2"/>
    <dgm:cxn modelId="{2FE7D849-74F8-4BF0-AD98-FE1A0ADE4B34}" type="presParOf" srcId="{9D88CD33-27C0-4678-BA30-41A0C45F5968}" destId="{41D79076-7651-4001-A080-2ECB56111061}" srcOrd="0" destOrd="0" presId="urn:microsoft.com/office/officeart/2005/8/layout/hierarchy2"/>
    <dgm:cxn modelId="{6303397E-9BF0-4A08-ACE2-1ECE028636A5}" type="presParOf" srcId="{9A8735DD-AC79-4C57-85CA-819F3CBA1276}" destId="{35AA49CB-7DFB-4136-8982-9BF61194B75B}" srcOrd="5" destOrd="0" presId="urn:microsoft.com/office/officeart/2005/8/layout/hierarchy2"/>
    <dgm:cxn modelId="{AE659558-213D-452B-9B41-4DBAAFE74F4B}" type="presParOf" srcId="{35AA49CB-7DFB-4136-8982-9BF61194B75B}" destId="{20CEF56D-F1FD-45B8-A194-C9E1A8DA222F}" srcOrd="0" destOrd="0" presId="urn:microsoft.com/office/officeart/2005/8/layout/hierarchy2"/>
    <dgm:cxn modelId="{A8A47B23-B852-440B-B73D-6D451E36F36E}" type="presParOf" srcId="{35AA49CB-7DFB-4136-8982-9BF61194B75B}" destId="{D79298DC-3BE3-4DB8-B6F9-EFB6A1A26B1C}" srcOrd="1" destOrd="0" presId="urn:microsoft.com/office/officeart/2005/8/layout/hierarchy2"/>
    <dgm:cxn modelId="{CA891246-FCBE-41E5-B581-FD9E7415A903}" type="presParOf" srcId="{2C01EB74-A747-4354-9811-D79F0EC087D7}" destId="{60E31E21-7C6C-4F4D-B19F-E72EB4B267B7}" srcOrd="2" destOrd="0" presId="urn:microsoft.com/office/officeart/2005/8/layout/hierarchy2"/>
    <dgm:cxn modelId="{C85BD583-0527-4EDB-B643-8B5590FDD536}" type="presParOf" srcId="{60E31E21-7C6C-4F4D-B19F-E72EB4B267B7}" destId="{C97B1D31-AEA3-49C6-BB0A-5A53D66AB280}" srcOrd="0" destOrd="0" presId="urn:microsoft.com/office/officeart/2005/8/layout/hierarchy2"/>
    <dgm:cxn modelId="{1D107BAD-F862-4DCE-9907-FA0242D0467B}" type="presParOf" srcId="{2C01EB74-A747-4354-9811-D79F0EC087D7}" destId="{5875DB33-30BE-40BF-80E0-5AAC30704A6F}" srcOrd="3" destOrd="0" presId="urn:microsoft.com/office/officeart/2005/8/layout/hierarchy2"/>
    <dgm:cxn modelId="{0E751D6E-90C8-4DB3-8F80-EC696A0CF85A}" type="presParOf" srcId="{5875DB33-30BE-40BF-80E0-5AAC30704A6F}" destId="{CFB6D4BD-B074-441D-B5E5-B50A306B39B2}" srcOrd="0" destOrd="0" presId="urn:microsoft.com/office/officeart/2005/8/layout/hierarchy2"/>
    <dgm:cxn modelId="{B64E74EF-DC13-4FD6-83F0-5F135C1B83AF}" type="presParOf" srcId="{5875DB33-30BE-40BF-80E0-5AAC30704A6F}" destId="{B6B37646-1B70-4F6C-9906-A7968E2986C5}" srcOrd="1" destOrd="0" presId="urn:microsoft.com/office/officeart/2005/8/layout/hierarchy2"/>
    <dgm:cxn modelId="{3BE4C113-C26F-4E63-BF12-709D77700ACD}" type="presParOf" srcId="{B6B37646-1B70-4F6C-9906-A7968E2986C5}" destId="{98A0E37C-6031-4E24-AB85-2A1249FBE66C}" srcOrd="0" destOrd="0" presId="urn:microsoft.com/office/officeart/2005/8/layout/hierarchy2"/>
    <dgm:cxn modelId="{1814842D-B3C6-4DC1-9C71-71DBC25076E0}" type="presParOf" srcId="{98A0E37C-6031-4E24-AB85-2A1249FBE66C}" destId="{2345EDA8-79AD-42EB-86AA-42F81DCB6FFD}" srcOrd="0" destOrd="0" presId="urn:microsoft.com/office/officeart/2005/8/layout/hierarchy2"/>
    <dgm:cxn modelId="{55DF5018-CDB9-4759-BC44-23130D66AD70}" type="presParOf" srcId="{B6B37646-1B70-4F6C-9906-A7968E2986C5}" destId="{26D9A634-DED6-4738-AC0E-7F781916575E}" srcOrd="1" destOrd="0" presId="urn:microsoft.com/office/officeart/2005/8/layout/hierarchy2"/>
    <dgm:cxn modelId="{9EB726F3-1276-4E6D-815E-9AA994EB8D03}" type="presParOf" srcId="{26D9A634-DED6-4738-AC0E-7F781916575E}" destId="{419843B5-3C71-409E-9864-5B9DE3338658}" srcOrd="0" destOrd="0" presId="urn:microsoft.com/office/officeart/2005/8/layout/hierarchy2"/>
    <dgm:cxn modelId="{E413FF75-8ADF-465C-85B5-C538B20BB5E5}" type="presParOf" srcId="{26D9A634-DED6-4738-AC0E-7F781916575E}" destId="{A5375E66-D6B4-4112-9C9C-E1EED602BEF2}" srcOrd="1" destOrd="0" presId="urn:microsoft.com/office/officeart/2005/8/layout/hierarchy2"/>
    <dgm:cxn modelId="{68440AF6-86AC-4C42-9354-C40B1B3E4177}" type="presParOf" srcId="{B6B37646-1B70-4F6C-9906-A7968E2986C5}" destId="{41AEC643-04D4-4A18-8F82-8BA1D43A1C2C}" srcOrd="2" destOrd="0" presId="urn:microsoft.com/office/officeart/2005/8/layout/hierarchy2"/>
    <dgm:cxn modelId="{99121E94-4B2B-451B-BEA8-89F6069A69EE}" type="presParOf" srcId="{41AEC643-04D4-4A18-8F82-8BA1D43A1C2C}" destId="{A1186809-EED1-417D-9839-AC97BDD4CF23}" srcOrd="0" destOrd="0" presId="urn:microsoft.com/office/officeart/2005/8/layout/hierarchy2"/>
    <dgm:cxn modelId="{7AD79938-A338-4818-BFAD-3C8896D4B998}" type="presParOf" srcId="{B6B37646-1B70-4F6C-9906-A7968E2986C5}" destId="{FCE3246E-DB69-4248-B345-178B75FCCB79}" srcOrd="3" destOrd="0" presId="urn:microsoft.com/office/officeart/2005/8/layout/hierarchy2"/>
    <dgm:cxn modelId="{239FC768-BD6B-4EB1-940F-AF4C86572B6C}" type="presParOf" srcId="{FCE3246E-DB69-4248-B345-178B75FCCB79}" destId="{0E53C235-A383-4297-8C94-0102132E5FB7}" srcOrd="0" destOrd="0" presId="urn:microsoft.com/office/officeart/2005/8/layout/hierarchy2"/>
    <dgm:cxn modelId="{89286167-0654-4C89-AF27-E5C965209909}" type="presParOf" srcId="{FCE3246E-DB69-4248-B345-178B75FCCB79}" destId="{19C30A73-8A29-4C4D-9198-952762434C96}" srcOrd="1" destOrd="0" presId="urn:microsoft.com/office/officeart/2005/8/layout/hierarchy2"/>
    <dgm:cxn modelId="{8869E208-D85E-443C-8E13-5371B3444192}" type="presParOf" srcId="{B6B37646-1B70-4F6C-9906-A7968E2986C5}" destId="{9F55D5DD-D38E-43E0-82C0-D2A036E62801}" srcOrd="4" destOrd="0" presId="urn:microsoft.com/office/officeart/2005/8/layout/hierarchy2"/>
    <dgm:cxn modelId="{6A235D25-72C8-433A-8A49-012E3781ACCF}" type="presParOf" srcId="{9F55D5DD-D38E-43E0-82C0-D2A036E62801}" destId="{657FE21C-4E36-47B5-8BA3-461F116E014F}" srcOrd="0" destOrd="0" presId="urn:microsoft.com/office/officeart/2005/8/layout/hierarchy2"/>
    <dgm:cxn modelId="{AF45DF91-5F19-4805-8B2C-36DDA0F6536E}" type="presParOf" srcId="{B6B37646-1B70-4F6C-9906-A7968E2986C5}" destId="{05612883-B599-450F-885F-6B934A260AF0}" srcOrd="5" destOrd="0" presId="urn:microsoft.com/office/officeart/2005/8/layout/hierarchy2"/>
    <dgm:cxn modelId="{5206BCA6-7907-4EC5-B993-96E52AF3E515}" type="presParOf" srcId="{05612883-B599-450F-885F-6B934A260AF0}" destId="{4B1BFC46-C02E-4BE3-9922-E9398A321155}" srcOrd="0" destOrd="0" presId="urn:microsoft.com/office/officeart/2005/8/layout/hierarchy2"/>
    <dgm:cxn modelId="{9386C3C1-1884-4751-A804-546439965BA7}" type="presParOf" srcId="{05612883-B599-450F-885F-6B934A260AF0}" destId="{01D0CFCA-F785-46FD-90E0-5082F7F4557A}" srcOrd="1" destOrd="0" presId="urn:microsoft.com/office/officeart/2005/8/layout/hierarchy2"/>
    <dgm:cxn modelId="{3E488EE3-F7DE-479E-AA1A-26818AC6839D}" type="presParOf" srcId="{2C01EB74-A747-4354-9811-D79F0EC087D7}" destId="{21F82C17-AAB0-4D0E-A244-3F87AA6E0CF6}" srcOrd="4" destOrd="0" presId="urn:microsoft.com/office/officeart/2005/8/layout/hierarchy2"/>
    <dgm:cxn modelId="{BD13B3EF-FC95-498C-B127-0C9C2F7B6351}" type="presParOf" srcId="{21F82C17-AAB0-4D0E-A244-3F87AA6E0CF6}" destId="{97814753-5041-441D-BEEC-FBA7AF779C91}" srcOrd="0" destOrd="0" presId="urn:microsoft.com/office/officeart/2005/8/layout/hierarchy2"/>
    <dgm:cxn modelId="{D12C8C46-5C0F-4728-8FB9-76178C1378A0}" type="presParOf" srcId="{2C01EB74-A747-4354-9811-D79F0EC087D7}" destId="{CDA6C04A-A895-40D8-8D80-071E5904B4E6}" srcOrd="5" destOrd="0" presId="urn:microsoft.com/office/officeart/2005/8/layout/hierarchy2"/>
    <dgm:cxn modelId="{CA7F2F12-F591-4933-A36F-5DB20532DE1F}" type="presParOf" srcId="{CDA6C04A-A895-40D8-8D80-071E5904B4E6}" destId="{6780A101-E524-41B0-A512-CA5E9472D697}" srcOrd="0" destOrd="0" presId="urn:microsoft.com/office/officeart/2005/8/layout/hierarchy2"/>
    <dgm:cxn modelId="{F69C9D5B-AB67-40A6-B514-A5CD0ACFF0A6}" type="presParOf" srcId="{CDA6C04A-A895-40D8-8D80-071E5904B4E6}" destId="{2417B51B-B807-40B5-9946-88B00C71CE39}" srcOrd="1" destOrd="0" presId="urn:microsoft.com/office/officeart/2005/8/layout/hierarchy2"/>
    <dgm:cxn modelId="{8C46ADA3-9A37-4138-95C2-CF8D953C8F1C}" type="presParOf" srcId="{2417B51B-B807-40B5-9946-88B00C71CE39}" destId="{CCC04C68-BBA0-4114-AFE0-5EE970888877}" srcOrd="0" destOrd="0" presId="urn:microsoft.com/office/officeart/2005/8/layout/hierarchy2"/>
    <dgm:cxn modelId="{F855DB73-2161-45A2-B0BF-47B71719BCB0}" type="presParOf" srcId="{CCC04C68-BBA0-4114-AFE0-5EE970888877}" destId="{C562ACBF-CEB6-4C4A-A91D-59417B11ABE1}" srcOrd="0" destOrd="0" presId="urn:microsoft.com/office/officeart/2005/8/layout/hierarchy2"/>
    <dgm:cxn modelId="{8337FF5D-F9C4-4843-AF19-DFB89EA6F0C5}" type="presParOf" srcId="{2417B51B-B807-40B5-9946-88B00C71CE39}" destId="{56D4C7B3-19D7-4DFD-9BD1-E4C38B287E73}" srcOrd="1" destOrd="0" presId="urn:microsoft.com/office/officeart/2005/8/layout/hierarchy2"/>
    <dgm:cxn modelId="{9105AE69-631A-41FA-A197-68B21D3EFBB6}" type="presParOf" srcId="{56D4C7B3-19D7-4DFD-9BD1-E4C38B287E73}" destId="{CE493346-2FAF-403E-BCF1-69F171C9A386}" srcOrd="0" destOrd="0" presId="urn:microsoft.com/office/officeart/2005/8/layout/hierarchy2"/>
    <dgm:cxn modelId="{6336F35C-08E5-4180-B534-67A3F3F78DDC}" type="presParOf" srcId="{56D4C7B3-19D7-4DFD-9BD1-E4C38B287E73}" destId="{B6BD71BE-DA05-4194-B274-C05FA49E3500}" srcOrd="1" destOrd="0" presId="urn:microsoft.com/office/officeart/2005/8/layout/hierarchy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D5FFDC-65E5-40CE-8D85-FBAA01FC1842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s-CL"/>
        </a:p>
      </dgm:t>
    </dgm:pt>
    <dgm:pt modelId="{E5406EC5-94D9-45D3-B9B0-CEB5D86977E4}">
      <dgm:prSet phldrT="[Texto]"/>
      <dgm:spPr/>
      <dgm:t>
        <a:bodyPr/>
        <a:lstStyle/>
        <a:p>
          <a:r>
            <a:rPr lang="es-CL" dirty="0"/>
            <a:t>Frutos de hueso</a:t>
          </a:r>
        </a:p>
      </dgm:t>
    </dgm:pt>
    <dgm:pt modelId="{51EAD458-5B7B-4A8F-89F3-BB6E198A2E54}" type="parTrans" cxnId="{D2EDBC96-9FA8-48B4-99FC-FC903C949068}">
      <dgm:prSet/>
      <dgm:spPr/>
      <dgm:t>
        <a:bodyPr/>
        <a:lstStyle/>
        <a:p>
          <a:endParaRPr lang="es-CL"/>
        </a:p>
      </dgm:t>
    </dgm:pt>
    <dgm:pt modelId="{D661EF84-F8B4-4378-A80B-E6EABFA12EEB}" type="sibTrans" cxnId="{D2EDBC96-9FA8-48B4-99FC-FC903C949068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es-CL"/>
        </a:p>
      </dgm:t>
    </dgm:pt>
    <dgm:pt modelId="{A1B02870-57DF-454B-80BE-AE8A4E54499E}">
      <dgm:prSet phldrT="[Texto]"/>
      <dgm:spPr/>
      <dgm:t>
        <a:bodyPr/>
        <a:lstStyle/>
        <a:p>
          <a:r>
            <a:rPr lang="es-CL" dirty="0"/>
            <a:t>Frutos secos</a:t>
          </a:r>
        </a:p>
      </dgm:t>
    </dgm:pt>
    <dgm:pt modelId="{673A5BE0-C982-4FF5-A099-0F05B946319B}" type="parTrans" cxnId="{18FA8DD3-6D78-44B1-8D1F-6B7B7403A332}">
      <dgm:prSet/>
      <dgm:spPr/>
      <dgm:t>
        <a:bodyPr/>
        <a:lstStyle/>
        <a:p>
          <a:endParaRPr lang="es-CL"/>
        </a:p>
      </dgm:t>
    </dgm:pt>
    <dgm:pt modelId="{9EB7836A-9666-4951-A56F-C490935038AF}" type="sibTrans" cxnId="{18FA8DD3-6D78-44B1-8D1F-6B7B7403A332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es-CL"/>
        </a:p>
      </dgm:t>
    </dgm:pt>
    <dgm:pt modelId="{D720C747-DF2B-42E7-824D-DCF18FDC0144}">
      <dgm:prSet phldrT="[Texto]"/>
      <dgm:spPr/>
      <dgm:t>
        <a:bodyPr/>
        <a:lstStyle/>
        <a:p>
          <a:r>
            <a:rPr lang="es-CL" dirty="0" err="1"/>
            <a:t>Berries</a:t>
          </a:r>
          <a:endParaRPr lang="es-CL" dirty="0"/>
        </a:p>
      </dgm:t>
    </dgm:pt>
    <dgm:pt modelId="{F8E17767-EF41-40FD-9A70-926126C8AEC2}" type="parTrans" cxnId="{70ACB561-9285-4B01-B0CB-05B9E7980CCE}">
      <dgm:prSet/>
      <dgm:spPr/>
      <dgm:t>
        <a:bodyPr/>
        <a:lstStyle/>
        <a:p>
          <a:endParaRPr lang="es-CL"/>
        </a:p>
      </dgm:t>
    </dgm:pt>
    <dgm:pt modelId="{493DC62B-426A-4E94-9B71-88E21E806958}" type="sibTrans" cxnId="{70ACB561-9285-4B01-B0CB-05B9E7980CCE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es-CL"/>
        </a:p>
      </dgm:t>
    </dgm:pt>
    <dgm:pt modelId="{FF03EAF6-F70B-4F2B-B92E-8EB95AF84EB1}">
      <dgm:prSet/>
      <dgm:spPr/>
      <dgm:t>
        <a:bodyPr/>
        <a:lstStyle/>
        <a:p>
          <a:r>
            <a:rPr lang="es-CL" dirty="0"/>
            <a:t>Cítricos</a:t>
          </a:r>
        </a:p>
      </dgm:t>
    </dgm:pt>
    <dgm:pt modelId="{A3925961-802D-4D3E-93AC-2A25B51F1FC1}" type="parTrans" cxnId="{7AD559F9-616C-4BD6-93B0-139F9D6AEE78}">
      <dgm:prSet/>
      <dgm:spPr/>
      <dgm:t>
        <a:bodyPr/>
        <a:lstStyle/>
        <a:p>
          <a:endParaRPr lang="es-CL"/>
        </a:p>
      </dgm:t>
    </dgm:pt>
    <dgm:pt modelId="{76843FFE-58BB-4AF7-B025-6E4F86A9F9C2}" type="sibTrans" cxnId="{7AD559F9-616C-4BD6-93B0-139F9D6AEE78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es-CL"/>
        </a:p>
      </dgm:t>
    </dgm:pt>
    <dgm:pt modelId="{6B55BCC0-60BF-4F9C-A04C-ADC689B32A09}">
      <dgm:prSet/>
      <dgm:spPr/>
      <dgm:t>
        <a:bodyPr/>
        <a:lstStyle/>
        <a:p>
          <a:r>
            <a:rPr lang="es-CL" dirty="0"/>
            <a:t>Frutos de pepita</a:t>
          </a:r>
        </a:p>
      </dgm:t>
    </dgm:pt>
    <dgm:pt modelId="{C5FA6D9F-CA7C-4A95-AAA4-60F9854B3C4C}" type="parTrans" cxnId="{4DFEC3D2-AB27-4787-A5EF-A63B101494D7}">
      <dgm:prSet/>
      <dgm:spPr/>
      <dgm:t>
        <a:bodyPr/>
        <a:lstStyle/>
        <a:p>
          <a:endParaRPr lang="es-CL"/>
        </a:p>
      </dgm:t>
    </dgm:pt>
    <dgm:pt modelId="{08750D52-BF53-41D0-99B7-F1CE7549C64E}" type="sibTrans" cxnId="{4DFEC3D2-AB27-4787-A5EF-A63B101494D7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es-CL"/>
        </a:p>
      </dgm:t>
    </dgm:pt>
    <dgm:pt modelId="{D321DD65-5D01-459B-95FA-9564F98C0796}">
      <dgm:prSet/>
      <dgm:spPr/>
      <dgm:t>
        <a:bodyPr/>
        <a:lstStyle/>
        <a:p>
          <a:r>
            <a:rPr lang="es-CL" dirty="0"/>
            <a:t>Frutos oleaginoso</a:t>
          </a:r>
        </a:p>
      </dgm:t>
    </dgm:pt>
    <dgm:pt modelId="{AAB99DFF-2306-4B6D-80A9-FC8380524A6A}" type="parTrans" cxnId="{28819DDC-0B0B-49AE-BAD4-5E0D1A2C9043}">
      <dgm:prSet/>
      <dgm:spPr/>
      <dgm:t>
        <a:bodyPr/>
        <a:lstStyle/>
        <a:p>
          <a:endParaRPr lang="es-CL"/>
        </a:p>
      </dgm:t>
    </dgm:pt>
    <dgm:pt modelId="{4A0F9EB4-14EC-4F61-A3E0-78A8A9D09F8E}" type="sibTrans" cxnId="{28819DDC-0B0B-49AE-BAD4-5E0D1A2C9043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  <dgm:t>
        <a:bodyPr/>
        <a:lstStyle/>
        <a:p>
          <a:endParaRPr lang="es-CL"/>
        </a:p>
      </dgm:t>
    </dgm:pt>
    <dgm:pt modelId="{5FEB956D-549F-4D22-9684-0AB69F97A31E}">
      <dgm:prSet/>
      <dgm:spPr/>
      <dgm:t>
        <a:bodyPr/>
        <a:lstStyle/>
        <a:p>
          <a:r>
            <a:rPr lang="es-CL" dirty="0" err="1"/>
            <a:t>Fruos</a:t>
          </a:r>
          <a:r>
            <a:rPr lang="es-CL" dirty="0"/>
            <a:t> tropicales</a:t>
          </a:r>
        </a:p>
      </dgm:t>
    </dgm:pt>
    <dgm:pt modelId="{24AF42B5-FBB8-40AF-95B0-EAB92A5C9DD0}" type="parTrans" cxnId="{75540DF9-D0EA-4DF2-900E-51A6FED333F9}">
      <dgm:prSet/>
      <dgm:spPr/>
      <dgm:t>
        <a:bodyPr/>
        <a:lstStyle/>
        <a:p>
          <a:endParaRPr lang="es-CL"/>
        </a:p>
      </dgm:t>
    </dgm:pt>
    <dgm:pt modelId="{43AEEAE1-4E40-4F48-9454-9DEA87E68DB2}" type="sibTrans" cxnId="{75540DF9-D0EA-4DF2-900E-51A6FED333F9}">
      <dgm:prSet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es-CL"/>
        </a:p>
      </dgm:t>
    </dgm:pt>
    <dgm:pt modelId="{993552EB-A802-437E-944A-1C5474EAB50E}" type="pres">
      <dgm:prSet presAssocID="{DDD5FFDC-65E5-40CE-8D85-FBAA01FC1842}" presName="Name0" presStyleCnt="0">
        <dgm:presLayoutVars>
          <dgm:chMax val="21"/>
          <dgm:chPref val="21"/>
        </dgm:presLayoutVars>
      </dgm:prSet>
      <dgm:spPr/>
    </dgm:pt>
    <dgm:pt modelId="{1ADF038A-863E-4F61-A3A4-619D27443381}" type="pres">
      <dgm:prSet presAssocID="{E5406EC5-94D9-45D3-B9B0-CEB5D86977E4}" presName="text1" presStyleCnt="0"/>
      <dgm:spPr/>
    </dgm:pt>
    <dgm:pt modelId="{D4C3F7C6-3657-480E-A391-F6B853709044}" type="pres">
      <dgm:prSet presAssocID="{E5406EC5-94D9-45D3-B9B0-CEB5D86977E4}" presName="textRepeatNode" presStyleLbl="alignNode1" presStyleIdx="0" presStyleCnt="7">
        <dgm:presLayoutVars>
          <dgm:chMax val="0"/>
          <dgm:chPref val="0"/>
          <dgm:bulletEnabled val="1"/>
        </dgm:presLayoutVars>
      </dgm:prSet>
      <dgm:spPr/>
    </dgm:pt>
    <dgm:pt modelId="{86D4C2A3-6ED4-469B-8DE1-ADABD2A9508F}" type="pres">
      <dgm:prSet presAssocID="{E5406EC5-94D9-45D3-B9B0-CEB5D86977E4}" presName="textaccent1" presStyleCnt="0"/>
      <dgm:spPr/>
    </dgm:pt>
    <dgm:pt modelId="{637F14BD-33B7-4F57-BB36-BA503105EB23}" type="pres">
      <dgm:prSet presAssocID="{E5406EC5-94D9-45D3-B9B0-CEB5D86977E4}" presName="accentRepeatNode" presStyleLbl="solidAlignAcc1" presStyleIdx="0" presStyleCnt="14"/>
      <dgm:spPr/>
    </dgm:pt>
    <dgm:pt modelId="{D6CF48FF-2BD3-4393-826E-3DD089CC0E33}" type="pres">
      <dgm:prSet presAssocID="{D661EF84-F8B4-4378-A80B-E6EABFA12EEB}" presName="image1" presStyleCnt="0"/>
      <dgm:spPr/>
    </dgm:pt>
    <dgm:pt modelId="{D4F14148-65C8-42A8-A170-F3D993EA2875}" type="pres">
      <dgm:prSet presAssocID="{D661EF84-F8B4-4378-A80B-E6EABFA12EEB}" presName="imageRepeatNode" presStyleLbl="alignAcc1" presStyleIdx="0" presStyleCnt="7"/>
      <dgm:spPr/>
    </dgm:pt>
    <dgm:pt modelId="{BE45EB9F-A5F1-44BB-95D7-1949E382401F}" type="pres">
      <dgm:prSet presAssocID="{D661EF84-F8B4-4378-A80B-E6EABFA12EEB}" presName="imageaccent1" presStyleCnt="0"/>
      <dgm:spPr/>
    </dgm:pt>
    <dgm:pt modelId="{2029D43D-CDA3-4664-A896-B08C88FE30C1}" type="pres">
      <dgm:prSet presAssocID="{D661EF84-F8B4-4378-A80B-E6EABFA12EEB}" presName="accentRepeatNode" presStyleLbl="solidAlignAcc1" presStyleIdx="1" presStyleCnt="14"/>
      <dgm:spPr/>
    </dgm:pt>
    <dgm:pt modelId="{FA56891F-8294-4F54-B44B-1BF3A6C48B56}" type="pres">
      <dgm:prSet presAssocID="{6B55BCC0-60BF-4F9C-A04C-ADC689B32A09}" presName="text2" presStyleCnt="0"/>
      <dgm:spPr/>
    </dgm:pt>
    <dgm:pt modelId="{5EA40104-6C56-4040-91EE-F4086BC0FCD7}" type="pres">
      <dgm:prSet presAssocID="{6B55BCC0-60BF-4F9C-A04C-ADC689B32A09}" presName="textRepeatNode" presStyleLbl="alignNode1" presStyleIdx="1" presStyleCnt="7">
        <dgm:presLayoutVars>
          <dgm:chMax val="0"/>
          <dgm:chPref val="0"/>
          <dgm:bulletEnabled val="1"/>
        </dgm:presLayoutVars>
      </dgm:prSet>
      <dgm:spPr/>
    </dgm:pt>
    <dgm:pt modelId="{995C46C8-3A1D-4B70-9F8B-C07533FAC860}" type="pres">
      <dgm:prSet presAssocID="{6B55BCC0-60BF-4F9C-A04C-ADC689B32A09}" presName="textaccent2" presStyleCnt="0"/>
      <dgm:spPr/>
    </dgm:pt>
    <dgm:pt modelId="{62A19B29-6966-4A4D-97F4-31AAA4076B55}" type="pres">
      <dgm:prSet presAssocID="{6B55BCC0-60BF-4F9C-A04C-ADC689B32A09}" presName="accentRepeatNode" presStyleLbl="solidAlignAcc1" presStyleIdx="2" presStyleCnt="14"/>
      <dgm:spPr/>
    </dgm:pt>
    <dgm:pt modelId="{62AADFB6-BE79-4876-8D23-67A328D9E5D2}" type="pres">
      <dgm:prSet presAssocID="{08750D52-BF53-41D0-99B7-F1CE7549C64E}" presName="image2" presStyleCnt="0"/>
      <dgm:spPr/>
    </dgm:pt>
    <dgm:pt modelId="{6A6A6F1D-3998-4C00-94F5-56DD77435867}" type="pres">
      <dgm:prSet presAssocID="{08750D52-BF53-41D0-99B7-F1CE7549C64E}" presName="imageRepeatNode" presStyleLbl="alignAcc1" presStyleIdx="1" presStyleCnt="7"/>
      <dgm:spPr/>
    </dgm:pt>
    <dgm:pt modelId="{CE9E889A-1141-4CD5-8E02-501E5E32903A}" type="pres">
      <dgm:prSet presAssocID="{08750D52-BF53-41D0-99B7-F1CE7549C64E}" presName="imageaccent2" presStyleCnt="0"/>
      <dgm:spPr/>
    </dgm:pt>
    <dgm:pt modelId="{F4BDB8B1-893F-4AE1-AFD0-31B0C98766B5}" type="pres">
      <dgm:prSet presAssocID="{08750D52-BF53-41D0-99B7-F1CE7549C64E}" presName="accentRepeatNode" presStyleLbl="solidAlignAcc1" presStyleIdx="3" presStyleCnt="14"/>
      <dgm:spPr/>
    </dgm:pt>
    <dgm:pt modelId="{DDF31384-2C1E-4DCE-8396-BD574E46E4A8}" type="pres">
      <dgm:prSet presAssocID="{FF03EAF6-F70B-4F2B-B92E-8EB95AF84EB1}" presName="text3" presStyleCnt="0"/>
      <dgm:spPr/>
    </dgm:pt>
    <dgm:pt modelId="{914A28AD-8A87-4796-9168-7145410B7625}" type="pres">
      <dgm:prSet presAssocID="{FF03EAF6-F70B-4F2B-B92E-8EB95AF84EB1}" presName="textRepeatNode" presStyleLbl="alignNode1" presStyleIdx="2" presStyleCnt="7">
        <dgm:presLayoutVars>
          <dgm:chMax val="0"/>
          <dgm:chPref val="0"/>
          <dgm:bulletEnabled val="1"/>
        </dgm:presLayoutVars>
      </dgm:prSet>
      <dgm:spPr/>
    </dgm:pt>
    <dgm:pt modelId="{DDDDEFA6-19F3-4799-8EFC-0DEE7A930496}" type="pres">
      <dgm:prSet presAssocID="{FF03EAF6-F70B-4F2B-B92E-8EB95AF84EB1}" presName="textaccent3" presStyleCnt="0"/>
      <dgm:spPr/>
    </dgm:pt>
    <dgm:pt modelId="{209EA0AF-2099-4BBC-998F-CB3285071A04}" type="pres">
      <dgm:prSet presAssocID="{FF03EAF6-F70B-4F2B-B92E-8EB95AF84EB1}" presName="accentRepeatNode" presStyleLbl="solidAlignAcc1" presStyleIdx="4" presStyleCnt="14"/>
      <dgm:spPr/>
    </dgm:pt>
    <dgm:pt modelId="{69D17F05-72A2-46E6-A469-7DA0AF8DA268}" type="pres">
      <dgm:prSet presAssocID="{76843FFE-58BB-4AF7-B025-6E4F86A9F9C2}" presName="image3" presStyleCnt="0"/>
      <dgm:spPr/>
    </dgm:pt>
    <dgm:pt modelId="{65E1676F-DD7E-4FBB-B25E-B07E134ED6AF}" type="pres">
      <dgm:prSet presAssocID="{76843FFE-58BB-4AF7-B025-6E4F86A9F9C2}" presName="imageRepeatNode" presStyleLbl="alignAcc1" presStyleIdx="2" presStyleCnt="7"/>
      <dgm:spPr/>
    </dgm:pt>
    <dgm:pt modelId="{989FF7D9-95CD-47AF-8607-1E2B5A38BB69}" type="pres">
      <dgm:prSet presAssocID="{76843FFE-58BB-4AF7-B025-6E4F86A9F9C2}" presName="imageaccent3" presStyleCnt="0"/>
      <dgm:spPr/>
    </dgm:pt>
    <dgm:pt modelId="{468C5201-5B35-4756-BE53-66CC98793C92}" type="pres">
      <dgm:prSet presAssocID="{76843FFE-58BB-4AF7-B025-6E4F86A9F9C2}" presName="accentRepeatNode" presStyleLbl="solidAlignAcc1" presStyleIdx="5" presStyleCnt="14"/>
      <dgm:spPr/>
    </dgm:pt>
    <dgm:pt modelId="{E702E196-757E-4BC5-BC4E-14DC56786BE6}" type="pres">
      <dgm:prSet presAssocID="{A1B02870-57DF-454B-80BE-AE8A4E54499E}" presName="text4" presStyleCnt="0"/>
      <dgm:spPr/>
    </dgm:pt>
    <dgm:pt modelId="{ED9EEEDD-D80E-4469-81DC-4AE147272E89}" type="pres">
      <dgm:prSet presAssocID="{A1B02870-57DF-454B-80BE-AE8A4E54499E}" presName="textRepeatNode" presStyleLbl="alignNode1" presStyleIdx="3" presStyleCnt="7">
        <dgm:presLayoutVars>
          <dgm:chMax val="0"/>
          <dgm:chPref val="0"/>
          <dgm:bulletEnabled val="1"/>
        </dgm:presLayoutVars>
      </dgm:prSet>
      <dgm:spPr/>
    </dgm:pt>
    <dgm:pt modelId="{AF3AAB12-08BC-4373-AE96-FCD0B14F008D}" type="pres">
      <dgm:prSet presAssocID="{A1B02870-57DF-454B-80BE-AE8A4E54499E}" presName="textaccent4" presStyleCnt="0"/>
      <dgm:spPr/>
    </dgm:pt>
    <dgm:pt modelId="{9F993BB3-9458-47FE-B0A9-398CC433BE28}" type="pres">
      <dgm:prSet presAssocID="{A1B02870-57DF-454B-80BE-AE8A4E54499E}" presName="accentRepeatNode" presStyleLbl="solidAlignAcc1" presStyleIdx="6" presStyleCnt="14"/>
      <dgm:spPr/>
    </dgm:pt>
    <dgm:pt modelId="{A9F25FB7-92A3-4F59-A4E0-9CF1FCA6EBAA}" type="pres">
      <dgm:prSet presAssocID="{9EB7836A-9666-4951-A56F-C490935038AF}" presName="image4" presStyleCnt="0"/>
      <dgm:spPr/>
    </dgm:pt>
    <dgm:pt modelId="{F34D07CC-D589-49A5-A251-3F88923874CD}" type="pres">
      <dgm:prSet presAssocID="{9EB7836A-9666-4951-A56F-C490935038AF}" presName="imageRepeatNode" presStyleLbl="alignAcc1" presStyleIdx="3" presStyleCnt="7"/>
      <dgm:spPr/>
    </dgm:pt>
    <dgm:pt modelId="{3A60AF14-E93D-44CA-BC1A-E7E4EDC6ED75}" type="pres">
      <dgm:prSet presAssocID="{9EB7836A-9666-4951-A56F-C490935038AF}" presName="imageaccent4" presStyleCnt="0"/>
      <dgm:spPr/>
    </dgm:pt>
    <dgm:pt modelId="{192F2FDE-4524-4E16-8EB6-9F4405229BC0}" type="pres">
      <dgm:prSet presAssocID="{9EB7836A-9666-4951-A56F-C490935038AF}" presName="accentRepeatNode" presStyleLbl="solidAlignAcc1" presStyleIdx="7" presStyleCnt="14"/>
      <dgm:spPr/>
    </dgm:pt>
    <dgm:pt modelId="{0CF53858-8ADA-49EB-B673-7C056FC95416}" type="pres">
      <dgm:prSet presAssocID="{D720C747-DF2B-42E7-824D-DCF18FDC0144}" presName="text5" presStyleCnt="0"/>
      <dgm:spPr/>
    </dgm:pt>
    <dgm:pt modelId="{68751EBB-EE02-4ECF-9621-5BE5B6397EFA}" type="pres">
      <dgm:prSet presAssocID="{D720C747-DF2B-42E7-824D-DCF18FDC0144}" presName="textRepeatNode" presStyleLbl="alignNode1" presStyleIdx="4" presStyleCnt="7">
        <dgm:presLayoutVars>
          <dgm:chMax val="0"/>
          <dgm:chPref val="0"/>
          <dgm:bulletEnabled val="1"/>
        </dgm:presLayoutVars>
      </dgm:prSet>
      <dgm:spPr/>
    </dgm:pt>
    <dgm:pt modelId="{E7F1EA69-AECC-45F0-8295-A376B5F29A08}" type="pres">
      <dgm:prSet presAssocID="{D720C747-DF2B-42E7-824D-DCF18FDC0144}" presName="textaccent5" presStyleCnt="0"/>
      <dgm:spPr/>
    </dgm:pt>
    <dgm:pt modelId="{8ED78E41-1821-4759-BD4B-A75CE0620E33}" type="pres">
      <dgm:prSet presAssocID="{D720C747-DF2B-42E7-824D-DCF18FDC0144}" presName="accentRepeatNode" presStyleLbl="solidAlignAcc1" presStyleIdx="8" presStyleCnt="14"/>
      <dgm:spPr/>
    </dgm:pt>
    <dgm:pt modelId="{D8D45C3C-3B0E-43F4-B0BF-3799D9629DD6}" type="pres">
      <dgm:prSet presAssocID="{493DC62B-426A-4E94-9B71-88E21E806958}" presName="image5" presStyleCnt="0"/>
      <dgm:spPr/>
    </dgm:pt>
    <dgm:pt modelId="{CD1031E3-EF27-4AD3-91C2-EDC6F71F6E43}" type="pres">
      <dgm:prSet presAssocID="{493DC62B-426A-4E94-9B71-88E21E806958}" presName="imageRepeatNode" presStyleLbl="alignAcc1" presStyleIdx="4" presStyleCnt="7"/>
      <dgm:spPr/>
    </dgm:pt>
    <dgm:pt modelId="{E2B3D593-1684-4F24-A11E-74927C33EB88}" type="pres">
      <dgm:prSet presAssocID="{493DC62B-426A-4E94-9B71-88E21E806958}" presName="imageaccent5" presStyleCnt="0"/>
      <dgm:spPr/>
    </dgm:pt>
    <dgm:pt modelId="{B69BE055-AF88-42AF-BF3D-9DAEBF466A1E}" type="pres">
      <dgm:prSet presAssocID="{493DC62B-426A-4E94-9B71-88E21E806958}" presName="accentRepeatNode" presStyleLbl="solidAlignAcc1" presStyleIdx="9" presStyleCnt="14"/>
      <dgm:spPr/>
    </dgm:pt>
    <dgm:pt modelId="{CA1DA56B-E5E4-4992-8080-51A7A9DCE09B}" type="pres">
      <dgm:prSet presAssocID="{D321DD65-5D01-459B-95FA-9564F98C0796}" presName="text6" presStyleCnt="0"/>
      <dgm:spPr/>
    </dgm:pt>
    <dgm:pt modelId="{DE094974-69F7-4196-89B9-BD796CCDBBA2}" type="pres">
      <dgm:prSet presAssocID="{D321DD65-5D01-459B-95FA-9564F98C0796}" presName="textRepeatNode" presStyleLbl="alignNode1" presStyleIdx="5" presStyleCnt="7">
        <dgm:presLayoutVars>
          <dgm:chMax val="0"/>
          <dgm:chPref val="0"/>
          <dgm:bulletEnabled val="1"/>
        </dgm:presLayoutVars>
      </dgm:prSet>
      <dgm:spPr/>
    </dgm:pt>
    <dgm:pt modelId="{86D8C93A-CABE-4B7C-BF85-527F0995680F}" type="pres">
      <dgm:prSet presAssocID="{D321DD65-5D01-459B-95FA-9564F98C0796}" presName="textaccent6" presStyleCnt="0"/>
      <dgm:spPr/>
    </dgm:pt>
    <dgm:pt modelId="{95FF9213-FA5B-4CAD-AAB5-B83A90AA5FD8}" type="pres">
      <dgm:prSet presAssocID="{D321DD65-5D01-459B-95FA-9564F98C0796}" presName="accentRepeatNode" presStyleLbl="solidAlignAcc1" presStyleIdx="10" presStyleCnt="14"/>
      <dgm:spPr/>
    </dgm:pt>
    <dgm:pt modelId="{FC137D65-C6B8-4F36-9938-0B024A034EBC}" type="pres">
      <dgm:prSet presAssocID="{4A0F9EB4-14EC-4F61-A3E0-78A8A9D09F8E}" presName="image6" presStyleCnt="0"/>
      <dgm:spPr/>
    </dgm:pt>
    <dgm:pt modelId="{CCCA190F-FF1A-404E-B52C-94EA16D1D32B}" type="pres">
      <dgm:prSet presAssocID="{4A0F9EB4-14EC-4F61-A3E0-78A8A9D09F8E}" presName="imageRepeatNode" presStyleLbl="alignAcc1" presStyleIdx="5" presStyleCnt="7"/>
      <dgm:spPr/>
    </dgm:pt>
    <dgm:pt modelId="{73241329-B0D0-44AD-8FD1-37E488879871}" type="pres">
      <dgm:prSet presAssocID="{4A0F9EB4-14EC-4F61-A3E0-78A8A9D09F8E}" presName="imageaccent6" presStyleCnt="0"/>
      <dgm:spPr/>
    </dgm:pt>
    <dgm:pt modelId="{74A891FD-2AD6-4DA9-925F-EF647707184A}" type="pres">
      <dgm:prSet presAssocID="{4A0F9EB4-14EC-4F61-A3E0-78A8A9D09F8E}" presName="accentRepeatNode" presStyleLbl="solidAlignAcc1" presStyleIdx="11" presStyleCnt="14"/>
      <dgm:spPr/>
    </dgm:pt>
    <dgm:pt modelId="{7EE7E90A-7E82-469C-8106-89E3FBF578A0}" type="pres">
      <dgm:prSet presAssocID="{5FEB956D-549F-4D22-9684-0AB69F97A31E}" presName="text7" presStyleCnt="0"/>
      <dgm:spPr/>
    </dgm:pt>
    <dgm:pt modelId="{0EA26398-85A2-475C-A295-3C8221C11D94}" type="pres">
      <dgm:prSet presAssocID="{5FEB956D-549F-4D22-9684-0AB69F97A31E}" presName="textRepeatNode" presStyleLbl="alignNode1" presStyleIdx="6" presStyleCnt="7">
        <dgm:presLayoutVars>
          <dgm:chMax val="0"/>
          <dgm:chPref val="0"/>
          <dgm:bulletEnabled val="1"/>
        </dgm:presLayoutVars>
      </dgm:prSet>
      <dgm:spPr/>
    </dgm:pt>
    <dgm:pt modelId="{C6ABA36A-C733-4F01-A122-517363F3582B}" type="pres">
      <dgm:prSet presAssocID="{5FEB956D-549F-4D22-9684-0AB69F97A31E}" presName="textaccent7" presStyleCnt="0"/>
      <dgm:spPr/>
    </dgm:pt>
    <dgm:pt modelId="{03007E57-0681-4F24-9A6D-2468DF7664BD}" type="pres">
      <dgm:prSet presAssocID="{5FEB956D-549F-4D22-9684-0AB69F97A31E}" presName="accentRepeatNode" presStyleLbl="solidAlignAcc1" presStyleIdx="12" presStyleCnt="14"/>
      <dgm:spPr/>
    </dgm:pt>
    <dgm:pt modelId="{8305342D-C722-4F57-A9D2-70D72ED1A42A}" type="pres">
      <dgm:prSet presAssocID="{43AEEAE1-4E40-4F48-9454-9DEA87E68DB2}" presName="image7" presStyleCnt="0"/>
      <dgm:spPr/>
    </dgm:pt>
    <dgm:pt modelId="{35B2B071-EE9D-4E96-982D-EC7BA997463D}" type="pres">
      <dgm:prSet presAssocID="{43AEEAE1-4E40-4F48-9454-9DEA87E68DB2}" presName="imageRepeatNode" presStyleLbl="alignAcc1" presStyleIdx="6" presStyleCnt="7"/>
      <dgm:spPr/>
    </dgm:pt>
    <dgm:pt modelId="{17E5DFE0-EFEF-4F29-8B46-3B19D96697B3}" type="pres">
      <dgm:prSet presAssocID="{43AEEAE1-4E40-4F48-9454-9DEA87E68DB2}" presName="imageaccent7" presStyleCnt="0"/>
      <dgm:spPr/>
    </dgm:pt>
    <dgm:pt modelId="{7080E772-9835-448F-9388-B05E268BA674}" type="pres">
      <dgm:prSet presAssocID="{43AEEAE1-4E40-4F48-9454-9DEA87E68DB2}" presName="accentRepeatNode" presStyleLbl="solidAlignAcc1" presStyleIdx="13" presStyleCnt="14"/>
      <dgm:spPr/>
    </dgm:pt>
  </dgm:ptLst>
  <dgm:cxnLst>
    <dgm:cxn modelId="{DD51DC09-300B-4749-91DC-C13615A8B846}" type="presOf" srcId="{76843FFE-58BB-4AF7-B025-6E4F86A9F9C2}" destId="{65E1676F-DD7E-4FBB-B25E-B07E134ED6AF}" srcOrd="0" destOrd="0" presId="urn:microsoft.com/office/officeart/2008/layout/HexagonCluster"/>
    <dgm:cxn modelId="{CC2B1A11-21A0-4173-839F-446DA7F16ABD}" type="presOf" srcId="{E5406EC5-94D9-45D3-B9B0-CEB5D86977E4}" destId="{D4C3F7C6-3657-480E-A391-F6B853709044}" srcOrd="0" destOrd="0" presId="urn:microsoft.com/office/officeart/2008/layout/HexagonCluster"/>
    <dgm:cxn modelId="{9497CA16-00F4-4BC3-9FC8-0AA314752B5A}" type="presOf" srcId="{43AEEAE1-4E40-4F48-9454-9DEA87E68DB2}" destId="{35B2B071-EE9D-4E96-982D-EC7BA997463D}" srcOrd="0" destOrd="0" presId="urn:microsoft.com/office/officeart/2008/layout/HexagonCluster"/>
    <dgm:cxn modelId="{39F47626-4698-47B2-83C8-23D93BB82E70}" type="presOf" srcId="{4A0F9EB4-14EC-4F61-A3E0-78A8A9D09F8E}" destId="{CCCA190F-FF1A-404E-B52C-94EA16D1D32B}" srcOrd="0" destOrd="0" presId="urn:microsoft.com/office/officeart/2008/layout/HexagonCluster"/>
    <dgm:cxn modelId="{73907D3F-F25E-4135-AC9E-52365FEFEA76}" type="presOf" srcId="{DDD5FFDC-65E5-40CE-8D85-FBAA01FC1842}" destId="{993552EB-A802-437E-944A-1C5474EAB50E}" srcOrd="0" destOrd="0" presId="urn:microsoft.com/office/officeart/2008/layout/HexagonCluster"/>
    <dgm:cxn modelId="{70ACB561-9285-4B01-B0CB-05B9E7980CCE}" srcId="{DDD5FFDC-65E5-40CE-8D85-FBAA01FC1842}" destId="{D720C747-DF2B-42E7-824D-DCF18FDC0144}" srcOrd="4" destOrd="0" parTransId="{F8E17767-EF41-40FD-9A70-926126C8AEC2}" sibTransId="{493DC62B-426A-4E94-9B71-88E21E806958}"/>
    <dgm:cxn modelId="{4A59BC6A-481A-4831-BED7-7E8E2DD6473F}" type="presOf" srcId="{5FEB956D-549F-4D22-9684-0AB69F97A31E}" destId="{0EA26398-85A2-475C-A295-3C8221C11D94}" srcOrd="0" destOrd="0" presId="urn:microsoft.com/office/officeart/2008/layout/HexagonCluster"/>
    <dgm:cxn modelId="{D177D74C-6CDC-442E-BEC0-B7C81C56C4A1}" type="presOf" srcId="{A1B02870-57DF-454B-80BE-AE8A4E54499E}" destId="{ED9EEEDD-D80E-4469-81DC-4AE147272E89}" srcOrd="0" destOrd="0" presId="urn:microsoft.com/office/officeart/2008/layout/HexagonCluster"/>
    <dgm:cxn modelId="{D2EDBC96-9FA8-48B4-99FC-FC903C949068}" srcId="{DDD5FFDC-65E5-40CE-8D85-FBAA01FC1842}" destId="{E5406EC5-94D9-45D3-B9B0-CEB5D86977E4}" srcOrd="0" destOrd="0" parTransId="{51EAD458-5B7B-4A8F-89F3-BB6E198A2E54}" sibTransId="{D661EF84-F8B4-4378-A80B-E6EABFA12EEB}"/>
    <dgm:cxn modelId="{3597BA98-309D-479F-B266-82AF387388CB}" type="presOf" srcId="{6B55BCC0-60BF-4F9C-A04C-ADC689B32A09}" destId="{5EA40104-6C56-4040-91EE-F4086BC0FCD7}" srcOrd="0" destOrd="0" presId="urn:microsoft.com/office/officeart/2008/layout/HexagonCluster"/>
    <dgm:cxn modelId="{B48380A9-3B60-4D53-A09C-F04139089049}" type="presOf" srcId="{D720C747-DF2B-42E7-824D-DCF18FDC0144}" destId="{68751EBB-EE02-4ECF-9621-5BE5B6397EFA}" srcOrd="0" destOrd="0" presId="urn:microsoft.com/office/officeart/2008/layout/HexagonCluster"/>
    <dgm:cxn modelId="{BE9C5EAA-38CF-49D1-BD8B-5314462EEFD3}" type="presOf" srcId="{D661EF84-F8B4-4378-A80B-E6EABFA12EEB}" destId="{D4F14148-65C8-42A8-A170-F3D993EA2875}" srcOrd="0" destOrd="0" presId="urn:microsoft.com/office/officeart/2008/layout/HexagonCluster"/>
    <dgm:cxn modelId="{901417AB-2AC7-4AD7-8D5D-BE5A35DD529E}" type="presOf" srcId="{08750D52-BF53-41D0-99B7-F1CE7549C64E}" destId="{6A6A6F1D-3998-4C00-94F5-56DD77435867}" srcOrd="0" destOrd="0" presId="urn:microsoft.com/office/officeart/2008/layout/HexagonCluster"/>
    <dgm:cxn modelId="{36D871CE-1C6C-4ECB-B8E8-34443A08AC77}" type="presOf" srcId="{D321DD65-5D01-459B-95FA-9564F98C0796}" destId="{DE094974-69F7-4196-89B9-BD796CCDBBA2}" srcOrd="0" destOrd="0" presId="urn:microsoft.com/office/officeart/2008/layout/HexagonCluster"/>
    <dgm:cxn modelId="{91A588D0-E51F-423E-9E90-6436A9672A99}" type="presOf" srcId="{FF03EAF6-F70B-4F2B-B92E-8EB95AF84EB1}" destId="{914A28AD-8A87-4796-9168-7145410B7625}" srcOrd="0" destOrd="0" presId="urn:microsoft.com/office/officeart/2008/layout/HexagonCluster"/>
    <dgm:cxn modelId="{4DFEC3D2-AB27-4787-A5EF-A63B101494D7}" srcId="{DDD5FFDC-65E5-40CE-8D85-FBAA01FC1842}" destId="{6B55BCC0-60BF-4F9C-A04C-ADC689B32A09}" srcOrd="1" destOrd="0" parTransId="{C5FA6D9F-CA7C-4A95-AAA4-60F9854B3C4C}" sibTransId="{08750D52-BF53-41D0-99B7-F1CE7549C64E}"/>
    <dgm:cxn modelId="{18FA8DD3-6D78-44B1-8D1F-6B7B7403A332}" srcId="{DDD5FFDC-65E5-40CE-8D85-FBAA01FC1842}" destId="{A1B02870-57DF-454B-80BE-AE8A4E54499E}" srcOrd="3" destOrd="0" parTransId="{673A5BE0-C982-4FF5-A099-0F05B946319B}" sibTransId="{9EB7836A-9666-4951-A56F-C490935038AF}"/>
    <dgm:cxn modelId="{28819DDC-0B0B-49AE-BAD4-5E0D1A2C9043}" srcId="{DDD5FFDC-65E5-40CE-8D85-FBAA01FC1842}" destId="{D321DD65-5D01-459B-95FA-9564F98C0796}" srcOrd="5" destOrd="0" parTransId="{AAB99DFF-2306-4B6D-80A9-FC8380524A6A}" sibTransId="{4A0F9EB4-14EC-4F61-A3E0-78A8A9D09F8E}"/>
    <dgm:cxn modelId="{C39D67F4-98E4-4A10-BFD6-08E28793033D}" type="presOf" srcId="{9EB7836A-9666-4951-A56F-C490935038AF}" destId="{F34D07CC-D589-49A5-A251-3F88923874CD}" srcOrd="0" destOrd="0" presId="urn:microsoft.com/office/officeart/2008/layout/HexagonCluster"/>
    <dgm:cxn modelId="{A7ECA8F6-38A5-4E1C-88B4-F5A7A27E6114}" type="presOf" srcId="{493DC62B-426A-4E94-9B71-88E21E806958}" destId="{CD1031E3-EF27-4AD3-91C2-EDC6F71F6E43}" srcOrd="0" destOrd="0" presId="urn:microsoft.com/office/officeart/2008/layout/HexagonCluster"/>
    <dgm:cxn modelId="{75540DF9-D0EA-4DF2-900E-51A6FED333F9}" srcId="{DDD5FFDC-65E5-40CE-8D85-FBAA01FC1842}" destId="{5FEB956D-549F-4D22-9684-0AB69F97A31E}" srcOrd="6" destOrd="0" parTransId="{24AF42B5-FBB8-40AF-95B0-EAB92A5C9DD0}" sibTransId="{43AEEAE1-4E40-4F48-9454-9DEA87E68DB2}"/>
    <dgm:cxn modelId="{7AD559F9-616C-4BD6-93B0-139F9D6AEE78}" srcId="{DDD5FFDC-65E5-40CE-8D85-FBAA01FC1842}" destId="{FF03EAF6-F70B-4F2B-B92E-8EB95AF84EB1}" srcOrd="2" destOrd="0" parTransId="{A3925961-802D-4D3E-93AC-2A25B51F1FC1}" sibTransId="{76843FFE-58BB-4AF7-B025-6E4F86A9F9C2}"/>
    <dgm:cxn modelId="{981F135C-AD79-4F05-94ED-F4B7E9344E15}" type="presParOf" srcId="{993552EB-A802-437E-944A-1C5474EAB50E}" destId="{1ADF038A-863E-4F61-A3A4-619D27443381}" srcOrd="0" destOrd="0" presId="urn:microsoft.com/office/officeart/2008/layout/HexagonCluster"/>
    <dgm:cxn modelId="{DAACAE4E-DC0A-48BD-A929-D5E862D01CFE}" type="presParOf" srcId="{1ADF038A-863E-4F61-A3A4-619D27443381}" destId="{D4C3F7C6-3657-480E-A391-F6B853709044}" srcOrd="0" destOrd="0" presId="urn:microsoft.com/office/officeart/2008/layout/HexagonCluster"/>
    <dgm:cxn modelId="{AB013BEF-0D05-4361-941E-7EE9EF6AC73E}" type="presParOf" srcId="{993552EB-A802-437E-944A-1C5474EAB50E}" destId="{86D4C2A3-6ED4-469B-8DE1-ADABD2A9508F}" srcOrd="1" destOrd="0" presId="urn:microsoft.com/office/officeart/2008/layout/HexagonCluster"/>
    <dgm:cxn modelId="{9EF66E58-AA07-4115-9E98-DDF45A5B1375}" type="presParOf" srcId="{86D4C2A3-6ED4-469B-8DE1-ADABD2A9508F}" destId="{637F14BD-33B7-4F57-BB36-BA503105EB23}" srcOrd="0" destOrd="0" presId="urn:microsoft.com/office/officeart/2008/layout/HexagonCluster"/>
    <dgm:cxn modelId="{435D8DC3-17EC-488F-8643-99A3F2FF54A7}" type="presParOf" srcId="{993552EB-A802-437E-944A-1C5474EAB50E}" destId="{D6CF48FF-2BD3-4393-826E-3DD089CC0E33}" srcOrd="2" destOrd="0" presId="urn:microsoft.com/office/officeart/2008/layout/HexagonCluster"/>
    <dgm:cxn modelId="{A89741C2-6E21-4558-B4FE-E7AFCFF0846A}" type="presParOf" srcId="{D6CF48FF-2BD3-4393-826E-3DD089CC0E33}" destId="{D4F14148-65C8-42A8-A170-F3D993EA2875}" srcOrd="0" destOrd="0" presId="urn:microsoft.com/office/officeart/2008/layout/HexagonCluster"/>
    <dgm:cxn modelId="{AFDDEB24-80D8-411A-9595-B825279A26BE}" type="presParOf" srcId="{993552EB-A802-437E-944A-1C5474EAB50E}" destId="{BE45EB9F-A5F1-44BB-95D7-1949E382401F}" srcOrd="3" destOrd="0" presId="urn:microsoft.com/office/officeart/2008/layout/HexagonCluster"/>
    <dgm:cxn modelId="{D772122E-4BAB-4648-9DC4-03E2A5927C33}" type="presParOf" srcId="{BE45EB9F-A5F1-44BB-95D7-1949E382401F}" destId="{2029D43D-CDA3-4664-A896-B08C88FE30C1}" srcOrd="0" destOrd="0" presId="urn:microsoft.com/office/officeart/2008/layout/HexagonCluster"/>
    <dgm:cxn modelId="{E4A3891B-8D9A-4EF7-90BA-1787A88DA664}" type="presParOf" srcId="{993552EB-A802-437E-944A-1C5474EAB50E}" destId="{FA56891F-8294-4F54-B44B-1BF3A6C48B56}" srcOrd="4" destOrd="0" presId="urn:microsoft.com/office/officeart/2008/layout/HexagonCluster"/>
    <dgm:cxn modelId="{3035E3A9-01BC-47DB-9762-623874F2AF65}" type="presParOf" srcId="{FA56891F-8294-4F54-B44B-1BF3A6C48B56}" destId="{5EA40104-6C56-4040-91EE-F4086BC0FCD7}" srcOrd="0" destOrd="0" presId="urn:microsoft.com/office/officeart/2008/layout/HexagonCluster"/>
    <dgm:cxn modelId="{B18B06EC-0782-438F-8AA0-6E015BA57E8D}" type="presParOf" srcId="{993552EB-A802-437E-944A-1C5474EAB50E}" destId="{995C46C8-3A1D-4B70-9F8B-C07533FAC860}" srcOrd="5" destOrd="0" presId="urn:microsoft.com/office/officeart/2008/layout/HexagonCluster"/>
    <dgm:cxn modelId="{FE22342D-D58F-4AB6-A5F6-F80572C4986A}" type="presParOf" srcId="{995C46C8-3A1D-4B70-9F8B-C07533FAC860}" destId="{62A19B29-6966-4A4D-97F4-31AAA4076B55}" srcOrd="0" destOrd="0" presId="urn:microsoft.com/office/officeart/2008/layout/HexagonCluster"/>
    <dgm:cxn modelId="{1B7D7835-2ACF-4909-ACB2-57157B7A5875}" type="presParOf" srcId="{993552EB-A802-437E-944A-1C5474EAB50E}" destId="{62AADFB6-BE79-4876-8D23-67A328D9E5D2}" srcOrd="6" destOrd="0" presId="urn:microsoft.com/office/officeart/2008/layout/HexagonCluster"/>
    <dgm:cxn modelId="{339AB03C-A026-49D1-9076-674E417F3801}" type="presParOf" srcId="{62AADFB6-BE79-4876-8D23-67A328D9E5D2}" destId="{6A6A6F1D-3998-4C00-94F5-56DD77435867}" srcOrd="0" destOrd="0" presId="urn:microsoft.com/office/officeart/2008/layout/HexagonCluster"/>
    <dgm:cxn modelId="{CED66C65-C25C-427B-8D66-1DCEBD4B1662}" type="presParOf" srcId="{993552EB-A802-437E-944A-1C5474EAB50E}" destId="{CE9E889A-1141-4CD5-8E02-501E5E32903A}" srcOrd="7" destOrd="0" presId="urn:microsoft.com/office/officeart/2008/layout/HexagonCluster"/>
    <dgm:cxn modelId="{DA14A287-724F-48BD-B270-16283C7EA2A2}" type="presParOf" srcId="{CE9E889A-1141-4CD5-8E02-501E5E32903A}" destId="{F4BDB8B1-893F-4AE1-AFD0-31B0C98766B5}" srcOrd="0" destOrd="0" presId="urn:microsoft.com/office/officeart/2008/layout/HexagonCluster"/>
    <dgm:cxn modelId="{6E4CA870-5036-4E81-BCBD-E1B567BC329D}" type="presParOf" srcId="{993552EB-A802-437E-944A-1C5474EAB50E}" destId="{DDF31384-2C1E-4DCE-8396-BD574E46E4A8}" srcOrd="8" destOrd="0" presId="urn:microsoft.com/office/officeart/2008/layout/HexagonCluster"/>
    <dgm:cxn modelId="{D759A0C4-66B2-4038-BA2E-F3BC5EF38058}" type="presParOf" srcId="{DDF31384-2C1E-4DCE-8396-BD574E46E4A8}" destId="{914A28AD-8A87-4796-9168-7145410B7625}" srcOrd="0" destOrd="0" presId="urn:microsoft.com/office/officeart/2008/layout/HexagonCluster"/>
    <dgm:cxn modelId="{91477B91-BC31-4B27-ABEA-52EDCA7589D4}" type="presParOf" srcId="{993552EB-A802-437E-944A-1C5474EAB50E}" destId="{DDDDEFA6-19F3-4799-8EFC-0DEE7A930496}" srcOrd="9" destOrd="0" presId="urn:microsoft.com/office/officeart/2008/layout/HexagonCluster"/>
    <dgm:cxn modelId="{A02FD000-D726-4365-AD85-BF65D0CBE30A}" type="presParOf" srcId="{DDDDEFA6-19F3-4799-8EFC-0DEE7A930496}" destId="{209EA0AF-2099-4BBC-998F-CB3285071A04}" srcOrd="0" destOrd="0" presId="urn:microsoft.com/office/officeart/2008/layout/HexagonCluster"/>
    <dgm:cxn modelId="{22CD3B8A-C885-4152-B3EF-56EDBA5F3A06}" type="presParOf" srcId="{993552EB-A802-437E-944A-1C5474EAB50E}" destId="{69D17F05-72A2-46E6-A469-7DA0AF8DA268}" srcOrd="10" destOrd="0" presId="urn:microsoft.com/office/officeart/2008/layout/HexagonCluster"/>
    <dgm:cxn modelId="{5F665BE7-0B10-4599-8790-B30ECDAFD01E}" type="presParOf" srcId="{69D17F05-72A2-46E6-A469-7DA0AF8DA268}" destId="{65E1676F-DD7E-4FBB-B25E-B07E134ED6AF}" srcOrd="0" destOrd="0" presId="urn:microsoft.com/office/officeart/2008/layout/HexagonCluster"/>
    <dgm:cxn modelId="{FB19B948-2E20-4BEE-999A-844F9AED9350}" type="presParOf" srcId="{993552EB-A802-437E-944A-1C5474EAB50E}" destId="{989FF7D9-95CD-47AF-8607-1E2B5A38BB69}" srcOrd="11" destOrd="0" presId="urn:microsoft.com/office/officeart/2008/layout/HexagonCluster"/>
    <dgm:cxn modelId="{8A03004F-9D42-4A98-9C2C-434674D3FBA7}" type="presParOf" srcId="{989FF7D9-95CD-47AF-8607-1E2B5A38BB69}" destId="{468C5201-5B35-4756-BE53-66CC98793C92}" srcOrd="0" destOrd="0" presId="urn:microsoft.com/office/officeart/2008/layout/HexagonCluster"/>
    <dgm:cxn modelId="{FC72C4DE-659E-4374-AB1A-C97C3C897662}" type="presParOf" srcId="{993552EB-A802-437E-944A-1C5474EAB50E}" destId="{E702E196-757E-4BC5-BC4E-14DC56786BE6}" srcOrd="12" destOrd="0" presId="urn:microsoft.com/office/officeart/2008/layout/HexagonCluster"/>
    <dgm:cxn modelId="{9F1F29B0-516E-41B0-A0AB-955BA220CE37}" type="presParOf" srcId="{E702E196-757E-4BC5-BC4E-14DC56786BE6}" destId="{ED9EEEDD-D80E-4469-81DC-4AE147272E89}" srcOrd="0" destOrd="0" presId="urn:microsoft.com/office/officeart/2008/layout/HexagonCluster"/>
    <dgm:cxn modelId="{DC1E036F-302B-4DCB-9E94-C84B9ABA9882}" type="presParOf" srcId="{993552EB-A802-437E-944A-1C5474EAB50E}" destId="{AF3AAB12-08BC-4373-AE96-FCD0B14F008D}" srcOrd="13" destOrd="0" presId="urn:microsoft.com/office/officeart/2008/layout/HexagonCluster"/>
    <dgm:cxn modelId="{B16F4AF4-C0A4-4DA9-83D8-7F80776BBC82}" type="presParOf" srcId="{AF3AAB12-08BC-4373-AE96-FCD0B14F008D}" destId="{9F993BB3-9458-47FE-B0A9-398CC433BE28}" srcOrd="0" destOrd="0" presId="urn:microsoft.com/office/officeart/2008/layout/HexagonCluster"/>
    <dgm:cxn modelId="{D5A30C96-1259-4311-B5C1-D7F0F80234CD}" type="presParOf" srcId="{993552EB-A802-437E-944A-1C5474EAB50E}" destId="{A9F25FB7-92A3-4F59-A4E0-9CF1FCA6EBAA}" srcOrd="14" destOrd="0" presId="urn:microsoft.com/office/officeart/2008/layout/HexagonCluster"/>
    <dgm:cxn modelId="{23598AF3-0082-40E7-98D1-D30CBCBD5833}" type="presParOf" srcId="{A9F25FB7-92A3-4F59-A4E0-9CF1FCA6EBAA}" destId="{F34D07CC-D589-49A5-A251-3F88923874CD}" srcOrd="0" destOrd="0" presId="urn:microsoft.com/office/officeart/2008/layout/HexagonCluster"/>
    <dgm:cxn modelId="{3F71BDD4-8703-4DE1-8C2A-25016ADC434E}" type="presParOf" srcId="{993552EB-A802-437E-944A-1C5474EAB50E}" destId="{3A60AF14-E93D-44CA-BC1A-E7E4EDC6ED75}" srcOrd="15" destOrd="0" presId="urn:microsoft.com/office/officeart/2008/layout/HexagonCluster"/>
    <dgm:cxn modelId="{5CD39DA7-05A8-4CD3-9E67-BA9C79754DAA}" type="presParOf" srcId="{3A60AF14-E93D-44CA-BC1A-E7E4EDC6ED75}" destId="{192F2FDE-4524-4E16-8EB6-9F4405229BC0}" srcOrd="0" destOrd="0" presId="urn:microsoft.com/office/officeart/2008/layout/HexagonCluster"/>
    <dgm:cxn modelId="{1C22801E-6EEA-48EF-B686-04044177B5AF}" type="presParOf" srcId="{993552EB-A802-437E-944A-1C5474EAB50E}" destId="{0CF53858-8ADA-49EB-B673-7C056FC95416}" srcOrd="16" destOrd="0" presId="urn:microsoft.com/office/officeart/2008/layout/HexagonCluster"/>
    <dgm:cxn modelId="{A2E1FE56-0609-4D11-A495-9E367DA886D0}" type="presParOf" srcId="{0CF53858-8ADA-49EB-B673-7C056FC95416}" destId="{68751EBB-EE02-4ECF-9621-5BE5B6397EFA}" srcOrd="0" destOrd="0" presId="urn:microsoft.com/office/officeart/2008/layout/HexagonCluster"/>
    <dgm:cxn modelId="{67148AAD-77F2-44B0-ADE1-D42F7303966A}" type="presParOf" srcId="{993552EB-A802-437E-944A-1C5474EAB50E}" destId="{E7F1EA69-AECC-45F0-8295-A376B5F29A08}" srcOrd="17" destOrd="0" presId="urn:microsoft.com/office/officeart/2008/layout/HexagonCluster"/>
    <dgm:cxn modelId="{9620B34A-5449-468C-B097-7206978261DB}" type="presParOf" srcId="{E7F1EA69-AECC-45F0-8295-A376B5F29A08}" destId="{8ED78E41-1821-4759-BD4B-A75CE0620E33}" srcOrd="0" destOrd="0" presId="urn:microsoft.com/office/officeart/2008/layout/HexagonCluster"/>
    <dgm:cxn modelId="{41C9DD6A-C772-42BC-A5F7-DE05E38980C2}" type="presParOf" srcId="{993552EB-A802-437E-944A-1C5474EAB50E}" destId="{D8D45C3C-3B0E-43F4-B0BF-3799D9629DD6}" srcOrd="18" destOrd="0" presId="urn:microsoft.com/office/officeart/2008/layout/HexagonCluster"/>
    <dgm:cxn modelId="{FA51CBD9-CFF1-41B4-8C9C-BAB0251F52F4}" type="presParOf" srcId="{D8D45C3C-3B0E-43F4-B0BF-3799D9629DD6}" destId="{CD1031E3-EF27-4AD3-91C2-EDC6F71F6E43}" srcOrd="0" destOrd="0" presId="urn:microsoft.com/office/officeart/2008/layout/HexagonCluster"/>
    <dgm:cxn modelId="{1BFEB6A7-CFFF-45FA-B7BA-D17599B1E381}" type="presParOf" srcId="{993552EB-A802-437E-944A-1C5474EAB50E}" destId="{E2B3D593-1684-4F24-A11E-74927C33EB88}" srcOrd="19" destOrd="0" presId="urn:microsoft.com/office/officeart/2008/layout/HexagonCluster"/>
    <dgm:cxn modelId="{44EAB29E-E775-4D03-B6DA-B8E852EEE8F2}" type="presParOf" srcId="{E2B3D593-1684-4F24-A11E-74927C33EB88}" destId="{B69BE055-AF88-42AF-BF3D-9DAEBF466A1E}" srcOrd="0" destOrd="0" presId="urn:microsoft.com/office/officeart/2008/layout/HexagonCluster"/>
    <dgm:cxn modelId="{80F85389-A218-47C1-BC63-94372668F65E}" type="presParOf" srcId="{993552EB-A802-437E-944A-1C5474EAB50E}" destId="{CA1DA56B-E5E4-4992-8080-51A7A9DCE09B}" srcOrd="20" destOrd="0" presId="urn:microsoft.com/office/officeart/2008/layout/HexagonCluster"/>
    <dgm:cxn modelId="{F7CD9E90-3E5B-4C6C-B141-176A737A501F}" type="presParOf" srcId="{CA1DA56B-E5E4-4992-8080-51A7A9DCE09B}" destId="{DE094974-69F7-4196-89B9-BD796CCDBBA2}" srcOrd="0" destOrd="0" presId="urn:microsoft.com/office/officeart/2008/layout/HexagonCluster"/>
    <dgm:cxn modelId="{1D225656-110A-4C58-806F-27E49E545C6D}" type="presParOf" srcId="{993552EB-A802-437E-944A-1C5474EAB50E}" destId="{86D8C93A-CABE-4B7C-BF85-527F0995680F}" srcOrd="21" destOrd="0" presId="urn:microsoft.com/office/officeart/2008/layout/HexagonCluster"/>
    <dgm:cxn modelId="{B111C4A9-46B8-4A4D-8890-84D961EEC24D}" type="presParOf" srcId="{86D8C93A-CABE-4B7C-BF85-527F0995680F}" destId="{95FF9213-FA5B-4CAD-AAB5-B83A90AA5FD8}" srcOrd="0" destOrd="0" presId="urn:microsoft.com/office/officeart/2008/layout/HexagonCluster"/>
    <dgm:cxn modelId="{47A10714-E760-4D55-BD48-ED68C434648D}" type="presParOf" srcId="{993552EB-A802-437E-944A-1C5474EAB50E}" destId="{FC137D65-C6B8-4F36-9938-0B024A034EBC}" srcOrd="22" destOrd="0" presId="urn:microsoft.com/office/officeart/2008/layout/HexagonCluster"/>
    <dgm:cxn modelId="{4B29DF13-0A3C-40CA-B2F0-4B316AB02DE4}" type="presParOf" srcId="{FC137D65-C6B8-4F36-9938-0B024A034EBC}" destId="{CCCA190F-FF1A-404E-B52C-94EA16D1D32B}" srcOrd="0" destOrd="0" presId="urn:microsoft.com/office/officeart/2008/layout/HexagonCluster"/>
    <dgm:cxn modelId="{2C9DA012-4D69-42BD-8149-5D2DA8DABF2E}" type="presParOf" srcId="{993552EB-A802-437E-944A-1C5474EAB50E}" destId="{73241329-B0D0-44AD-8FD1-37E488879871}" srcOrd="23" destOrd="0" presId="urn:microsoft.com/office/officeart/2008/layout/HexagonCluster"/>
    <dgm:cxn modelId="{00F837CF-C914-4BC5-B153-6CC188955D8A}" type="presParOf" srcId="{73241329-B0D0-44AD-8FD1-37E488879871}" destId="{74A891FD-2AD6-4DA9-925F-EF647707184A}" srcOrd="0" destOrd="0" presId="urn:microsoft.com/office/officeart/2008/layout/HexagonCluster"/>
    <dgm:cxn modelId="{4C12924F-4DC9-4F75-9DAD-BBAECC7BF97E}" type="presParOf" srcId="{993552EB-A802-437E-944A-1C5474EAB50E}" destId="{7EE7E90A-7E82-469C-8106-89E3FBF578A0}" srcOrd="24" destOrd="0" presId="urn:microsoft.com/office/officeart/2008/layout/HexagonCluster"/>
    <dgm:cxn modelId="{3AB7BCFD-D406-48C2-86AE-A1281343E152}" type="presParOf" srcId="{7EE7E90A-7E82-469C-8106-89E3FBF578A0}" destId="{0EA26398-85A2-475C-A295-3C8221C11D94}" srcOrd="0" destOrd="0" presId="urn:microsoft.com/office/officeart/2008/layout/HexagonCluster"/>
    <dgm:cxn modelId="{9DBA18BB-B5CC-44A3-813C-3530CAEEE9EC}" type="presParOf" srcId="{993552EB-A802-437E-944A-1C5474EAB50E}" destId="{C6ABA36A-C733-4F01-A122-517363F3582B}" srcOrd="25" destOrd="0" presId="urn:microsoft.com/office/officeart/2008/layout/HexagonCluster"/>
    <dgm:cxn modelId="{0EDA5C66-D098-47E1-B56B-6701510E0DDE}" type="presParOf" srcId="{C6ABA36A-C733-4F01-A122-517363F3582B}" destId="{03007E57-0681-4F24-9A6D-2468DF7664BD}" srcOrd="0" destOrd="0" presId="urn:microsoft.com/office/officeart/2008/layout/HexagonCluster"/>
    <dgm:cxn modelId="{971313B3-1C02-463E-B4C3-461D07D48B11}" type="presParOf" srcId="{993552EB-A802-437E-944A-1C5474EAB50E}" destId="{8305342D-C722-4F57-A9D2-70D72ED1A42A}" srcOrd="26" destOrd="0" presId="urn:microsoft.com/office/officeart/2008/layout/HexagonCluster"/>
    <dgm:cxn modelId="{90D8C780-E8F3-4401-BF33-C06E68D78A9B}" type="presParOf" srcId="{8305342D-C722-4F57-A9D2-70D72ED1A42A}" destId="{35B2B071-EE9D-4E96-982D-EC7BA997463D}" srcOrd="0" destOrd="0" presId="urn:microsoft.com/office/officeart/2008/layout/HexagonCluster"/>
    <dgm:cxn modelId="{A4425438-82E0-43A3-8FFF-88698F94E806}" type="presParOf" srcId="{993552EB-A802-437E-944A-1C5474EAB50E}" destId="{17E5DFE0-EFEF-4F29-8B46-3B19D96697B3}" srcOrd="27" destOrd="0" presId="urn:microsoft.com/office/officeart/2008/layout/HexagonCluster"/>
    <dgm:cxn modelId="{2661CC31-87D3-4EFB-89AD-3204C7DCB8EE}" type="presParOf" srcId="{17E5DFE0-EFEF-4F29-8B46-3B19D96697B3}" destId="{7080E772-9835-448F-9388-B05E268BA674}" srcOrd="0" destOrd="0" presId="urn:microsoft.com/office/officeart/2008/layout/HexagonCluster"/>
  </dgm:cxnLst>
  <dgm:bg>
    <a:solidFill>
      <a:schemeClr val="tx1">
        <a:lumMod val="75000"/>
        <a:lumOff val="25000"/>
      </a:schemeClr>
    </a:solidFill>
  </dgm:bg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/>
      <dgm:t>
        <a:bodyPr/>
        <a:lstStyle/>
        <a:p>
          <a:r>
            <a:rPr lang="es-CL" sz="1400" dirty="0"/>
            <a:t>Superficie 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4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400"/>
        </a:p>
      </dgm:t>
    </dgm:pt>
    <dgm:pt modelId="{B5348D54-E1B0-4C06-B64C-1EF466EF69AD}">
      <dgm:prSet custT="1"/>
      <dgm:spPr/>
      <dgm:t>
        <a:bodyPr/>
        <a:lstStyle/>
        <a:p>
          <a:r>
            <a:rPr lang="es-CL" sz="1400" strike="noStrike" dirty="0"/>
            <a:t>Precios (mercados mayoristas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4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 sz="1400"/>
        </a:p>
      </dgm:t>
    </dgm:pt>
    <dgm:pt modelId="{7B3CEDDA-B2D5-4677-B413-CC19F4FBF7F9}">
      <dgm:prSet custT="1"/>
      <dgm:spPr/>
      <dgm:t>
        <a:bodyPr/>
        <a:lstStyle/>
        <a:p>
          <a:r>
            <a:rPr lang="es-CL" sz="1400" strike="noStrike" dirty="0"/>
            <a:t>Empleo</a:t>
          </a:r>
          <a:r>
            <a:rPr lang="es-CL" sz="1400" dirty="0"/>
            <a:t> 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 sz="1400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 sz="1400"/>
        </a:p>
      </dgm:t>
    </dgm:pt>
    <dgm:pt modelId="{F2C914AC-4486-4716-8BAF-C026C9042C44}">
      <dgm:prSet custT="1"/>
      <dgm:spPr/>
      <dgm:t>
        <a:bodyPr/>
        <a:lstStyle/>
        <a:p>
          <a:r>
            <a:rPr lang="es-CL" sz="1400" dirty="0">
              <a:solidFill>
                <a:srgbClr val="FFFF00"/>
              </a:solidFill>
            </a:rPr>
            <a:t>Relación empleo y superficie </a:t>
          </a:r>
        </a:p>
      </dgm:t>
    </dgm:pt>
    <dgm:pt modelId="{34BC77F9-698D-4722-AE24-5C9C515E210D}" type="parTrans" cxnId="{35E156E6-C669-4F97-8C85-28C995147C42}">
      <dgm:prSet/>
      <dgm:spPr/>
      <dgm:t>
        <a:bodyPr/>
        <a:lstStyle/>
        <a:p>
          <a:endParaRPr lang="es-CL" sz="1400"/>
        </a:p>
      </dgm:t>
    </dgm:pt>
    <dgm:pt modelId="{FAA63A13-FE80-4BA9-99CB-6C4C857BD98E}" type="sibTrans" cxnId="{35E156E6-C669-4F97-8C85-28C995147C42}">
      <dgm:prSet/>
      <dgm:spPr/>
      <dgm:t>
        <a:bodyPr/>
        <a:lstStyle/>
        <a:p>
          <a:endParaRPr lang="es-CL" sz="1400"/>
        </a:p>
      </dgm:t>
    </dgm:pt>
    <dgm:pt modelId="{8E01CE8C-3AC0-4851-B335-89F7E4079F6E}">
      <dgm:prSet custT="1"/>
      <dgm:spPr/>
      <dgm:t>
        <a:bodyPr/>
        <a:lstStyle/>
        <a:p>
          <a:r>
            <a:rPr lang="es-CL" sz="1400" dirty="0"/>
            <a:t>Exportaciones</a:t>
          </a:r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 sz="1400"/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400"/>
        </a:p>
      </dgm:t>
    </dgm:pt>
    <dgm:pt modelId="{5D189E40-C621-4B51-83A7-362CC84EE40B}">
      <dgm:prSet custT="1"/>
      <dgm:spPr/>
      <dgm:t>
        <a:bodyPr/>
        <a:lstStyle/>
        <a:p>
          <a:r>
            <a:rPr lang="es-CL" sz="1400" dirty="0"/>
            <a:t>Rendimiento</a:t>
          </a:r>
        </a:p>
      </dgm:t>
    </dgm:pt>
    <dgm:pt modelId="{88EF3316-388B-414C-965B-1B2CEB34629E}" type="parTrans" cxnId="{F247050E-F89A-43E4-856D-99AD88DC5924}">
      <dgm:prSet/>
      <dgm:spPr/>
      <dgm:t>
        <a:bodyPr/>
        <a:lstStyle/>
        <a:p>
          <a:endParaRPr lang="es-CL" sz="1400"/>
        </a:p>
      </dgm:t>
    </dgm:pt>
    <dgm:pt modelId="{BD8E0E73-232D-44D5-A096-3E80AEC4792B}" type="sibTrans" cxnId="{F247050E-F89A-43E4-856D-99AD88DC5924}">
      <dgm:prSet/>
      <dgm:spPr/>
      <dgm:t>
        <a:bodyPr/>
        <a:lstStyle/>
        <a:p>
          <a:endParaRPr lang="es-CL" sz="1400"/>
        </a:p>
      </dgm:t>
    </dgm:pt>
    <dgm:pt modelId="{801A6CBD-0D7B-4B62-9354-DDE4A065FFC3}">
      <dgm:prSet custT="1"/>
      <dgm:spPr/>
      <dgm:t>
        <a:bodyPr/>
        <a:lstStyle/>
        <a:p>
          <a:r>
            <a:rPr lang="es-CL" sz="1400" dirty="0"/>
            <a:t>Importaciones </a:t>
          </a:r>
        </a:p>
      </dgm:t>
    </dgm:pt>
    <dgm:pt modelId="{A7755361-DA67-48C1-AEA0-CC91DF98EF0C}" type="parTrans" cxnId="{49DD2C9D-6A2C-4284-847B-E1F496B580FF}">
      <dgm:prSet/>
      <dgm:spPr/>
      <dgm:t>
        <a:bodyPr/>
        <a:lstStyle/>
        <a:p>
          <a:endParaRPr lang="es-CL" sz="1400"/>
        </a:p>
      </dgm:t>
    </dgm:pt>
    <dgm:pt modelId="{87431CE8-3716-4B68-9674-E9204777D33F}" type="sibTrans" cxnId="{49DD2C9D-6A2C-4284-847B-E1F496B580FF}">
      <dgm:prSet/>
      <dgm:spPr/>
      <dgm:t>
        <a:bodyPr/>
        <a:lstStyle/>
        <a:p>
          <a:endParaRPr lang="es-CL" sz="1400"/>
        </a:p>
      </dgm:t>
    </dgm:pt>
    <dgm:pt modelId="{DD7F3FDF-E3C6-46FD-A5D5-AC5B226150ED}">
      <dgm:prSet custT="1"/>
      <dgm:spPr/>
      <dgm:t>
        <a:bodyPr/>
        <a:lstStyle/>
        <a:p>
          <a:r>
            <a:rPr lang="es-CL" sz="1400" dirty="0">
              <a:solidFill>
                <a:srgbClr val="FFFF00"/>
              </a:solidFill>
            </a:rPr>
            <a:t>Principales cultivos anuales</a:t>
          </a:r>
        </a:p>
      </dgm:t>
    </dgm:pt>
    <dgm:pt modelId="{4B51D664-04B9-423A-8F7A-8891AC8B71C5}" type="parTrans" cxnId="{E46D4B06-3185-49C7-9B5B-508903A43163}">
      <dgm:prSet/>
      <dgm:spPr/>
      <dgm:t>
        <a:bodyPr/>
        <a:lstStyle/>
        <a:p>
          <a:endParaRPr lang="es-CL" sz="1400"/>
        </a:p>
      </dgm:t>
    </dgm:pt>
    <dgm:pt modelId="{50F2FB91-A9F4-4974-BDD0-A4CB97211292}" type="sibTrans" cxnId="{E46D4B06-3185-49C7-9B5B-508903A43163}">
      <dgm:prSet/>
      <dgm:spPr/>
      <dgm:t>
        <a:bodyPr/>
        <a:lstStyle/>
        <a:p>
          <a:endParaRPr lang="es-CL" sz="1400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8" custLinFactY="-76186" custLinFactNeighborX="-2842" custLinFactNeighborY="-100000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90856683-601C-410D-AFB2-CB3309964541}" type="pres">
      <dgm:prSet presAssocID="{5D189E40-C621-4B51-83A7-362CC84EE40B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C4AF207B-FDCE-4B89-A36D-77837E811C9F}" type="pres">
      <dgm:prSet presAssocID="{BD8E0E73-232D-44D5-A096-3E80AEC4792B}" presName="spacer" presStyleCnt="0"/>
      <dgm:spPr/>
    </dgm:pt>
    <dgm:pt modelId="{F98FB22C-E1F7-48CE-84EF-E8A89142A6F9}" type="pres">
      <dgm:prSet presAssocID="{8E01CE8C-3AC0-4851-B335-89F7E4079F6E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81D343BA-0FC5-437B-BAD8-9301E6EC0425}" type="pres">
      <dgm:prSet presAssocID="{97DF087E-F62F-4C1D-BA8A-B3823D2A606B}" presName="spacer" presStyleCnt="0"/>
      <dgm:spPr/>
    </dgm:pt>
    <dgm:pt modelId="{072211A0-E797-4378-AF32-CC9123B72DBE}" type="pres">
      <dgm:prSet presAssocID="{801A6CBD-0D7B-4B62-9354-DDE4A065FFC3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7FF4B235-4231-4E67-BEAD-1C9F5D6577B8}" type="pres">
      <dgm:prSet presAssocID="{87431CE8-3716-4B68-9674-E9204777D33F}" presName="spacer" presStyleCnt="0"/>
      <dgm:spPr/>
    </dgm:pt>
    <dgm:pt modelId="{70CD446C-BE44-44E3-B882-1B82565D2144}" type="pres">
      <dgm:prSet presAssocID="{B5348D54-E1B0-4C06-B64C-1EF466EF69AD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8442959A-ED9C-4A1A-AB28-134FDE2D1E19}" type="pres">
      <dgm:prSet presAssocID="{8FDD599B-3938-45DB-AADF-D7EBD5655DC0}" presName="spacer" presStyleCnt="0"/>
      <dgm:spPr/>
    </dgm:pt>
    <dgm:pt modelId="{62194439-271A-4CD3-985F-C25D442E1B7A}" type="pres">
      <dgm:prSet presAssocID="{7B3CEDDA-B2D5-4677-B413-CC19F4FBF7F9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65E014F4-6FA3-4C52-AA54-C766534B44C1}" type="pres">
      <dgm:prSet presAssocID="{DF2D000A-D2CE-46AE-BE9A-F9CAAD9C915F}" presName="spacer" presStyleCnt="0"/>
      <dgm:spPr/>
    </dgm:pt>
    <dgm:pt modelId="{A403C302-889C-407C-BA8F-E75766823292}" type="pres">
      <dgm:prSet presAssocID="{F2C914AC-4486-4716-8BAF-C026C9042C44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A17C314D-0FF4-4FB1-BEE2-C16A60B28611}" type="pres">
      <dgm:prSet presAssocID="{FAA63A13-FE80-4BA9-99CB-6C4C857BD98E}" presName="spacer" presStyleCnt="0"/>
      <dgm:spPr/>
    </dgm:pt>
    <dgm:pt modelId="{49427AD6-4308-47C9-AEA4-3C6F86D809B8}" type="pres">
      <dgm:prSet presAssocID="{DD7F3FDF-E3C6-46FD-A5D5-AC5B226150ED}" presName="parentText" presStyleLbl="node1" presStyleIdx="7" presStyleCnt="8" custLinFactNeighborY="62875">
        <dgm:presLayoutVars>
          <dgm:chMax val="0"/>
          <dgm:bulletEnabled val="1"/>
        </dgm:presLayoutVars>
      </dgm:prSet>
      <dgm:spPr/>
    </dgm:pt>
  </dgm:ptLst>
  <dgm:cxnLst>
    <dgm:cxn modelId="{E46D4B06-3185-49C7-9B5B-508903A43163}" srcId="{C2B0BC53-E054-4CCB-9171-C86720FC59DF}" destId="{DD7F3FDF-E3C6-46FD-A5D5-AC5B226150ED}" srcOrd="7" destOrd="0" parTransId="{4B51D664-04B9-423A-8F7A-8891AC8B71C5}" sibTransId="{50F2FB91-A9F4-4974-BDD0-A4CB97211292}"/>
    <dgm:cxn modelId="{FAEB4C08-F180-4AF8-BD57-5276D69DBF49}" type="presOf" srcId="{F2C914AC-4486-4716-8BAF-C026C9042C44}" destId="{A403C302-889C-407C-BA8F-E75766823292}" srcOrd="0" destOrd="0" presId="urn:microsoft.com/office/officeart/2005/8/layout/vList2"/>
    <dgm:cxn modelId="{F247050E-F89A-43E4-856D-99AD88DC5924}" srcId="{C2B0BC53-E054-4CCB-9171-C86720FC59DF}" destId="{5D189E40-C621-4B51-83A7-362CC84EE40B}" srcOrd="1" destOrd="0" parTransId="{88EF3316-388B-414C-965B-1B2CEB34629E}" sibTransId="{BD8E0E73-232D-44D5-A096-3E80AEC4792B}"/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45281414-6031-476A-B763-AB730EC11EF7}" srcId="{C2B0BC53-E054-4CCB-9171-C86720FC59DF}" destId="{B5348D54-E1B0-4C06-B64C-1EF466EF69AD}" srcOrd="4" destOrd="0" parTransId="{6EBE1A1E-5AC9-4D7D-8BEB-EAD9713BBDAC}" sibTransId="{8FDD599B-3938-45DB-AADF-D7EBD5655DC0}"/>
    <dgm:cxn modelId="{29425222-755E-4EC2-95F6-7338A4CEE9C0}" type="presOf" srcId="{8E01CE8C-3AC0-4851-B335-89F7E4079F6E}" destId="{F98FB22C-E1F7-48CE-84EF-E8A89142A6F9}" srcOrd="0" destOrd="0" presId="urn:microsoft.com/office/officeart/2005/8/layout/vList2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02FE140-F047-46CE-93C2-F0E59475FAA1}" type="presOf" srcId="{7B3CEDDA-B2D5-4677-B413-CC19F4FBF7F9}" destId="{62194439-271A-4CD3-985F-C25D442E1B7A}" srcOrd="0" destOrd="0" presId="urn:microsoft.com/office/officeart/2005/8/layout/vList2"/>
    <dgm:cxn modelId="{7315D570-88B8-416A-8A56-5505B656CC1B}" srcId="{C2B0BC53-E054-4CCB-9171-C86720FC59DF}" destId="{7B3CEDDA-B2D5-4677-B413-CC19F4FBF7F9}" srcOrd="5" destOrd="0" parTransId="{CA503591-810B-48E6-A21D-EC06F862F712}" sibTransId="{DF2D000A-D2CE-46AE-BE9A-F9CAAD9C915F}"/>
    <dgm:cxn modelId="{4874058D-A2EC-4A47-AE3D-01F2346752EF}" type="presOf" srcId="{5D189E40-C621-4B51-83A7-362CC84EE40B}" destId="{90856683-601C-410D-AFB2-CB3309964541}" srcOrd="0" destOrd="0" presId="urn:microsoft.com/office/officeart/2005/8/layout/vList2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49DD2C9D-6A2C-4284-847B-E1F496B580FF}" srcId="{C2B0BC53-E054-4CCB-9171-C86720FC59DF}" destId="{801A6CBD-0D7B-4B62-9354-DDE4A065FFC3}" srcOrd="3" destOrd="0" parTransId="{A7755361-DA67-48C1-AEA0-CC91DF98EF0C}" sibTransId="{87431CE8-3716-4B68-9674-E9204777D33F}"/>
    <dgm:cxn modelId="{34E761B5-1434-41CB-93FF-3C0A53718330}" type="presOf" srcId="{DD7F3FDF-E3C6-46FD-A5D5-AC5B226150ED}" destId="{49427AD6-4308-47C9-AEA4-3C6F86D809B8}" srcOrd="0" destOrd="0" presId="urn:microsoft.com/office/officeart/2005/8/layout/vList2"/>
    <dgm:cxn modelId="{E15FDEBB-AA30-4624-A647-3EE869D0B2C4}" srcId="{C2B0BC53-E054-4CCB-9171-C86720FC59DF}" destId="{8E01CE8C-3AC0-4851-B335-89F7E4079F6E}" srcOrd="2" destOrd="0" parTransId="{3AE9990B-0950-4A50-A722-041AC2115633}" sibTransId="{97DF087E-F62F-4C1D-BA8A-B3823D2A606B}"/>
    <dgm:cxn modelId="{6BEFACC7-A9BE-41EF-B3D5-463FDE42EA68}" type="presOf" srcId="{801A6CBD-0D7B-4B62-9354-DDE4A065FFC3}" destId="{072211A0-E797-4378-AF32-CC9123B72DBE}" srcOrd="0" destOrd="0" presId="urn:microsoft.com/office/officeart/2005/8/layout/vList2"/>
    <dgm:cxn modelId="{0F211EDC-6618-4A94-B8B9-534DCFF64521}" type="presOf" srcId="{B5348D54-E1B0-4C06-B64C-1EF466EF69AD}" destId="{70CD446C-BE44-44E3-B882-1B82565D2144}" srcOrd="0" destOrd="0" presId="urn:microsoft.com/office/officeart/2005/8/layout/vList2"/>
    <dgm:cxn modelId="{35E156E6-C669-4F97-8C85-28C995147C42}" srcId="{C2B0BC53-E054-4CCB-9171-C86720FC59DF}" destId="{F2C914AC-4486-4716-8BAF-C026C9042C44}" srcOrd="6" destOrd="0" parTransId="{34BC77F9-698D-4722-AE24-5C9C515E210D}" sibTransId="{FAA63A13-FE80-4BA9-99CB-6C4C857BD98E}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BE1871D2-1F76-4A99-BEDC-6C28595EBD29}" type="presParOf" srcId="{1F6D38BD-2110-42FB-B4C5-B34E9A64E923}" destId="{90856683-601C-410D-AFB2-CB3309964541}" srcOrd="2" destOrd="0" presId="urn:microsoft.com/office/officeart/2005/8/layout/vList2"/>
    <dgm:cxn modelId="{8F10B073-9164-495C-8891-5DDCC18510F6}" type="presParOf" srcId="{1F6D38BD-2110-42FB-B4C5-B34E9A64E923}" destId="{C4AF207B-FDCE-4B89-A36D-77837E811C9F}" srcOrd="3" destOrd="0" presId="urn:microsoft.com/office/officeart/2005/8/layout/vList2"/>
    <dgm:cxn modelId="{26C51488-0579-410C-807B-25188148E863}" type="presParOf" srcId="{1F6D38BD-2110-42FB-B4C5-B34E9A64E923}" destId="{F98FB22C-E1F7-48CE-84EF-E8A89142A6F9}" srcOrd="4" destOrd="0" presId="urn:microsoft.com/office/officeart/2005/8/layout/vList2"/>
    <dgm:cxn modelId="{63062E83-F613-46FE-846E-6364A30EA2CC}" type="presParOf" srcId="{1F6D38BD-2110-42FB-B4C5-B34E9A64E923}" destId="{81D343BA-0FC5-437B-BAD8-9301E6EC0425}" srcOrd="5" destOrd="0" presId="urn:microsoft.com/office/officeart/2005/8/layout/vList2"/>
    <dgm:cxn modelId="{8C3FCC66-590F-4E64-AC05-2E98DC6E8897}" type="presParOf" srcId="{1F6D38BD-2110-42FB-B4C5-B34E9A64E923}" destId="{072211A0-E797-4378-AF32-CC9123B72DBE}" srcOrd="6" destOrd="0" presId="urn:microsoft.com/office/officeart/2005/8/layout/vList2"/>
    <dgm:cxn modelId="{981019AA-46DE-4A4C-8067-1F7F46D83ED4}" type="presParOf" srcId="{1F6D38BD-2110-42FB-B4C5-B34E9A64E923}" destId="{7FF4B235-4231-4E67-BEAD-1C9F5D6577B8}" srcOrd="7" destOrd="0" presId="urn:microsoft.com/office/officeart/2005/8/layout/vList2"/>
    <dgm:cxn modelId="{F390D31F-CF70-42FE-9120-BD95C9F16660}" type="presParOf" srcId="{1F6D38BD-2110-42FB-B4C5-B34E9A64E923}" destId="{70CD446C-BE44-44E3-B882-1B82565D2144}" srcOrd="8" destOrd="0" presId="urn:microsoft.com/office/officeart/2005/8/layout/vList2"/>
    <dgm:cxn modelId="{8A12E2AC-CE63-4095-9BCA-A89B62EF6061}" type="presParOf" srcId="{1F6D38BD-2110-42FB-B4C5-B34E9A64E923}" destId="{8442959A-ED9C-4A1A-AB28-134FDE2D1E19}" srcOrd="9" destOrd="0" presId="urn:microsoft.com/office/officeart/2005/8/layout/vList2"/>
    <dgm:cxn modelId="{A5BC2A26-76E0-484D-BA03-28FC4DFE0EF2}" type="presParOf" srcId="{1F6D38BD-2110-42FB-B4C5-B34E9A64E923}" destId="{62194439-271A-4CD3-985F-C25D442E1B7A}" srcOrd="10" destOrd="0" presId="urn:microsoft.com/office/officeart/2005/8/layout/vList2"/>
    <dgm:cxn modelId="{13A2589E-44D5-4C12-976F-09415259F68A}" type="presParOf" srcId="{1F6D38BD-2110-42FB-B4C5-B34E9A64E923}" destId="{65E014F4-6FA3-4C52-AA54-C766534B44C1}" srcOrd="11" destOrd="0" presId="urn:microsoft.com/office/officeart/2005/8/layout/vList2"/>
    <dgm:cxn modelId="{B5991E2A-A7C0-4781-AD81-69AE6BF4D2F5}" type="presParOf" srcId="{1F6D38BD-2110-42FB-B4C5-B34E9A64E923}" destId="{A403C302-889C-407C-BA8F-E75766823292}" srcOrd="12" destOrd="0" presId="urn:microsoft.com/office/officeart/2005/8/layout/vList2"/>
    <dgm:cxn modelId="{346B953F-25EB-4197-B9C4-68E15EF341AF}" type="presParOf" srcId="{1F6D38BD-2110-42FB-B4C5-B34E9A64E923}" destId="{A17C314D-0FF4-4FB1-BEE2-C16A60B28611}" srcOrd="13" destOrd="0" presId="urn:microsoft.com/office/officeart/2005/8/layout/vList2"/>
    <dgm:cxn modelId="{7A4C78E5-D466-4DD9-B7D8-4EB23BCFA09D}" type="presParOf" srcId="{1F6D38BD-2110-42FB-B4C5-B34E9A64E923}" destId="{49427AD6-4308-47C9-AEA4-3C6F86D809B8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DD5FFDC-65E5-40CE-8D85-FBAA01FC1842}" type="doc">
      <dgm:prSet loTypeId="urn:microsoft.com/office/officeart/2008/layout/HexagonCluster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E5406EC5-94D9-45D3-B9B0-CEB5D86977E4}">
      <dgm:prSet phldrT="[Texto]"/>
      <dgm:spPr/>
      <dgm:t>
        <a:bodyPr/>
        <a:lstStyle/>
        <a:p>
          <a:r>
            <a:rPr lang="es-CL" dirty="0"/>
            <a:t>Hortalizas</a:t>
          </a:r>
        </a:p>
      </dgm:t>
    </dgm:pt>
    <dgm:pt modelId="{51EAD458-5B7B-4A8F-89F3-BB6E198A2E54}" type="parTrans" cxnId="{D2EDBC96-9FA8-48B4-99FC-FC903C949068}">
      <dgm:prSet/>
      <dgm:spPr/>
      <dgm:t>
        <a:bodyPr/>
        <a:lstStyle/>
        <a:p>
          <a:endParaRPr lang="es-CL"/>
        </a:p>
      </dgm:t>
    </dgm:pt>
    <dgm:pt modelId="{D661EF84-F8B4-4378-A80B-E6EABFA12EEB}" type="sibTrans" cxnId="{D2EDBC96-9FA8-48B4-99FC-FC903C949068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</dgm:spPr>
      <dgm:t>
        <a:bodyPr/>
        <a:lstStyle/>
        <a:p>
          <a:endParaRPr lang="es-CL"/>
        </a:p>
      </dgm:t>
    </dgm:pt>
    <dgm:pt modelId="{A1B02870-57DF-454B-80BE-AE8A4E54499E}">
      <dgm:prSet phldrT="[Texto]"/>
      <dgm:spPr/>
      <dgm:t>
        <a:bodyPr/>
        <a:lstStyle/>
        <a:p>
          <a:r>
            <a:rPr lang="es-CL" dirty="0"/>
            <a:t>Tubérculos</a:t>
          </a:r>
        </a:p>
      </dgm:t>
    </dgm:pt>
    <dgm:pt modelId="{673A5BE0-C982-4FF5-A099-0F05B946319B}" type="parTrans" cxnId="{18FA8DD3-6D78-44B1-8D1F-6B7B7403A332}">
      <dgm:prSet/>
      <dgm:spPr/>
      <dgm:t>
        <a:bodyPr/>
        <a:lstStyle/>
        <a:p>
          <a:endParaRPr lang="es-CL"/>
        </a:p>
      </dgm:t>
    </dgm:pt>
    <dgm:pt modelId="{9EB7836A-9666-4951-A56F-C490935038AF}" type="sibTrans" cxnId="{18FA8DD3-6D78-44B1-8D1F-6B7B7403A332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8000" b="-28000"/>
          </a:stretch>
        </a:blipFill>
      </dgm:spPr>
      <dgm:t>
        <a:bodyPr/>
        <a:lstStyle/>
        <a:p>
          <a:endParaRPr lang="es-CL"/>
        </a:p>
      </dgm:t>
    </dgm:pt>
    <dgm:pt modelId="{D720C747-DF2B-42E7-824D-DCF18FDC0144}">
      <dgm:prSet phldrT="[Texto]"/>
      <dgm:spPr/>
      <dgm:t>
        <a:bodyPr/>
        <a:lstStyle/>
        <a:p>
          <a:r>
            <a:rPr lang="es-CL" dirty="0"/>
            <a:t>Cereales</a:t>
          </a:r>
        </a:p>
      </dgm:t>
    </dgm:pt>
    <dgm:pt modelId="{F8E17767-EF41-40FD-9A70-926126C8AEC2}" type="parTrans" cxnId="{70ACB561-9285-4B01-B0CB-05B9E7980CCE}">
      <dgm:prSet/>
      <dgm:spPr/>
      <dgm:t>
        <a:bodyPr/>
        <a:lstStyle/>
        <a:p>
          <a:endParaRPr lang="es-CL"/>
        </a:p>
      </dgm:t>
    </dgm:pt>
    <dgm:pt modelId="{493DC62B-426A-4E94-9B71-88E21E806958}" type="sibTrans" cxnId="{70ACB561-9285-4B01-B0CB-05B9E7980CCE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s-CL"/>
        </a:p>
      </dgm:t>
    </dgm:pt>
    <dgm:pt modelId="{FF03EAF6-F70B-4F2B-B92E-8EB95AF84EB1}">
      <dgm:prSet/>
      <dgm:spPr/>
      <dgm:t>
        <a:bodyPr/>
        <a:lstStyle/>
        <a:p>
          <a:r>
            <a:rPr lang="es-CL" dirty="0"/>
            <a:t>Legumbres</a:t>
          </a:r>
        </a:p>
      </dgm:t>
    </dgm:pt>
    <dgm:pt modelId="{A3925961-802D-4D3E-93AC-2A25B51F1FC1}" type="parTrans" cxnId="{7AD559F9-616C-4BD6-93B0-139F9D6AEE78}">
      <dgm:prSet/>
      <dgm:spPr/>
      <dgm:t>
        <a:bodyPr/>
        <a:lstStyle/>
        <a:p>
          <a:endParaRPr lang="es-CL"/>
        </a:p>
      </dgm:t>
    </dgm:pt>
    <dgm:pt modelId="{76843FFE-58BB-4AF7-B025-6E4F86A9F9C2}" type="sibTrans" cxnId="{7AD559F9-616C-4BD6-93B0-139F9D6AEE78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es-CL"/>
        </a:p>
      </dgm:t>
    </dgm:pt>
    <dgm:pt modelId="{6B55BCC0-60BF-4F9C-A04C-ADC689B32A09}">
      <dgm:prSet/>
      <dgm:spPr/>
      <dgm:t>
        <a:bodyPr/>
        <a:lstStyle/>
        <a:p>
          <a:r>
            <a:rPr lang="es-CL" dirty="0"/>
            <a:t>Industriales</a:t>
          </a:r>
        </a:p>
      </dgm:t>
    </dgm:pt>
    <dgm:pt modelId="{C5FA6D9F-CA7C-4A95-AAA4-60F9854B3C4C}" type="parTrans" cxnId="{4DFEC3D2-AB27-4787-A5EF-A63B101494D7}">
      <dgm:prSet/>
      <dgm:spPr/>
      <dgm:t>
        <a:bodyPr/>
        <a:lstStyle/>
        <a:p>
          <a:endParaRPr lang="es-CL"/>
        </a:p>
      </dgm:t>
    </dgm:pt>
    <dgm:pt modelId="{08750D52-BF53-41D0-99B7-F1CE7549C64E}" type="sibTrans" cxnId="{4DFEC3D2-AB27-4787-A5EF-A63B101494D7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</dgm:spPr>
      <dgm:t>
        <a:bodyPr/>
        <a:lstStyle/>
        <a:p>
          <a:endParaRPr lang="es-CL"/>
        </a:p>
      </dgm:t>
    </dgm:pt>
    <dgm:pt modelId="{993552EB-A802-437E-944A-1C5474EAB50E}" type="pres">
      <dgm:prSet presAssocID="{DDD5FFDC-65E5-40CE-8D85-FBAA01FC1842}" presName="Name0" presStyleCnt="0">
        <dgm:presLayoutVars>
          <dgm:chMax val="21"/>
          <dgm:chPref val="21"/>
        </dgm:presLayoutVars>
      </dgm:prSet>
      <dgm:spPr/>
    </dgm:pt>
    <dgm:pt modelId="{1ADF038A-863E-4F61-A3A4-619D27443381}" type="pres">
      <dgm:prSet presAssocID="{E5406EC5-94D9-45D3-B9B0-CEB5D86977E4}" presName="text1" presStyleCnt="0"/>
      <dgm:spPr/>
    </dgm:pt>
    <dgm:pt modelId="{D4C3F7C6-3657-480E-A391-F6B853709044}" type="pres">
      <dgm:prSet presAssocID="{E5406EC5-94D9-45D3-B9B0-CEB5D86977E4}" presName="textRepeatNode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86D4C2A3-6ED4-469B-8DE1-ADABD2A9508F}" type="pres">
      <dgm:prSet presAssocID="{E5406EC5-94D9-45D3-B9B0-CEB5D86977E4}" presName="textaccent1" presStyleCnt="0"/>
      <dgm:spPr/>
    </dgm:pt>
    <dgm:pt modelId="{637F14BD-33B7-4F57-BB36-BA503105EB23}" type="pres">
      <dgm:prSet presAssocID="{E5406EC5-94D9-45D3-B9B0-CEB5D86977E4}" presName="accentRepeatNode" presStyleLbl="solidAlignAcc1" presStyleIdx="0" presStyleCnt="10"/>
      <dgm:spPr/>
    </dgm:pt>
    <dgm:pt modelId="{D6CF48FF-2BD3-4393-826E-3DD089CC0E33}" type="pres">
      <dgm:prSet presAssocID="{D661EF84-F8B4-4378-A80B-E6EABFA12EEB}" presName="image1" presStyleCnt="0"/>
      <dgm:spPr/>
    </dgm:pt>
    <dgm:pt modelId="{D4F14148-65C8-42A8-A170-F3D993EA2875}" type="pres">
      <dgm:prSet presAssocID="{D661EF84-F8B4-4378-A80B-E6EABFA12EEB}" presName="imageRepeatNode" presStyleLbl="alignAcc1" presStyleIdx="0" presStyleCnt="5"/>
      <dgm:spPr/>
    </dgm:pt>
    <dgm:pt modelId="{BE45EB9F-A5F1-44BB-95D7-1949E382401F}" type="pres">
      <dgm:prSet presAssocID="{D661EF84-F8B4-4378-A80B-E6EABFA12EEB}" presName="imageaccent1" presStyleCnt="0"/>
      <dgm:spPr/>
    </dgm:pt>
    <dgm:pt modelId="{2029D43D-CDA3-4664-A896-B08C88FE30C1}" type="pres">
      <dgm:prSet presAssocID="{D661EF84-F8B4-4378-A80B-E6EABFA12EEB}" presName="accentRepeatNode" presStyleLbl="solidAlignAcc1" presStyleIdx="1" presStyleCnt="10"/>
      <dgm:spPr/>
    </dgm:pt>
    <dgm:pt modelId="{FA56891F-8294-4F54-B44B-1BF3A6C48B56}" type="pres">
      <dgm:prSet presAssocID="{6B55BCC0-60BF-4F9C-A04C-ADC689B32A09}" presName="text2" presStyleCnt="0"/>
      <dgm:spPr/>
    </dgm:pt>
    <dgm:pt modelId="{5EA40104-6C56-4040-91EE-F4086BC0FCD7}" type="pres">
      <dgm:prSet presAssocID="{6B55BCC0-60BF-4F9C-A04C-ADC689B32A09}" presName="textRepeatNode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995C46C8-3A1D-4B70-9F8B-C07533FAC860}" type="pres">
      <dgm:prSet presAssocID="{6B55BCC0-60BF-4F9C-A04C-ADC689B32A09}" presName="textaccent2" presStyleCnt="0"/>
      <dgm:spPr/>
    </dgm:pt>
    <dgm:pt modelId="{62A19B29-6966-4A4D-97F4-31AAA4076B55}" type="pres">
      <dgm:prSet presAssocID="{6B55BCC0-60BF-4F9C-A04C-ADC689B32A09}" presName="accentRepeatNode" presStyleLbl="solidAlignAcc1" presStyleIdx="2" presStyleCnt="10"/>
      <dgm:spPr/>
    </dgm:pt>
    <dgm:pt modelId="{62AADFB6-BE79-4876-8D23-67A328D9E5D2}" type="pres">
      <dgm:prSet presAssocID="{08750D52-BF53-41D0-99B7-F1CE7549C64E}" presName="image2" presStyleCnt="0"/>
      <dgm:spPr/>
    </dgm:pt>
    <dgm:pt modelId="{6A6A6F1D-3998-4C00-94F5-56DD77435867}" type="pres">
      <dgm:prSet presAssocID="{08750D52-BF53-41D0-99B7-F1CE7549C64E}" presName="imageRepeatNode" presStyleLbl="alignAcc1" presStyleIdx="1" presStyleCnt="5"/>
      <dgm:spPr/>
    </dgm:pt>
    <dgm:pt modelId="{CE9E889A-1141-4CD5-8E02-501E5E32903A}" type="pres">
      <dgm:prSet presAssocID="{08750D52-BF53-41D0-99B7-F1CE7549C64E}" presName="imageaccent2" presStyleCnt="0"/>
      <dgm:spPr/>
    </dgm:pt>
    <dgm:pt modelId="{F4BDB8B1-893F-4AE1-AFD0-31B0C98766B5}" type="pres">
      <dgm:prSet presAssocID="{08750D52-BF53-41D0-99B7-F1CE7549C64E}" presName="accentRepeatNode" presStyleLbl="solidAlignAcc1" presStyleIdx="3" presStyleCnt="10"/>
      <dgm:spPr/>
    </dgm:pt>
    <dgm:pt modelId="{DDF31384-2C1E-4DCE-8396-BD574E46E4A8}" type="pres">
      <dgm:prSet presAssocID="{FF03EAF6-F70B-4F2B-B92E-8EB95AF84EB1}" presName="text3" presStyleCnt="0"/>
      <dgm:spPr/>
    </dgm:pt>
    <dgm:pt modelId="{914A28AD-8A87-4796-9168-7145410B7625}" type="pres">
      <dgm:prSet presAssocID="{FF03EAF6-F70B-4F2B-B92E-8EB95AF84EB1}" presName="textRepeatNode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DDDDEFA6-19F3-4799-8EFC-0DEE7A930496}" type="pres">
      <dgm:prSet presAssocID="{FF03EAF6-F70B-4F2B-B92E-8EB95AF84EB1}" presName="textaccent3" presStyleCnt="0"/>
      <dgm:spPr/>
    </dgm:pt>
    <dgm:pt modelId="{209EA0AF-2099-4BBC-998F-CB3285071A04}" type="pres">
      <dgm:prSet presAssocID="{FF03EAF6-F70B-4F2B-B92E-8EB95AF84EB1}" presName="accentRepeatNode" presStyleLbl="solidAlignAcc1" presStyleIdx="4" presStyleCnt="10"/>
      <dgm:spPr/>
    </dgm:pt>
    <dgm:pt modelId="{69D17F05-72A2-46E6-A469-7DA0AF8DA268}" type="pres">
      <dgm:prSet presAssocID="{76843FFE-58BB-4AF7-B025-6E4F86A9F9C2}" presName="image3" presStyleCnt="0"/>
      <dgm:spPr/>
    </dgm:pt>
    <dgm:pt modelId="{65E1676F-DD7E-4FBB-B25E-B07E134ED6AF}" type="pres">
      <dgm:prSet presAssocID="{76843FFE-58BB-4AF7-B025-6E4F86A9F9C2}" presName="imageRepeatNode" presStyleLbl="alignAcc1" presStyleIdx="2" presStyleCnt="5"/>
      <dgm:spPr/>
    </dgm:pt>
    <dgm:pt modelId="{989FF7D9-95CD-47AF-8607-1E2B5A38BB69}" type="pres">
      <dgm:prSet presAssocID="{76843FFE-58BB-4AF7-B025-6E4F86A9F9C2}" presName="imageaccent3" presStyleCnt="0"/>
      <dgm:spPr/>
    </dgm:pt>
    <dgm:pt modelId="{468C5201-5B35-4756-BE53-66CC98793C92}" type="pres">
      <dgm:prSet presAssocID="{76843FFE-58BB-4AF7-B025-6E4F86A9F9C2}" presName="accentRepeatNode" presStyleLbl="solidAlignAcc1" presStyleIdx="5" presStyleCnt="10"/>
      <dgm:spPr/>
    </dgm:pt>
    <dgm:pt modelId="{E702E196-757E-4BC5-BC4E-14DC56786BE6}" type="pres">
      <dgm:prSet presAssocID="{A1B02870-57DF-454B-80BE-AE8A4E54499E}" presName="text4" presStyleCnt="0"/>
      <dgm:spPr/>
    </dgm:pt>
    <dgm:pt modelId="{ED9EEEDD-D80E-4469-81DC-4AE147272E89}" type="pres">
      <dgm:prSet presAssocID="{A1B02870-57DF-454B-80BE-AE8A4E54499E}" presName="textRepeatNode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AF3AAB12-08BC-4373-AE96-FCD0B14F008D}" type="pres">
      <dgm:prSet presAssocID="{A1B02870-57DF-454B-80BE-AE8A4E54499E}" presName="textaccent4" presStyleCnt="0"/>
      <dgm:spPr/>
    </dgm:pt>
    <dgm:pt modelId="{9F993BB3-9458-47FE-B0A9-398CC433BE28}" type="pres">
      <dgm:prSet presAssocID="{A1B02870-57DF-454B-80BE-AE8A4E54499E}" presName="accentRepeatNode" presStyleLbl="solidAlignAcc1" presStyleIdx="6" presStyleCnt="10"/>
      <dgm:spPr/>
    </dgm:pt>
    <dgm:pt modelId="{A9F25FB7-92A3-4F59-A4E0-9CF1FCA6EBAA}" type="pres">
      <dgm:prSet presAssocID="{9EB7836A-9666-4951-A56F-C490935038AF}" presName="image4" presStyleCnt="0"/>
      <dgm:spPr/>
    </dgm:pt>
    <dgm:pt modelId="{F34D07CC-D589-49A5-A251-3F88923874CD}" type="pres">
      <dgm:prSet presAssocID="{9EB7836A-9666-4951-A56F-C490935038AF}" presName="imageRepeatNode" presStyleLbl="alignAcc1" presStyleIdx="3" presStyleCnt="5"/>
      <dgm:spPr/>
    </dgm:pt>
    <dgm:pt modelId="{3A60AF14-E93D-44CA-BC1A-E7E4EDC6ED75}" type="pres">
      <dgm:prSet presAssocID="{9EB7836A-9666-4951-A56F-C490935038AF}" presName="imageaccent4" presStyleCnt="0"/>
      <dgm:spPr/>
    </dgm:pt>
    <dgm:pt modelId="{192F2FDE-4524-4E16-8EB6-9F4405229BC0}" type="pres">
      <dgm:prSet presAssocID="{9EB7836A-9666-4951-A56F-C490935038AF}" presName="accentRepeatNode" presStyleLbl="solidAlignAcc1" presStyleIdx="7" presStyleCnt="10"/>
      <dgm:spPr/>
    </dgm:pt>
    <dgm:pt modelId="{0CF53858-8ADA-49EB-B673-7C056FC95416}" type="pres">
      <dgm:prSet presAssocID="{D720C747-DF2B-42E7-824D-DCF18FDC0144}" presName="text5" presStyleCnt="0"/>
      <dgm:spPr/>
    </dgm:pt>
    <dgm:pt modelId="{68751EBB-EE02-4ECF-9621-5BE5B6397EFA}" type="pres">
      <dgm:prSet presAssocID="{D720C747-DF2B-42E7-824D-DCF18FDC0144}" presName="textRepeatNode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E7F1EA69-AECC-45F0-8295-A376B5F29A08}" type="pres">
      <dgm:prSet presAssocID="{D720C747-DF2B-42E7-824D-DCF18FDC0144}" presName="textaccent5" presStyleCnt="0"/>
      <dgm:spPr/>
    </dgm:pt>
    <dgm:pt modelId="{8ED78E41-1821-4759-BD4B-A75CE0620E33}" type="pres">
      <dgm:prSet presAssocID="{D720C747-DF2B-42E7-824D-DCF18FDC0144}" presName="accentRepeatNode" presStyleLbl="solidAlignAcc1" presStyleIdx="8" presStyleCnt="10"/>
      <dgm:spPr/>
    </dgm:pt>
    <dgm:pt modelId="{D8D45C3C-3B0E-43F4-B0BF-3799D9629DD6}" type="pres">
      <dgm:prSet presAssocID="{493DC62B-426A-4E94-9B71-88E21E806958}" presName="image5" presStyleCnt="0"/>
      <dgm:spPr/>
    </dgm:pt>
    <dgm:pt modelId="{CD1031E3-EF27-4AD3-91C2-EDC6F71F6E43}" type="pres">
      <dgm:prSet presAssocID="{493DC62B-426A-4E94-9B71-88E21E806958}" presName="imageRepeatNode" presStyleLbl="alignAcc1" presStyleIdx="4" presStyleCnt="5"/>
      <dgm:spPr/>
    </dgm:pt>
    <dgm:pt modelId="{E2B3D593-1684-4F24-A11E-74927C33EB88}" type="pres">
      <dgm:prSet presAssocID="{493DC62B-426A-4E94-9B71-88E21E806958}" presName="imageaccent5" presStyleCnt="0"/>
      <dgm:spPr/>
    </dgm:pt>
    <dgm:pt modelId="{B69BE055-AF88-42AF-BF3D-9DAEBF466A1E}" type="pres">
      <dgm:prSet presAssocID="{493DC62B-426A-4E94-9B71-88E21E806958}" presName="accentRepeatNode" presStyleLbl="solidAlignAcc1" presStyleIdx="9" presStyleCnt="10"/>
      <dgm:spPr/>
    </dgm:pt>
  </dgm:ptLst>
  <dgm:cxnLst>
    <dgm:cxn modelId="{DD51DC09-300B-4749-91DC-C13615A8B846}" type="presOf" srcId="{76843FFE-58BB-4AF7-B025-6E4F86A9F9C2}" destId="{65E1676F-DD7E-4FBB-B25E-B07E134ED6AF}" srcOrd="0" destOrd="0" presId="urn:microsoft.com/office/officeart/2008/layout/HexagonCluster"/>
    <dgm:cxn modelId="{CC2B1A11-21A0-4173-839F-446DA7F16ABD}" type="presOf" srcId="{E5406EC5-94D9-45D3-B9B0-CEB5D86977E4}" destId="{D4C3F7C6-3657-480E-A391-F6B853709044}" srcOrd="0" destOrd="0" presId="urn:microsoft.com/office/officeart/2008/layout/HexagonCluster"/>
    <dgm:cxn modelId="{73907D3F-F25E-4135-AC9E-52365FEFEA76}" type="presOf" srcId="{DDD5FFDC-65E5-40CE-8D85-FBAA01FC1842}" destId="{993552EB-A802-437E-944A-1C5474EAB50E}" srcOrd="0" destOrd="0" presId="urn:microsoft.com/office/officeart/2008/layout/HexagonCluster"/>
    <dgm:cxn modelId="{70ACB561-9285-4B01-B0CB-05B9E7980CCE}" srcId="{DDD5FFDC-65E5-40CE-8D85-FBAA01FC1842}" destId="{D720C747-DF2B-42E7-824D-DCF18FDC0144}" srcOrd="4" destOrd="0" parTransId="{F8E17767-EF41-40FD-9A70-926126C8AEC2}" sibTransId="{493DC62B-426A-4E94-9B71-88E21E806958}"/>
    <dgm:cxn modelId="{D177D74C-6CDC-442E-BEC0-B7C81C56C4A1}" type="presOf" srcId="{A1B02870-57DF-454B-80BE-AE8A4E54499E}" destId="{ED9EEEDD-D80E-4469-81DC-4AE147272E89}" srcOrd="0" destOrd="0" presId="urn:microsoft.com/office/officeart/2008/layout/HexagonCluster"/>
    <dgm:cxn modelId="{D2EDBC96-9FA8-48B4-99FC-FC903C949068}" srcId="{DDD5FFDC-65E5-40CE-8D85-FBAA01FC1842}" destId="{E5406EC5-94D9-45D3-B9B0-CEB5D86977E4}" srcOrd="0" destOrd="0" parTransId="{51EAD458-5B7B-4A8F-89F3-BB6E198A2E54}" sibTransId="{D661EF84-F8B4-4378-A80B-E6EABFA12EEB}"/>
    <dgm:cxn modelId="{3597BA98-309D-479F-B266-82AF387388CB}" type="presOf" srcId="{6B55BCC0-60BF-4F9C-A04C-ADC689B32A09}" destId="{5EA40104-6C56-4040-91EE-F4086BC0FCD7}" srcOrd="0" destOrd="0" presId="urn:microsoft.com/office/officeart/2008/layout/HexagonCluster"/>
    <dgm:cxn modelId="{B48380A9-3B60-4D53-A09C-F04139089049}" type="presOf" srcId="{D720C747-DF2B-42E7-824D-DCF18FDC0144}" destId="{68751EBB-EE02-4ECF-9621-5BE5B6397EFA}" srcOrd="0" destOrd="0" presId="urn:microsoft.com/office/officeart/2008/layout/HexagonCluster"/>
    <dgm:cxn modelId="{BE9C5EAA-38CF-49D1-BD8B-5314462EEFD3}" type="presOf" srcId="{D661EF84-F8B4-4378-A80B-E6EABFA12EEB}" destId="{D4F14148-65C8-42A8-A170-F3D993EA2875}" srcOrd="0" destOrd="0" presId="urn:microsoft.com/office/officeart/2008/layout/HexagonCluster"/>
    <dgm:cxn modelId="{901417AB-2AC7-4AD7-8D5D-BE5A35DD529E}" type="presOf" srcId="{08750D52-BF53-41D0-99B7-F1CE7549C64E}" destId="{6A6A6F1D-3998-4C00-94F5-56DD77435867}" srcOrd="0" destOrd="0" presId="urn:microsoft.com/office/officeart/2008/layout/HexagonCluster"/>
    <dgm:cxn modelId="{91A588D0-E51F-423E-9E90-6436A9672A99}" type="presOf" srcId="{FF03EAF6-F70B-4F2B-B92E-8EB95AF84EB1}" destId="{914A28AD-8A87-4796-9168-7145410B7625}" srcOrd="0" destOrd="0" presId="urn:microsoft.com/office/officeart/2008/layout/HexagonCluster"/>
    <dgm:cxn modelId="{4DFEC3D2-AB27-4787-A5EF-A63B101494D7}" srcId="{DDD5FFDC-65E5-40CE-8D85-FBAA01FC1842}" destId="{6B55BCC0-60BF-4F9C-A04C-ADC689B32A09}" srcOrd="1" destOrd="0" parTransId="{C5FA6D9F-CA7C-4A95-AAA4-60F9854B3C4C}" sibTransId="{08750D52-BF53-41D0-99B7-F1CE7549C64E}"/>
    <dgm:cxn modelId="{18FA8DD3-6D78-44B1-8D1F-6B7B7403A332}" srcId="{DDD5FFDC-65E5-40CE-8D85-FBAA01FC1842}" destId="{A1B02870-57DF-454B-80BE-AE8A4E54499E}" srcOrd="3" destOrd="0" parTransId="{673A5BE0-C982-4FF5-A099-0F05B946319B}" sibTransId="{9EB7836A-9666-4951-A56F-C490935038AF}"/>
    <dgm:cxn modelId="{C39D67F4-98E4-4A10-BFD6-08E28793033D}" type="presOf" srcId="{9EB7836A-9666-4951-A56F-C490935038AF}" destId="{F34D07CC-D589-49A5-A251-3F88923874CD}" srcOrd="0" destOrd="0" presId="urn:microsoft.com/office/officeart/2008/layout/HexagonCluster"/>
    <dgm:cxn modelId="{A7ECA8F6-38A5-4E1C-88B4-F5A7A27E6114}" type="presOf" srcId="{493DC62B-426A-4E94-9B71-88E21E806958}" destId="{CD1031E3-EF27-4AD3-91C2-EDC6F71F6E43}" srcOrd="0" destOrd="0" presId="urn:microsoft.com/office/officeart/2008/layout/HexagonCluster"/>
    <dgm:cxn modelId="{7AD559F9-616C-4BD6-93B0-139F9D6AEE78}" srcId="{DDD5FFDC-65E5-40CE-8D85-FBAA01FC1842}" destId="{FF03EAF6-F70B-4F2B-B92E-8EB95AF84EB1}" srcOrd="2" destOrd="0" parTransId="{A3925961-802D-4D3E-93AC-2A25B51F1FC1}" sibTransId="{76843FFE-58BB-4AF7-B025-6E4F86A9F9C2}"/>
    <dgm:cxn modelId="{981F135C-AD79-4F05-94ED-F4B7E9344E15}" type="presParOf" srcId="{993552EB-A802-437E-944A-1C5474EAB50E}" destId="{1ADF038A-863E-4F61-A3A4-619D27443381}" srcOrd="0" destOrd="0" presId="urn:microsoft.com/office/officeart/2008/layout/HexagonCluster"/>
    <dgm:cxn modelId="{DAACAE4E-DC0A-48BD-A929-D5E862D01CFE}" type="presParOf" srcId="{1ADF038A-863E-4F61-A3A4-619D27443381}" destId="{D4C3F7C6-3657-480E-A391-F6B853709044}" srcOrd="0" destOrd="0" presId="urn:microsoft.com/office/officeart/2008/layout/HexagonCluster"/>
    <dgm:cxn modelId="{AB013BEF-0D05-4361-941E-7EE9EF6AC73E}" type="presParOf" srcId="{993552EB-A802-437E-944A-1C5474EAB50E}" destId="{86D4C2A3-6ED4-469B-8DE1-ADABD2A9508F}" srcOrd="1" destOrd="0" presId="urn:microsoft.com/office/officeart/2008/layout/HexagonCluster"/>
    <dgm:cxn modelId="{9EF66E58-AA07-4115-9E98-DDF45A5B1375}" type="presParOf" srcId="{86D4C2A3-6ED4-469B-8DE1-ADABD2A9508F}" destId="{637F14BD-33B7-4F57-BB36-BA503105EB23}" srcOrd="0" destOrd="0" presId="urn:microsoft.com/office/officeart/2008/layout/HexagonCluster"/>
    <dgm:cxn modelId="{435D8DC3-17EC-488F-8643-99A3F2FF54A7}" type="presParOf" srcId="{993552EB-A802-437E-944A-1C5474EAB50E}" destId="{D6CF48FF-2BD3-4393-826E-3DD089CC0E33}" srcOrd="2" destOrd="0" presId="urn:microsoft.com/office/officeart/2008/layout/HexagonCluster"/>
    <dgm:cxn modelId="{A89741C2-6E21-4558-B4FE-E7AFCFF0846A}" type="presParOf" srcId="{D6CF48FF-2BD3-4393-826E-3DD089CC0E33}" destId="{D4F14148-65C8-42A8-A170-F3D993EA2875}" srcOrd="0" destOrd="0" presId="urn:microsoft.com/office/officeart/2008/layout/HexagonCluster"/>
    <dgm:cxn modelId="{AFDDEB24-80D8-411A-9595-B825279A26BE}" type="presParOf" srcId="{993552EB-A802-437E-944A-1C5474EAB50E}" destId="{BE45EB9F-A5F1-44BB-95D7-1949E382401F}" srcOrd="3" destOrd="0" presId="urn:microsoft.com/office/officeart/2008/layout/HexagonCluster"/>
    <dgm:cxn modelId="{D772122E-4BAB-4648-9DC4-03E2A5927C33}" type="presParOf" srcId="{BE45EB9F-A5F1-44BB-95D7-1949E382401F}" destId="{2029D43D-CDA3-4664-A896-B08C88FE30C1}" srcOrd="0" destOrd="0" presId="urn:microsoft.com/office/officeart/2008/layout/HexagonCluster"/>
    <dgm:cxn modelId="{E4A3891B-8D9A-4EF7-90BA-1787A88DA664}" type="presParOf" srcId="{993552EB-A802-437E-944A-1C5474EAB50E}" destId="{FA56891F-8294-4F54-B44B-1BF3A6C48B56}" srcOrd="4" destOrd="0" presId="urn:microsoft.com/office/officeart/2008/layout/HexagonCluster"/>
    <dgm:cxn modelId="{3035E3A9-01BC-47DB-9762-623874F2AF65}" type="presParOf" srcId="{FA56891F-8294-4F54-B44B-1BF3A6C48B56}" destId="{5EA40104-6C56-4040-91EE-F4086BC0FCD7}" srcOrd="0" destOrd="0" presId="urn:microsoft.com/office/officeart/2008/layout/HexagonCluster"/>
    <dgm:cxn modelId="{B18B06EC-0782-438F-8AA0-6E015BA57E8D}" type="presParOf" srcId="{993552EB-A802-437E-944A-1C5474EAB50E}" destId="{995C46C8-3A1D-4B70-9F8B-C07533FAC860}" srcOrd="5" destOrd="0" presId="urn:microsoft.com/office/officeart/2008/layout/HexagonCluster"/>
    <dgm:cxn modelId="{FE22342D-D58F-4AB6-A5F6-F80572C4986A}" type="presParOf" srcId="{995C46C8-3A1D-4B70-9F8B-C07533FAC860}" destId="{62A19B29-6966-4A4D-97F4-31AAA4076B55}" srcOrd="0" destOrd="0" presId="urn:microsoft.com/office/officeart/2008/layout/HexagonCluster"/>
    <dgm:cxn modelId="{1B7D7835-2ACF-4909-ACB2-57157B7A5875}" type="presParOf" srcId="{993552EB-A802-437E-944A-1C5474EAB50E}" destId="{62AADFB6-BE79-4876-8D23-67A328D9E5D2}" srcOrd="6" destOrd="0" presId="urn:microsoft.com/office/officeart/2008/layout/HexagonCluster"/>
    <dgm:cxn modelId="{339AB03C-A026-49D1-9076-674E417F3801}" type="presParOf" srcId="{62AADFB6-BE79-4876-8D23-67A328D9E5D2}" destId="{6A6A6F1D-3998-4C00-94F5-56DD77435867}" srcOrd="0" destOrd="0" presId="urn:microsoft.com/office/officeart/2008/layout/HexagonCluster"/>
    <dgm:cxn modelId="{CED66C65-C25C-427B-8D66-1DCEBD4B1662}" type="presParOf" srcId="{993552EB-A802-437E-944A-1C5474EAB50E}" destId="{CE9E889A-1141-4CD5-8E02-501E5E32903A}" srcOrd="7" destOrd="0" presId="urn:microsoft.com/office/officeart/2008/layout/HexagonCluster"/>
    <dgm:cxn modelId="{DA14A287-724F-48BD-B270-16283C7EA2A2}" type="presParOf" srcId="{CE9E889A-1141-4CD5-8E02-501E5E32903A}" destId="{F4BDB8B1-893F-4AE1-AFD0-31B0C98766B5}" srcOrd="0" destOrd="0" presId="urn:microsoft.com/office/officeart/2008/layout/HexagonCluster"/>
    <dgm:cxn modelId="{6E4CA870-5036-4E81-BCBD-E1B567BC329D}" type="presParOf" srcId="{993552EB-A802-437E-944A-1C5474EAB50E}" destId="{DDF31384-2C1E-4DCE-8396-BD574E46E4A8}" srcOrd="8" destOrd="0" presId="urn:microsoft.com/office/officeart/2008/layout/HexagonCluster"/>
    <dgm:cxn modelId="{D759A0C4-66B2-4038-BA2E-F3BC5EF38058}" type="presParOf" srcId="{DDF31384-2C1E-4DCE-8396-BD574E46E4A8}" destId="{914A28AD-8A87-4796-9168-7145410B7625}" srcOrd="0" destOrd="0" presId="urn:microsoft.com/office/officeart/2008/layout/HexagonCluster"/>
    <dgm:cxn modelId="{91477B91-BC31-4B27-ABEA-52EDCA7589D4}" type="presParOf" srcId="{993552EB-A802-437E-944A-1C5474EAB50E}" destId="{DDDDEFA6-19F3-4799-8EFC-0DEE7A930496}" srcOrd="9" destOrd="0" presId="urn:microsoft.com/office/officeart/2008/layout/HexagonCluster"/>
    <dgm:cxn modelId="{A02FD000-D726-4365-AD85-BF65D0CBE30A}" type="presParOf" srcId="{DDDDEFA6-19F3-4799-8EFC-0DEE7A930496}" destId="{209EA0AF-2099-4BBC-998F-CB3285071A04}" srcOrd="0" destOrd="0" presId="urn:microsoft.com/office/officeart/2008/layout/HexagonCluster"/>
    <dgm:cxn modelId="{22CD3B8A-C885-4152-B3EF-56EDBA5F3A06}" type="presParOf" srcId="{993552EB-A802-437E-944A-1C5474EAB50E}" destId="{69D17F05-72A2-46E6-A469-7DA0AF8DA268}" srcOrd="10" destOrd="0" presId="urn:microsoft.com/office/officeart/2008/layout/HexagonCluster"/>
    <dgm:cxn modelId="{5F665BE7-0B10-4599-8790-B30ECDAFD01E}" type="presParOf" srcId="{69D17F05-72A2-46E6-A469-7DA0AF8DA268}" destId="{65E1676F-DD7E-4FBB-B25E-B07E134ED6AF}" srcOrd="0" destOrd="0" presId="urn:microsoft.com/office/officeart/2008/layout/HexagonCluster"/>
    <dgm:cxn modelId="{FB19B948-2E20-4BEE-999A-844F9AED9350}" type="presParOf" srcId="{993552EB-A802-437E-944A-1C5474EAB50E}" destId="{989FF7D9-95CD-47AF-8607-1E2B5A38BB69}" srcOrd="11" destOrd="0" presId="urn:microsoft.com/office/officeart/2008/layout/HexagonCluster"/>
    <dgm:cxn modelId="{8A03004F-9D42-4A98-9C2C-434674D3FBA7}" type="presParOf" srcId="{989FF7D9-95CD-47AF-8607-1E2B5A38BB69}" destId="{468C5201-5B35-4756-BE53-66CC98793C92}" srcOrd="0" destOrd="0" presId="urn:microsoft.com/office/officeart/2008/layout/HexagonCluster"/>
    <dgm:cxn modelId="{FC72C4DE-659E-4374-AB1A-C97C3C897662}" type="presParOf" srcId="{993552EB-A802-437E-944A-1C5474EAB50E}" destId="{E702E196-757E-4BC5-BC4E-14DC56786BE6}" srcOrd="12" destOrd="0" presId="urn:microsoft.com/office/officeart/2008/layout/HexagonCluster"/>
    <dgm:cxn modelId="{9F1F29B0-516E-41B0-A0AB-955BA220CE37}" type="presParOf" srcId="{E702E196-757E-4BC5-BC4E-14DC56786BE6}" destId="{ED9EEEDD-D80E-4469-81DC-4AE147272E89}" srcOrd="0" destOrd="0" presId="urn:microsoft.com/office/officeart/2008/layout/HexagonCluster"/>
    <dgm:cxn modelId="{DC1E036F-302B-4DCB-9E94-C84B9ABA9882}" type="presParOf" srcId="{993552EB-A802-437E-944A-1C5474EAB50E}" destId="{AF3AAB12-08BC-4373-AE96-FCD0B14F008D}" srcOrd="13" destOrd="0" presId="urn:microsoft.com/office/officeart/2008/layout/HexagonCluster"/>
    <dgm:cxn modelId="{B16F4AF4-C0A4-4DA9-83D8-7F80776BBC82}" type="presParOf" srcId="{AF3AAB12-08BC-4373-AE96-FCD0B14F008D}" destId="{9F993BB3-9458-47FE-B0A9-398CC433BE28}" srcOrd="0" destOrd="0" presId="urn:microsoft.com/office/officeart/2008/layout/HexagonCluster"/>
    <dgm:cxn modelId="{D5A30C96-1259-4311-B5C1-D7F0F80234CD}" type="presParOf" srcId="{993552EB-A802-437E-944A-1C5474EAB50E}" destId="{A9F25FB7-92A3-4F59-A4E0-9CF1FCA6EBAA}" srcOrd="14" destOrd="0" presId="urn:microsoft.com/office/officeart/2008/layout/HexagonCluster"/>
    <dgm:cxn modelId="{23598AF3-0082-40E7-98D1-D30CBCBD5833}" type="presParOf" srcId="{A9F25FB7-92A3-4F59-A4E0-9CF1FCA6EBAA}" destId="{F34D07CC-D589-49A5-A251-3F88923874CD}" srcOrd="0" destOrd="0" presId="urn:microsoft.com/office/officeart/2008/layout/HexagonCluster"/>
    <dgm:cxn modelId="{3F71BDD4-8703-4DE1-8C2A-25016ADC434E}" type="presParOf" srcId="{993552EB-A802-437E-944A-1C5474EAB50E}" destId="{3A60AF14-E93D-44CA-BC1A-E7E4EDC6ED75}" srcOrd="15" destOrd="0" presId="urn:microsoft.com/office/officeart/2008/layout/HexagonCluster"/>
    <dgm:cxn modelId="{5CD39DA7-05A8-4CD3-9E67-BA9C79754DAA}" type="presParOf" srcId="{3A60AF14-E93D-44CA-BC1A-E7E4EDC6ED75}" destId="{192F2FDE-4524-4E16-8EB6-9F4405229BC0}" srcOrd="0" destOrd="0" presId="urn:microsoft.com/office/officeart/2008/layout/HexagonCluster"/>
    <dgm:cxn modelId="{1C22801E-6EEA-48EF-B686-04044177B5AF}" type="presParOf" srcId="{993552EB-A802-437E-944A-1C5474EAB50E}" destId="{0CF53858-8ADA-49EB-B673-7C056FC95416}" srcOrd="16" destOrd="0" presId="urn:microsoft.com/office/officeart/2008/layout/HexagonCluster"/>
    <dgm:cxn modelId="{A2E1FE56-0609-4D11-A495-9E367DA886D0}" type="presParOf" srcId="{0CF53858-8ADA-49EB-B673-7C056FC95416}" destId="{68751EBB-EE02-4ECF-9621-5BE5B6397EFA}" srcOrd="0" destOrd="0" presId="urn:microsoft.com/office/officeart/2008/layout/HexagonCluster"/>
    <dgm:cxn modelId="{67148AAD-77F2-44B0-ADE1-D42F7303966A}" type="presParOf" srcId="{993552EB-A802-437E-944A-1C5474EAB50E}" destId="{E7F1EA69-AECC-45F0-8295-A376B5F29A08}" srcOrd="17" destOrd="0" presId="urn:microsoft.com/office/officeart/2008/layout/HexagonCluster"/>
    <dgm:cxn modelId="{9620B34A-5449-468C-B097-7206978261DB}" type="presParOf" srcId="{E7F1EA69-AECC-45F0-8295-A376B5F29A08}" destId="{8ED78E41-1821-4759-BD4B-A75CE0620E33}" srcOrd="0" destOrd="0" presId="urn:microsoft.com/office/officeart/2008/layout/HexagonCluster"/>
    <dgm:cxn modelId="{41C9DD6A-C772-42BC-A5F7-DE05E38980C2}" type="presParOf" srcId="{993552EB-A802-437E-944A-1C5474EAB50E}" destId="{D8D45C3C-3B0E-43F4-B0BF-3799D9629DD6}" srcOrd="18" destOrd="0" presId="urn:microsoft.com/office/officeart/2008/layout/HexagonCluster"/>
    <dgm:cxn modelId="{FA51CBD9-CFF1-41B4-8C9C-BAB0251F52F4}" type="presParOf" srcId="{D8D45C3C-3B0E-43F4-B0BF-3799D9629DD6}" destId="{CD1031E3-EF27-4AD3-91C2-EDC6F71F6E43}" srcOrd="0" destOrd="0" presId="urn:microsoft.com/office/officeart/2008/layout/HexagonCluster"/>
    <dgm:cxn modelId="{1BFEB6A7-CFFF-45FA-B7BA-D17599B1E381}" type="presParOf" srcId="{993552EB-A802-437E-944A-1C5474EAB50E}" destId="{E2B3D593-1684-4F24-A11E-74927C33EB88}" srcOrd="19" destOrd="0" presId="urn:microsoft.com/office/officeart/2008/layout/HexagonCluster"/>
    <dgm:cxn modelId="{44EAB29E-E775-4D03-B6DA-B8E852EEE8F2}" type="presParOf" srcId="{E2B3D593-1684-4F24-A11E-74927C33EB88}" destId="{B69BE055-AF88-42AF-BF3D-9DAEBF466A1E}" srcOrd="0" destOrd="0" presId="urn:microsoft.com/office/officeart/2008/layout/HexagonCluster"/>
  </dgm:cxnLst>
  <dgm:bg>
    <a:solidFill>
      <a:schemeClr val="tx1">
        <a:lumMod val="75000"/>
        <a:lumOff val="25000"/>
      </a:schemeClr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/>
      <dgm:t>
        <a:bodyPr/>
        <a:lstStyle/>
        <a:p>
          <a:r>
            <a:rPr lang="es-CL" sz="1400" dirty="0"/>
            <a:t>Superficie 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4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400"/>
        </a:p>
      </dgm:t>
    </dgm:pt>
    <dgm:pt modelId="{B5348D54-E1B0-4C06-B64C-1EF466EF69AD}">
      <dgm:prSet custT="1"/>
      <dgm:spPr/>
      <dgm:t>
        <a:bodyPr/>
        <a:lstStyle/>
        <a:p>
          <a:r>
            <a:rPr lang="es-CL" sz="1400" strike="noStrike" dirty="0"/>
            <a:t>Precios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4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 sz="1400"/>
        </a:p>
      </dgm:t>
    </dgm:pt>
    <dgm:pt modelId="{7B3CEDDA-B2D5-4677-B413-CC19F4FBF7F9}">
      <dgm:prSet custT="1"/>
      <dgm:spPr/>
      <dgm:t>
        <a:bodyPr/>
        <a:lstStyle/>
        <a:p>
          <a:r>
            <a:rPr lang="es-CL" sz="1400" strike="noStrike" dirty="0"/>
            <a:t>Empleo</a:t>
          </a:r>
          <a:r>
            <a:rPr lang="es-CL" sz="1400" dirty="0"/>
            <a:t> 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 sz="1400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 sz="1400"/>
        </a:p>
      </dgm:t>
    </dgm:pt>
    <dgm:pt modelId="{F2C914AC-4486-4716-8BAF-C026C9042C44}">
      <dgm:prSet custT="1"/>
      <dgm:spPr/>
      <dgm:t>
        <a:bodyPr/>
        <a:lstStyle/>
        <a:p>
          <a:r>
            <a:rPr lang="es-CL" sz="1400" dirty="0">
              <a:solidFill>
                <a:srgbClr val="FFFF00"/>
              </a:solidFill>
            </a:rPr>
            <a:t>Relación empleo y superficie </a:t>
          </a:r>
        </a:p>
      </dgm:t>
    </dgm:pt>
    <dgm:pt modelId="{34BC77F9-698D-4722-AE24-5C9C515E210D}" type="parTrans" cxnId="{35E156E6-C669-4F97-8C85-28C995147C42}">
      <dgm:prSet/>
      <dgm:spPr/>
      <dgm:t>
        <a:bodyPr/>
        <a:lstStyle/>
        <a:p>
          <a:endParaRPr lang="es-CL" sz="1400"/>
        </a:p>
      </dgm:t>
    </dgm:pt>
    <dgm:pt modelId="{FAA63A13-FE80-4BA9-99CB-6C4C857BD98E}" type="sibTrans" cxnId="{35E156E6-C669-4F97-8C85-28C995147C42}">
      <dgm:prSet/>
      <dgm:spPr/>
      <dgm:t>
        <a:bodyPr/>
        <a:lstStyle/>
        <a:p>
          <a:endParaRPr lang="es-CL" sz="1400"/>
        </a:p>
      </dgm:t>
    </dgm:pt>
    <dgm:pt modelId="{8E01CE8C-3AC0-4851-B335-89F7E4079F6E}">
      <dgm:prSet custT="1"/>
      <dgm:spPr/>
      <dgm:t>
        <a:bodyPr/>
        <a:lstStyle/>
        <a:p>
          <a:r>
            <a:rPr lang="es-CL" sz="1400" dirty="0"/>
            <a:t>Exportaciones</a:t>
          </a:r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 sz="1400"/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400"/>
        </a:p>
      </dgm:t>
    </dgm:pt>
    <dgm:pt modelId="{7522282C-984F-4C9F-BEBC-9DCAB102222E}">
      <dgm:prSet custT="1"/>
      <dgm:spPr/>
      <dgm:t>
        <a:bodyPr/>
        <a:lstStyle/>
        <a:p>
          <a:r>
            <a:rPr lang="es-CL" sz="1400" dirty="0"/>
            <a:t>Mercados mayoristas</a:t>
          </a:r>
        </a:p>
      </dgm:t>
    </dgm:pt>
    <dgm:pt modelId="{B39EB30B-E117-44EC-A58B-ECB117DBBE91}" type="parTrans" cxnId="{D7BA5A42-5BD4-4362-A440-1F66796E5F4F}">
      <dgm:prSet/>
      <dgm:spPr/>
      <dgm:t>
        <a:bodyPr/>
        <a:lstStyle/>
        <a:p>
          <a:endParaRPr lang="es-CL" sz="1400"/>
        </a:p>
      </dgm:t>
    </dgm:pt>
    <dgm:pt modelId="{3B441B62-FB37-49DD-9BDF-0FCD8C5E5AD6}" type="sibTrans" cxnId="{D7BA5A42-5BD4-4362-A440-1F66796E5F4F}">
      <dgm:prSet/>
      <dgm:spPr/>
      <dgm:t>
        <a:bodyPr/>
        <a:lstStyle/>
        <a:p>
          <a:endParaRPr lang="es-CL" sz="1400"/>
        </a:p>
      </dgm:t>
    </dgm:pt>
    <dgm:pt modelId="{1D9251E4-7E8E-474B-9F2A-FCA85A86DD82}">
      <dgm:prSet custT="1"/>
      <dgm:spPr/>
      <dgm:t>
        <a:bodyPr/>
        <a:lstStyle/>
        <a:p>
          <a:r>
            <a:rPr lang="es-CL" sz="1400" dirty="0"/>
            <a:t>Importaciones </a:t>
          </a:r>
        </a:p>
      </dgm:t>
    </dgm:pt>
    <dgm:pt modelId="{2B4FD19F-86FE-4DA5-9382-385BF85E1346}" type="parTrans" cxnId="{A86186F3-879A-4594-A9EC-291CC43CF9E5}">
      <dgm:prSet/>
      <dgm:spPr/>
      <dgm:t>
        <a:bodyPr/>
        <a:lstStyle/>
        <a:p>
          <a:endParaRPr lang="es-CL" sz="1400"/>
        </a:p>
      </dgm:t>
    </dgm:pt>
    <dgm:pt modelId="{9FCB7C18-918E-44E6-93B1-A881F573A365}" type="sibTrans" cxnId="{A86186F3-879A-4594-A9EC-291CC43CF9E5}">
      <dgm:prSet/>
      <dgm:spPr/>
      <dgm:t>
        <a:bodyPr/>
        <a:lstStyle/>
        <a:p>
          <a:endParaRPr lang="es-CL" sz="1400"/>
        </a:p>
      </dgm:t>
    </dgm:pt>
    <dgm:pt modelId="{51E366C8-AB90-4A02-9F40-C1021491872A}">
      <dgm:prSet custT="1"/>
      <dgm:spPr/>
      <dgm:t>
        <a:bodyPr/>
        <a:lstStyle/>
        <a:p>
          <a:r>
            <a:rPr lang="es-CL" sz="1400" dirty="0"/>
            <a:t>Empresas</a:t>
          </a:r>
        </a:p>
      </dgm:t>
    </dgm:pt>
    <dgm:pt modelId="{E9E5BA9A-5AA5-45C1-9752-85CE6EBFC4A6}" type="parTrans" cxnId="{CF5DE318-409D-4B54-B641-D6DFC5A05A18}">
      <dgm:prSet/>
      <dgm:spPr/>
      <dgm:t>
        <a:bodyPr/>
        <a:lstStyle/>
        <a:p>
          <a:endParaRPr lang="es-CL" sz="1400"/>
        </a:p>
      </dgm:t>
    </dgm:pt>
    <dgm:pt modelId="{35362FE3-DD86-4A40-85E8-106C8E2C85D3}" type="sibTrans" cxnId="{CF5DE318-409D-4B54-B641-D6DFC5A05A18}">
      <dgm:prSet/>
      <dgm:spPr/>
      <dgm:t>
        <a:bodyPr/>
        <a:lstStyle/>
        <a:p>
          <a:endParaRPr lang="es-CL" sz="1400"/>
        </a:p>
      </dgm:t>
    </dgm:pt>
    <dgm:pt modelId="{98876ADD-2D4B-478F-861D-0E85149578B5}">
      <dgm:prSet custT="1"/>
      <dgm:spPr/>
      <dgm:t>
        <a:bodyPr/>
        <a:lstStyle/>
        <a:p>
          <a:r>
            <a:rPr lang="es-CL" sz="1400" dirty="0"/>
            <a:t>Evolución histórica</a:t>
          </a:r>
        </a:p>
      </dgm:t>
    </dgm:pt>
    <dgm:pt modelId="{81485602-9B29-4BC1-BC86-4E3AD162CC00}" type="parTrans" cxnId="{8561FE78-9712-4113-B330-381C99A0FA54}">
      <dgm:prSet/>
      <dgm:spPr/>
      <dgm:t>
        <a:bodyPr/>
        <a:lstStyle/>
        <a:p>
          <a:endParaRPr lang="es-CL" sz="1400"/>
        </a:p>
      </dgm:t>
    </dgm:pt>
    <dgm:pt modelId="{042D9840-2C32-4FBC-AAF0-22B68A00EE21}" type="sibTrans" cxnId="{8561FE78-9712-4113-B330-381C99A0FA54}">
      <dgm:prSet/>
      <dgm:spPr/>
      <dgm:t>
        <a:bodyPr/>
        <a:lstStyle/>
        <a:p>
          <a:endParaRPr lang="es-CL" sz="1400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9" custLinFactY="-76186" custLinFactNeighborX="-2842" custLinFactNeighborY="-100000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F98FB22C-E1F7-48CE-84EF-E8A89142A6F9}" type="pres">
      <dgm:prSet presAssocID="{8E01CE8C-3AC0-4851-B335-89F7E4079F6E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81D343BA-0FC5-437B-BAD8-9301E6EC0425}" type="pres">
      <dgm:prSet presAssocID="{97DF087E-F62F-4C1D-BA8A-B3823D2A606B}" presName="spacer" presStyleCnt="0"/>
      <dgm:spPr/>
    </dgm:pt>
    <dgm:pt modelId="{11139F98-A288-4B5E-803F-7FF4C455C18C}" type="pres">
      <dgm:prSet presAssocID="{1D9251E4-7E8E-474B-9F2A-FCA85A86DD82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3C19AE31-30F3-44EF-9C41-95E740FA45C5}" type="pres">
      <dgm:prSet presAssocID="{9FCB7C18-918E-44E6-93B1-A881F573A365}" presName="spacer" presStyleCnt="0"/>
      <dgm:spPr/>
    </dgm:pt>
    <dgm:pt modelId="{70CD446C-BE44-44E3-B882-1B82565D2144}" type="pres">
      <dgm:prSet presAssocID="{B5348D54-E1B0-4C06-B64C-1EF466EF69AD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8442959A-ED9C-4A1A-AB28-134FDE2D1E19}" type="pres">
      <dgm:prSet presAssocID="{8FDD599B-3938-45DB-AADF-D7EBD5655DC0}" presName="spacer" presStyleCnt="0"/>
      <dgm:spPr/>
    </dgm:pt>
    <dgm:pt modelId="{F32E20CA-D713-45C4-9AEB-A271CFD13B78}" type="pres">
      <dgm:prSet presAssocID="{7522282C-984F-4C9F-BEBC-9DCAB102222E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1D9833CC-9EA4-4546-AB23-F9763E88C74F}" type="pres">
      <dgm:prSet presAssocID="{3B441B62-FB37-49DD-9BDF-0FCD8C5E5AD6}" presName="spacer" presStyleCnt="0"/>
      <dgm:spPr/>
    </dgm:pt>
    <dgm:pt modelId="{1F492FAE-2B38-4544-8AC7-04F42223A65D}" type="pres">
      <dgm:prSet presAssocID="{51E366C8-AB90-4A02-9F40-C1021491872A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1083F70A-AE38-4D52-94D8-28CC83397D3A}" type="pres">
      <dgm:prSet presAssocID="{35362FE3-DD86-4A40-85E8-106C8E2C85D3}" presName="spacer" presStyleCnt="0"/>
      <dgm:spPr/>
    </dgm:pt>
    <dgm:pt modelId="{62194439-271A-4CD3-985F-C25D442E1B7A}" type="pres">
      <dgm:prSet presAssocID="{7B3CEDDA-B2D5-4677-B413-CC19F4FBF7F9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65E014F4-6FA3-4C52-AA54-C766534B44C1}" type="pres">
      <dgm:prSet presAssocID="{DF2D000A-D2CE-46AE-BE9A-F9CAAD9C915F}" presName="spacer" presStyleCnt="0"/>
      <dgm:spPr/>
    </dgm:pt>
    <dgm:pt modelId="{BDE3809E-713D-43AE-8E5F-B2BB7C043941}" type="pres">
      <dgm:prSet presAssocID="{98876ADD-2D4B-478F-861D-0E85149578B5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421FD656-7717-463D-9A2A-7519A4F7C768}" type="pres">
      <dgm:prSet presAssocID="{042D9840-2C32-4FBC-AAF0-22B68A00EE21}" presName="spacer" presStyleCnt="0"/>
      <dgm:spPr/>
    </dgm:pt>
    <dgm:pt modelId="{A403C302-889C-407C-BA8F-E75766823292}" type="pres">
      <dgm:prSet presAssocID="{F2C914AC-4486-4716-8BAF-C026C9042C44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FAEB4C08-F180-4AF8-BD57-5276D69DBF49}" type="presOf" srcId="{F2C914AC-4486-4716-8BAF-C026C9042C44}" destId="{A403C302-889C-407C-BA8F-E75766823292}" srcOrd="0" destOrd="0" presId="urn:microsoft.com/office/officeart/2005/8/layout/vList2"/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45281414-6031-476A-B763-AB730EC11EF7}" srcId="{C2B0BC53-E054-4CCB-9171-C86720FC59DF}" destId="{B5348D54-E1B0-4C06-B64C-1EF466EF69AD}" srcOrd="3" destOrd="0" parTransId="{6EBE1A1E-5AC9-4D7D-8BEB-EAD9713BBDAC}" sibTransId="{8FDD599B-3938-45DB-AADF-D7EBD5655DC0}"/>
    <dgm:cxn modelId="{CF5DE318-409D-4B54-B641-D6DFC5A05A18}" srcId="{C2B0BC53-E054-4CCB-9171-C86720FC59DF}" destId="{51E366C8-AB90-4A02-9F40-C1021491872A}" srcOrd="5" destOrd="0" parTransId="{E9E5BA9A-5AA5-45C1-9752-85CE6EBFC4A6}" sibTransId="{35362FE3-DD86-4A40-85E8-106C8E2C85D3}"/>
    <dgm:cxn modelId="{FD67AD1B-9019-42F2-8DE9-534721CE8ADB}" type="presOf" srcId="{7522282C-984F-4C9F-BEBC-9DCAB102222E}" destId="{F32E20CA-D713-45C4-9AEB-A271CFD13B78}" srcOrd="0" destOrd="0" presId="urn:microsoft.com/office/officeart/2005/8/layout/vList2"/>
    <dgm:cxn modelId="{3ABDD821-F9F9-4767-9381-7E248EF2A9D6}" type="presOf" srcId="{98876ADD-2D4B-478F-861D-0E85149578B5}" destId="{BDE3809E-713D-43AE-8E5F-B2BB7C043941}" srcOrd="0" destOrd="0" presId="urn:microsoft.com/office/officeart/2005/8/layout/vList2"/>
    <dgm:cxn modelId="{29425222-755E-4EC2-95F6-7338A4CEE9C0}" type="presOf" srcId="{8E01CE8C-3AC0-4851-B335-89F7E4079F6E}" destId="{F98FB22C-E1F7-48CE-84EF-E8A89142A6F9}" srcOrd="0" destOrd="0" presId="urn:microsoft.com/office/officeart/2005/8/layout/vList2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02FE140-F047-46CE-93C2-F0E59475FAA1}" type="presOf" srcId="{7B3CEDDA-B2D5-4677-B413-CC19F4FBF7F9}" destId="{62194439-271A-4CD3-985F-C25D442E1B7A}" srcOrd="0" destOrd="0" presId="urn:microsoft.com/office/officeart/2005/8/layout/vList2"/>
    <dgm:cxn modelId="{D7BA5A42-5BD4-4362-A440-1F66796E5F4F}" srcId="{C2B0BC53-E054-4CCB-9171-C86720FC59DF}" destId="{7522282C-984F-4C9F-BEBC-9DCAB102222E}" srcOrd="4" destOrd="0" parTransId="{B39EB30B-E117-44EC-A58B-ECB117DBBE91}" sibTransId="{3B441B62-FB37-49DD-9BDF-0FCD8C5E5AD6}"/>
    <dgm:cxn modelId="{7315D570-88B8-416A-8A56-5505B656CC1B}" srcId="{C2B0BC53-E054-4CCB-9171-C86720FC59DF}" destId="{7B3CEDDA-B2D5-4677-B413-CC19F4FBF7F9}" srcOrd="6" destOrd="0" parTransId="{CA503591-810B-48E6-A21D-EC06F862F712}" sibTransId="{DF2D000A-D2CE-46AE-BE9A-F9CAAD9C915F}"/>
    <dgm:cxn modelId="{F3D72878-A298-4C4D-B9B2-955972BACBBC}" type="presOf" srcId="{1D9251E4-7E8E-474B-9F2A-FCA85A86DD82}" destId="{11139F98-A288-4B5E-803F-7FF4C455C18C}" srcOrd="0" destOrd="0" presId="urn:microsoft.com/office/officeart/2005/8/layout/vList2"/>
    <dgm:cxn modelId="{8561FE78-9712-4113-B330-381C99A0FA54}" srcId="{C2B0BC53-E054-4CCB-9171-C86720FC59DF}" destId="{98876ADD-2D4B-478F-861D-0E85149578B5}" srcOrd="7" destOrd="0" parTransId="{81485602-9B29-4BC1-BC86-4E3AD162CC00}" sibTransId="{042D9840-2C32-4FBC-AAF0-22B68A00EE21}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E15FDEBB-AA30-4624-A647-3EE869D0B2C4}" srcId="{C2B0BC53-E054-4CCB-9171-C86720FC59DF}" destId="{8E01CE8C-3AC0-4851-B335-89F7E4079F6E}" srcOrd="1" destOrd="0" parTransId="{3AE9990B-0950-4A50-A722-041AC2115633}" sibTransId="{97DF087E-F62F-4C1D-BA8A-B3823D2A606B}"/>
    <dgm:cxn modelId="{0F211EDC-6618-4A94-B8B9-534DCFF64521}" type="presOf" srcId="{B5348D54-E1B0-4C06-B64C-1EF466EF69AD}" destId="{70CD446C-BE44-44E3-B882-1B82565D2144}" srcOrd="0" destOrd="0" presId="urn:microsoft.com/office/officeart/2005/8/layout/vList2"/>
    <dgm:cxn modelId="{C5F8E4DE-4835-4B45-8BC0-E3E2E132294C}" type="presOf" srcId="{51E366C8-AB90-4A02-9F40-C1021491872A}" destId="{1F492FAE-2B38-4544-8AC7-04F42223A65D}" srcOrd="0" destOrd="0" presId="urn:microsoft.com/office/officeart/2005/8/layout/vList2"/>
    <dgm:cxn modelId="{35E156E6-C669-4F97-8C85-28C995147C42}" srcId="{C2B0BC53-E054-4CCB-9171-C86720FC59DF}" destId="{F2C914AC-4486-4716-8BAF-C026C9042C44}" srcOrd="8" destOrd="0" parTransId="{34BC77F9-698D-4722-AE24-5C9C515E210D}" sibTransId="{FAA63A13-FE80-4BA9-99CB-6C4C857BD98E}"/>
    <dgm:cxn modelId="{A86186F3-879A-4594-A9EC-291CC43CF9E5}" srcId="{C2B0BC53-E054-4CCB-9171-C86720FC59DF}" destId="{1D9251E4-7E8E-474B-9F2A-FCA85A86DD82}" srcOrd="2" destOrd="0" parTransId="{2B4FD19F-86FE-4DA5-9382-385BF85E1346}" sibTransId="{9FCB7C18-918E-44E6-93B1-A881F573A365}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26C51488-0579-410C-807B-25188148E863}" type="presParOf" srcId="{1F6D38BD-2110-42FB-B4C5-B34E9A64E923}" destId="{F98FB22C-E1F7-48CE-84EF-E8A89142A6F9}" srcOrd="2" destOrd="0" presId="urn:microsoft.com/office/officeart/2005/8/layout/vList2"/>
    <dgm:cxn modelId="{63062E83-F613-46FE-846E-6364A30EA2CC}" type="presParOf" srcId="{1F6D38BD-2110-42FB-B4C5-B34E9A64E923}" destId="{81D343BA-0FC5-437B-BAD8-9301E6EC0425}" srcOrd="3" destOrd="0" presId="urn:microsoft.com/office/officeart/2005/8/layout/vList2"/>
    <dgm:cxn modelId="{6590C574-D402-40B6-AF1D-363F7AE70BCE}" type="presParOf" srcId="{1F6D38BD-2110-42FB-B4C5-B34E9A64E923}" destId="{11139F98-A288-4B5E-803F-7FF4C455C18C}" srcOrd="4" destOrd="0" presId="urn:microsoft.com/office/officeart/2005/8/layout/vList2"/>
    <dgm:cxn modelId="{A2D449C8-4F96-4B2D-9C6A-849FB506A9F6}" type="presParOf" srcId="{1F6D38BD-2110-42FB-B4C5-B34E9A64E923}" destId="{3C19AE31-30F3-44EF-9C41-95E740FA45C5}" srcOrd="5" destOrd="0" presId="urn:microsoft.com/office/officeart/2005/8/layout/vList2"/>
    <dgm:cxn modelId="{F390D31F-CF70-42FE-9120-BD95C9F16660}" type="presParOf" srcId="{1F6D38BD-2110-42FB-B4C5-B34E9A64E923}" destId="{70CD446C-BE44-44E3-B882-1B82565D2144}" srcOrd="6" destOrd="0" presId="urn:microsoft.com/office/officeart/2005/8/layout/vList2"/>
    <dgm:cxn modelId="{8A12E2AC-CE63-4095-9BCA-A89B62EF6061}" type="presParOf" srcId="{1F6D38BD-2110-42FB-B4C5-B34E9A64E923}" destId="{8442959A-ED9C-4A1A-AB28-134FDE2D1E19}" srcOrd="7" destOrd="0" presId="urn:microsoft.com/office/officeart/2005/8/layout/vList2"/>
    <dgm:cxn modelId="{8DA09019-4FD1-43D3-B10B-ED100B5E43D5}" type="presParOf" srcId="{1F6D38BD-2110-42FB-B4C5-B34E9A64E923}" destId="{F32E20CA-D713-45C4-9AEB-A271CFD13B78}" srcOrd="8" destOrd="0" presId="urn:microsoft.com/office/officeart/2005/8/layout/vList2"/>
    <dgm:cxn modelId="{D1C5AC32-C85F-4B3A-AFC9-4CDC98A7CF67}" type="presParOf" srcId="{1F6D38BD-2110-42FB-B4C5-B34E9A64E923}" destId="{1D9833CC-9EA4-4546-AB23-F9763E88C74F}" srcOrd="9" destOrd="0" presId="urn:microsoft.com/office/officeart/2005/8/layout/vList2"/>
    <dgm:cxn modelId="{1229B956-6F21-44E8-BEF6-1B64C74680D6}" type="presParOf" srcId="{1F6D38BD-2110-42FB-B4C5-B34E9A64E923}" destId="{1F492FAE-2B38-4544-8AC7-04F42223A65D}" srcOrd="10" destOrd="0" presId="urn:microsoft.com/office/officeart/2005/8/layout/vList2"/>
    <dgm:cxn modelId="{BED10F79-2A7D-41C3-8633-07303A1D76A4}" type="presParOf" srcId="{1F6D38BD-2110-42FB-B4C5-B34E9A64E923}" destId="{1083F70A-AE38-4D52-94D8-28CC83397D3A}" srcOrd="11" destOrd="0" presId="urn:microsoft.com/office/officeart/2005/8/layout/vList2"/>
    <dgm:cxn modelId="{A5BC2A26-76E0-484D-BA03-28FC4DFE0EF2}" type="presParOf" srcId="{1F6D38BD-2110-42FB-B4C5-B34E9A64E923}" destId="{62194439-271A-4CD3-985F-C25D442E1B7A}" srcOrd="12" destOrd="0" presId="urn:microsoft.com/office/officeart/2005/8/layout/vList2"/>
    <dgm:cxn modelId="{13A2589E-44D5-4C12-976F-09415259F68A}" type="presParOf" srcId="{1F6D38BD-2110-42FB-B4C5-B34E9A64E923}" destId="{65E014F4-6FA3-4C52-AA54-C766534B44C1}" srcOrd="13" destOrd="0" presId="urn:microsoft.com/office/officeart/2005/8/layout/vList2"/>
    <dgm:cxn modelId="{EEBF3D2A-2935-496B-B002-A3967E674DC2}" type="presParOf" srcId="{1F6D38BD-2110-42FB-B4C5-B34E9A64E923}" destId="{BDE3809E-713D-43AE-8E5F-B2BB7C043941}" srcOrd="14" destOrd="0" presId="urn:microsoft.com/office/officeart/2005/8/layout/vList2"/>
    <dgm:cxn modelId="{5CE1F13E-A435-4E63-B63E-15EB228B7104}" type="presParOf" srcId="{1F6D38BD-2110-42FB-B4C5-B34E9A64E923}" destId="{421FD656-7717-463D-9A2A-7519A4F7C768}" srcOrd="15" destOrd="0" presId="urn:microsoft.com/office/officeart/2005/8/layout/vList2"/>
    <dgm:cxn modelId="{B5991E2A-A7C0-4781-AD81-69AE6BF4D2F5}" type="presParOf" srcId="{1F6D38BD-2110-42FB-B4C5-B34E9A64E923}" destId="{A403C302-889C-407C-BA8F-E75766823292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DD5FFDC-65E5-40CE-8D85-FBAA01FC1842}" type="doc">
      <dgm:prSet loTypeId="urn:microsoft.com/office/officeart/2008/layout/HexagonCluster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E5406EC5-94D9-45D3-B9B0-CEB5D86977E4}">
      <dgm:prSet phldrT="[Texto]"/>
      <dgm:spPr/>
      <dgm:t>
        <a:bodyPr/>
        <a:lstStyle/>
        <a:p>
          <a:r>
            <a:rPr lang="es-CL" dirty="0"/>
            <a:t>Frutos de hueso</a:t>
          </a:r>
        </a:p>
      </dgm:t>
    </dgm:pt>
    <dgm:pt modelId="{51EAD458-5B7B-4A8F-89F3-BB6E198A2E54}" type="parTrans" cxnId="{D2EDBC96-9FA8-48B4-99FC-FC903C949068}">
      <dgm:prSet/>
      <dgm:spPr/>
      <dgm:t>
        <a:bodyPr/>
        <a:lstStyle/>
        <a:p>
          <a:endParaRPr lang="es-CL"/>
        </a:p>
      </dgm:t>
    </dgm:pt>
    <dgm:pt modelId="{D661EF84-F8B4-4378-A80B-E6EABFA12EEB}" type="sibTrans" cxnId="{D2EDBC96-9FA8-48B4-99FC-FC903C949068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es-CL"/>
        </a:p>
      </dgm:t>
    </dgm:pt>
    <dgm:pt modelId="{A1B02870-57DF-454B-80BE-AE8A4E54499E}">
      <dgm:prSet phldrT="[Texto]"/>
      <dgm:spPr/>
      <dgm:t>
        <a:bodyPr/>
        <a:lstStyle/>
        <a:p>
          <a:r>
            <a:rPr lang="es-CL" dirty="0"/>
            <a:t>Frutos secos</a:t>
          </a:r>
        </a:p>
      </dgm:t>
    </dgm:pt>
    <dgm:pt modelId="{673A5BE0-C982-4FF5-A099-0F05B946319B}" type="parTrans" cxnId="{18FA8DD3-6D78-44B1-8D1F-6B7B7403A332}">
      <dgm:prSet/>
      <dgm:spPr/>
      <dgm:t>
        <a:bodyPr/>
        <a:lstStyle/>
        <a:p>
          <a:endParaRPr lang="es-CL"/>
        </a:p>
      </dgm:t>
    </dgm:pt>
    <dgm:pt modelId="{9EB7836A-9666-4951-A56F-C490935038AF}" type="sibTrans" cxnId="{18FA8DD3-6D78-44B1-8D1F-6B7B7403A332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es-CL"/>
        </a:p>
      </dgm:t>
    </dgm:pt>
    <dgm:pt modelId="{D720C747-DF2B-42E7-824D-DCF18FDC0144}">
      <dgm:prSet phldrT="[Texto]"/>
      <dgm:spPr/>
      <dgm:t>
        <a:bodyPr/>
        <a:lstStyle/>
        <a:p>
          <a:r>
            <a:rPr lang="es-CL" dirty="0" err="1"/>
            <a:t>Berries</a:t>
          </a:r>
          <a:endParaRPr lang="es-CL" dirty="0"/>
        </a:p>
      </dgm:t>
    </dgm:pt>
    <dgm:pt modelId="{F8E17767-EF41-40FD-9A70-926126C8AEC2}" type="parTrans" cxnId="{70ACB561-9285-4B01-B0CB-05B9E7980CCE}">
      <dgm:prSet/>
      <dgm:spPr/>
      <dgm:t>
        <a:bodyPr/>
        <a:lstStyle/>
        <a:p>
          <a:endParaRPr lang="es-CL"/>
        </a:p>
      </dgm:t>
    </dgm:pt>
    <dgm:pt modelId="{493DC62B-426A-4E94-9B71-88E21E806958}" type="sibTrans" cxnId="{70ACB561-9285-4B01-B0CB-05B9E7980CCE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es-CL"/>
        </a:p>
      </dgm:t>
    </dgm:pt>
    <dgm:pt modelId="{FF03EAF6-F70B-4F2B-B92E-8EB95AF84EB1}">
      <dgm:prSet/>
      <dgm:spPr/>
      <dgm:t>
        <a:bodyPr/>
        <a:lstStyle/>
        <a:p>
          <a:r>
            <a:rPr lang="es-CL" dirty="0"/>
            <a:t>Cítricos</a:t>
          </a:r>
        </a:p>
      </dgm:t>
    </dgm:pt>
    <dgm:pt modelId="{A3925961-802D-4D3E-93AC-2A25B51F1FC1}" type="parTrans" cxnId="{7AD559F9-616C-4BD6-93B0-139F9D6AEE78}">
      <dgm:prSet/>
      <dgm:spPr/>
      <dgm:t>
        <a:bodyPr/>
        <a:lstStyle/>
        <a:p>
          <a:endParaRPr lang="es-CL"/>
        </a:p>
      </dgm:t>
    </dgm:pt>
    <dgm:pt modelId="{76843FFE-58BB-4AF7-B025-6E4F86A9F9C2}" type="sibTrans" cxnId="{7AD559F9-616C-4BD6-93B0-139F9D6AEE78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es-CL"/>
        </a:p>
      </dgm:t>
    </dgm:pt>
    <dgm:pt modelId="{6B55BCC0-60BF-4F9C-A04C-ADC689B32A09}">
      <dgm:prSet/>
      <dgm:spPr/>
      <dgm:t>
        <a:bodyPr/>
        <a:lstStyle/>
        <a:p>
          <a:r>
            <a:rPr lang="es-CL" dirty="0"/>
            <a:t>Frutos de pepita</a:t>
          </a:r>
        </a:p>
      </dgm:t>
    </dgm:pt>
    <dgm:pt modelId="{C5FA6D9F-CA7C-4A95-AAA4-60F9854B3C4C}" type="parTrans" cxnId="{4DFEC3D2-AB27-4787-A5EF-A63B101494D7}">
      <dgm:prSet/>
      <dgm:spPr/>
      <dgm:t>
        <a:bodyPr/>
        <a:lstStyle/>
        <a:p>
          <a:endParaRPr lang="es-CL"/>
        </a:p>
      </dgm:t>
    </dgm:pt>
    <dgm:pt modelId="{08750D52-BF53-41D0-99B7-F1CE7549C64E}" type="sibTrans" cxnId="{4DFEC3D2-AB27-4787-A5EF-A63B101494D7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es-CL"/>
        </a:p>
      </dgm:t>
    </dgm:pt>
    <dgm:pt modelId="{D321DD65-5D01-459B-95FA-9564F98C0796}">
      <dgm:prSet/>
      <dgm:spPr/>
      <dgm:t>
        <a:bodyPr/>
        <a:lstStyle/>
        <a:p>
          <a:r>
            <a:rPr lang="es-CL" dirty="0"/>
            <a:t>Frutos oleaginoso</a:t>
          </a:r>
        </a:p>
      </dgm:t>
    </dgm:pt>
    <dgm:pt modelId="{AAB99DFF-2306-4B6D-80A9-FC8380524A6A}" type="parTrans" cxnId="{28819DDC-0B0B-49AE-BAD4-5E0D1A2C9043}">
      <dgm:prSet/>
      <dgm:spPr/>
      <dgm:t>
        <a:bodyPr/>
        <a:lstStyle/>
        <a:p>
          <a:endParaRPr lang="es-CL"/>
        </a:p>
      </dgm:t>
    </dgm:pt>
    <dgm:pt modelId="{4A0F9EB4-14EC-4F61-A3E0-78A8A9D09F8E}" type="sibTrans" cxnId="{28819DDC-0B0B-49AE-BAD4-5E0D1A2C9043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  <dgm:t>
        <a:bodyPr/>
        <a:lstStyle/>
        <a:p>
          <a:endParaRPr lang="es-CL"/>
        </a:p>
      </dgm:t>
    </dgm:pt>
    <dgm:pt modelId="{5FEB956D-549F-4D22-9684-0AB69F97A31E}">
      <dgm:prSet/>
      <dgm:spPr/>
      <dgm:t>
        <a:bodyPr/>
        <a:lstStyle/>
        <a:p>
          <a:r>
            <a:rPr lang="es-CL" dirty="0" err="1"/>
            <a:t>Fruos</a:t>
          </a:r>
          <a:r>
            <a:rPr lang="es-CL" dirty="0"/>
            <a:t> tropicales</a:t>
          </a:r>
        </a:p>
      </dgm:t>
    </dgm:pt>
    <dgm:pt modelId="{24AF42B5-FBB8-40AF-95B0-EAB92A5C9DD0}" type="parTrans" cxnId="{75540DF9-D0EA-4DF2-900E-51A6FED333F9}">
      <dgm:prSet/>
      <dgm:spPr/>
      <dgm:t>
        <a:bodyPr/>
        <a:lstStyle/>
        <a:p>
          <a:endParaRPr lang="es-CL"/>
        </a:p>
      </dgm:t>
    </dgm:pt>
    <dgm:pt modelId="{43AEEAE1-4E40-4F48-9454-9DEA87E68DB2}" type="sibTrans" cxnId="{75540DF9-D0EA-4DF2-900E-51A6FED333F9}">
      <dgm:prSet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es-CL"/>
        </a:p>
      </dgm:t>
    </dgm:pt>
    <dgm:pt modelId="{993552EB-A802-437E-944A-1C5474EAB50E}" type="pres">
      <dgm:prSet presAssocID="{DDD5FFDC-65E5-40CE-8D85-FBAA01FC1842}" presName="Name0" presStyleCnt="0">
        <dgm:presLayoutVars>
          <dgm:chMax val="21"/>
          <dgm:chPref val="21"/>
        </dgm:presLayoutVars>
      </dgm:prSet>
      <dgm:spPr/>
    </dgm:pt>
    <dgm:pt modelId="{1ADF038A-863E-4F61-A3A4-619D27443381}" type="pres">
      <dgm:prSet presAssocID="{E5406EC5-94D9-45D3-B9B0-CEB5D86977E4}" presName="text1" presStyleCnt="0"/>
      <dgm:spPr/>
    </dgm:pt>
    <dgm:pt modelId="{D4C3F7C6-3657-480E-A391-F6B853709044}" type="pres">
      <dgm:prSet presAssocID="{E5406EC5-94D9-45D3-B9B0-CEB5D86977E4}" presName="textRepeatNode" presStyleLbl="alignNode1" presStyleIdx="0" presStyleCnt="7">
        <dgm:presLayoutVars>
          <dgm:chMax val="0"/>
          <dgm:chPref val="0"/>
          <dgm:bulletEnabled val="1"/>
        </dgm:presLayoutVars>
      </dgm:prSet>
      <dgm:spPr/>
    </dgm:pt>
    <dgm:pt modelId="{86D4C2A3-6ED4-469B-8DE1-ADABD2A9508F}" type="pres">
      <dgm:prSet presAssocID="{E5406EC5-94D9-45D3-B9B0-CEB5D86977E4}" presName="textaccent1" presStyleCnt="0"/>
      <dgm:spPr/>
    </dgm:pt>
    <dgm:pt modelId="{637F14BD-33B7-4F57-BB36-BA503105EB23}" type="pres">
      <dgm:prSet presAssocID="{E5406EC5-94D9-45D3-B9B0-CEB5D86977E4}" presName="accentRepeatNode" presStyleLbl="solidAlignAcc1" presStyleIdx="0" presStyleCnt="14"/>
      <dgm:spPr/>
    </dgm:pt>
    <dgm:pt modelId="{D6CF48FF-2BD3-4393-826E-3DD089CC0E33}" type="pres">
      <dgm:prSet presAssocID="{D661EF84-F8B4-4378-A80B-E6EABFA12EEB}" presName="image1" presStyleCnt="0"/>
      <dgm:spPr/>
    </dgm:pt>
    <dgm:pt modelId="{D4F14148-65C8-42A8-A170-F3D993EA2875}" type="pres">
      <dgm:prSet presAssocID="{D661EF84-F8B4-4378-A80B-E6EABFA12EEB}" presName="imageRepeatNode" presStyleLbl="alignAcc1" presStyleIdx="0" presStyleCnt="7"/>
      <dgm:spPr/>
    </dgm:pt>
    <dgm:pt modelId="{BE45EB9F-A5F1-44BB-95D7-1949E382401F}" type="pres">
      <dgm:prSet presAssocID="{D661EF84-F8B4-4378-A80B-E6EABFA12EEB}" presName="imageaccent1" presStyleCnt="0"/>
      <dgm:spPr/>
    </dgm:pt>
    <dgm:pt modelId="{2029D43D-CDA3-4664-A896-B08C88FE30C1}" type="pres">
      <dgm:prSet presAssocID="{D661EF84-F8B4-4378-A80B-E6EABFA12EEB}" presName="accentRepeatNode" presStyleLbl="solidAlignAcc1" presStyleIdx="1" presStyleCnt="14"/>
      <dgm:spPr/>
    </dgm:pt>
    <dgm:pt modelId="{FA56891F-8294-4F54-B44B-1BF3A6C48B56}" type="pres">
      <dgm:prSet presAssocID="{6B55BCC0-60BF-4F9C-A04C-ADC689B32A09}" presName="text2" presStyleCnt="0"/>
      <dgm:spPr/>
    </dgm:pt>
    <dgm:pt modelId="{5EA40104-6C56-4040-91EE-F4086BC0FCD7}" type="pres">
      <dgm:prSet presAssocID="{6B55BCC0-60BF-4F9C-A04C-ADC689B32A09}" presName="textRepeatNode" presStyleLbl="alignNode1" presStyleIdx="1" presStyleCnt="7">
        <dgm:presLayoutVars>
          <dgm:chMax val="0"/>
          <dgm:chPref val="0"/>
          <dgm:bulletEnabled val="1"/>
        </dgm:presLayoutVars>
      </dgm:prSet>
      <dgm:spPr/>
    </dgm:pt>
    <dgm:pt modelId="{995C46C8-3A1D-4B70-9F8B-C07533FAC860}" type="pres">
      <dgm:prSet presAssocID="{6B55BCC0-60BF-4F9C-A04C-ADC689B32A09}" presName="textaccent2" presStyleCnt="0"/>
      <dgm:spPr/>
    </dgm:pt>
    <dgm:pt modelId="{62A19B29-6966-4A4D-97F4-31AAA4076B55}" type="pres">
      <dgm:prSet presAssocID="{6B55BCC0-60BF-4F9C-A04C-ADC689B32A09}" presName="accentRepeatNode" presStyleLbl="solidAlignAcc1" presStyleIdx="2" presStyleCnt="14"/>
      <dgm:spPr/>
    </dgm:pt>
    <dgm:pt modelId="{62AADFB6-BE79-4876-8D23-67A328D9E5D2}" type="pres">
      <dgm:prSet presAssocID="{08750D52-BF53-41D0-99B7-F1CE7549C64E}" presName="image2" presStyleCnt="0"/>
      <dgm:spPr/>
    </dgm:pt>
    <dgm:pt modelId="{6A6A6F1D-3998-4C00-94F5-56DD77435867}" type="pres">
      <dgm:prSet presAssocID="{08750D52-BF53-41D0-99B7-F1CE7549C64E}" presName="imageRepeatNode" presStyleLbl="alignAcc1" presStyleIdx="1" presStyleCnt="7"/>
      <dgm:spPr/>
    </dgm:pt>
    <dgm:pt modelId="{CE9E889A-1141-4CD5-8E02-501E5E32903A}" type="pres">
      <dgm:prSet presAssocID="{08750D52-BF53-41D0-99B7-F1CE7549C64E}" presName="imageaccent2" presStyleCnt="0"/>
      <dgm:spPr/>
    </dgm:pt>
    <dgm:pt modelId="{F4BDB8B1-893F-4AE1-AFD0-31B0C98766B5}" type="pres">
      <dgm:prSet presAssocID="{08750D52-BF53-41D0-99B7-F1CE7549C64E}" presName="accentRepeatNode" presStyleLbl="solidAlignAcc1" presStyleIdx="3" presStyleCnt="14"/>
      <dgm:spPr/>
    </dgm:pt>
    <dgm:pt modelId="{DDF31384-2C1E-4DCE-8396-BD574E46E4A8}" type="pres">
      <dgm:prSet presAssocID="{FF03EAF6-F70B-4F2B-B92E-8EB95AF84EB1}" presName="text3" presStyleCnt="0"/>
      <dgm:spPr/>
    </dgm:pt>
    <dgm:pt modelId="{914A28AD-8A87-4796-9168-7145410B7625}" type="pres">
      <dgm:prSet presAssocID="{FF03EAF6-F70B-4F2B-B92E-8EB95AF84EB1}" presName="textRepeatNode" presStyleLbl="alignNode1" presStyleIdx="2" presStyleCnt="7">
        <dgm:presLayoutVars>
          <dgm:chMax val="0"/>
          <dgm:chPref val="0"/>
          <dgm:bulletEnabled val="1"/>
        </dgm:presLayoutVars>
      </dgm:prSet>
      <dgm:spPr/>
    </dgm:pt>
    <dgm:pt modelId="{DDDDEFA6-19F3-4799-8EFC-0DEE7A930496}" type="pres">
      <dgm:prSet presAssocID="{FF03EAF6-F70B-4F2B-B92E-8EB95AF84EB1}" presName="textaccent3" presStyleCnt="0"/>
      <dgm:spPr/>
    </dgm:pt>
    <dgm:pt modelId="{209EA0AF-2099-4BBC-998F-CB3285071A04}" type="pres">
      <dgm:prSet presAssocID="{FF03EAF6-F70B-4F2B-B92E-8EB95AF84EB1}" presName="accentRepeatNode" presStyleLbl="solidAlignAcc1" presStyleIdx="4" presStyleCnt="14"/>
      <dgm:spPr/>
    </dgm:pt>
    <dgm:pt modelId="{69D17F05-72A2-46E6-A469-7DA0AF8DA268}" type="pres">
      <dgm:prSet presAssocID="{76843FFE-58BB-4AF7-B025-6E4F86A9F9C2}" presName="image3" presStyleCnt="0"/>
      <dgm:spPr/>
    </dgm:pt>
    <dgm:pt modelId="{65E1676F-DD7E-4FBB-B25E-B07E134ED6AF}" type="pres">
      <dgm:prSet presAssocID="{76843FFE-58BB-4AF7-B025-6E4F86A9F9C2}" presName="imageRepeatNode" presStyleLbl="alignAcc1" presStyleIdx="2" presStyleCnt="7"/>
      <dgm:spPr/>
    </dgm:pt>
    <dgm:pt modelId="{989FF7D9-95CD-47AF-8607-1E2B5A38BB69}" type="pres">
      <dgm:prSet presAssocID="{76843FFE-58BB-4AF7-B025-6E4F86A9F9C2}" presName="imageaccent3" presStyleCnt="0"/>
      <dgm:spPr/>
    </dgm:pt>
    <dgm:pt modelId="{468C5201-5B35-4756-BE53-66CC98793C92}" type="pres">
      <dgm:prSet presAssocID="{76843FFE-58BB-4AF7-B025-6E4F86A9F9C2}" presName="accentRepeatNode" presStyleLbl="solidAlignAcc1" presStyleIdx="5" presStyleCnt="14"/>
      <dgm:spPr/>
    </dgm:pt>
    <dgm:pt modelId="{E702E196-757E-4BC5-BC4E-14DC56786BE6}" type="pres">
      <dgm:prSet presAssocID="{A1B02870-57DF-454B-80BE-AE8A4E54499E}" presName="text4" presStyleCnt="0"/>
      <dgm:spPr/>
    </dgm:pt>
    <dgm:pt modelId="{ED9EEEDD-D80E-4469-81DC-4AE147272E89}" type="pres">
      <dgm:prSet presAssocID="{A1B02870-57DF-454B-80BE-AE8A4E54499E}" presName="textRepeatNode" presStyleLbl="alignNode1" presStyleIdx="3" presStyleCnt="7">
        <dgm:presLayoutVars>
          <dgm:chMax val="0"/>
          <dgm:chPref val="0"/>
          <dgm:bulletEnabled val="1"/>
        </dgm:presLayoutVars>
      </dgm:prSet>
      <dgm:spPr/>
    </dgm:pt>
    <dgm:pt modelId="{AF3AAB12-08BC-4373-AE96-FCD0B14F008D}" type="pres">
      <dgm:prSet presAssocID="{A1B02870-57DF-454B-80BE-AE8A4E54499E}" presName="textaccent4" presStyleCnt="0"/>
      <dgm:spPr/>
    </dgm:pt>
    <dgm:pt modelId="{9F993BB3-9458-47FE-B0A9-398CC433BE28}" type="pres">
      <dgm:prSet presAssocID="{A1B02870-57DF-454B-80BE-AE8A4E54499E}" presName="accentRepeatNode" presStyleLbl="solidAlignAcc1" presStyleIdx="6" presStyleCnt="14"/>
      <dgm:spPr/>
    </dgm:pt>
    <dgm:pt modelId="{A9F25FB7-92A3-4F59-A4E0-9CF1FCA6EBAA}" type="pres">
      <dgm:prSet presAssocID="{9EB7836A-9666-4951-A56F-C490935038AF}" presName="image4" presStyleCnt="0"/>
      <dgm:spPr/>
    </dgm:pt>
    <dgm:pt modelId="{F34D07CC-D589-49A5-A251-3F88923874CD}" type="pres">
      <dgm:prSet presAssocID="{9EB7836A-9666-4951-A56F-C490935038AF}" presName="imageRepeatNode" presStyleLbl="alignAcc1" presStyleIdx="3" presStyleCnt="7"/>
      <dgm:spPr/>
    </dgm:pt>
    <dgm:pt modelId="{3A60AF14-E93D-44CA-BC1A-E7E4EDC6ED75}" type="pres">
      <dgm:prSet presAssocID="{9EB7836A-9666-4951-A56F-C490935038AF}" presName="imageaccent4" presStyleCnt="0"/>
      <dgm:spPr/>
    </dgm:pt>
    <dgm:pt modelId="{192F2FDE-4524-4E16-8EB6-9F4405229BC0}" type="pres">
      <dgm:prSet presAssocID="{9EB7836A-9666-4951-A56F-C490935038AF}" presName="accentRepeatNode" presStyleLbl="solidAlignAcc1" presStyleIdx="7" presStyleCnt="14"/>
      <dgm:spPr/>
    </dgm:pt>
    <dgm:pt modelId="{0CF53858-8ADA-49EB-B673-7C056FC95416}" type="pres">
      <dgm:prSet presAssocID="{D720C747-DF2B-42E7-824D-DCF18FDC0144}" presName="text5" presStyleCnt="0"/>
      <dgm:spPr/>
    </dgm:pt>
    <dgm:pt modelId="{68751EBB-EE02-4ECF-9621-5BE5B6397EFA}" type="pres">
      <dgm:prSet presAssocID="{D720C747-DF2B-42E7-824D-DCF18FDC0144}" presName="textRepeatNode" presStyleLbl="alignNode1" presStyleIdx="4" presStyleCnt="7">
        <dgm:presLayoutVars>
          <dgm:chMax val="0"/>
          <dgm:chPref val="0"/>
          <dgm:bulletEnabled val="1"/>
        </dgm:presLayoutVars>
      </dgm:prSet>
      <dgm:spPr/>
    </dgm:pt>
    <dgm:pt modelId="{E7F1EA69-AECC-45F0-8295-A376B5F29A08}" type="pres">
      <dgm:prSet presAssocID="{D720C747-DF2B-42E7-824D-DCF18FDC0144}" presName="textaccent5" presStyleCnt="0"/>
      <dgm:spPr/>
    </dgm:pt>
    <dgm:pt modelId="{8ED78E41-1821-4759-BD4B-A75CE0620E33}" type="pres">
      <dgm:prSet presAssocID="{D720C747-DF2B-42E7-824D-DCF18FDC0144}" presName="accentRepeatNode" presStyleLbl="solidAlignAcc1" presStyleIdx="8" presStyleCnt="14"/>
      <dgm:spPr/>
    </dgm:pt>
    <dgm:pt modelId="{D8D45C3C-3B0E-43F4-B0BF-3799D9629DD6}" type="pres">
      <dgm:prSet presAssocID="{493DC62B-426A-4E94-9B71-88E21E806958}" presName="image5" presStyleCnt="0"/>
      <dgm:spPr/>
    </dgm:pt>
    <dgm:pt modelId="{CD1031E3-EF27-4AD3-91C2-EDC6F71F6E43}" type="pres">
      <dgm:prSet presAssocID="{493DC62B-426A-4E94-9B71-88E21E806958}" presName="imageRepeatNode" presStyleLbl="alignAcc1" presStyleIdx="4" presStyleCnt="7"/>
      <dgm:spPr/>
    </dgm:pt>
    <dgm:pt modelId="{E2B3D593-1684-4F24-A11E-74927C33EB88}" type="pres">
      <dgm:prSet presAssocID="{493DC62B-426A-4E94-9B71-88E21E806958}" presName="imageaccent5" presStyleCnt="0"/>
      <dgm:spPr/>
    </dgm:pt>
    <dgm:pt modelId="{B69BE055-AF88-42AF-BF3D-9DAEBF466A1E}" type="pres">
      <dgm:prSet presAssocID="{493DC62B-426A-4E94-9B71-88E21E806958}" presName="accentRepeatNode" presStyleLbl="solidAlignAcc1" presStyleIdx="9" presStyleCnt="14"/>
      <dgm:spPr/>
    </dgm:pt>
    <dgm:pt modelId="{CA1DA56B-E5E4-4992-8080-51A7A9DCE09B}" type="pres">
      <dgm:prSet presAssocID="{D321DD65-5D01-459B-95FA-9564F98C0796}" presName="text6" presStyleCnt="0"/>
      <dgm:spPr/>
    </dgm:pt>
    <dgm:pt modelId="{DE094974-69F7-4196-89B9-BD796CCDBBA2}" type="pres">
      <dgm:prSet presAssocID="{D321DD65-5D01-459B-95FA-9564F98C0796}" presName="textRepeatNode" presStyleLbl="alignNode1" presStyleIdx="5" presStyleCnt="7">
        <dgm:presLayoutVars>
          <dgm:chMax val="0"/>
          <dgm:chPref val="0"/>
          <dgm:bulletEnabled val="1"/>
        </dgm:presLayoutVars>
      </dgm:prSet>
      <dgm:spPr/>
    </dgm:pt>
    <dgm:pt modelId="{86D8C93A-CABE-4B7C-BF85-527F0995680F}" type="pres">
      <dgm:prSet presAssocID="{D321DD65-5D01-459B-95FA-9564F98C0796}" presName="textaccent6" presStyleCnt="0"/>
      <dgm:spPr/>
    </dgm:pt>
    <dgm:pt modelId="{95FF9213-FA5B-4CAD-AAB5-B83A90AA5FD8}" type="pres">
      <dgm:prSet presAssocID="{D321DD65-5D01-459B-95FA-9564F98C0796}" presName="accentRepeatNode" presStyleLbl="solidAlignAcc1" presStyleIdx="10" presStyleCnt="14"/>
      <dgm:spPr/>
    </dgm:pt>
    <dgm:pt modelId="{FC137D65-C6B8-4F36-9938-0B024A034EBC}" type="pres">
      <dgm:prSet presAssocID="{4A0F9EB4-14EC-4F61-A3E0-78A8A9D09F8E}" presName="image6" presStyleCnt="0"/>
      <dgm:spPr/>
    </dgm:pt>
    <dgm:pt modelId="{CCCA190F-FF1A-404E-B52C-94EA16D1D32B}" type="pres">
      <dgm:prSet presAssocID="{4A0F9EB4-14EC-4F61-A3E0-78A8A9D09F8E}" presName="imageRepeatNode" presStyleLbl="alignAcc1" presStyleIdx="5" presStyleCnt="7"/>
      <dgm:spPr/>
    </dgm:pt>
    <dgm:pt modelId="{73241329-B0D0-44AD-8FD1-37E488879871}" type="pres">
      <dgm:prSet presAssocID="{4A0F9EB4-14EC-4F61-A3E0-78A8A9D09F8E}" presName="imageaccent6" presStyleCnt="0"/>
      <dgm:spPr/>
    </dgm:pt>
    <dgm:pt modelId="{74A891FD-2AD6-4DA9-925F-EF647707184A}" type="pres">
      <dgm:prSet presAssocID="{4A0F9EB4-14EC-4F61-A3E0-78A8A9D09F8E}" presName="accentRepeatNode" presStyleLbl="solidAlignAcc1" presStyleIdx="11" presStyleCnt="14"/>
      <dgm:spPr/>
    </dgm:pt>
    <dgm:pt modelId="{7EE7E90A-7E82-469C-8106-89E3FBF578A0}" type="pres">
      <dgm:prSet presAssocID="{5FEB956D-549F-4D22-9684-0AB69F97A31E}" presName="text7" presStyleCnt="0"/>
      <dgm:spPr/>
    </dgm:pt>
    <dgm:pt modelId="{0EA26398-85A2-475C-A295-3C8221C11D94}" type="pres">
      <dgm:prSet presAssocID="{5FEB956D-549F-4D22-9684-0AB69F97A31E}" presName="textRepeatNode" presStyleLbl="alignNode1" presStyleIdx="6" presStyleCnt="7">
        <dgm:presLayoutVars>
          <dgm:chMax val="0"/>
          <dgm:chPref val="0"/>
          <dgm:bulletEnabled val="1"/>
        </dgm:presLayoutVars>
      </dgm:prSet>
      <dgm:spPr/>
    </dgm:pt>
    <dgm:pt modelId="{C6ABA36A-C733-4F01-A122-517363F3582B}" type="pres">
      <dgm:prSet presAssocID="{5FEB956D-549F-4D22-9684-0AB69F97A31E}" presName="textaccent7" presStyleCnt="0"/>
      <dgm:spPr/>
    </dgm:pt>
    <dgm:pt modelId="{03007E57-0681-4F24-9A6D-2468DF7664BD}" type="pres">
      <dgm:prSet presAssocID="{5FEB956D-549F-4D22-9684-0AB69F97A31E}" presName="accentRepeatNode" presStyleLbl="solidAlignAcc1" presStyleIdx="12" presStyleCnt="14"/>
      <dgm:spPr/>
    </dgm:pt>
    <dgm:pt modelId="{8305342D-C722-4F57-A9D2-70D72ED1A42A}" type="pres">
      <dgm:prSet presAssocID="{43AEEAE1-4E40-4F48-9454-9DEA87E68DB2}" presName="image7" presStyleCnt="0"/>
      <dgm:spPr/>
    </dgm:pt>
    <dgm:pt modelId="{35B2B071-EE9D-4E96-982D-EC7BA997463D}" type="pres">
      <dgm:prSet presAssocID="{43AEEAE1-4E40-4F48-9454-9DEA87E68DB2}" presName="imageRepeatNode" presStyleLbl="alignAcc1" presStyleIdx="6" presStyleCnt="7"/>
      <dgm:spPr/>
    </dgm:pt>
    <dgm:pt modelId="{17E5DFE0-EFEF-4F29-8B46-3B19D96697B3}" type="pres">
      <dgm:prSet presAssocID="{43AEEAE1-4E40-4F48-9454-9DEA87E68DB2}" presName="imageaccent7" presStyleCnt="0"/>
      <dgm:spPr/>
    </dgm:pt>
    <dgm:pt modelId="{7080E772-9835-448F-9388-B05E268BA674}" type="pres">
      <dgm:prSet presAssocID="{43AEEAE1-4E40-4F48-9454-9DEA87E68DB2}" presName="accentRepeatNode" presStyleLbl="solidAlignAcc1" presStyleIdx="13" presStyleCnt="14"/>
      <dgm:spPr/>
    </dgm:pt>
  </dgm:ptLst>
  <dgm:cxnLst>
    <dgm:cxn modelId="{DD51DC09-300B-4749-91DC-C13615A8B846}" type="presOf" srcId="{76843FFE-58BB-4AF7-B025-6E4F86A9F9C2}" destId="{65E1676F-DD7E-4FBB-B25E-B07E134ED6AF}" srcOrd="0" destOrd="0" presId="urn:microsoft.com/office/officeart/2008/layout/HexagonCluster"/>
    <dgm:cxn modelId="{CC2B1A11-21A0-4173-839F-446DA7F16ABD}" type="presOf" srcId="{E5406EC5-94D9-45D3-B9B0-CEB5D86977E4}" destId="{D4C3F7C6-3657-480E-A391-F6B853709044}" srcOrd="0" destOrd="0" presId="urn:microsoft.com/office/officeart/2008/layout/HexagonCluster"/>
    <dgm:cxn modelId="{9497CA16-00F4-4BC3-9FC8-0AA314752B5A}" type="presOf" srcId="{43AEEAE1-4E40-4F48-9454-9DEA87E68DB2}" destId="{35B2B071-EE9D-4E96-982D-EC7BA997463D}" srcOrd="0" destOrd="0" presId="urn:microsoft.com/office/officeart/2008/layout/HexagonCluster"/>
    <dgm:cxn modelId="{39F47626-4698-47B2-83C8-23D93BB82E70}" type="presOf" srcId="{4A0F9EB4-14EC-4F61-A3E0-78A8A9D09F8E}" destId="{CCCA190F-FF1A-404E-B52C-94EA16D1D32B}" srcOrd="0" destOrd="0" presId="urn:microsoft.com/office/officeart/2008/layout/HexagonCluster"/>
    <dgm:cxn modelId="{73907D3F-F25E-4135-AC9E-52365FEFEA76}" type="presOf" srcId="{DDD5FFDC-65E5-40CE-8D85-FBAA01FC1842}" destId="{993552EB-A802-437E-944A-1C5474EAB50E}" srcOrd="0" destOrd="0" presId="urn:microsoft.com/office/officeart/2008/layout/HexagonCluster"/>
    <dgm:cxn modelId="{70ACB561-9285-4B01-B0CB-05B9E7980CCE}" srcId="{DDD5FFDC-65E5-40CE-8D85-FBAA01FC1842}" destId="{D720C747-DF2B-42E7-824D-DCF18FDC0144}" srcOrd="4" destOrd="0" parTransId="{F8E17767-EF41-40FD-9A70-926126C8AEC2}" sibTransId="{493DC62B-426A-4E94-9B71-88E21E806958}"/>
    <dgm:cxn modelId="{4A59BC6A-481A-4831-BED7-7E8E2DD6473F}" type="presOf" srcId="{5FEB956D-549F-4D22-9684-0AB69F97A31E}" destId="{0EA26398-85A2-475C-A295-3C8221C11D94}" srcOrd="0" destOrd="0" presId="urn:microsoft.com/office/officeart/2008/layout/HexagonCluster"/>
    <dgm:cxn modelId="{D177D74C-6CDC-442E-BEC0-B7C81C56C4A1}" type="presOf" srcId="{A1B02870-57DF-454B-80BE-AE8A4E54499E}" destId="{ED9EEEDD-D80E-4469-81DC-4AE147272E89}" srcOrd="0" destOrd="0" presId="urn:microsoft.com/office/officeart/2008/layout/HexagonCluster"/>
    <dgm:cxn modelId="{D2EDBC96-9FA8-48B4-99FC-FC903C949068}" srcId="{DDD5FFDC-65E5-40CE-8D85-FBAA01FC1842}" destId="{E5406EC5-94D9-45D3-B9B0-CEB5D86977E4}" srcOrd="0" destOrd="0" parTransId="{51EAD458-5B7B-4A8F-89F3-BB6E198A2E54}" sibTransId="{D661EF84-F8B4-4378-A80B-E6EABFA12EEB}"/>
    <dgm:cxn modelId="{3597BA98-309D-479F-B266-82AF387388CB}" type="presOf" srcId="{6B55BCC0-60BF-4F9C-A04C-ADC689B32A09}" destId="{5EA40104-6C56-4040-91EE-F4086BC0FCD7}" srcOrd="0" destOrd="0" presId="urn:microsoft.com/office/officeart/2008/layout/HexagonCluster"/>
    <dgm:cxn modelId="{B48380A9-3B60-4D53-A09C-F04139089049}" type="presOf" srcId="{D720C747-DF2B-42E7-824D-DCF18FDC0144}" destId="{68751EBB-EE02-4ECF-9621-5BE5B6397EFA}" srcOrd="0" destOrd="0" presId="urn:microsoft.com/office/officeart/2008/layout/HexagonCluster"/>
    <dgm:cxn modelId="{BE9C5EAA-38CF-49D1-BD8B-5314462EEFD3}" type="presOf" srcId="{D661EF84-F8B4-4378-A80B-E6EABFA12EEB}" destId="{D4F14148-65C8-42A8-A170-F3D993EA2875}" srcOrd="0" destOrd="0" presId="urn:microsoft.com/office/officeart/2008/layout/HexagonCluster"/>
    <dgm:cxn modelId="{901417AB-2AC7-4AD7-8D5D-BE5A35DD529E}" type="presOf" srcId="{08750D52-BF53-41D0-99B7-F1CE7549C64E}" destId="{6A6A6F1D-3998-4C00-94F5-56DD77435867}" srcOrd="0" destOrd="0" presId="urn:microsoft.com/office/officeart/2008/layout/HexagonCluster"/>
    <dgm:cxn modelId="{36D871CE-1C6C-4ECB-B8E8-34443A08AC77}" type="presOf" srcId="{D321DD65-5D01-459B-95FA-9564F98C0796}" destId="{DE094974-69F7-4196-89B9-BD796CCDBBA2}" srcOrd="0" destOrd="0" presId="urn:microsoft.com/office/officeart/2008/layout/HexagonCluster"/>
    <dgm:cxn modelId="{91A588D0-E51F-423E-9E90-6436A9672A99}" type="presOf" srcId="{FF03EAF6-F70B-4F2B-B92E-8EB95AF84EB1}" destId="{914A28AD-8A87-4796-9168-7145410B7625}" srcOrd="0" destOrd="0" presId="urn:microsoft.com/office/officeart/2008/layout/HexagonCluster"/>
    <dgm:cxn modelId="{4DFEC3D2-AB27-4787-A5EF-A63B101494D7}" srcId="{DDD5FFDC-65E5-40CE-8D85-FBAA01FC1842}" destId="{6B55BCC0-60BF-4F9C-A04C-ADC689B32A09}" srcOrd="1" destOrd="0" parTransId="{C5FA6D9F-CA7C-4A95-AAA4-60F9854B3C4C}" sibTransId="{08750D52-BF53-41D0-99B7-F1CE7549C64E}"/>
    <dgm:cxn modelId="{18FA8DD3-6D78-44B1-8D1F-6B7B7403A332}" srcId="{DDD5FFDC-65E5-40CE-8D85-FBAA01FC1842}" destId="{A1B02870-57DF-454B-80BE-AE8A4E54499E}" srcOrd="3" destOrd="0" parTransId="{673A5BE0-C982-4FF5-A099-0F05B946319B}" sibTransId="{9EB7836A-9666-4951-A56F-C490935038AF}"/>
    <dgm:cxn modelId="{28819DDC-0B0B-49AE-BAD4-5E0D1A2C9043}" srcId="{DDD5FFDC-65E5-40CE-8D85-FBAA01FC1842}" destId="{D321DD65-5D01-459B-95FA-9564F98C0796}" srcOrd="5" destOrd="0" parTransId="{AAB99DFF-2306-4B6D-80A9-FC8380524A6A}" sibTransId="{4A0F9EB4-14EC-4F61-A3E0-78A8A9D09F8E}"/>
    <dgm:cxn modelId="{C39D67F4-98E4-4A10-BFD6-08E28793033D}" type="presOf" srcId="{9EB7836A-9666-4951-A56F-C490935038AF}" destId="{F34D07CC-D589-49A5-A251-3F88923874CD}" srcOrd="0" destOrd="0" presId="urn:microsoft.com/office/officeart/2008/layout/HexagonCluster"/>
    <dgm:cxn modelId="{A7ECA8F6-38A5-4E1C-88B4-F5A7A27E6114}" type="presOf" srcId="{493DC62B-426A-4E94-9B71-88E21E806958}" destId="{CD1031E3-EF27-4AD3-91C2-EDC6F71F6E43}" srcOrd="0" destOrd="0" presId="urn:microsoft.com/office/officeart/2008/layout/HexagonCluster"/>
    <dgm:cxn modelId="{75540DF9-D0EA-4DF2-900E-51A6FED333F9}" srcId="{DDD5FFDC-65E5-40CE-8D85-FBAA01FC1842}" destId="{5FEB956D-549F-4D22-9684-0AB69F97A31E}" srcOrd="6" destOrd="0" parTransId="{24AF42B5-FBB8-40AF-95B0-EAB92A5C9DD0}" sibTransId="{43AEEAE1-4E40-4F48-9454-9DEA87E68DB2}"/>
    <dgm:cxn modelId="{7AD559F9-616C-4BD6-93B0-139F9D6AEE78}" srcId="{DDD5FFDC-65E5-40CE-8D85-FBAA01FC1842}" destId="{FF03EAF6-F70B-4F2B-B92E-8EB95AF84EB1}" srcOrd="2" destOrd="0" parTransId="{A3925961-802D-4D3E-93AC-2A25B51F1FC1}" sibTransId="{76843FFE-58BB-4AF7-B025-6E4F86A9F9C2}"/>
    <dgm:cxn modelId="{981F135C-AD79-4F05-94ED-F4B7E9344E15}" type="presParOf" srcId="{993552EB-A802-437E-944A-1C5474EAB50E}" destId="{1ADF038A-863E-4F61-A3A4-619D27443381}" srcOrd="0" destOrd="0" presId="urn:microsoft.com/office/officeart/2008/layout/HexagonCluster"/>
    <dgm:cxn modelId="{DAACAE4E-DC0A-48BD-A929-D5E862D01CFE}" type="presParOf" srcId="{1ADF038A-863E-4F61-A3A4-619D27443381}" destId="{D4C3F7C6-3657-480E-A391-F6B853709044}" srcOrd="0" destOrd="0" presId="urn:microsoft.com/office/officeart/2008/layout/HexagonCluster"/>
    <dgm:cxn modelId="{AB013BEF-0D05-4361-941E-7EE9EF6AC73E}" type="presParOf" srcId="{993552EB-A802-437E-944A-1C5474EAB50E}" destId="{86D4C2A3-6ED4-469B-8DE1-ADABD2A9508F}" srcOrd="1" destOrd="0" presId="urn:microsoft.com/office/officeart/2008/layout/HexagonCluster"/>
    <dgm:cxn modelId="{9EF66E58-AA07-4115-9E98-DDF45A5B1375}" type="presParOf" srcId="{86D4C2A3-6ED4-469B-8DE1-ADABD2A9508F}" destId="{637F14BD-33B7-4F57-BB36-BA503105EB23}" srcOrd="0" destOrd="0" presId="urn:microsoft.com/office/officeart/2008/layout/HexagonCluster"/>
    <dgm:cxn modelId="{435D8DC3-17EC-488F-8643-99A3F2FF54A7}" type="presParOf" srcId="{993552EB-A802-437E-944A-1C5474EAB50E}" destId="{D6CF48FF-2BD3-4393-826E-3DD089CC0E33}" srcOrd="2" destOrd="0" presId="urn:microsoft.com/office/officeart/2008/layout/HexagonCluster"/>
    <dgm:cxn modelId="{A89741C2-6E21-4558-B4FE-E7AFCFF0846A}" type="presParOf" srcId="{D6CF48FF-2BD3-4393-826E-3DD089CC0E33}" destId="{D4F14148-65C8-42A8-A170-F3D993EA2875}" srcOrd="0" destOrd="0" presId="urn:microsoft.com/office/officeart/2008/layout/HexagonCluster"/>
    <dgm:cxn modelId="{AFDDEB24-80D8-411A-9595-B825279A26BE}" type="presParOf" srcId="{993552EB-A802-437E-944A-1C5474EAB50E}" destId="{BE45EB9F-A5F1-44BB-95D7-1949E382401F}" srcOrd="3" destOrd="0" presId="urn:microsoft.com/office/officeart/2008/layout/HexagonCluster"/>
    <dgm:cxn modelId="{D772122E-4BAB-4648-9DC4-03E2A5927C33}" type="presParOf" srcId="{BE45EB9F-A5F1-44BB-95D7-1949E382401F}" destId="{2029D43D-CDA3-4664-A896-B08C88FE30C1}" srcOrd="0" destOrd="0" presId="urn:microsoft.com/office/officeart/2008/layout/HexagonCluster"/>
    <dgm:cxn modelId="{E4A3891B-8D9A-4EF7-90BA-1787A88DA664}" type="presParOf" srcId="{993552EB-A802-437E-944A-1C5474EAB50E}" destId="{FA56891F-8294-4F54-B44B-1BF3A6C48B56}" srcOrd="4" destOrd="0" presId="urn:microsoft.com/office/officeart/2008/layout/HexagonCluster"/>
    <dgm:cxn modelId="{3035E3A9-01BC-47DB-9762-623874F2AF65}" type="presParOf" srcId="{FA56891F-8294-4F54-B44B-1BF3A6C48B56}" destId="{5EA40104-6C56-4040-91EE-F4086BC0FCD7}" srcOrd="0" destOrd="0" presId="urn:microsoft.com/office/officeart/2008/layout/HexagonCluster"/>
    <dgm:cxn modelId="{B18B06EC-0782-438F-8AA0-6E015BA57E8D}" type="presParOf" srcId="{993552EB-A802-437E-944A-1C5474EAB50E}" destId="{995C46C8-3A1D-4B70-9F8B-C07533FAC860}" srcOrd="5" destOrd="0" presId="urn:microsoft.com/office/officeart/2008/layout/HexagonCluster"/>
    <dgm:cxn modelId="{FE22342D-D58F-4AB6-A5F6-F80572C4986A}" type="presParOf" srcId="{995C46C8-3A1D-4B70-9F8B-C07533FAC860}" destId="{62A19B29-6966-4A4D-97F4-31AAA4076B55}" srcOrd="0" destOrd="0" presId="urn:microsoft.com/office/officeart/2008/layout/HexagonCluster"/>
    <dgm:cxn modelId="{1B7D7835-2ACF-4909-ACB2-57157B7A5875}" type="presParOf" srcId="{993552EB-A802-437E-944A-1C5474EAB50E}" destId="{62AADFB6-BE79-4876-8D23-67A328D9E5D2}" srcOrd="6" destOrd="0" presId="urn:microsoft.com/office/officeart/2008/layout/HexagonCluster"/>
    <dgm:cxn modelId="{339AB03C-A026-49D1-9076-674E417F3801}" type="presParOf" srcId="{62AADFB6-BE79-4876-8D23-67A328D9E5D2}" destId="{6A6A6F1D-3998-4C00-94F5-56DD77435867}" srcOrd="0" destOrd="0" presId="urn:microsoft.com/office/officeart/2008/layout/HexagonCluster"/>
    <dgm:cxn modelId="{CED66C65-C25C-427B-8D66-1DCEBD4B1662}" type="presParOf" srcId="{993552EB-A802-437E-944A-1C5474EAB50E}" destId="{CE9E889A-1141-4CD5-8E02-501E5E32903A}" srcOrd="7" destOrd="0" presId="urn:microsoft.com/office/officeart/2008/layout/HexagonCluster"/>
    <dgm:cxn modelId="{DA14A287-724F-48BD-B270-16283C7EA2A2}" type="presParOf" srcId="{CE9E889A-1141-4CD5-8E02-501E5E32903A}" destId="{F4BDB8B1-893F-4AE1-AFD0-31B0C98766B5}" srcOrd="0" destOrd="0" presId="urn:microsoft.com/office/officeart/2008/layout/HexagonCluster"/>
    <dgm:cxn modelId="{6E4CA870-5036-4E81-BCBD-E1B567BC329D}" type="presParOf" srcId="{993552EB-A802-437E-944A-1C5474EAB50E}" destId="{DDF31384-2C1E-4DCE-8396-BD574E46E4A8}" srcOrd="8" destOrd="0" presId="urn:microsoft.com/office/officeart/2008/layout/HexagonCluster"/>
    <dgm:cxn modelId="{D759A0C4-66B2-4038-BA2E-F3BC5EF38058}" type="presParOf" srcId="{DDF31384-2C1E-4DCE-8396-BD574E46E4A8}" destId="{914A28AD-8A87-4796-9168-7145410B7625}" srcOrd="0" destOrd="0" presId="urn:microsoft.com/office/officeart/2008/layout/HexagonCluster"/>
    <dgm:cxn modelId="{91477B91-BC31-4B27-ABEA-52EDCA7589D4}" type="presParOf" srcId="{993552EB-A802-437E-944A-1C5474EAB50E}" destId="{DDDDEFA6-19F3-4799-8EFC-0DEE7A930496}" srcOrd="9" destOrd="0" presId="urn:microsoft.com/office/officeart/2008/layout/HexagonCluster"/>
    <dgm:cxn modelId="{A02FD000-D726-4365-AD85-BF65D0CBE30A}" type="presParOf" srcId="{DDDDEFA6-19F3-4799-8EFC-0DEE7A930496}" destId="{209EA0AF-2099-4BBC-998F-CB3285071A04}" srcOrd="0" destOrd="0" presId="urn:microsoft.com/office/officeart/2008/layout/HexagonCluster"/>
    <dgm:cxn modelId="{22CD3B8A-C885-4152-B3EF-56EDBA5F3A06}" type="presParOf" srcId="{993552EB-A802-437E-944A-1C5474EAB50E}" destId="{69D17F05-72A2-46E6-A469-7DA0AF8DA268}" srcOrd="10" destOrd="0" presId="urn:microsoft.com/office/officeart/2008/layout/HexagonCluster"/>
    <dgm:cxn modelId="{5F665BE7-0B10-4599-8790-B30ECDAFD01E}" type="presParOf" srcId="{69D17F05-72A2-46E6-A469-7DA0AF8DA268}" destId="{65E1676F-DD7E-4FBB-B25E-B07E134ED6AF}" srcOrd="0" destOrd="0" presId="urn:microsoft.com/office/officeart/2008/layout/HexagonCluster"/>
    <dgm:cxn modelId="{FB19B948-2E20-4BEE-999A-844F9AED9350}" type="presParOf" srcId="{993552EB-A802-437E-944A-1C5474EAB50E}" destId="{989FF7D9-95CD-47AF-8607-1E2B5A38BB69}" srcOrd="11" destOrd="0" presId="urn:microsoft.com/office/officeart/2008/layout/HexagonCluster"/>
    <dgm:cxn modelId="{8A03004F-9D42-4A98-9C2C-434674D3FBA7}" type="presParOf" srcId="{989FF7D9-95CD-47AF-8607-1E2B5A38BB69}" destId="{468C5201-5B35-4756-BE53-66CC98793C92}" srcOrd="0" destOrd="0" presId="urn:microsoft.com/office/officeart/2008/layout/HexagonCluster"/>
    <dgm:cxn modelId="{FC72C4DE-659E-4374-AB1A-C97C3C897662}" type="presParOf" srcId="{993552EB-A802-437E-944A-1C5474EAB50E}" destId="{E702E196-757E-4BC5-BC4E-14DC56786BE6}" srcOrd="12" destOrd="0" presId="urn:microsoft.com/office/officeart/2008/layout/HexagonCluster"/>
    <dgm:cxn modelId="{9F1F29B0-516E-41B0-A0AB-955BA220CE37}" type="presParOf" srcId="{E702E196-757E-4BC5-BC4E-14DC56786BE6}" destId="{ED9EEEDD-D80E-4469-81DC-4AE147272E89}" srcOrd="0" destOrd="0" presId="urn:microsoft.com/office/officeart/2008/layout/HexagonCluster"/>
    <dgm:cxn modelId="{DC1E036F-302B-4DCB-9E94-C84B9ABA9882}" type="presParOf" srcId="{993552EB-A802-437E-944A-1C5474EAB50E}" destId="{AF3AAB12-08BC-4373-AE96-FCD0B14F008D}" srcOrd="13" destOrd="0" presId="urn:microsoft.com/office/officeart/2008/layout/HexagonCluster"/>
    <dgm:cxn modelId="{B16F4AF4-C0A4-4DA9-83D8-7F80776BBC82}" type="presParOf" srcId="{AF3AAB12-08BC-4373-AE96-FCD0B14F008D}" destId="{9F993BB3-9458-47FE-B0A9-398CC433BE28}" srcOrd="0" destOrd="0" presId="urn:microsoft.com/office/officeart/2008/layout/HexagonCluster"/>
    <dgm:cxn modelId="{D5A30C96-1259-4311-B5C1-D7F0F80234CD}" type="presParOf" srcId="{993552EB-A802-437E-944A-1C5474EAB50E}" destId="{A9F25FB7-92A3-4F59-A4E0-9CF1FCA6EBAA}" srcOrd="14" destOrd="0" presId="urn:microsoft.com/office/officeart/2008/layout/HexagonCluster"/>
    <dgm:cxn modelId="{23598AF3-0082-40E7-98D1-D30CBCBD5833}" type="presParOf" srcId="{A9F25FB7-92A3-4F59-A4E0-9CF1FCA6EBAA}" destId="{F34D07CC-D589-49A5-A251-3F88923874CD}" srcOrd="0" destOrd="0" presId="urn:microsoft.com/office/officeart/2008/layout/HexagonCluster"/>
    <dgm:cxn modelId="{3F71BDD4-8703-4DE1-8C2A-25016ADC434E}" type="presParOf" srcId="{993552EB-A802-437E-944A-1C5474EAB50E}" destId="{3A60AF14-E93D-44CA-BC1A-E7E4EDC6ED75}" srcOrd="15" destOrd="0" presId="urn:microsoft.com/office/officeart/2008/layout/HexagonCluster"/>
    <dgm:cxn modelId="{5CD39DA7-05A8-4CD3-9E67-BA9C79754DAA}" type="presParOf" srcId="{3A60AF14-E93D-44CA-BC1A-E7E4EDC6ED75}" destId="{192F2FDE-4524-4E16-8EB6-9F4405229BC0}" srcOrd="0" destOrd="0" presId="urn:microsoft.com/office/officeart/2008/layout/HexagonCluster"/>
    <dgm:cxn modelId="{1C22801E-6EEA-48EF-B686-04044177B5AF}" type="presParOf" srcId="{993552EB-A802-437E-944A-1C5474EAB50E}" destId="{0CF53858-8ADA-49EB-B673-7C056FC95416}" srcOrd="16" destOrd="0" presId="urn:microsoft.com/office/officeart/2008/layout/HexagonCluster"/>
    <dgm:cxn modelId="{A2E1FE56-0609-4D11-A495-9E367DA886D0}" type="presParOf" srcId="{0CF53858-8ADA-49EB-B673-7C056FC95416}" destId="{68751EBB-EE02-4ECF-9621-5BE5B6397EFA}" srcOrd="0" destOrd="0" presId="urn:microsoft.com/office/officeart/2008/layout/HexagonCluster"/>
    <dgm:cxn modelId="{67148AAD-77F2-44B0-ADE1-D42F7303966A}" type="presParOf" srcId="{993552EB-A802-437E-944A-1C5474EAB50E}" destId="{E7F1EA69-AECC-45F0-8295-A376B5F29A08}" srcOrd="17" destOrd="0" presId="urn:microsoft.com/office/officeart/2008/layout/HexagonCluster"/>
    <dgm:cxn modelId="{9620B34A-5449-468C-B097-7206978261DB}" type="presParOf" srcId="{E7F1EA69-AECC-45F0-8295-A376B5F29A08}" destId="{8ED78E41-1821-4759-BD4B-A75CE0620E33}" srcOrd="0" destOrd="0" presId="urn:microsoft.com/office/officeart/2008/layout/HexagonCluster"/>
    <dgm:cxn modelId="{41C9DD6A-C772-42BC-A5F7-DE05E38980C2}" type="presParOf" srcId="{993552EB-A802-437E-944A-1C5474EAB50E}" destId="{D8D45C3C-3B0E-43F4-B0BF-3799D9629DD6}" srcOrd="18" destOrd="0" presId="urn:microsoft.com/office/officeart/2008/layout/HexagonCluster"/>
    <dgm:cxn modelId="{FA51CBD9-CFF1-41B4-8C9C-BAB0251F52F4}" type="presParOf" srcId="{D8D45C3C-3B0E-43F4-B0BF-3799D9629DD6}" destId="{CD1031E3-EF27-4AD3-91C2-EDC6F71F6E43}" srcOrd="0" destOrd="0" presId="urn:microsoft.com/office/officeart/2008/layout/HexagonCluster"/>
    <dgm:cxn modelId="{1BFEB6A7-CFFF-45FA-B7BA-D17599B1E381}" type="presParOf" srcId="{993552EB-A802-437E-944A-1C5474EAB50E}" destId="{E2B3D593-1684-4F24-A11E-74927C33EB88}" srcOrd="19" destOrd="0" presId="urn:microsoft.com/office/officeart/2008/layout/HexagonCluster"/>
    <dgm:cxn modelId="{44EAB29E-E775-4D03-B6DA-B8E852EEE8F2}" type="presParOf" srcId="{E2B3D593-1684-4F24-A11E-74927C33EB88}" destId="{B69BE055-AF88-42AF-BF3D-9DAEBF466A1E}" srcOrd="0" destOrd="0" presId="urn:microsoft.com/office/officeart/2008/layout/HexagonCluster"/>
    <dgm:cxn modelId="{80F85389-A218-47C1-BC63-94372668F65E}" type="presParOf" srcId="{993552EB-A802-437E-944A-1C5474EAB50E}" destId="{CA1DA56B-E5E4-4992-8080-51A7A9DCE09B}" srcOrd="20" destOrd="0" presId="urn:microsoft.com/office/officeart/2008/layout/HexagonCluster"/>
    <dgm:cxn modelId="{F7CD9E90-3E5B-4C6C-B141-176A737A501F}" type="presParOf" srcId="{CA1DA56B-E5E4-4992-8080-51A7A9DCE09B}" destId="{DE094974-69F7-4196-89B9-BD796CCDBBA2}" srcOrd="0" destOrd="0" presId="urn:microsoft.com/office/officeart/2008/layout/HexagonCluster"/>
    <dgm:cxn modelId="{1D225656-110A-4C58-806F-27E49E545C6D}" type="presParOf" srcId="{993552EB-A802-437E-944A-1C5474EAB50E}" destId="{86D8C93A-CABE-4B7C-BF85-527F0995680F}" srcOrd="21" destOrd="0" presId="urn:microsoft.com/office/officeart/2008/layout/HexagonCluster"/>
    <dgm:cxn modelId="{B111C4A9-46B8-4A4D-8890-84D961EEC24D}" type="presParOf" srcId="{86D8C93A-CABE-4B7C-BF85-527F0995680F}" destId="{95FF9213-FA5B-4CAD-AAB5-B83A90AA5FD8}" srcOrd="0" destOrd="0" presId="urn:microsoft.com/office/officeart/2008/layout/HexagonCluster"/>
    <dgm:cxn modelId="{47A10714-E760-4D55-BD48-ED68C434648D}" type="presParOf" srcId="{993552EB-A802-437E-944A-1C5474EAB50E}" destId="{FC137D65-C6B8-4F36-9938-0B024A034EBC}" srcOrd="22" destOrd="0" presId="urn:microsoft.com/office/officeart/2008/layout/HexagonCluster"/>
    <dgm:cxn modelId="{4B29DF13-0A3C-40CA-B2F0-4B316AB02DE4}" type="presParOf" srcId="{FC137D65-C6B8-4F36-9938-0B024A034EBC}" destId="{CCCA190F-FF1A-404E-B52C-94EA16D1D32B}" srcOrd="0" destOrd="0" presId="urn:microsoft.com/office/officeart/2008/layout/HexagonCluster"/>
    <dgm:cxn modelId="{2C9DA012-4D69-42BD-8149-5D2DA8DABF2E}" type="presParOf" srcId="{993552EB-A802-437E-944A-1C5474EAB50E}" destId="{73241329-B0D0-44AD-8FD1-37E488879871}" srcOrd="23" destOrd="0" presId="urn:microsoft.com/office/officeart/2008/layout/HexagonCluster"/>
    <dgm:cxn modelId="{00F837CF-C914-4BC5-B153-6CC188955D8A}" type="presParOf" srcId="{73241329-B0D0-44AD-8FD1-37E488879871}" destId="{74A891FD-2AD6-4DA9-925F-EF647707184A}" srcOrd="0" destOrd="0" presId="urn:microsoft.com/office/officeart/2008/layout/HexagonCluster"/>
    <dgm:cxn modelId="{4C12924F-4DC9-4F75-9DAD-BBAECC7BF97E}" type="presParOf" srcId="{993552EB-A802-437E-944A-1C5474EAB50E}" destId="{7EE7E90A-7E82-469C-8106-89E3FBF578A0}" srcOrd="24" destOrd="0" presId="urn:microsoft.com/office/officeart/2008/layout/HexagonCluster"/>
    <dgm:cxn modelId="{3AB7BCFD-D406-48C2-86AE-A1281343E152}" type="presParOf" srcId="{7EE7E90A-7E82-469C-8106-89E3FBF578A0}" destId="{0EA26398-85A2-475C-A295-3C8221C11D94}" srcOrd="0" destOrd="0" presId="urn:microsoft.com/office/officeart/2008/layout/HexagonCluster"/>
    <dgm:cxn modelId="{9DBA18BB-B5CC-44A3-813C-3530CAEEE9EC}" type="presParOf" srcId="{993552EB-A802-437E-944A-1C5474EAB50E}" destId="{C6ABA36A-C733-4F01-A122-517363F3582B}" srcOrd="25" destOrd="0" presId="urn:microsoft.com/office/officeart/2008/layout/HexagonCluster"/>
    <dgm:cxn modelId="{0EDA5C66-D098-47E1-B56B-6701510E0DDE}" type="presParOf" srcId="{C6ABA36A-C733-4F01-A122-517363F3582B}" destId="{03007E57-0681-4F24-9A6D-2468DF7664BD}" srcOrd="0" destOrd="0" presId="urn:microsoft.com/office/officeart/2008/layout/HexagonCluster"/>
    <dgm:cxn modelId="{971313B3-1C02-463E-B4C3-461D07D48B11}" type="presParOf" srcId="{993552EB-A802-437E-944A-1C5474EAB50E}" destId="{8305342D-C722-4F57-A9D2-70D72ED1A42A}" srcOrd="26" destOrd="0" presId="urn:microsoft.com/office/officeart/2008/layout/HexagonCluster"/>
    <dgm:cxn modelId="{90D8C780-E8F3-4401-BF33-C06E68D78A9B}" type="presParOf" srcId="{8305342D-C722-4F57-A9D2-70D72ED1A42A}" destId="{35B2B071-EE9D-4E96-982D-EC7BA997463D}" srcOrd="0" destOrd="0" presId="urn:microsoft.com/office/officeart/2008/layout/HexagonCluster"/>
    <dgm:cxn modelId="{A4425438-82E0-43A3-8FFF-88698F94E806}" type="presParOf" srcId="{993552EB-A802-437E-944A-1C5474EAB50E}" destId="{17E5DFE0-EFEF-4F29-8B46-3B19D96697B3}" srcOrd="27" destOrd="0" presId="urn:microsoft.com/office/officeart/2008/layout/HexagonCluster"/>
    <dgm:cxn modelId="{2661CC31-87D3-4EFB-89AD-3204C7DCB8EE}" type="presParOf" srcId="{17E5DFE0-EFEF-4F29-8B46-3B19D96697B3}" destId="{7080E772-9835-448F-9388-B05E268BA674}" srcOrd="0" destOrd="0" presId="urn:microsoft.com/office/officeart/2008/layout/HexagonCluster"/>
  </dgm:cxnLst>
  <dgm:bg>
    <a:solidFill>
      <a:schemeClr val="tx1">
        <a:lumMod val="75000"/>
        <a:lumOff val="25000"/>
      </a:schemeClr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DD5FFDC-65E5-40CE-8D85-FBAA01FC1842}" type="doc">
      <dgm:prSet loTypeId="urn:microsoft.com/office/officeart/2008/layout/HexagonCluster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E5406EC5-94D9-45D3-B9B0-CEB5D86977E4}">
      <dgm:prSet phldrT="[Texto]"/>
      <dgm:spPr/>
      <dgm:t>
        <a:bodyPr/>
        <a:lstStyle/>
        <a:p>
          <a:r>
            <a:rPr lang="es-CL" dirty="0"/>
            <a:t>Frutos de hueso</a:t>
          </a:r>
        </a:p>
      </dgm:t>
    </dgm:pt>
    <dgm:pt modelId="{51EAD458-5B7B-4A8F-89F3-BB6E198A2E54}" type="parTrans" cxnId="{D2EDBC96-9FA8-48B4-99FC-FC903C949068}">
      <dgm:prSet/>
      <dgm:spPr/>
      <dgm:t>
        <a:bodyPr/>
        <a:lstStyle/>
        <a:p>
          <a:endParaRPr lang="es-CL"/>
        </a:p>
      </dgm:t>
    </dgm:pt>
    <dgm:pt modelId="{D661EF84-F8B4-4378-A80B-E6EABFA12EEB}" type="sibTrans" cxnId="{D2EDBC96-9FA8-48B4-99FC-FC903C949068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es-CL"/>
        </a:p>
      </dgm:t>
    </dgm:pt>
    <dgm:pt modelId="{A1B02870-57DF-454B-80BE-AE8A4E54499E}">
      <dgm:prSet phldrT="[Texto]"/>
      <dgm:spPr/>
      <dgm:t>
        <a:bodyPr/>
        <a:lstStyle/>
        <a:p>
          <a:r>
            <a:rPr lang="es-CL" dirty="0"/>
            <a:t>Frutos secos</a:t>
          </a:r>
        </a:p>
      </dgm:t>
    </dgm:pt>
    <dgm:pt modelId="{673A5BE0-C982-4FF5-A099-0F05B946319B}" type="parTrans" cxnId="{18FA8DD3-6D78-44B1-8D1F-6B7B7403A332}">
      <dgm:prSet/>
      <dgm:spPr/>
      <dgm:t>
        <a:bodyPr/>
        <a:lstStyle/>
        <a:p>
          <a:endParaRPr lang="es-CL"/>
        </a:p>
      </dgm:t>
    </dgm:pt>
    <dgm:pt modelId="{9EB7836A-9666-4951-A56F-C490935038AF}" type="sibTrans" cxnId="{18FA8DD3-6D78-44B1-8D1F-6B7B7403A332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es-CL"/>
        </a:p>
      </dgm:t>
    </dgm:pt>
    <dgm:pt modelId="{D720C747-DF2B-42E7-824D-DCF18FDC0144}">
      <dgm:prSet phldrT="[Texto]"/>
      <dgm:spPr/>
      <dgm:t>
        <a:bodyPr/>
        <a:lstStyle/>
        <a:p>
          <a:r>
            <a:rPr lang="es-CL" dirty="0" err="1"/>
            <a:t>Berries</a:t>
          </a:r>
          <a:endParaRPr lang="es-CL" dirty="0"/>
        </a:p>
      </dgm:t>
    </dgm:pt>
    <dgm:pt modelId="{F8E17767-EF41-40FD-9A70-926126C8AEC2}" type="parTrans" cxnId="{70ACB561-9285-4B01-B0CB-05B9E7980CCE}">
      <dgm:prSet/>
      <dgm:spPr/>
      <dgm:t>
        <a:bodyPr/>
        <a:lstStyle/>
        <a:p>
          <a:endParaRPr lang="es-CL"/>
        </a:p>
      </dgm:t>
    </dgm:pt>
    <dgm:pt modelId="{493DC62B-426A-4E94-9B71-88E21E806958}" type="sibTrans" cxnId="{70ACB561-9285-4B01-B0CB-05B9E7980CCE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es-CL"/>
        </a:p>
      </dgm:t>
    </dgm:pt>
    <dgm:pt modelId="{FF03EAF6-F70B-4F2B-B92E-8EB95AF84EB1}">
      <dgm:prSet/>
      <dgm:spPr/>
      <dgm:t>
        <a:bodyPr/>
        <a:lstStyle/>
        <a:p>
          <a:r>
            <a:rPr lang="es-CL" dirty="0"/>
            <a:t>Cítricos</a:t>
          </a:r>
        </a:p>
      </dgm:t>
    </dgm:pt>
    <dgm:pt modelId="{A3925961-802D-4D3E-93AC-2A25B51F1FC1}" type="parTrans" cxnId="{7AD559F9-616C-4BD6-93B0-139F9D6AEE78}">
      <dgm:prSet/>
      <dgm:spPr/>
      <dgm:t>
        <a:bodyPr/>
        <a:lstStyle/>
        <a:p>
          <a:endParaRPr lang="es-CL"/>
        </a:p>
      </dgm:t>
    </dgm:pt>
    <dgm:pt modelId="{76843FFE-58BB-4AF7-B025-6E4F86A9F9C2}" type="sibTrans" cxnId="{7AD559F9-616C-4BD6-93B0-139F9D6AEE78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es-CL"/>
        </a:p>
      </dgm:t>
    </dgm:pt>
    <dgm:pt modelId="{6B55BCC0-60BF-4F9C-A04C-ADC689B32A09}">
      <dgm:prSet/>
      <dgm:spPr/>
      <dgm:t>
        <a:bodyPr/>
        <a:lstStyle/>
        <a:p>
          <a:r>
            <a:rPr lang="es-CL" dirty="0"/>
            <a:t>Frutos de pepita</a:t>
          </a:r>
        </a:p>
      </dgm:t>
    </dgm:pt>
    <dgm:pt modelId="{C5FA6D9F-CA7C-4A95-AAA4-60F9854B3C4C}" type="parTrans" cxnId="{4DFEC3D2-AB27-4787-A5EF-A63B101494D7}">
      <dgm:prSet/>
      <dgm:spPr/>
      <dgm:t>
        <a:bodyPr/>
        <a:lstStyle/>
        <a:p>
          <a:endParaRPr lang="es-CL"/>
        </a:p>
      </dgm:t>
    </dgm:pt>
    <dgm:pt modelId="{08750D52-BF53-41D0-99B7-F1CE7549C64E}" type="sibTrans" cxnId="{4DFEC3D2-AB27-4787-A5EF-A63B101494D7}">
      <dgm:prSet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es-CL"/>
        </a:p>
      </dgm:t>
    </dgm:pt>
    <dgm:pt modelId="{D321DD65-5D01-459B-95FA-9564F98C0796}">
      <dgm:prSet/>
      <dgm:spPr/>
      <dgm:t>
        <a:bodyPr/>
        <a:lstStyle/>
        <a:p>
          <a:r>
            <a:rPr lang="es-CL" dirty="0"/>
            <a:t>Frutos oleaginoso</a:t>
          </a:r>
        </a:p>
      </dgm:t>
    </dgm:pt>
    <dgm:pt modelId="{AAB99DFF-2306-4B6D-80A9-FC8380524A6A}" type="parTrans" cxnId="{28819DDC-0B0B-49AE-BAD4-5E0D1A2C9043}">
      <dgm:prSet/>
      <dgm:spPr/>
      <dgm:t>
        <a:bodyPr/>
        <a:lstStyle/>
        <a:p>
          <a:endParaRPr lang="es-CL"/>
        </a:p>
      </dgm:t>
    </dgm:pt>
    <dgm:pt modelId="{4A0F9EB4-14EC-4F61-A3E0-78A8A9D09F8E}" type="sibTrans" cxnId="{28819DDC-0B0B-49AE-BAD4-5E0D1A2C9043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  <dgm:t>
        <a:bodyPr/>
        <a:lstStyle/>
        <a:p>
          <a:endParaRPr lang="es-CL"/>
        </a:p>
      </dgm:t>
    </dgm:pt>
    <dgm:pt modelId="{5FEB956D-549F-4D22-9684-0AB69F97A31E}">
      <dgm:prSet/>
      <dgm:spPr/>
      <dgm:t>
        <a:bodyPr/>
        <a:lstStyle/>
        <a:p>
          <a:r>
            <a:rPr lang="es-CL" dirty="0"/>
            <a:t>Frutos tropicales</a:t>
          </a:r>
        </a:p>
      </dgm:t>
    </dgm:pt>
    <dgm:pt modelId="{24AF42B5-FBB8-40AF-95B0-EAB92A5C9DD0}" type="parTrans" cxnId="{75540DF9-D0EA-4DF2-900E-51A6FED333F9}">
      <dgm:prSet/>
      <dgm:spPr/>
      <dgm:t>
        <a:bodyPr/>
        <a:lstStyle/>
        <a:p>
          <a:endParaRPr lang="es-CL"/>
        </a:p>
      </dgm:t>
    </dgm:pt>
    <dgm:pt modelId="{43AEEAE1-4E40-4F48-9454-9DEA87E68DB2}" type="sibTrans" cxnId="{75540DF9-D0EA-4DF2-900E-51A6FED333F9}">
      <dgm:prSet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  <dgm:t>
        <a:bodyPr/>
        <a:lstStyle/>
        <a:p>
          <a:endParaRPr lang="es-CL"/>
        </a:p>
      </dgm:t>
    </dgm:pt>
    <dgm:pt modelId="{84FC32CD-6798-49A6-B210-3AEA6F5EB982}">
      <dgm:prSet/>
      <dgm:spPr/>
      <dgm:t>
        <a:bodyPr/>
        <a:lstStyle/>
        <a:p>
          <a:r>
            <a:rPr lang="es-CL" dirty="0"/>
            <a:t>Uva</a:t>
          </a:r>
        </a:p>
      </dgm:t>
    </dgm:pt>
    <dgm:pt modelId="{9A8AF3C2-EB57-4B46-8A51-59993DF79C02}" type="parTrans" cxnId="{919B4901-36B7-41F3-A485-5441FBCCCFBB}">
      <dgm:prSet/>
      <dgm:spPr/>
      <dgm:t>
        <a:bodyPr/>
        <a:lstStyle/>
        <a:p>
          <a:endParaRPr lang="es-CL"/>
        </a:p>
      </dgm:t>
    </dgm:pt>
    <dgm:pt modelId="{FC809940-6F5C-4733-BA73-D0310972434A}" type="sibTrans" cxnId="{919B4901-36B7-41F3-A485-5441FBCCCFBB}">
      <dgm:prSet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  <dgm:t>
        <a:bodyPr/>
        <a:lstStyle/>
        <a:p>
          <a:endParaRPr lang="es-CL"/>
        </a:p>
      </dgm:t>
    </dgm:pt>
    <dgm:pt modelId="{993552EB-A802-437E-944A-1C5474EAB50E}" type="pres">
      <dgm:prSet presAssocID="{DDD5FFDC-65E5-40CE-8D85-FBAA01FC1842}" presName="Name0" presStyleCnt="0">
        <dgm:presLayoutVars>
          <dgm:chMax val="21"/>
          <dgm:chPref val="21"/>
        </dgm:presLayoutVars>
      </dgm:prSet>
      <dgm:spPr/>
    </dgm:pt>
    <dgm:pt modelId="{1ADF038A-863E-4F61-A3A4-619D27443381}" type="pres">
      <dgm:prSet presAssocID="{E5406EC5-94D9-45D3-B9B0-CEB5D86977E4}" presName="text1" presStyleCnt="0"/>
      <dgm:spPr/>
    </dgm:pt>
    <dgm:pt modelId="{D4C3F7C6-3657-480E-A391-F6B853709044}" type="pres">
      <dgm:prSet presAssocID="{E5406EC5-94D9-45D3-B9B0-CEB5D86977E4}" presName="textRepeatNode" presStyleLbl="alignNode1" presStyleIdx="0" presStyleCnt="8">
        <dgm:presLayoutVars>
          <dgm:chMax val="0"/>
          <dgm:chPref val="0"/>
          <dgm:bulletEnabled val="1"/>
        </dgm:presLayoutVars>
      </dgm:prSet>
      <dgm:spPr/>
    </dgm:pt>
    <dgm:pt modelId="{86D4C2A3-6ED4-469B-8DE1-ADABD2A9508F}" type="pres">
      <dgm:prSet presAssocID="{E5406EC5-94D9-45D3-B9B0-CEB5D86977E4}" presName="textaccent1" presStyleCnt="0"/>
      <dgm:spPr/>
    </dgm:pt>
    <dgm:pt modelId="{637F14BD-33B7-4F57-BB36-BA503105EB23}" type="pres">
      <dgm:prSet presAssocID="{E5406EC5-94D9-45D3-B9B0-CEB5D86977E4}" presName="accentRepeatNode" presStyleLbl="solidAlignAcc1" presStyleIdx="0" presStyleCnt="16"/>
      <dgm:spPr/>
    </dgm:pt>
    <dgm:pt modelId="{D6CF48FF-2BD3-4393-826E-3DD089CC0E33}" type="pres">
      <dgm:prSet presAssocID="{D661EF84-F8B4-4378-A80B-E6EABFA12EEB}" presName="image1" presStyleCnt="0"/>
      <dgm:spPr/>
    </dgm:pt>
    <dgm:pt modelId="{D4F14148-65C8-42A8-A170-F3D993EA2875}" type="pres">
      <dgm:prSet presAssocID="{D661EF84-F8B4-4378-A80B-E6EABFA12EEB}" presName="imageRepeatNode" presStyleLbl="alignAcc1" presStyleIdx="0" presStyleCnt="8"/>
      <dgm:spPr/>
    </dgm:pt>
    <dgm:pt modelId="{BE45EB9F-A5F1-44BB-95D7-1949E382401F}" type="pres">
      <dgm:prSet presAssocID="{D661EF84-F8B4-4378-A80B-E6EABFA12EEB}" presName="imageaccent1" presStyleCnt="0"/>
      <dgm:spPr/>
    </dgm:pt>
    <dgm:pt modelId="{2029D43D-CDA3-4664-A896-B08C88FE30C1}" type="pres">
      <dgm:prSet presAssocID="{D661EF84-F8B4-4378-A80B-E6EABFA12EEB}" presName="accentRepeatNode" presStyleLbl="solidAlignAcc1" presStyleIdx="1" presStyleCnt="16"/>
      <dgm:spPr/>
    </dgm:pt>
    <dgm:pt modelId="{FA56891F-8294-4F54-B44B-1BF3A6C48B56}" type="pres">
      <dgm:prSet presAssocID="{6B55BCC0-60BF-4F9C-A04C-ADC689B32A09}" presName="text2" presStyleCnt="0"/>
      <dgm:spPr/>
    </dgm:pt>
    <dgm:pt modelId="{5EA40104-6C56-4040-91EE-F4086BC0FCD7}" type="pres">
      <dgm:prSet presAssocID="{6B55BCC0-60BF-4F9C-A04C-ADC689B32A09}" presName="textRepeatNode" presStyleLbl="alignNode1" presStyleIdx="1" presStyleCnt="8">
        <dgm:presLayoutVars>
          <dgm:chMax val="0"/>
          <dgm:chPref val="0"/>
          <dgm:bulletEnabled val="1"/>
        </dgm:presLayoutVars>
      </dgm:prSet>
      <dgm:spPr/>
    </dgm:pt>
    <dgm:pt modelId="{995C46C8-3A1D-4B70-9F8B-C07533FAC860}" type="pres">
      <dgm:prSet presAssocID="{6B55BCC0-60BF-4F9C-A04C-ADC689B32A09}" presName="textaccent2" presStyleCnt="0"/>
      <dgm:spPr/>
    </dgm:pt>
    <dgm:pt modelId="{62A19B29-6966-4A4D-97F4-31AAA4076B55}" type="pres">
      <dgm:prSet presAssocID="{6B55BCC0-60BF-4F9C-A04C-ADC689B32A09}" presName="accentRepeatNode" presStyleLbl="solidAlignAcc1" presStyleIdx="2" presStyleCnt="16"/>
      <dgm:spPr/>
    </dgm:pt>
    <dgm:pt modelId="{62AADFB6-BE79-4876-8D23-67A328D9E5D2}" type="pres">
      <dgm:prSet presAssocID="{08750D52-BF53-41D0-99B7-F1CE7549C64E}" presName="image2" presStyleCnt="0"/>
      <dgm:spPr/>
    </dgm:pt>
    <dgm:pt modelId="{6A6A6F1D-3998-4C00-94F5-56DD77435867}" type="pres">
      <dgm:prSet presAssocID="{08750D52-BF53-41D0-99B7-F1CE7549C64E}" presName="imageRepeatNode" presStyleLbl="alignAcc1" presStyleIdx="1" presStyleCnt="8"/>
      <dgm:spPr/>
    </dgm:pt>
    <dgm:pt modelId="{CE9E889A-1141-4CD5-8E02-501E5E32903A}" type="pres">
      <dgm:prSet presAssocID="{08750D52-BF53-41D0-99B7-F1CE7549C64E}" presName="imageaccent2" presStyleCnt="0"/>
      <dgm:spPr/>
    </dgm:pt>
    <dgm:pt modelId="{F4BDB8B1-893F-4AE1-AFD0-31B0C98766B5}" type="pres">
      <dgm:prSet presAssocID="{08750D52-BF53-41D0-99B7-F1CE7549C64E}" presName="accentRepeatNode" presStyleLbl="solidAlignAcc1" presStyleIdx="3" presStyleCnt="16"/>
      <dgm:spPr/>
    </dgm:pt>
    <dgm:pt modelId="{DDF31384-2C1E-4DCE-8396-BD574E46E4A8}" type="pres">
      <dgm:prSet presAssocID="{FF03EAF6-F70B-4F2B-B92E-8EB95AF84EB1}" presName="text3" presStyleCnt="0"/>
      <dgm:spPr/>
    </dgm:pt>
    <dgm:pt modelId="{914A28AD-8A87-4796-9168-7145410B7625}" type="pres">
      <dgm:prSet presAssocID="{FF03EAF6-F70B-4F2B-B92E-8EB95AF84EB1}" presName="textRepeatNode" presStyleLbl="alignNode1" presStyleIdx="2" presStyleCnt="8">
        <dgm:presLayoutVars>
          <dgm:chMax val="0"/>
          <dgm:chPref val="0"/>
          <dgm:bulletEnabled val="1"/>
        </dgm:presLayoutVars>
      </dgm:prSet>
      <dgm:spPr/>
    </dgm:pt>
    <dgm:pt modelId="{DDDDEFA6-19F3-4799-8EFC-0DEE7A930496}" type="pres">
      <dgm:prSet presAssocID="{FF03EAF6-F70B-4F2B-B92E-8EB95AF84EB1}" presName="textaccent3" presStyleCnt="0"/>
      <dgm:spPr/>
    </dgm:pt>
    <dgm:pt modelId="{209EA0AF-2099-4BBC-998F-CB3285071A04}" type="pres">
      <dgm:prSet presAssocID="{FF03EAF6-F70B-4F2B-B92E-8EB95AF84EB1}" presName="accentRepeatNode" presStyleLbl="solidAlignAcc1" presStyleIdx="4" presStyleCnt="16"/>
      <dgm:spPr/>
    </dgm:pt>
    <dgm:pt modelId="{69D17F05-72A2-46E6-A469-7DA0AF8DA268}" type="pres">
      <dgm:prSet presAssocID="{76843FFE-58BB-4AF7-B025-6E4F86A9F9C2}" presName="image3" presStyleCnt="0"/>
      <dgm:spPr/>
    </dgm:pt>
    <dgm:pt modelId="{65E1676F-DD7E-4FBB-B25E-B07E134ED6AF}" type="pres">
      <dgm:prSet presAssocID="{76843FFE-58BB-4AF7-B025-6E4F86A9F9C2}" presName="imageRepeatNode" presStyleLbl="alignAcc1" presStyleIdx="2" presStyleCnt="8"/>
      <dgm:spPr/>
    </dgm:pt>
    <dgm:pt modelId="{989FF7D9-95CD-47AF-8607-1E2B5A38BB69}" type="pres">
      <dgm:prSet presAssocID="{76843FFE-58BB-4AF7-B025-6E4F86A9F9C2}" presName="imageaccent3" presStyleCnt="0"/>
      <dgm:spPr/>
    </dgm:pt>
    <dgm:pt modelId="{468C5201-5B35-4756-BE53-66CC98793C92}" type="pres">
      <dgm:prSet presAssocID="{76843FFE-58BB-4AF7-B025-6E4F86A9F9C2}" presName="accentRepeatNode" presStyleLbl="solidAlignAcc1" presStyleIdx="5" presStyleCnt="16"/>
      <dgm:spPr/>
    </dgm:pt>
    <dgm:pt modelId="{E702E196-757E-4BC5-BC4E-14DC56786BE6}" type="pres">
      <dgm:prSet presAssocID="{A1B02870-57DF-454B-80BE-AE8A4E54499E}" presName="text4" presStyleCnt="0"/>
      <dgm:spPr/>
    </dgm:pt>
    <dgm:pt modelId="{ED9EEEDD-D80E-4469-81DC-4AE147272E89}" type="pres">
      <dgm:prSet presAssocID="{A1B02870-57DF-454B-80BE-AE8A4E54499E}" presName="textRepeatNode" presStyleLbl="alignNode1" presStyleIdx="3" presStyleCnt="8">
        <dgm:presLayoutVars>
          <dgm:chMax val="0"/>
          <dgm:chPref val="0"/>
          <dgm:bulletEnabled val="1"/>
        </dgm:presLayoutVars>
      </dgm:prSet>
      <dgm:spPr/>
    </dgm:pt>
    <dgm:pt modelId="{AF3AAB12-08BC-4373-AE96-FCD0B14F008D}" type="pres">
      <dgm:prSet presAssocID="{A1B02870-57DF-454B-80BE-AE8A4E54499E}" presName="textaccent4" presStyleCnt="0"/>
      <dgm:spPr/>
    </dgm:pt>
    <dgm:pt modelId="{9F993BB3-9458-47FE-B0A9-398CC433BE28}" type="pres">
      <dgm:prSet presAssocID="{A1B02870-57DF-454B-80BE-AE8A4E54499E}" presName="accentRepeatNode" presStyleLbl="solidAlignAcc1" presStyleIdx="6" presStyleCnt="16"/>
      <dgm:spPr/>
    </dgm:pt>
    <dgm:pt modelId="{A9F25FB7-92A3-4F59-A4E0-9CF1FCA6EBAA}" type="pres">
      <dgm:prSet presAssocID="{9EB7836A-9666-4951-A56F-C490935038AF}" presName="image4" presStyleCnt="0"/>
      <dgm:spPr/>
    </dgm:pt>
    <dgm:pt modelId="{F34D07CC-D589-49A5-A251-3F88923874CD}" type="pres">
      <dgm:prSet presAssocID="{9EB7836A-9666-4951-A56F-C490935038AF}" presName="imageRepeatNode" presStyleLbl="alignAcc1" presStyleIdx="3" presStyleCnt="8"/>
      <dgm:spPr/>
    </dgm:pt>
    <dgm:pt modelId="{3A60AF14-E93D-44CA-BC1A-E7E4EDC6ED75}" type="pres">
      <dgm:prSet presAssocID="{9EB7836A-9666-4951-A56F-C490935038AF}" presName="imageaccent4" presStyleCnt="0"/>
      <dgm:spPr/>
    </dgm:pt>
    <dgm:pt modelId="{192F2FDE-4524-4E16-8EB6-9F4405229BC0}" type="pres">
      <dgm:prSet presAssocID="{9EB7836A-9666-4951-A56F-C490935038AF}" presName="accentRepeatNode" presStyleLbl="solidAlignAcc1" presStyleIdx="7" presStyleCnt="16"/>
      <dgm:spPr/>
    </dgm:pt>
    <dgm:pt modelId="{0CF53858-8ADA-49EB-B673-7C056FC95416}" type="pres">
      <dgm:prSet presAssocID="{D720C747-DF2B-42E7-824D-DCF18FDC0144}" presName="text5" presStyleCnt="0"/>
      <dgm:spPr/>
    </dgm:pt>
    <dgm:pt modelId="{68751EBB-EE02-4ECF-9621-5BE5B6397EFA}" type="pres">
      <dgm:prSet presAssocID="{D720C747-DF2B-42E7-824D-DCF18FDC0144}" presName="textRepeatNode" presStyleLbl="alignNode1" presStyleIdx="4" presStyleCnt="8">
        <dgm:presLayoutVars>
          <dgm:chMax val="0"/>
          <dgm:chPref val="0"/>
          <dgm:bulletEnabled val="1"/>
        </dgm:presLayoutVars>
      </dgm:prSet>
      <dgm:spPr/>
    </dgm:pt>
    <dgm:pt modelId="{E7F1EA69-AECC-45F0-8295-A376B5F29A08}" type="pres">
      <dgm:prSet presAssocID="{D720C747-DF2B-42E7-824D-DCF18FDC0144}" presName="textaccent5" presStyleCnt="0"/>
      <dgm:spPr/>
    </dgm:pt>
    <dgm:pt modelId="{8ED78E41-1821-4759-BD4B-A75CE0620E33}" type="pres">
      <dgm:prSet presAssocID="{D720C747-DF2B-42E7-824D-DCF18FDC0144}" presName="accentRepeatNode" presStyleLbl="solidAlignAcc1" presStyleIdx="8" presStyleCnt="16"/>
      <dgm:spPr/>
    </dgm:pt>
    <dgm:pt modelId="{D8D45C3C-3B0E-43F4-B0BF-3799D9629DD6}" type="pres">
      <dgm:prSet presAssocID="{493DC62B-426A-4E94-9B71-88E21E806958}" presName="image5" presStyleCnt="0"/>
      <dgm:spPr/>
    </dgm:pt>
    <dgm:pt modelId="{CD1031E3-EF27-4AD3-91C2-EDC6F71F6E43}" type="pres">
      <dgm:prSet presAssocID="{493DC62B-426A-4E94-9B71-88E21E806958}" presName="imageRepeatNode" presStyleLbl="alignAcc1" presStyleIdx="4" presStyleCnt="8"/>
      <dgm:spPr/>
    </dgm:pt>
    <dgm:pt modelId="{E2B3D593-1684-4F24-A11E-74927C33EB88}" type="pres">
      <dgm:prSet presAssocID="{493DC62B-426A-4E94-9B71-88E21E806958}" presName="imageaccent5" presStyleCnt="0"/>
      <dgm:spPr/>
    </dgm:pt>
    <dgm:pt modelId="{B69BE055-AF88-42AF-BF3D-9DAEBF466A1E}" type="pres">
      <dgm:prSet presAssocID="{493DC62B-426A-4E94-9B71-88E21E806958}" presName="accentRepeatNode" presStyleLbl="solidAlignAcc1" presStyleIdx="9" presStyleCnt="16"/>
      <dgm:spPr/>
    </dgm:pt>
    <dgm:pt modelId="{CA1DA56B-E5E4-4992-8080-51A7A9DCE09B}" type="pres">
      <dgm:prSet presAssocID="{D321DD65-5D01-459B-95FA-9564F98C0796}" presName="text6" presStyleCnt="0"/>
      <dgm:spPr/>
    </dgm:pt>
    <dgm:pt modelId="{DE094974-69F7-4196-89B9-BD796CCDBBA2}" type="pres">
      <dgm:prSet presAssocID="{D321DD65-5D01-459B-95FA-9564F98C0796}" presName="textRepeatNode" presStyleLbl="alignNode1" presStyleIdx="5" presStyleCnt="8">
        <dgm:presLayoutVars>
          <dgm:chMax val="0"/>
          <dgm:chPref val="0"/>
          <dgm:bulletEnabled val="1"/>
        </dgm:presLayoutVars>
      </dgm:prSet>
      <dgm:spPr/>
    </dgm:pt>
    <dgm:pt modelId="{86D8C93A-CABE-4B7C-BF85-527F0995680F}" type="pres">
      <dgm:prSet presAssocID="{D321DD65-5D01-459B-95FA-9564F98C0796}" presName="textaccent6" presStyleCnt="0"/>
      <dgm:spPr/>
    </dgm:pt>
    <dgm:pt modelId="{95FF9213-FA5B-4CAD-AAB5-B83A90AA5FD8}" type="pres">
      <dgm:prSet presAssocID="{D321DD65-5D01-459B-95FA-9564F98C0796}" presName="accentRepeatNode" presStyleLbl="solidAlignAcc1" presStyleIdx="10" presStyleCnt="16"/>
      <dgm:spPr/>
    </dgm:pt>
    <dgm:pt modelId="{FC137D65-C6B8-4F36-9938-0B024A034EBC}" type="pres">
      <dgm:prSet presAssocID="{4A0F9EB4-14EC-4F61-A3E0-78A8A9D09F8E}" presName="image6" presStyleCnt="0"/>
      <dgm:spPr/>
    </dgm:pt>
    <dgm:pt modelId="{CCCA190F-FF1A-404E-B52C-94EA16D1D32B}" type="pres">
      <dgm:prSet presAssocID="{4A0F9EB4-14EC-4F61-A3E0-78A8A9D09F8E}" presName="imageRepeatNode" presStyleLbl="alignAcc1" presStyleIdx="5" presStyleCnt="8"/>
      <dgm:spPr/>
    </dgm:pt>
    <dgm:pt modelId="{73241329-B0D0-44AD-8FD1-37E488879871}" type="pres">
      <dgm:prSet presAssocID="{4A0F9EB4-14EC-4F61-A3E0-78A8A9D09F8E}" presName="imageaccent6" presStyleCnt="0"/>
      <dgm:spPr/>
    </dgm:pt>
    <dgm:pt modelId="{74A891FD-2AD6-4DA9-925F-EF647707184A}" type="pres">
      <dgm:prSet presAssocID="{4A0F9EB4-14EC-4F61-A3E0-78A8A9D09F8E}" presName="accentRepeatNode" presStyleLbl="solidAlignAcc1" presStyleIdx="11" presStyleCnt="16"/>
      <dgm:spPr/>
    </dgm:pt>
    <dgm:pt modelId="{7EE7E90A-7E82-469C-8106-89E3FBF578A0}" type="pres">
      <dgm:prSet presAssocID="{5FEB956D-549F-4D22-9684-0AB69F97A31E}" presName="text7" presStyleCnt="0"/>
      <dgm:spPr/>
    </dgm:pt>
    <dgm:pt modelId="{0EA26398-85A2-475C-A295-3C8221C11D94}" type="pres">
      <dgm:prSet presAssocID="{5FEB956D-549F-4D22-9684-0AB69F97A31E}" presName="textRepeatNode" presStyleLbl="alignNode1" presStyleIdx="6" presStyleCnt="8">
        <dgm:presLayoutVars>
          <dgm:chMax val="0"/>
          <dgm:chPref val="0"/>
          <dgm:bulletEnabled val="1"/>
        </dgm:presLayoutVars>
      </dgm:prSet>
      <dgm:spPr/>
    </dgm:pt>
    <dgm:pt modelId="{C6ABA36A-C733-4F01-A122-517363F3582B}" type="pres">
      <dgm:prSet presAssocID="{5FEB956D-549F-4D22-9684-0AB69F97A31E}" presName="textaccent7" presStyleCnt="0"/>
      <dgm:spPr/>
    </dgm:pt>
    <dgm:pt modelId="{03007E57-0681-4F24-9A6D-2468DF7664BD}" type="pres">
      <dgm:prSet presAssocID="{5FEB956D-549F-4D22-9684-0AB69F97A31E}" presName="accentRepeatNode" presStyleLbl="solidAlignAcc1" presStyleIdx="12" presStyleCnt="16"/>
      <dgm:spPr/>
    </dgm:pt>
    <dgm:pt modelId="{8305342D-C722-4F57-A9D2-70D72ED1A42A}" type="pres">
      <dgm:prSet presAssocID="{43AEEAE1-4E40-4F48-9454-9DEA87E68DB2}" presName="image7" presStyleCnt="0"/>
      <dgm:spPr/>
    </dgm:pt>
    <dgm:pt modelId="{35B2B071-EE9D-4E96-982D-EC7BA997463D}" type="pres">
      <dgm:prSet presAssocID="{43AEEAE1-4E40-4F48-9454-9DEA87E68DB2}" presName="imageRepeatNode" presStyleLbl="alignAcc1" presStyleIdx="6" presStyleCnt="8"/>
      <dgm:spPr/>
    </dgm:pt>
    <dgm:pt modelId="{17E5DFE0-EFEF-4F29-8B46-3B19D96697B3}" type="pres">
      <dgm:prSet presAssocID="{43AEEAE1-4E40-4F48-9454-9DEA87E68DB2}" presName="imageaccent7" presStyleCnt="0"/>
      <dgm:spPr/>
    </dgm:pt>
    <dgm:pt modelId="{7080E772-9835-448F-9388-B05E268BA674}" type="pres">
      <dgm:prSet presAssocID="{43AEEAE1-4E40-4F48-9454-9DEA87E68DB2}" presName="accentRepeatNode" presStyleLbl="solidAlignAcc1" presStyleIdx="13" presStyleCnt="16"/>
      <dgm:spPr/>
    </dgm:pt>
    <dgm:pt modelId="{A7B36DCC-9C34-421B-BEA3-8C5B044CC8CD}" type="pres">
      <dgm:prSet presAssocID="{84FC32CD-6798-49A6-B210-3AEA6F5EB982}" presName="text8" presStyleCnt="0"/>
      <dgm:spPr/>
    </dgm:pt>
    <dgm:pt modelId="{322AEA64-489D-46F9-9D75-EAABC21CB854}" type="pres">
      <dgm:prSet presAssocID="{84FC32CD-6798-49A6-B210-3AEA6F5EB982}" presName="textRepeatNode" presStyleLbl="alignNode1" presStyleIdx="7" presStyleCnt="8">
        <dgm:presLayoutVars>
          <dgm:chMax val="0"/>
          <dgm:chPref val="0"/>
          <dgm:bulletEnabled val="1"/>
        </dgm:presLayoutVars>
      </dgm:prSet>
      <dgm:spPr/>
    </dgm:pt>
    <dgm:pt modelId="{FA078130-9CA2-4C78-B6F5-0C01A48FD8CD}" type="pres">
      <dgm:prSet presAssocID="{84FC32CD-6798-49A6-B210-3AEA6F5EB982}" presName="textaccent8" presStyleCnt="0"/>
      <dgm:spPr/>
    </dgm:pt>
    <dgm:pt modelId="{727FE432-BBFC-420C-8DB3-01E0B3D35ED6}" type="pres">
      <dgm:prSet presAssocID="{84FC32CD-6798-49A6-B210-3AEA6F5EB982}" presName="accentRepeatNode" presStyleLbl="solidAlignAcc1" presStyleIdx="14" presStyleCnt="16"/>
      <dgm:spPr/>
    </dgm:pt>
    <dgm:pt modelId="{8646E92E-187C-46A7-B16E-389CAA2224D5}" type="pres">
      <dgm:prSet presAssocID="{FC809940-6F5C-4733-BA73-D0310972434A}" presName="image8" presStyleCnt="0"/>
      <dgm:spPr/>
    </dgm:pt>
    <dgm:pt modelId="{30B48725-CB49-43B6-88F8-4A72F1F34FF3}" type="pres">
      <dgm:prSet presAssocID="{FC809940-6F5C-4733-BA73-D0310972434A}" presName="imageRepeatNode" presStyleLbl="alignAcc1" presStyleIdx="7" presStyleCnt="8"/>
      <dgm:spPr/>
    </dgm:pt>
    <dgm:pt modelId="{B64C0A80-CD23-4896-8298-FE0D5B2D3285}" type="pres">
      <dgm:prSet presAssocID="{FC809940-6F5C-4733-BA73-D0310972434A}" presName="imageaccent8" presStyleCnt="0"/>
      <dgm:spPr/>
    </dgm:pt>
    <dgm:pt modelId="{AEE4A3EA-2156-41F1-9FEB-34C9B27CBFC3}" type="pres">
      <dgm:prSet presAssocID="{FC809940-6F5C-4733-BA73-D0310972434A}" presName="accentRepeatNode" presStyleLbl="solidAlignAcc1" presStyleIdx="15" presStyleCnt="16"/>
      <dgm:spPr/>
    </dgm:pt>
  </dgm:ptLst>
  <dgm:cxnLst>
    <dgm:cxn modelId="{919B4901-36B7-41F3-A485-5441FBCCCFBB}" srcId="{DDD5FFDC-65E5-40CE-8D85-FBAA01FC1842}" destId="{84FC32CD-6798-49A6-B210-3AEA6F5EB982}" srcOrd="7" destOrd="0" parTransId="{9A8AF3C2-EB57-4B46-8A51-59993DF79C02}" sibTransId="{FC809940-6F5C-4733-BA73-D0310972434A}"/>
    <dgm:cxn modelId="{DD51DC09-300B-4749-91DC-C13615A8B846}" type="presOf" srcId="{76843FFE-58BB-4AF7-B025-6E4F86A9F9C2}" destId="{65E1676F-DD7E-4FBB-B25E-B07E134ED6AF}" srcOrd="0" destOrd="0" presId="urn:microsoft.com/office/officeart/2008/layout/HexagonCluster"/>
    <dgm:cxn modelId="{CC2B1A11-21A0-4173-839F-446DA7F16ABD}" type="presOf" srcId="{E5406EC5-94D9-45D3-B9B0-CEB5D86977E4}" destId="{D4C3F7C6-3657-480E-A391-F6B853709044}" srcOrd="0" destOrd="0" presId="urn:microsoft.com/office/officeart/2008/layout/HexagonCluster"/>
    <dgm:cxn modelId="{9497CA16-00F4-4BC3-9FC8-0AA314752B5A}" type="presOf" srcId="{43AEEAE1-4E40-4F48-9454-9DEA87E68DB2}" destId="{35B2B071-EE9D-4E96-982D-EC7BA997463D}" srcOrd="0" destOrd="0" presId="urn:microsoft.com/office/officeart/2008/layout/HexagonCluster"/>
    <dgm:cxn modelId="{39F47626-4698-47B2-83C8-23D93BB82E70}" type="presOf" srcId="{4A0F9EB4-14EC-4F61-A3E0-78A8A9D09F8E}" destId="{CCCA190F-FF1A-404E-B52C-94EA16D1D32B}" srcOrd="0" destOrd="0" presId="urn:microsoft.com/office/officeart/2008/layout/HexagonCluster"/>
    <dgm:cxn modelId="{73907D3F-F25E-4135-AC9E-52365FEFEA76}" type="presOf" srcId="{DDD5FFDC-65E5-40CE-8D85-FBAA01FC1842}" destId="{993552EB-A802-437E-944A-1C5474EAB50E}" srcOrd="0" destOrd="0" presId="urn:microsoft.com/office/officeart/2008/layout/HexagonCluster"/>
    <dgm:cxn modelId="{70ACB561-9285-4B01-B0CB-05B9E7980CCE}" srcId="{DDD5FFDC-65E5-40CE-8D85-FBAA01FC1842}" destId="{D720C747-DF2B-42E7-824D-DCF18FDC0144}" srcOrd="4" destOrd="0" parTransId="{F8E17767-EF41-40FD-9A70-926126C8AEC2}" sibTransId="{493DC62B-426A-4E94-9B71-88E21E806958}"/>
    <dgm:cxn modelId="{4A59BC6A-481A-4831-BED7-7E8E2DD6473F}" type="presOf" srcId="{5FEB956D-549F-4D22-9684-0AB69F97A31E}" destId="{0EA26398-85A2-475C-A295-3C8221C11D94}" srcOrd="0" destOrd="0" presId="urn:microsoft.com/office/officeart/2008/layout/HexagonCluster"/>
    <dgm:cxn modelId="{D177D74C-6CDC-442E-BEC0-B7C81C56C4A1}" type="presOf" srcId="{A1B02870-57DF-454B-80BE-AE8A4E54499E}" destId="{ED9EEEDD-D80E-4469-81DC-4AE147272E89}" srcOrd="0" destOrd="0" presId="urn:microsoft.com/office/officeart/2008/layout/HexagonCluster"/>
    <dgm:cxn modelId="{F14EA78D-7FF5-4A16-BF48-F5EDD60B39CE}" type="presOf" srcId="{84FC32CD-6798-49A6-B210-3AEA6F5EB982}" destId="{322AEA64-489D-46F9-9D75-EAABC21CB854}" srcOrd="0" destOrd="0" presId="urn:microsoft.com/office/officeart/2008/layout/HexagonCluster"/>
    <dgm:cxn modelId="{D2EDBC96-9FA8-48B4-99FC-FC903C949068}" srcId="{DDD5FFDC-65E5-40CE-8D85-FBAA01FC1842}" destId="{E5406EC5-94D9-45D3-B9B0-CEB5D86977E4}" srcOrd="0" destOrd="0" parTransId="{51EAD458-5B7B-4A8F-89F3-BB6E198A2E54}" sibTransId="{D661EF84-F8B4-4378-A80B-E6EABFA12EEB}"/>
    <dgm:cxn modelId="{3597BA98-309D-479F-B266-82AF387388CB}" type="presOf" srcId="{6B55BCC0-60BF-4F9C-A04C-ADC689B32A09}" destId="{5EA40104-6C56-4040-91EE-F4086BC0FCD7}" srcOrd="0" destOrd="0" presId="urn:microsoft.com/office/officeart/2008/layout/HexagonCluster"/>
    <dgm:cxn modelId="{B48380A9-3B60-4D53-A09C-F04139089049}" type="presOf" srcId="{D720C747-DF2B-42E7-824D-DCF18FDC0144}" destId="{68751EBB-EE02-4ECF-9621-5BE5B6397EFA}" srcOrd="0" destOrd="0" presId="urn:microsoft.com/office/officeart/2008/layout/HexagonCluster"/>
    <dgm:cxn modelId="{BE9C5EAA-38CF-49D1-BD8B-5314462EEFD3}" type="presOf" srcId="{D661EF84-F8B4-4378-A80B-E6EABFA12EEB}" destId="{D4F14148-65C8-42A8-A170-F3D993EA2875}" srcOrd="0" destOrd="0" presId="urn:microsoft.com/office/officeart/2008/layout/HexagonCluster"/>
    <dgm:cxn modelId="{901417AB-2AC7-4AD7-8D5D-BE5A35DD529E}" type="presOf" srcId="{08750D52-BF53-41D0-99B7-F1CE7549C64E}" destId="{6A6A6F1D-3998-4C00-94F5-56DD77435867}" srcOrd="0" destOrd="0" presId="urn:microsoft.com/office/officeart/2008/layout/HexagonCluster"/>
    <dgm:cxn modelId="{76AAC3C1-BE65-4E09-B3C9-AAE9553D39FA}" type="presOf" srcId="{FC809940-6F5C-4733-BA73-D0310972434A}" destId="{30B48725-CB49-43B6-88F8-4A72F1F34FF3}" srcOrd="0" destOrd="0" presId="urn:microsoft.com/office/officeart/2008/layout/HexagonCluster"/>
    <dgm:cxn modelId="{36D871CE-1C6C-4ECB-B8E8-34443A08AC77}" type="presOf" srcId="{D321DD65-5D01-459B-95FA-9564F98C0796}" destId="{DE094974-69F7-4196-89B9-BD796CCDBBA2}" srcOrd="0" destOrd="0" presId="urn:microsoft.com/office/officeart/2008/layout/HexagonCluster"/>
    <dgm:cxn modelId="{91A588D0-E51F-423E-9E90-6436A9672A99}" type="presOf" srcId="{FF03EAF6-F70B-4F2B-B92E-8EB95AF84EB1}" destId="{914A28AD-8A87-4796-9168-7145410B7625}" srcOrd="0" destOrd="0" presId="urn:microsoft.com/office/officeart/2008/layout/HexagonCluster"/>
    <dgm:cxn modelId="{4DFEC3D2-AB27-4787-A5EF-A63B101494D7}" srcId="{DDD5FFDC-65E5-40CE-8D85-FBAA01FC1842}" destId="{6B55BCC0-60BF-4F9C-A04C-ADC689B32A09}" srcOrd="1" destOrd="0" parTransId="{C5FA6D9F-CA7C-4A95-AAA4-60F9854B3C4C}" sibTransId="{08750D52-BF53-41D0-99B7-F1CE7549C64E}"/>
    <dgm:cxn modelId="{18FA8DD3-6D78-44B1-8D1F-6B7B7403A332}" srcId="{DDD5FFDC-65E5-40CE-8D85-FBAA01FC1842}" destId="{A1B02870-57DF-454B-80BE-AE8A4E54499E}" srcOrd="3" destOrd="0" parTransId="{673A5BE0-C982-4FF5-A099-0F05B946319B}" sibTransId="{9EB7836A-9666-4951-A56F-C490935038AF}"/>
    <dgm:cxn modelId="{28819DDC-0B0B-49AE-BAD4-5E0D1A2C9043}" srcId="{DDD5FFDC-65E5-40CE-8D85-FBAA01FC1842}" destId="{D321DD65-5D01-459B-95FA-9564F98C0796}" srcOrd="5" destOrd="0" parTransId="{AAB99DFF-2306-4B6D-80A9-FC8380524A6A}" sibTransId="{4A0F9EB4-14EC-4F61-A3E0-78A8A9D09F8E}"/>
    <dgm:cxn modelId="{C39D67F4-98E4-4A10-BFD6-08E28793033D}" type="presOf" srcId="{9EB7836A-9666-4951-A56F-C490935038AF}" destId="{F34D07CC-D589-49A5-A251-3F88923874CD}" srcOrd="0" destOrd="0" presId="urn:microsoft.com/office/officeart/2008/layout/HexagonCluster"/>
    <dgm:cxn modelId="{A7ECA8F6-38A5-4E1C-88B4-F5A7A27E6114}" type="presOf" srcId="{493DC62B-426A-4E94-9B71-88E21E806958}" destId="{CD1031E3-EF27-4AD3-91C2-EDC6F71F6E43}" srcOrd="0" destOrd="0" presId="urn:microsoft.com/office/officeart/2008/layout/HexagonCluster"/>
    <dgm:cxn modelId="{75540DF9-D0EA-4DF2-900E-51A6FED333F9}" srcId="{DDD5FFDC-65E5-40CE-8D85-FBAA01FC1842}" destId="{5FEB956D-549F-4D22-9684-0AB69F97A31E}" srcOrd="6" destOrd="0" parTransId="{24AF42B5-FBB8-40AF-95B0-EAB92A5C9DD0}" sibTransId="{43AEEAE1-4E40-4F48-9454-9DEA87E68DB2}"/>
    <dgm:cxn modelId="{7AD559F9-616C-4BD6-93B0-139F9D6AEE78}" srcId="{DDD5FFDC-65E5-40CE-8D85-FBAA01FC1842}" destId="{FF03EAF6-F70B-4F2B-B92E-8EB95AF84EB1}" srcOrd="2" destOrd="0" parTransId="{A3925961-802D-4D3E-93AC-2A25B51F1FC1}" sibTransId="{76843FFE-58BB-4AF7-B025-6E4F86A9F9C2}"/>
    <dgm:cxn modelId="{981F135C-AD79-4F05-94ED-F4B7E9344E15}" type="presParOf" srcId="{993552EB-A802-437E-944A-1C5474EAB50E}" destId="{1ADF038A-863E-4F61-A3A4-619D27443381}" srcOrd="0" destOrd="0" presId="urn:microsoft.com/office/officeart/2008/layout/HexagonCluster"/>
    <dgm:cxn modelId="{DAACAE4E-DC0A-48BD-A929-D5E862D01CFE}" type="presParOf" srcId="{1ADF038A-863E-4F61-A3A4-619D27443381}" destId="{D4C3F7C6-3657-480E-A391-F6B853709044}" srcOrd="0" destOrd="0" presId="urn:microsoft.com/office/officeart/2008/layout/HexagonCluster"/>
    <dgm:cxn modelId="{AB013BEF-0D05-4361-941E-7EE9EF6AC73E}" type="presParOf" srcId="{993552EB-A802-437E-944A-1C5474EAB50E}" destId="{86D4C2A3-6ED4-469B-8DE1-ADABD2A9508F}" srcOrd="1" destOrd="0" presId="urn:microsoft.com/office/officeart/2008/layout/HexagonCluster"/>
    <dgm:cxn modelId="{9EF66E58-AA07-4115-9E98-DDF45A5B1375}" type="presParOf" srcId="{86D4C2A3-6ED4-469B-8DE1-ADABD2A9508F}" destId="{637F14BD-33B7-4F57-BB36-BA503105EB23}" srcOrd="0" destOrd="0" presId="urn:microsoft.com/office/officeart/2008/layout/HexagonCluster"/>
    <dgm:cxn modelId="{435D8DC3-17EC-488F-8643-99A3F2FF54A7}" type="presParOf" srcId="{993552EB-A802-437E-944A-1C5474EAB50E}" destId="{D6CF48FF-2BD3-4393-826E-3DD089CC0E33}" srcOrd="2" destOrd="0" presId="urn:microsoft.com/office/officeart/2008/layout/HexagonCluster"/>
    <dgm:cxn modelId="{A89741C2-6E21-4558-B4FE-E7AFCFF0846A}" type="presParOf" srcId="{D6CF48FF-2BD3-4393-826E-3DD089CC0E33}" destId="{D4F14148-65C8-42A8-A170-F3D993EA2875}" srcOrd="0" destOrd="0" presId="urn:microsoft.com/office/officeart/2008/layout/HexagonCluster"/>
    <dgm:cxn modelId="{AFDDEB24-80D8-411A-9595-B825279A26BE}" type="presParOf" srcId="{993552EB-A802-437E-944A-1C5474EAB50E}" destId="{BE45EB9F-A5F1-44BB-95D7-1949E382401F}" srcOrd="3" destOrd="0" presId="urn:microsoft.com/office/officeart/2008/layout/HexagonCluster"/>
    <dgm:cxn modelId="{D772122E-4BAB-4648-9DC4-03E2A5927C33}" type="presParOf" srcId="{BE45EB9F-A5F1-44BB-95D7-1949E382401F}" destId="{2029D43D-CDA3-4664-A896-B08C88FE30C1}" srcOrd="0" destOrd="0" presId="urn:microsoft.com/office/officeart/2008/layout/HexagonCluster"/>
    <dgm:cxn modelId="{E4A3891B-8D9A-4EF7-90BA-1787A88DA664}" type="presParOf" srcId="{993552EB-A802-437E-944A-1C5474EAB50E}" destId="{FA56891F-8294-4F54-B44B-1BF3A6C48B56}" srcOrd="4" destOrd="0" presId="urn:microsoft.com/office/officeart/2008/layout/HexagonCluster"/>
    <dgm:cxn modelId="{3035E3A9-01BC-47DB-9762-623874F2AF65}" type="presParOf" srcId="{FA56891F-8294-4F54-B44B-1BF3A6C48B56}" destId="{5EA40104-6C56-4040-91EE-F4086BC0FCD7}" srcOrd="0" destOrd="0" presId="urn:microsoft.com/office/officeart/2008/layout/HexagonCluster"/>
    <dgm:cxn modelId="{B18B06EC-0782-438F-8AA0-6E015BA57E8D}" type="presParOf" srcId="{993552EB-A802-437E-944A-1C5474EAB50E}" destId="{995C46C8-3A1D-4B70-9F8B-C07533FAC860}" srcOrd="5" destOrd="0" presId="urn:microsoft.com/office/officeart/2008/layout/HexagonCluster"/>
    <dgm:cxn modelId="{FE22342D-D58F-4AB6-A5F6-F80572C4986A}" type="presParOf" srcId="{995C46C8-3A1D-4B70-9F8B-C07533FAC860}" destId="{62A19B29-6966-4A4D-97F4-31AAA4076B55}" srcOrd="0" destOrd="0" presId="urn:microsoft.com/office/officeart/2008/layout/HexagonCluster"/>
    <dgm:cxn modelId="{1B7D7835-2ACF-4909-ACB2-57157B7A5875}" type="presParOf" srcId="{993552EB-A802-437E-944A-1C5474EAB50E}" destId="{62AADFB6-BE79-4876-8D23-67A328D9E5D2}" srcOrd="6" destOrd="0" presId="urn:microsoft.com/office/officeart/2008/layout/HexagonCluster"/>
    <dgm:cxn modelId="{339AB03C-A026-49D1-9076-674E417F3801}" type="presParOf" srcId="{62AADFB6-BE79-4876-8D23-67A328D9E5D2}" destId="{6A6A6F1D-3998-4C00-94F5-56DD77435867}" srcOrd="0" destOrd="0" presId="urn:microsoft.com/office/officeart/2008/layout/HexagonCluster"/>
    <dgm:cxn modelId="{CED66C65-C25C-427B-8D66-1DCEBD4B1662}" type="presParOf" srcId="{993552EB-A802-437E-944A-1C5474EAB50E}" destId="{CE9E889A-1141-4CD5-8E02-501E5E32903A}" srcOrd="7" destOrd="0" presId="urn:microsoft.com/office/officeart/2008/layout/HexagonCluster"/>
    <dgm:cxn modelId="{DA14A287-724F-48BD-B270-16283C7EA2A2}" type="presParOf" srcId="{CE9E889A-1141-4CD5-8E02-501E5E32903A}" destId="{F4BDB8B1-893F-4AE1-AFD0-31B0C98766B5}" srcOrd="0" destOrd="0" presId="urn:microsoft.com/office/officeart/2008/layout/HexagonCluster"/>
    <dgm:cxn modelId="{6E4CA870-5036-4E81-BCBD-E1B567BC329D}" type="presParOf" srcId="{993552EB-A802-437E-944A-1C5474EAB50E}" destId="{DDF31384-2C1E-4DCE-8396-BD574E46E4A8}" srcOrd="8" destOrd="0" presId="urn:microsoft.com/office/officeart/2008/layout/HexagonCluster"/>
    <dgm:cxn modelId="{D759A0C4-66B2-4038-BA2E-F3BC5EF38058}" type="presParOf" srcId="{DDF31384-2C1E-4DCE-8396-BD574E46E4A8}" destId="{914A28AD-8A87-4796-9168-7145410B7625}" srcOrd="0" destOrd="0" presId="urn:microsoft.com/office/officeart/2008/layout/HexagonCluster"/>
    <dgm:cxn modelId="{91477B91-BC31-4B27-ABEA-52EDCA7589D4}" type="presParOf" srcId="{993552EB-A802-437E-944A-1C5474EAB50E}" destId="{DDDDEFA6-19F3-4799-8EFC-0DEE7A930496}" srcOrd="9" destOrd="0" presId="urn:microsoft.com/office/officeart/2008/layout/HexagonCluster"/>
    <dgm:cxn modelId="{A02FD000-D726-4365-AD85-BF65D0CBE30A}" type="presParOf" srcId="{DDDDEFA6-19F3-4799-8EFC-0DEE7A930496}" destId="{209EA0AF-2099-4BBC-998F-CB3285071A04}" srcOrd="0" destOrd="0" presId="urn:microsoft.com/office/officeart/2008/layout/HexagonCluster"/>
    <dgm:cxn modelId="{22CD3B8A-C885-4152-B3EF-56EDBA5F3A06}" type="presParOf" srcId="{993552EB-A802-437E-944A-1C5474EAB50E}" destId="{69D17F05-72A2-46E6-A469-7DA0AF8DA268}" srcOrd="10" destOrd="0" presId="urn:microsoft.com/office/officeart/2008/layout/HexagonCluster"/>
    <dgm:cxn modelId="{5F665BE7-0B10-4599-8790-B30ECDAFD01E}" type="presParOf" srcId="{69D17F05-72A2-46E6-A469-7DA0AF8DA268}" destId="{65E1676F-DD7E-4FBB-B25E-B07E134ED6AF}" srcOrd="0" destOrd="0" presId="urn:microsoft.com/office/officeart/2008/layout/HexagonCluster"/>
    <dgm:cxn modelId="{FB19B948-2E20-4BEE-999A-844F9AED9350}" type="presParOf" srcId="{993552EB-A802-437E-944A-1C5474EAB50E}" destId="{989FF7D9-95CD-47AF-8607-1E2B5A38BB69}" srcOrd="11" destOrd="0" presId="urn:microsoft.com/office/officeart/2008/layout/HexagonCluster"/>
    <dgm:cxn modelId="{8A03004F-9D42-4A98-9C2C-434674D3FBA7}" type="presParOf" srcId="{989FF7D9-95CD-47AF-8607-1E2B5A38BB69}" destId="{468C5201-5B35-4756-BE53-66CC98793C92}" srcOrd="0" destOrd="0" presId="urn:microsoft.com/office/officeart/2008/layout/HexagonCluster"/>
    <dgm:cxn modelId="{FC72C4DE-659E-4374-AB1A-C97C3C897662}" type="presParOf" srcId="{993552EB-A802-437E-944A-1C5474EAB50E}" destId="{E702E196-757E-4BC5-BC4E-14DC56786BE6}" srcOrd="12" destOrd="0" presId="urn:microsoft.com/office/officeart/2008/layout/HexagonCluster"/>
    <dgm:cxn modelId="{9F1F29B0-516E-41B0-A0AB-955BA220CE37}" type="presParOf" srcId="{E702E196-757E-4BC5-BC4E-14DC56786BE6}" destId="{ED9EEEDD-D80E-4469-81DC-4AE147272E89}" srcOrd="0" destOrd="0" presId="urn:microsoft.com/office/officeart/2008/layout/HexagonCluster"/>
    <dgm:cxn modelId="{DC1E036F-302B-4DCB-9E94-C84B9ABA9882}" type="presParOf" srcId="{993552EB-A802-437E-944A-1C5474EAB50E}" destId="{AF3AAB12-08BC-4373-AE96-FCD0B14F008D}" srcOrd="13" destOrd="0" presId="urn:microsoft.com/office/officeart/2008/layout/HexagonCluster"/>
    <dgm:cxn modelId="{B16F4AF4-C0A4-4DA9-83D8-7F80776BBC82}" type="presParOf" srcId="{AF3AAB12-08BC-4373-AE96-FCD0B14F008D}" destId="{9F993BB3-9458-47FE-B0A9-398CC433BE28}" srcOrd="0" destOrd="0" presId="urn:microsoft.com/office/officeart/2008/layout/HexagonCluster"/>
    <dgm:cxn modelId="{D5A30C96-1259-4311-B5C1-D7F0F80234CD}" type="presParOf" srcId="{993552EB-A802-437E-944A-1C5474EAB50E}" destId="{A9F25FB7-92A3-4F59-A4E0-9CF1FCA6EBAA}" srcOrd="14" destOrd="0" presId="urn:microsoft.com/office/officeart/2008/layout/HexagonCluster"/>
    <dgm:cxn modelId="{23598AF3-0082-40E7-98D1-D30CBCBD5833}" type="presParOf" srcId="{A9F25FB7-92A3-4F59-A4E0-9CF1FCA6EBAA}" destId="{F34D07CC-D589-49A5-A251-3F88923874CD}" srcOrd="0" destOrd="0" presId="urn:microsoft.com/office/officeart/2008/layout/HexagonCluster"/>
    <dgm:cxn modelId="{3F71BDD4-8703-4DE1-8C2A-25016ADC434E}" type="presParOf" srcId="{993552EB-A802-437E-944A-1C5474EAB50E}" destId="{3A60AF14-E93D-44CA-BC1A-E7E4EDC6ED75}" srcOrd="15" destOrd="0" presId="urn:microsoft.com/office/officeart/2008/layout/HexagonCluster"/>
    <dgm:cxn modelId="{5CD39DA7-05A8-4CD3-9E67-BA9C79754DAA}" type="presParOf" srcId="{3A60AF14-E93D-44CA-BC1A-E7E4EDC6ED75}" destId="{192F2FDE-4524-4E16-8EB6-9F4405229BC0}" srcOrd="0" destOrd="0" presId="urn:microsoft.com/office/officeart/2008/layout/HexagonCluster"/>
    <dgm:cxn modelId="{1C22801E-6EEA-48EF-B686-04044177B5AF}" type="presParOf" srcId="{993552EB-A802-437E-944A-1C5474EAB50E}" destId="{0CF53858-8ADA-49EB-B673-7C056FC95416}" srcOrd="16" destOrd="0" presId="urn:microsoft.com/office/officeart/2008/layout/HexagonCluster"/>
    <dgm:cxn modelId="{A2E1FE56-0609-4D11-A495-9E367DA886D0}" type="presParOf" srcId="{0CF53858-8ADA-49EB-B673-7C056FC95416}" destId="{68751EBB-EE02-4ECF-9621-5BE5B6397EFA}" srcOrd="0" destOrd="0" presId="urn:microsoft.com/office/officeart/2008/layout/HexagonCluster"/>
    <dgm:cxn modelId="{67148AAD-77F2-44B0-ADE1-D42F7303966A}" type="presParOf" srcId="{993552EB-A802-437E-944A-1C5474EAB50E}" destId="{E7F1EA69-AECC-45F0-8295-A376B5F29A08}" srcOrd="17" destOrd="0" presId="urn:microsoft.com/office/officeart/2008/layout/HexagonCluster"/>
    <dgm:cxn modelId="{9620B34A-5449-468C-B097-7206978261DB}" type="presParOf" srcId="{E7F1EA69-AECC-45F0-8295-A376B5F29A08}" destId="{8ED78E41-1821-4759-BD4B-A75CE0620E33}" srcOrd="0" destOrd="0" presId="urn:microsoft.com/office/officeart/2008/layout/HexagonCluster"/>
    <dgm:cxn modelId="{41C9DD6A-C772-42BC-A5F7-DE05E38980C2}" type="presParOf" srcId="{993552EB-A802-437E-944A-1C5474EAB50E}" destId="{D8D45C3C-3B0E-43F4-B0BF-3799D9629DD6}" srcOrd="18" destOrd="0" presId="urn:microsoft.com/office/officeart/2008/layout/HexagonCluster"/>
    <dgm:cxn modelId="{FA51CBD9-CFF1-41B4-8C9C-BAB0251F52F4}" type="presParOf" srcId="{D8D45C3C-3B0E-43F4-B0BF-3799D9629DD6}" destId="{CD1031E3-EF27-4AD3-91C2-EDC6F71F6E43}" srcOrd="0" destOrd="0" presId="urn:microsoft.com/office/officeart/2008/layout/HexagonCluster"/>
    <dgm:cxn modelId="{1BFEB6A7-CFFF-45FA-B7BA-D17599B1E381}" type="presParOf" srcId="{993552EB-A802-437E-944A-1C5474EAB50E}" destId="{E2B3D593-1684-4F24-A11E-74927C33EB88}" srcOrd="19" destOrd="0" presId="urn:microsoft.com/office/officeart/2008/layout/HexagonCluster"/>
    <dgm:cxn modelId="{44EAB29E-E775-4D03-B6DA-B8E852EEE8F2}" type="presParOf" srcId="{E2B3D593-1684-4F24-A11E-74927C33EB88}" destId="{B69BE055-AF88-42AF-BF3D-9DAEBF466A1E}" srcOrd="0" destOrd="0" presId="urn:microsoft.com/office/officeart/2008/layout/HexagonCluster"/>
    <dgm:cxn modelId="{80F85389-A218-47C1-BC63-94372668F65E}" type="presParOf" srcId="{993552EB-A802-437E-944A-1C5474EAB50E}" destId="{CA1DA56B-E5E4-4992-8080-51A7A9DCE09B}" srcOrd="20" destOrd="0" presId="urn:microsoft.com/office/officeart/2008/layout/HexagonCluster"/>
    <dgm:cxn modelId="{F7CD9E90-3E5B-4C6C-B141-176A737A501F}" type="presParOf" srcId="{CA1DA56B-E5E4-4992-8080-51A7A9DCE09B}" destId="{DE094974-69F7-4196-89B9-BD796CCDBBA2}" srcOrd="0" destOrd="0" presId="urn:microsoft.com/office/officeart/2008/layout/HexagonCluster"/>
    <dgm:cxn modelId="{1D225656-110A-4C58-806F-27E49E545C6D}" type="presParOf" srcId="{993552EB-A802-437E-944A-1C5474EAB50E}" destId="{86D8C93A-CABE-4B7C-BF85-527F0995680F}" srcOrd="21" destOrd="0" presId="urn:microsoft.com/office/officeart/2008/layout/HexagonCluster"/>
    <dgm:cxn modelId="{B111C4A9-46B8-4A4D-8890-84D961EEC24D}" type="presParOf" srcId="{86D8C93A-CABE-4B7C-BF85-527F0995680F}" destId="{95FF9213-FA5B-4CAD-AAB5-B83A90AA5FD8}" srcOrd="0" destOrd="0" presId="urn:microsoft.com/office/officeart/2008/layout/HexagonCluster"/>
    <dgm:cxn modelId="{47A10714-E760-4D55-BD48-ED68C434648D}" type="presParOf" srcId="{993552EB-A802-437E-944A-1C5474EAB50E}" destId="{FC137D65-C6B8-4F36-9938-0B024A034EBC}" srcOrd="22" destOrd="0" presId="urn:microsoft.com/office/officeart/2008/layout/HexagonCluster"/>
    <dgm:cxn modelId="{4B29DF13-0A3C-40CA-B2F0-4B316AB02DE4}" type="presParOf" srcId="{FC137D65-C6B8-4F36-9938-0B024A034EBC}" destId="{CCCA190F-FF1A-404E-B52C-94EA16D1D32B}" srcOrd="0" destOrd="0" presId="urn:microsoft.com/office/officeart/2008/layout/HexagonCluster"/>
    <dgm:cxn modelId="{2C9DA012-4D69-42BD-8149-5D2DA8DABF2E}" type="presParOf" srcId="{993552EB-A802-437E-944A-1C5474EAB50E}" destId="{73241329-B0D0-44AD-8FD1-37E488879871}" srcOrd="23" destOrd="0" presId="urn:microsoft.com/office/officeart/2008/layout/HexagonCluster"/>
    <dgm:cxn modelId="{00F837CF-C914-4BC5-B153-6CC188955D8A}" type="presParOf" srcId="{73241329-B0D0-44AD-8FD1-37E488879871}" destId="{74A891FD-2AD6-4DA9-925F-EF647707184A}" srcOrd="0" destOrd="0" presId="urn:microsoft.com/office/officeart/2008/layout/HexagonCluster"/>
    <dgm:cxn modelId="{4C12924F-4DC9-4F75-9DAD-BBAECC7BF97E}" type="presParOf" srcId="{993552EB-A802-437E-944A-1C5474EAB50E}" destId="{7EE7E90A-7E82-469C-8106-89E3FBF578A0}" srcOrd="24" destOrd="0" presId="urn:microsoft.com/office/officeart/2008/layout/HexagonCluster"/>
    <dgm:cxn modelId="{3AB7BCFD-D406-48C2-86AE-A1281343E152}" type="presParOf" srcId="{7EE7E90A-7E82-469C-8106-89E3FBF578A0}" destId="{0EA26398-85A2-475C-A295-3C8221C11D94}" srcOrd="0" destOrd="0" presId="urn:microsoft.com/office/officeart/2008/layout/HexagonCluster"/>
    <dgm:cxn modelId="{9DBA18BB-B5CC-44A3-813C-3530CAEEE9EC}" type="presParOf" srcId="{993552EB-A802-437E-944A-1C5474EAB50E}" destId="{C6ABA36A-C733-4F01-A122-517363F3582B}" srcOrd="25" destOrd="0" presId="urn:microsoft.com/office/officeart/2008/layout/HexagonCluster"/>
    <dgm:cxn modelId="{0EDA5C66-D098-47E1-B56B-6701510E0DDE}" type="presParOf" srcId="{C6ABA36A-C733-4F01-A122-517363F3582B}" destId="{03007E57-0681-4F24-9A6D-2468DF7664BD}" srcOrd="0" destOrd="0" presId="urn:microsoft.com/office/officeart/2008/layout/HexagonCluster"/>
    <dgm:cxn modelId="{971313B3-1C02-463E-B4C3-461D07D48B11}" type="presParOf" srcId="{993552EB-A802-437E-944A-1C5474EAB50E}" destId="{8305342D-C722-4F57-A9D2-70D72ED1A42A}" srcOrd="26" destOrd="0" presId="urn:microsoft.com/office/officeart/2008/layout/HexagonCluster"/>
    <dgm:cxn modelId="{90D8C780-E8F3-4401-BF33-C06E68D78A9B}" type="presParOf" srcId="{8305342D-C722-4F57-A9D2-70D72ED1A42A}" destId="{35B2B071-EE9D-4E96-982D-EC7BA997463D}" srcOrd="0" destOrd="0" presId="urn:microsoft.com/office/officeart/2008/layout/HexagonCluster"/>
    <dgm:cxn modelId="{A4425438-82E0-43A3-8FFF-88698F94E806}" type="presParOf" srcId="{993552EB-A802-437E-944A-1C5474EAB50E}" destId="{17E5DFE0-EFEF-4F29-8B46-3B19D96697B3}" srcOrd="27" destOrd="0" presId="urn:microsoft.com/office/officeart/2008/layout/HexagonCluster"/>
    <dgm:cxn modelId="{2661CC31-87D3-4EFB-89AD-3204C7DCB8EE}" type="presParOf" srcId="{17E5DFE0-EFEF-4F29-8B46-3B19D96697B3}" destId="{7080E772-9835-448F-9388-B05E268BA674}" srcOrd="0" destOrd="0" presId="urn:microsoft.com/office/officeart/2008/layout/HexagonCluster"/>
    <dgm:cxn modelId="{BCC9CF95-269E-4EA8-930A-7D2DA94563C8}" type="presParOf" srcId="{993552EB-A802-437E-944A-1C5474EAB50E}" destId="{A7B36DCC-9C34-421B-BEA3-8C5B044CC8CD}" srcOrd="28" destOrd="0" presId="urn:microsoft.com/office/officeart/2008/layout/HexagonCluster"/>
    <dgm:cxn modelId="{675A771F-AD14-43C4-8F91-CFF88F2EFFAA}" type="presParOf" srcId="{A7B36DCC-9C34-421B-BEA3-8C5B044CC8CD}" destId="{322AEA64-489D-46F9-9D75-EAABC21CB854}" srcOrd="0" destOrd="0" presId="urn:microsoft.com/office/officeart/2008/layout/HexagonCluster"/>
    <dgm:cxn modelId="{9548D089-ADFF-4221-AE24-F78B01E39D70}" type="presParOf" srcId="{993552EB-A802-437E-944A-1C5474EAB50E}" destId="{FA078130-9CA2-4C78-B6F5-0C01A48FD8CD}" srcOrd="29" destOrd="0" presId="urn:microsoft.com/office/officeart/2008/layout/HexagonCluster"/>
    <dgm:cxn modelId="{D458DC97-E5E0-46EE-B633-B0E664E20915}" type="presParOf" srcId="{FA078130-9CA2-4C78-B6F5-0C01A48FD8CD}" destId="{727FE432-BBFC-420C-8DB3-01E0B3D35ED6}" srcOrd="0" destOrd="0" presId="urn:microsoft.com/office/officeart/2008/layout/HexagonCluster"/>
    <dgm:cxn modelId="{67A78242-60FB-4A0C-AC9D-A0BA6A454A10}" type="presParOf" srcId="{993552EB-A802-437E-944A-1C5474EAB50E}" destId="{8646E92E-187C-46A7-B16E-389CAA2224D5}" srcOrd="30" destOrd="0" presId="urn:microsoft.com/office/officeart/2008/layout/HexagonCluster"/>
    <dgm:cxn modelId="{F8FD62A3-8205-49D8-9AB4-299092E09517}" type="presParOf" srcId="{8646E92E-187C-46A7-B16E-389CAA2224D5}" destId="{30B48725-CB49-43B6-88F8-4A72F1F34FF3}" srcOrd="0" destOrd="0" presId="urn:microsoft.com/office/officeart/2008/layout/HexagonCluster"/>
    <dgm:cxn modelId="{B4EBC62B-D211-4450-A6EE-E2F92EEFA3BB}" type="presParOf" srcId="{993552EB-A802-437E-944A-1C5474EAB50E}" destId="{B64C0A80-CD23-4896-8298-FE0D5B2D3285}" srcOrd="31" destOrd="0" presId="urn:microsoft.com/office/officeart/2008/layout/HexagonCluster"/>
    <dgm:cxn modelId="{0E2877B0-663E-492B-83BF-80A16382D740}" type="presParOf" srcId="{B64C0A80-CD23-4896-8298-FE0D5B2D3285}" destId="{AEE4A3EA-2156-41F1-9FEB-34C9B27CBFC3}" srcOrd="0" destOrd="0" presId="urn:microsoft.com/office/officeart/2008/layout/HexagonCluster"/>
  </dgm:cxnLst>
  <dgm:bg>
    <a:solidFill>
      <a:schemeClr val="tx1">
        <a:lumMod val="95000"/>
        <a:lumOff val="5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2B0BC53-E054-4CCB-9171-C86720FC59D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CL"/>
        </a:p>
      </dgm:t>
    </dgm:pt>
    <dgm:pt modelId="{663C46B4-A275-4A20-9F93-062A0A38263F}">
      <dgm:prSet phldrT="[Texto]" custT="1"/>
      <dgm:spPr/>
      <dgm:t>
        <a:bodyPr/>
        <a:lstStyle/>
        <a:p>
          <a:r>
            <a:rPr lang="es-CL" sz="1400" dirty="0"/>
            <a:t>Superficie </a:t>
          </a:r>
        </a:p>
      </dgm:t>
    </dgm:pt>
    <dgm:pt modelId="{79596D9F-49DF-47D1-903B-ECA6680456A8}" type="parTrans" cxnId="{21006139-5317-43A9-A530-C2EE6F3E2BAA}">
      <dgm:prSet/>
      <dgm:spPr/>
      <dgm:t>
        <a:bodyPr/>
        <a:lstStyle/>
        <a:p>
          <a:endParaRPr lang="es-CL" sz="1400"/>
        </a:p>
      </dgm:t>
    </dgm:pt>
    <dgm:pt modelId="{C19F8939-12D6-4D80-B492-D0E8E4B59489}" type="sibTrans" cxnId="{21006139-5317-43A9-A530-C2EE6F3E2BAA}">
      <dgm:prSet/>
      <dgm:spPr/>
      <dgm:t>
        <a:bodyPr/>
        <a:lstStyle/>
        <a:p>
          <a:endParaRPr lang="es-CL" sz="1400"/>
        </a:p>
      </dgm:t>
    </dgm:pt>
    <dgm:pt modelId="{B5348D54-E1B0-4C06-B64C-1EF466EF69AD}">
      <dgm:prSet custT="1"/>
      <dgm:spPr/>
      <dgm:t>
        <a:bodyPr/>
        <a:lstStyle/>
        <a:p>
          <a:r>
            <a:rPr lang="es-CL" sz="1400" strike="noStrike" dirty="0"/>
            <a:t>Precios diarios mercados mayoristas</a:t>
          </a:r>
        </a:p>
      </dgm:t>
    </dgm:pt>
    <dgm:pt modelId="{6EBE1A1E-5AC9-4D7D-8BEB-EAD9713BBDAC}" type="parTrans" cxnId="{45281414-6031-476A-B763-AB730EC11EF7}">
      <dgm:prSet/>
      <dgm:spPr/>
      <dgm:t>
        <a:bodyPr/>
        <a:lstStyle/>
        <a:p>
          <a:endParaRPr lang="es-CL" sz="1400"/>
        </a:p>
      </dgm:t>
    </dgm:pt>
    <dgm:pt modelId="{8FDD599B-3938-45DB-AADF-D7EBD5655DC0}" type="sibTrans" cxnId="{45281414-6031-476A-B763-AB730EC11EF7}">
      <dgm:prSet/>
      <dgm:spPr/>
      <dgm:t>
        <a:bodyPr/>
        <a:lstStyle/>
        <a:p>
          <a:endParaRPr lang="es-CL" sz="1400"/>
        </a:p>
      </dgm:t>
    </dgm:pt>
    <dgm:pt modelId="{7B3CEDDA-B2D5-4677-B413-CC19F4FBF7F9}">
      <dgm:prSet custT="1"/>
      <dgm:spPr/>
      <dgm:t>
        <a:bodyPr/>
        <a:lstStyle/>
        <a:p>
          <a:r>
            <a:rPr lang="es-CL" sz="1400" strike="noStrike" dirty="0"/>
            <a:t>Empleo</a:t>
          </a:r>
          <a:r>
            <a:rPr lang="es-CL" sz="1400" dirty="0"/>
            <a:t> </a:t>
          </a:r>
        </a:p>
      </dgm:t>
    </dgm:pt>
    <dgm:pt modelId="{CA503591-810B-48E6-A21D-EC06F862F712}" type="parTrans" cxnId="{7315D570-88B8-416A-8A56-5505B656CC1B}">
      <dgm:prSet/>
      <dgm:spPr/>
      <dgm:t>
        <a:bodyPr/>
        <a:lstStyle/>
        <a:p>
          <a:endParaRPr lang="es-CL" sz="1400"/>
        </a:p>
      </dgm:t>
    </dgm:pt>
    <dgm:pt modelId="{DF2D000A-D2CE-46AE-BE9A-F9CAAD9C915F}" type="sibTrans" cxnId="{7315D570-88B8-416A-8A56-5505B656CC1B}">
      <dgm:prSet/>
      <dgm:spPr/>
      <dgm:t>
        <a:bodyPr/>
        <a:lstStyle/>
        <a:p>
          <a:endParaRPr lang="es-CL" sz="1400"/>
        </a:p>
      </dgm:t>
    </dgm:pt>
    <dgm:pt modelId="{F2C914AC-4486-4716-8BAF-C026C9042C44}">
      <dgm:prSet custT="1"/>
      <dgm:spPr/>
      <dgm:t>
        <a:bodyPr/>
        <a:lstStyle/>
        <a:p>
          <a:r>
            <a:rPr lang="es-CL" sz="1400" dirty="0">
              <a:solidFill>
                <a:srgbClr val="FFFF00"/>
              </a:solidFill>
            </a:rPr>
            <a:t>Relación empleo y superficie </a:t>
          </a:r>
        </a:p>
      </dgm:t>
    </dgm:pt>
    <dgm:pt modelId="{34BC77F9-698D-4722-AE24-5C9C515E210D}" type="parTrans" cxnId="{35E156E6-C669-4F97-8C85-28C995147C42}">
      <dgm:prSet/>
      <dgm:spPr/>
      <dgm:t>
        <a:bodyPr/>
        <a:lstStyle/>
        <a:p>
          <a:endParaRPr lang="es-CL" sz="1400"/>
        </a:p>
      </dgm:t>
    </dgm:pt>
    <dgm:pt modelId="{FAA63A13-FE80-4BA9-99CB-6C4C857BD98E}" type="sibTrans" cxnId="{35E156E6-C669-4F97-8C85-28C995147C42}">
      <dgm:prSet/>
      <dgm:spPr/>
      <dgm:t>
        <a:bodyPr/>
        <a:lstStyle/>
        <a:p>
          <a:endParaRPr lang="es-CL" sz="1400"/>
        </a:p>
      </dgm:t>
    </dgm:pt>
    <dgm:pt modelId="{8E01CE8C-3AC0-4851-B335-89F7E4079F6E}">
      <dgm:prSet custT="1"/>
      <dgm:spPr/>
      <dgm:t>
        <a:bodyPr/>
        <a:lstStyle/>
        <a:p>
          <a:r>
            <a:rPr lang="es-CL" sz="1400" dirty="0"/>
            <a:t>Exportaciones</a:t>
          </a:r>
        </a:p>
      </dgm:t>
    </dgm:pt>
    <dgm:pt modelId="{97DF087E-F62F-4C1D-BA8A-B3823D2A606B}" type="sibTrans" cxnId="{E15FDEBB-AA30-4624-A647-3EE869D0B2C4}">
      <dgm:prSet/>
      <dgm:spPr/>
      <dgm:t>
        <a:bodyPr/>
        <a:lstStyle/>
        <a:p>
          <a:endParaRPr lang="es-CL" sz="1400"/>
        </a:p>
      </dgm:t>
    </dgm:pt>
    <dgm:pt modelId="{3AE9990B-0950-4A50-A722-041AC2115633}" type="parTrans" cxnId="{E15FDEBB-AA30-4624-A647-3EE869D0B2C4}">
      <dgm:prSet/>
      <dgm:spPr/>
      <dgm:t>
        <a:bodyPr/>
        <a:lstStyle/>
        <a:p>
          <a:endParaRPr lang="es-CL" sz="1400"/>
        </a:p>
      </dgm:t>
    </dgm:pt>
    <dgm:pt modelId="{7522282C-984F-4C9F-BEBC-9DCAB102222E}">
      <dgm:prSet custT="1"/>
      <dgm:spPr/>
      <dgm:t>
        <a:bodyPr/>
        <a:lstStyle/>
        <a:p>
          <a:r>
            <a:rPr lang="es-CL" sz="1400" dirty="0"/>
            <a:t>Volúmenes mercados mayoristas</a:t>
          </a:r>
        </a:p>
      </dgm:t>
    </dgm:pt>
    <dgm:pt modelId="{B39EB30B-E117-44EC-A58B-ECB117DBBE91}" type="parTrans" cxnId="{D7BA5A42-5BD4-4362-A440-1F66796E5F4F}">
      <dgm:prSet/>
      <dgm:spPr/>
      <dgm:t>
        <a:bodyPr/>
        <a:lstStyle/>
        <a:p>
          <a:endParaRPr lang="es-CL" sz="1400"/>
        </a:p>
      </dgm:t>
    </dgm:pt>
    <dgm:pt modelId="{3B441B62-FB37-49DD-9BDF-0FCD8C5E5AD6}" type="sibTrans" cxnId="{D7BA5A42-5BD4-4362-A440-1F66796E5F4F}">
      <dgm:prSet/>
      <dgm:spPr/>
      <dgm:t>
        <a:bodyPr/>
        <a:lstStyle/>
        <a:p>
          <a:endParaRPr lang="es-CL" sz="1400"/>
        </a:p>
      </dgm:t>
    </dgm:pt>
    <dgm:pt modelId="{1D9251E4-7E8E-474B-9F2A-FCA85A86DD82}">
      <dgm:prSet custT="1"/>
      <dgm:spPr/>
      <dgm:t>
        <a:bodyPr/>
        <a:lstStyle/>
        <a:p>
          <a:r>
            <a:rPr lang="es-CL" sz="1400" dirty="0"/>
            <a:t>Importaciones </a:t>
          </a:r>
        </a:p>
      </dgm:t>
    </dgm:pt>
    <dgm:pt modelId="{2B4FD19F-86FE-4DA5-9382-385BF85E1346}" type="parTrans" cxnId="{A86186F3-879A-4594-A9EC-291CC43CF9E5}">
      <dgm:prSet/>
      <dgm:spPr/>
      <dgm:t>
        <a:bodyPr/>
        <a:lstStyle/>
        <a:p>
          <a:endParaRPr lang="es-CL" sz="1400"/>
        </a:p>
      </dgm:t>
    </dgm:pt>
    <dgm:pt modelId="{9FCB7C18-918E-44E6-93B1-A881F573A365}" type="sibTrans" cxnId="{A86186F3-879A-4594-A9EC-291CC43CF9E5}">
      <dgm:prSet/>
      <dgm:spPr/>
      <dgm:t>
        <a:bodyPr/>
        <a:lstStyle/>
        <a:p>
          <a:endParaRPr lang="es-CL" sz="1400"/>
        </a:p>
      </dgm:t>
    </dgm:pt>
    <dgm:pt modelId="{51E366C8-AB90-4A02-9F40-C1021491872A}">
      <dgm:prSet custT="1"/>
      <dgm:spPr/>
      <dgm:t>
        <a:bodyPr/>
        <a:lstStyle/>
        <a:p>
          <a:r>
            <a:rPr lang="es-CL" sz="1400" dirty="0"/>
            <a:t>Compra y venta</a:t>
          </a:r>
        </a:p>
      </dgm:t>
    </dgm:pt>
    <dgm:pt modelId="{E9E5BA9A-5AA5-45C1-9752-85CE6EBFC4A6}" type="parTrans" cxnId="{CF5DE318-409D-4B54-B641-D6DFC5A05A18}">
      <dgm:prSet/>
      <dgm:spPr/>
      <dgm:t>
        <a:bodyPr/>
        <a:lstStyle/>
        <a:p>
          <a:endParaRPr lang="es-CL" sz="1400"/>
        </a:p>
      </dgm:t>
    </dgm:pt>
    <dgm:pt modelId="{35362FE3-DD86-4A40-85E8-106C8E2C85D3}" type="sibTrans" cxnId="{CF5DE318-409D-4B54-B641-D6DFC5A05A18}">
      <dgm:prSet/>
      <dgm:spPr/>
      <dgm:t>
        <a:bodyPr/>
        <a:lstStyle/>
        <a:p>
          <a:endParaRPr lang="es-CL" sz="1400"/>
        </a:p>
      </dgm:t>
    </dgm:pt>
    <dgm:pt modelId="{98876ADD-2D4B-478F-861D-0E85149578B5}">
      <dgm:prSet custT="1"/>
      <dgm:spPr/>
      <dgm:t>
        <a:bodyPr/>
        <a:lstStyle/>
        <a:p>
          <a:r>
            <a:rPr lang="es-CL" sz="1400" dirty="0"/>
            <a:t>Evolución histórica</a:t>
          </a:r>
        </a:p>
      </dgm:t>
    </dgm:pt>
    <dgm:pt modelId="{81485602-9B29-4BC1-BC86-4E3AD162CC00}" type="parTrans" cxnId="{8561FE78-9712-4113-B330-381C99A0FA54}">
      <dgm:prSet/>
      <dgm:spPr/>
      <dgm:t>
        <a:bodyPr/>
        <a:lstStyle/>
        <a:p>
          <a:endParaRPr lang="es-CL" sz="1400"/>
        </a:p>
      </dgm:t>
    </dgm:pt>
    <dgm:pt modelId="{042D9840-2C32-4FBC-AAF0-22B68A00EE21}" type="sibTrans" cxnId="{8561FE78-9712-4113-B330-381C99A0FA54}">
      <dgm:prSet/>
      <dgm:spPr/>
      <dgm:t>
        <a:bodyPr/>
        <a:lstStyle/>
        <a:p>
          <a:endParaRPr lang="es-CL" sz="1400"/>
        </a:p>
      </dgm:t>
    </dgm:pt>
    <dgm:pt modelId="{00C5AD94-21EB-403F-9A98-E8C171B8D71D}">
      <dgm:prSet custT="1"/>
      <dgm:spPr/>
      <dgm:t>
        <a:bodyPr/>
        <a:lstStyle/>
        <a:p>
          <a:r>
            <a:rPr lang="es-CL" sz="1400" dirty="0"/>
            <a:t>Sistemas de riego</a:t>
          </a:r>
        </a:p>
      </dgm:t>
    </dgm:pt>
    <dgm:pt modelId="{7EED2805-17CB-4770-9BCA-DDC47272290C}" type="parTrans" cxnId="{04531F03-4243-4969-82A0-076629466768}">
      <dgm:prSet/>
      <dgm:spPr/>
      <dgm:t>
        <a:bodyPr/>
        <a:lstStyle/>
        <a:p>
          <a:endParaRPr lang="es-CL" sz="1400"/>
        </a:p>
      </dgm:t>
    </dgm:pt>
    <dgm:pt modelId="{E4B8539B-3BBB-4EB7-9E40-DF5CEC5F6108}" type="sibTrans" cxnId="{04531F03-4243-4969-82A0-076629466768}">
      <dgm:prSet/>
      <dgm:spPr/>
      <dgm:t>
        <a:bodyPr/>
        <a:lstStyle/>
        <a:p>
          <a:endParaRPr lang="es-CL" sz="1400"/>
        </a:p>
      </dgm:t>
    </dgm:pt>
    <dgm:pt modelId="{15514EEC-3637-4A50-A10F-6C6D3C360C99}">
      <dgm:prSet custT="1"/>
      <dgm:spPr/>
      <dgm:t>
        <a:bodyPr/>
        <a:lstStyle/>
        <a:p>
          <a:r>
            <a:rPr lang="es-CL" sz="1400" dirty="0"/>
            <a:t>Origen fruta mercados mayoristas</a:t>
          </a:r>
        </a:p>
      </dgm:t>
    </dgm:pt>
    <dgm:pt modelId="{68FB850C-112D-4014-B60D-4E2935FD360F}" type="parTrans" cxnId="{6DA674AC-DCA9-4649-91B7-DE89723DEEE0}">
      <dgm:prSet/>
      <dgm:spPr/>
      <dgm:t>
        <a:bodyPr/>
        <a:lstStyle/>
        <a:p>
          <a:endParaRPr lang="es-CL" sz="1400"/>
        </a:p>
      </dgm:t>
    </dgm:pt>
    <dgm:pt modelId="{F630538C-5643-41B4-AC34-8B93F8B1F34F}" type="sibTrans" cxnId="{6DA674AC-DCA9-4649-91B7-DE89723DEEE0}">
      <dgm:prSet/>
      <dgm:spPr/>
      <dgm:t>
        <a:bodyPr/>
        <a:lstStyle/>
        <a:p>
          <a:endParaRPr lang="es-CL" sz="1400"/>
        </a:p>
      </dgm:t>
    </dgm:pt>
    <dgm:pt modelId="{B49DD564-F754-4DAF-B900-F6FE09FD26DB}">
      <dgm:prSet custT="1"/>
      <dgm:spPr/>
      <dgm:t>
        <a:bodyPr/>
        <a:lstStyle/>
        <a:p>
          <a:r>
            <a:rPr lang="es-CL" sz="1400" dirty="0"/>
            <a:t>Variedades</a:t>
          </a:r>
        </a:p>
      </dgm:t>
    </dgm:pt>
    <dgm:pt modelId="{7D959582-FF74-4D75-94E4-46407748E2C5}" type="parTrans" cxnId="{AD4BDE58-EF55-4B71-B509-C6483B0798E6}">
      <dgm:prSet/>
      <dgm:spPr/>
      <dgm:t>
        <a:bodyPr/>
        <a:lstStyle/>
        <a:p>
          <a:endParaRPr lang="es-CL" sz="1400"/>
        </a:p>
      </dgm:t>
    </dgm:pt>
    <dgm:pt modelId="{D8A551FE-733C-4844-94F8-EEE7AE4033B1}" type="sibTrans" cxnId="{AD4BDE58-EF55-4B71-B509-C6483B0798E6}">
      <dgm:prSet/>
      <dgm:spPr/>
      <dgm:t>
        <a:bodyPr/>
        <a:lstStyle/>
        <a:p>
          <a:endParaRPr lang="es-CL" sz="1400"/>
        </a:p>
      </dgm:t>
    </dgm:pt>
    <dgm:pt modelId="{1F6D38BD-2110-42FB-B4C5-B34E9A64E923}" type="pres">
      <dgm:prSet presAssocID="{C2B0BC53-E054-4CCB-9171-C86720FC59DF}" presName="linear" presStyleCnt="0">
        <dgm:presLayoutVars>
          <dgm:animLvl val="lvl"/>
          <dgm:resizeHandles val="exact"/>
        </dgm:presLayoutVars>
      </dgm:prSet>
      <dgm:spPr/>
    </dgm:pt>
    <dgm:pt modelId="{91B785E0-72F4-4A28-ACD5-5789ED2542E3}" type="pres">
      <dgm:prSet presAssocID="{663C46B4-A275-4A20-9F93-062A0A38263F}" presName="parentText" presStyleLbl="node1" presStyleIdx="0" presStyleCnt="12" custLinFactY="-76186" custLinFactNeighborX="-2842" custLinFactNeighborY="-100000">
        <dgm:presLayoutVars>
          <dgm:chMax val="0"/>
          <dgm:bulletEnabled val="1"/>
        </dgm:presLayoutVars>
      </dgm:prSet>
      <dgm:spPr/>
    </dgm:pt>
    <dgm:pt modelId="{30EC3E85-00F0-42EB-9382-011B3D05CD5C}" type="pres">
      <dgm:prSet presAssocID="{C19F8939-12D6-4D80-B492-D0E8E4B59489}" presName="spacer" presStyleCnt="0"/>
      <dgm:spPr/>
    </dgm:pt>
    <dgm:pt modelId="{BAD3B22F-7581-4487-A3EB-14BD02563A65}" type="pres">
      <dgm:prSet presAssocID="{B49DD564-F754-4DAF-B900-F6FE09FD26DB}" presName="parentText" presStyleLbl="node1" presStyleIdx="1" presStyleCnt="12">
        <dgm:presLayoutVars>
          <dgm:chMax val="0"/>
          <dgm:bulletEnabled val="1"/>
        </dgm:presLayoutVars>
      </dgm:prSet>
      <dgm:spPr/>
    </dgm:pt>
    <dgm:pt modelId="{836D5AA4-73BB-4A37-851E-E8719944B4EF}" type="pres">
      <dgm:prSet presAssocID="{D8A551FE-733C-4844-94F8-EEE7AE4033B1}" presName="spacer" presStyleCnt="0"/>
      <dgm:spPr/>
    </dgm:pt>
    <dgm:pt modelId="{F98FB22C-E1F7-48CE-84EF-E8A89142A6F9}" type="pres">
      <dgm:prSet presAssocID="{8E01CE8C-3AC0-4851-B335-89F7E4079F6E}" presName="parentText" presStyleLbl="node1" presStyleIdx="2" presStyleCnt="12">
        <dgm:presLayoutVars>
          <dgm:chMax val="0"/>
          <dgm:bulletEnabled val="1"/>
        </dgm:presLayoutVars>
      </dgm:prSet>
      <dgm:spPr/>
    </dgm:pt>
    <dgm:pt modelId="{81D343BA-0FC5-437B-BAD8-9301E6EC0425}" type="pres">
      <dgm:prSet presAssocID="{97DF087E-F62F-4C1D-BA8A-B3823D2A606B}" presName="spacer" presStyleCnt="0"/>
      <dgm:spPr/>
    </dgm:pt>
    <dgm:pt modelId="{11139F98-A288-4B5E-803F-7FF4C455C18C}" type="pres">
      <dgm:prSet presAssocID="{1D9251E4-7E8E-474B-9F2A-FCA85A86DD82}" presName="parentText" presStyleLbl="node1" presStyleIdx="3" presStyleCnt="12">
        <dgm:presLayoutVars>
          <dgm:chMax val="0"/>
          <dgm:bulletEnabled val="1"/>
        </dgm:presLayoutVars>
      </dgm:prSet>
      <dgm:spPr/>
    </dgm:pt>
    <dgm:pt modelId="{3C19AE31-30F3-44EF-9C41-95E740FA45C5}" type="pres">
      <dgm:prSet presAssocID="{9FCB7C18-918E-44E6-93B1-A881F573A365}" presName="spacer" presStyleCnt="0"/>
      <dgm:spPr/>
    </dgm:pt>
    <dgm:pt modelId="{5A0DD8D5-D86A-47C9-9A6C-66537544DAAB}" type="pres">
      <dgm:prSet presAssocID="{15514EEC-3637-4A50-A10F-6C6D3C360C99}" presName="parentText" presStyleLbl="node1" presStyleIdx="4" presStyleCnt="12">
        <dgm:presLayoutVars>
          <dgm:chMax val="0"/>
          <dgm:bulletEnabled val="1"/>
        </dgm:presLayoutVars>
      </dgm:prSet>
      <dgm:spPr/>
    </dgm:pt>
    <dgm:pt modelId="{62C51E8B-6156-4379-BFE9-85E711D2C6B2}" type="pres">
      <dgm:prSet presAssocID="{F630538C-5643-41B4-AC34-8B93F8B1F34F}" presName="spacer" presStyleCnt="0"/>
      <dgm:spPr/>
    </dgm:pt>
    <dgm:pt modelId="{70CD446C-BE44-44E3-B882-1B82565D2144}" type="pres">
      <dgm:prSet presAssocID="{B5348D54-E1B0-4C06-B64C-1EF466EF69AD}" presName="parentText" presStyleLbl="node1" presStyleIdx="5" presStyleCnt="12">
        <dgm:presLayoutVars>
          <dgm:chMax val="0"/>
          <dgm:bulletEnabled val="1"/>
        </dgm:presLayoutVars>
      </dgm:prSet>
      <dgm:spPr/>
    </dgm:pt>
    <dgm:pt modelId="{8442959A-ED9C-4A1A-AB28-134FDE2D1E19}" type="pres">
      <dgm:prSet presAssocID="{8FDD599B-3938-45DB-AADF-D7EBD5655DC0}" presName="spacer" presStyleCnt="0"/>
      <dgm:spPr/>
    </dgm:pt>
    <dgm:pt modelId="{F32E20CA-D713-45C4-9AEB-A271CFD13B78}" type="pres">
      <dgm:prSet presAssocID="{7522282C-984F-4C9F-BEBC-9DCAB102222E}" presName="parentText" presStyleLbl="node1" presStyleIdx="6" presStyleCnt="12">
        <dgm:presLayoutVars>
          <dgm:chMax val="0"/>
          <dgm:bulletEnabled val="1"/>
        </dgm:presLayoutVars>
      </dgm:prSet>
      <dgm:spPr/>
    </dgm:pt>
    <dgm:pt modelId="{1D9833CC-9EA4-4546-AB23-F9763E88C74F}" type="pres">
      <dgm:prSet presAssocID="{3B441B62-FB37-49DD-9BDF-0FCD8C5E5AD6}" presName="spacer" presStyleCnt="0"/>
      <dgm:spPr/>
    </dgm:pt>
    <dgm:pt modelId="{1F492FAE-2B38-4544-8AC7-04F42223A65D}" type="pres">
      <dgm:prSet presAssocID="{51E366C8-AB90-4A02-9F40-C1021491872A}" presName="parentText" presStyleLbl="node1" presStyleIdx="7" presStyleCnt="12">
        <dgm:presLayoutVars>
          <dgm:chMax val="0"/>
          <dgm:bulletEnabled val="1"/>
        </dgm:presLayoutVars>
      </dgm:prSet>
      <dgm:spPr/>
    </dgm:pt>
    <dgm:pt modelId="{1083F70A-AE38-4D52-94D8-28CC83397D3A}" type="pres">
      <dgm:prSet presAssocID="{35362FE3-DD86-4A40-85E8-106C8E2C85D3}" presName="spacer" presStyleCnt="0"/>
      <dgm:spPr/>
    </dgm:pt>
    <dgm:pt modelId="{62194439-271A-4CD3-985F-C25D442E1B7A}" type="pres">
      <dgm:prSet presAssocID="{7B3CEDDA-B2D5-4677-B413-CC19F4FBF7F9}" presName="parentText" presStyleLbl="node1" presStyleIdx="8" presStyleCnt="12">
        <dgm:presLayoutVars>
          <dgm:chMax val="0"/>
          <dgm:bulletEnabled val="1"/>
        </dgm:presLayoutVars>
      </dgm:prSet>
      <dgm:spPr/>
    </dgm:pt>
    <dgm:pt modelId="{65E014F4-6FA3-4C52-AA54-C766534B44C1}" type="pres">
      <dgm:prSet presAssocID="{DF2D000A-D2CE-46AE-BE9A-F9CAAD9C915F}" presName="spacer" presStyleCnt="0"/>
      <dgm:spPr/>
    </dgm:pt>
    <dgm:pt modelId="{BDE3809E-713D-43AE-8E5F-B2BB7C043941}" type="pres">
      <dgm:prSet presAssocID="{98876ADD-2D4B-478F-861D-0E85149578B5}" presName="parentText" presStyleLbl="node1" presStyleIdx="9" presStyleCnt="12">
        <dgm:presLayoutVars>
          <dgm:chMax val="0"/>
          <dgm:bulletEnabled val="1"/>
        </dgm:presLayoutVars>
      </dgm:prSet>
      <dgm:spPr/>
    </dgm:pt>
    <dgm:pt modelId="{421FD656-7717-463D-9A2A-7519A4F7C768}" type="pres">
      <dgm:prSet presAssocID="{042D9840-2C32-4FBC-AAF0-22B68A00EE21}" presName="spacer" presStyleCnt="0"/>
      <dgm:spPr/>
    </dgm:pt>
    <dgm:pt modelId="{86262E4E-B52B-4383-B511-A78B9A16E3FA}" type="pres">
      <dgm:prSet presAssocID="{00C5AD94-21EB-403F-9A98-E8C171B8D71D}" presName="parentText" presStyleLbl="node1" presStyleIdx="10" presStyleCnt="12">
        <dgm:presLayoutVars>
          <dgm:chMax val="0"/>
          <dgm:bulletEnabled val="1"/>
        </dgm:presLayoutVars>
      </dgm:prSet>
      <dgm:spPr/>
    </dgm:pt>
    <dgm:pt modelId="{BE859C4A-5DF8-48CC-8B06-4318D14CAFFE}" type="pres">
      <dgm:prSet presAssocID="{E4B8539B-3BBB-4EB7-9E40-DF5CEC5F6108}" presName="spacer" presStyleCnt="0"/>
      <dgm:spPr/>
    </dgm:pt>
    <dgm:pt modelId="{A403C302-889C-407C-BA8F-E75766823292}" type="pres">
      <dgm:prSet presAssocID="{F2C914AC-4486-4716-8BAF-C026C9042C44}" presName="parentText" presStyleLbl="node1" presStyleIdx="11" presStyleCnt="12">
        <dgm:presLayoutVars>
          <dgm:chMax val="0"/>
          <dgm:bulletEnabled val="1"/>
        </dgm:presLayoutVars>
      </dgm:prSet>
      <dgm:spPr/>
    </dgm:pt>
  </dgm:ptLst>
  <dgm:cxnLst>
    <dgm:cxn modelId="{04531F03-4243-4969-82A0-076629466768}" srcId="{C2B0BC53-E054-4CCB-9171-C86720FC59DF}" destId="{00C5AD94-21EB-403F-9A98-E8C171B8D71D}" srcOrd="10" destOrd="0" parTransId="{7EED2805-17CB-4770-9BCA-DDC47272290C}" sibTransId="{E4B8539B-3BBB-4EB7-9E40-DF5CEC5F6108}"/>
    <dgm:cxn modelId="{FAEB4C08-F180-4AF8-BD57-5276D69DBF49}" type="presOf" srcId="{F2C914AC-4486-4716-8BAF-C026C9042C44}" destId="{A403C302-889C-407C-BA8F-E75766823292}" srcOrd="0" destOrd="0" presId="urn:microsoft.com/office/officeart/2005/8/layout/vList2"/>
    <dgm:cxn modelId="{5EDCC112-4AAD-454D-AA3D-C805E48CCDF7}" type="presOf" srcId="{C2B0BC53-E054-4CCB-9171-C86720FC59DF}" destId="{1F6D38BD-2110-42FB-B4C5-B34E9A64E923}" srcOrd="0" destOrd="0" presId="urn:microsoft.com/office/officeart/2005/8/layout/vList2"/>
    <dgm:cxn modelId="{45281414-6031-476A-B763-AB730EC11EF7}" srcId="{C2B0BC53-E054-4CCB-9171-C86720FC59DF}" destId="{B5348D54-E1B0-4C06-B64C-1EF466EF69AD}" srcOrd="5" destOrd="0" parTransId="{6EBE1A1E-5AC9-4D7D-8BEB-EAD9713BBDAC}" sibTransId="{8FDD599B-3938-45DB-AADF-D7EBD5655DC0}"/>
    <dgm:cxn modelId="{B64FD914-5295-4A57-BDC5-F3570FE2D8F1}" type="presOf" srcId="{B49DD564-F754-4DAF-B900-F6FE09FD26DB}" destId="{BAD3B22F-7581-4487-A3EB-14BD02563A65}" srcOrd="0" destOrd="0" presId="urn:microsoft.com/office/officeart/2005/8/layout/vList2"/>
    <dgm:cxn modelId="{CF5DE318-409D-4B54-B641-D6DFC5A05A18}" srcId="{C2B0BC53-E054-4CCB-9171-C86720FC59DF}" destId="{51E366C8-AB90-4A02-9F40-C1021491872A}" srcOrd="7" destOrd="0" parTransId="{E9E5BA9A-5AA5-45C1-9752-85CE6EBFC4A6}" sibTransId="{35362FE3-DD86-4A40-85E8-106C8E2C85D3}"/>
    <dgm:cxn modelId="{FD67AD1B-9019-42F2-8DE9-534721CE8ADB}" type="presOf" srcId="{7522282C-984F-4C9F-BEBC-9DCAB102222E}" destId="{F32E20CA-D713-45C4-9AEB-A271CFD13B78}" srcOrd="0" destOrd="0" presId="urn:microsoft.com/office/officeart/2005/8/layout/vList2"/>
    <dgm:cxn modelId="{00AB4120-CD86-4899-80BA-6081F589DCBE}" type="presOf" srcId="{15514EEC-3637-4A50-A10F-6C6D3C360C99}" destId="{5A0DD8D5-D86A-47C9-9A6C-66537544DAAB}" srcOrd="0" destOrd="0" presId="urn:microsoft.com/office/officeart/2005/8/layout/vList2"/>
    <dgm:cxn modelId="{3ABDD821-F9F9-4767-9381-7E248EF2A9D6}" type="presOf" srcId="{98876ADD-2D4B-478F-861D-0E85149578B5}" destId="{BDE3809E-713D-43AE-8E5F-B2BB7C043941}" srcOrd="0" destOrd="0" presId="urn:microsoft.com/office/officeart/2005/8/layout/vList2"/>
    <dgm:cxn modelId="{29425222-755E-4EC2-95F6-7338A4CEE9C0}" type="presOf" srcId="{8E01CE8C-3AC0-4851-B335-89F7E4079F6E}" destId="{F98FB22C-E1F7-48CE-84EF-E8A89142A6F9}" srcOrd="0" destOrd="0" presId="urn:microsoft.com/office/officeart/2005/8/layout/vList2"/>
    <dgm:cxn modelId="{21006139-5317-43A9-A530-C2EE6F3E2BAA}" srcId="{C2B0BC53-E054-4CCB-9171-C86720FC59DF}" destId="{663C46B4-A275-4A20-9F93-062A0A38263F}" srcOrd="0" destOrd="0" parTransId="{79596D9F-49DF-47D1-903B-ECA6680456A8}" sibTransId="{C19F8939-12D6-4D80-B492-D0E8E4B59489}"/>
    <dgm:cxn modelId="{602FE140-F047-46CE-93C2-F0E59475FAA1}" type="presOf" srcId="{7B3CEDDA-B2D5-4677-B413-CC19F4FBF7F9}" destId="{62194439-271A-4CD3-985F-C25D442E1B7A}" srcOrd="0" destOrd="0" presId="urn:microsoft.com/office/officeart/2005/8/layout/vList2"/>
    <dgm:cxn modelId="{D7BA5A42-5BD4-4362-A440-1F66796E5F4F}" srcId="{C2B0BC53-E054-4CCB-9171-C86720FC59DF}" destId="{7522282C-984F-4C9F-BEBC-9DCAB102222E}" srcOrd="6" destOrd="0" parTransId="{B39EB30B-E117-44EC-A58B-ECB117DBBE91}" sibTransId="{3B441B62-FB37-49DD-9BDF-0FCD8C5E5AD6}"/>
    <dgm:cxn modelId="{7315D570-88B8-416A-8A56-5505B656CC1B}" srcId="{C2B0BC53-E054-4CCB-9171-C86720FC59DF}" destId="{7B3CEDDA-B2D5-4677-B413-CC19F4FBF7F9}" srcOrd="8" destOrd="0" parTransId="{CA503591-810B-48E6-A21D-EC06F862F712}" sibTransId="{DF2D000A-D2CE-46AE-BE9A-F9CAAD9C915F}"/>
    <dgm:cxn modelId="{F3D72878-A298-4C4D-B9B2-955972BACBBC}" type="presOf" srcId="{1D9251E4-7E8E-474B-9F2A-FCA85A86DD82}" destId="{11139F98-A288-4B5E-803F-7FF4C455C18C}" srcOrd="0" destOrd="0" presId="urn:microsoft.com/office/officeart/2005/8/layout/vList2"/>
    <dgm:cxn modelId="{AD4BDE58-EF55-4B71-B509-C6483B0798E6}" srcId="{C2B0BC53-E054-4CCB-9171-C86720FC59DF}" destId="{B49DD564-F754-4DAF-B900-F6FE09FD26DB}" srcOrd="1" destOrd="0" parTransId="{7D959582-FF74-4D75-94E4-46407748E2C5}" sibTransId="{D8A551FE-733C-4844-94F8-EEE7AE4033B1}"/>
    <dgm:cxn modelId="{8561FE78-9712-4113-B330-381C99A0FA54}" srcId="{C2B0BC53-E054-4CCB-9171-C86720FC59DF}" destId="{98876ADD-2D4B-478F-861D-0E85149578B5}" srcOrd="9" destOrd="0" parTransId="{81485602-9B29-4BC1-BC86-4E3AD162CC00}" sibTransId="{042D9840-2C32-4FBC-AAF0-22B68A00EE21}"/>
    <dgm:cxn modelId="{174D8B9A-D1F3-4D48-98D6-832A31857439}" type="presOf" srcId="{663C46B4-A275-4A20-9F93-062A0A38263F}" destId="{91B785E0-72F4-4A28-ACD5-5789ED2542E3}" srcOrd="0" destOrd="0" presId="urn:microsoft.com/office/officeart/2005/8/layout/vList2"/>
    <dgm:cxn modelId="{10BC5DAA-7024-44B3-947B-30710EA6D48B}" type="presOf" srcId="{00C5AD94-21EB-403F-9A98-E8C171B8D71D}" destId="{86262E4E-B52B-4383-B511-A78B9A16E3FA}" srcOrd="0" destOrd="0" presId="urn:microsoft.com/office/officeart/2005/8/layout/vList2"/>
    <dgm:cxn modelId="{6DA674AC-DCA9-4649-91B7-DE89723DEEE0}" srcId="{C2B0BC53-E054-4CCB-9171-C86720FC59DF}" destId="{15514EEC-3637-4A50-A10F-6C6D3C360C99}" srcOrd="4" destOrd="0" parTransId="{68FB850C-112D-4014-B60D-4E2935FD360F}" sibTransId="{F630538C-5643-41B4-AC34-8B93F8B1F34F}"/>
    <dgm:cxn modelId="{E15FDEBB-AA30-4624-A647-3EE869D0B2C4}" srcId="{C2B0BC53-E054-4CCB-9171-C86720FC59DF}" destId="{8E01CE8C-3AC0-4851-B335-89F7E4079F6E}" srcOrd="2" destOrd="0" parTransId="{3AE9990B-0950-4A50-A722-041AC2115633}" sibTransId="{97DF087E-F62F-4C1D-BA8A-B3823D2A606B}"/>
    <dgm:cxn modelId="{0F211EDC-6618-4A94-B8B9-534DCFF64521}" type="presOf" srcId="{B5348D54-E1B0-4C06-B64C-1EF466EF69AD}" destId="{70CD446C-BE44-44E3-B882-1B82565D2144}" srcOrd="0" destOrd="0" presId="urn:microsoft.com/office/officeart/2005/8/layout/vList2"/>
    <dgm:cxn modelId="{C5F8E4DE-4835-4B45-8BC0-E3E2E132294C}" type="presOf" srcId="{51E366C8-AB90-4A02-9F40-C1021491872A}" destId="{1F492FAE-2B38-4544-8AC7-04F42223A65D}" srcOrd="0" destOrd="0" presId="urn:microsoft.com/office/officeart/2005/8/layout/vList2"/>
    <dgm:cxn modelId="{35E156E6-C669-4F97-8C85-28C995147C42}" srcId="{C2B0BC53-E054-4CCB-9171-C86720FC59DF}" destId="{F2C914AC-4486-4716-8BAF-C026C9042C44}" srcOrd="11" destOrd="0" parTransId="{34BC77F9-698D-4722-AE24-5C9C515E210D}" sibTransId="{FAA63A13-FE80-4BA9-99CB-6C4C857BD98E}"/>
    <dgm:cxn modelId="{A86186F3-879A-4594-A9EC-291CC43CF9E5}" srcId="{C2B0BC53-E054-4CCB-9171-C86720FC59DF}" destId="{1D9251E4-7E8E-474B-9F2A-FCA85A86DD82}" srcOrd="3" destOrd="0" parTransId="{2B4FD19F-86FE-4DA5-9382-385BF85E1346}" sibTransId="{9FCB7C18-918E-44E6-93B1-A881F573A365}"/>
    <dgm:cxn modelId="{22E0F1B9-C52D-4B9B-97FE-91E9D1E5CCFE}" type="presParOf" srcId="{1F6D38BD-2110-42FB-B4C5-B34E9A64E923}" destId="{91B785E0-72F4-4A28-ACD5-5789ED2542E3}" srcOrd="0" destOrd="0" presId="urn:microsoft.com/office/officeart/2005/8/layout/vList2"/>
    <dgm:cxn modelId="{CE7004BB-123D-4696-985A-684E543AC138}" type="presParOf" srcId="{1F6D38BD-2110-42FB-B4C5-B34E9A64E923}" destId="{30EC3E85-00F0-42EB-9382-011B3D05CD5C}" srcOrd="1" destOrd="0" presId="urn:microsoft.com/office/officeart/2005/8/layout/vList2"/>
    <dgm:cxn modelId="{C924E2FA-5647-457D-AB16-B0161D84D3CA}" type="presParOf" srcId="{1F6D38BD-2110-42FB-B4C5-B34E9A64E923}" destId="{BAD3B22F-7581-4487-A3EB-14BD02563A65}" srcOrd="2" destOrd="0" presId="urn:microsoft.com/office/officeart/2005/8/layout/vList2"/>
    <dgm:cxn modelId="{06292834-DEF0-445B-85F4-1AB8D2B65290}" type="presParOf" srcId="{1F6D38BD-2110-42FB-B4C5-B34E9A64E923}" destId="{836D5AA4-73BB-4A37-851E-E8719944B4EF}" srcOrd="3" destOrd="0" presId="urn:microsoft.com/office/officeart/2005/8/layout/vList2"/>
    <dgm:cxn modelId="{26C51488-0579-410C-807B-25188148E863}" type="presParOf" srcId="{1F6D38BD-2110-42FB-B4C5-B34E9A64E923}" destId="{F98FB22C-E1F7-48CE-84EF-E8A89142A6F9}" srcOrd="4" destOrd="0" presId="urn:microsoft.com/office/officeart/2005/8/layout/vList2"/>
    <dgm:cxn modelId="{63062E83-F613-46FE-846E-6364A30EA2CC}" type="presParOf" srcId="{1F6D38BD-2110-42FB-B4C5-B34E9A64E923}" destId="{81D343BA-0FC5-437B-BAD8-9301E6EC0425}" srcOrd="5" destOrd="0" presId="urn:microsoft.com/office/officeart/2005/8/layout/vList2"/>
    <dgm:cxn modelId="{6590C574-D402-40B6-AF1D-363F7AE70BCE}" type="presParOf" srcId="{1F6D38BD-2110-42FB-B4C5-B34E9A64E923}" destId="{11139F98-A288-4B5E-803F-7FF4C455C18C}" srcOrd="6" destOrd="0" presId="urn:microsoft.com/office/officeart/2005/8/layout/vList2"/>
    <dgm:cxn modelId="{A2D449C8-4F96-4B2D-9C6A-849FB506A9F6}" type="presParOf" srcId="{1F6D38BD-2110-42FB-B4C5-B34E9A64E923}" destId="{3C19AE31-30F3-44EF-9C41-95E740FA45C5}" srcOrd="7" destOrd="0" presId="urn:microsoft.com/office/officeart/2005/8/layout/vList2"/>
    <dgm:cxn modelId="{0C1F6A0E-55D4-41F2-845F-99B7C7F0F6E2}" type="presParOf" srcId="{1F6D38BD-2110-42FB-B4C5-B34E9A64E923}" destId="{5A0DD8D5-D86A-47C9-9A6C-66537544DAAB}" srcOrd="8" destOrd="0" presId="urn:microsoft.com/office/officeart/2005/8/layout/vList2"/>
    <dgm:cxn modelId="{7B85C733-EB19-4FF7-95F9-0E7D06C6A815}" type="presParOf" srcId="{1F6D38BD-2110-42FB-B4C5-B34E9A64E923}" destId="{62C51E8B-6156-4379-BFE9-85E711D2C6B2}" srcOrd="9" destOrd="0" presId="urn:microsoft.com/office/officeart/2005/8/layout/vList2"/>
    <dgm:cxn modelId="{F390D31F-CF70-42FE-9120-BD95C9F16660}" type="presParOf" srcId="{1F6D38BD-2110-42FB-B4C5-B34E9A64E923}" destId="{70CD446C-BE44-44E3-B882-1B82565D2144}" srcOrd="10" destOrd="0" presId="urn:microsoft.com/office/officeart/2005/8/layout/vList2"/>
    <dgm:cxn modelId="{8A12E2AC-CE63-4095-9BCA-A89B62EF6061}" type="presParOf" srcId="{1F6D38BD-2110-42FB-B4C5-B34E9A64E923}" destId="{8442959A-ED9C-4A1A-AB28-134FDE2D1E19}" srcOrd="11" destOrd="0" presId="urn:microsoft.com/office/officeart/2005/8/layout/vList2"/>
    <dgm:cxn modelId="{8DA09019-4FD1-43D3-B10B-ED100B5E43D5}" type="presParOf" srcId="{1F6D38BD-2110-42FB-B4C5-B34E9A64E923}" destId="{F32E20CA-D713-45C4-9AEB-A271CFD13B78}" srcOrd="12" destOrd="0" presId="urn:microsoft.com/office/officeart/2005/8/layout/vList2"/>
    <dgm:cxn modelId="{D1C5AC32-C85F-4B3A-AFC9-4CDC98A7CF67}" type="presParOf" srcId="{1F6D38BD-2110-42FB-B4C5-B34E9A64E923}" destId="{1D9833CC-9EA4-4546-AB23-F9763E88C74F}" srcOrd="13" destOrd="0" presId="urn:microsoft.com/office/officeart/2005/8/layout/vList2"/>
    <dgm:cxn modelId="{1229B956-6F21-44E8-BEF6-1B64C74680D6}" type="presParOf" srcId="{1F6D38BD-2110-42FB-B4C5-B34E9A64E923}" destId="{1F492FAE-2B38-4544-8AC7-04F42223A65D}" srcOrd="14" destOrd="0" presId="urn:microsoft.com/office/officeart/2005/8/layout/vList2"/>
    <dgm:cxn modelId="{BED10F79-2A7D-41C3-8633-07303A1D76A4}" type="presParOf" srcId="{1F6D38BD-2110-42FB-B4C5-B34E9A64E923}" destId="{1083F70A-AE38-4D52-94D8-28CC83397D3A}" srcOrd="15" destOrd="0" presId="urn:microsoft.com/office/officeart/2005/8/layout/vList2"/>
    <dgm:cxn modelId="{A5BC2A26-76E0-484D-BA03-28FC4DFE0EF2}" type="presParOf" srcId="{1F6D38BD-2110-42FB-B4C5-B34E9A64E923}" destId="{62194439-271A-4CD3-985F-C25D442E1B7A}" srcOrd="16" destOrd="0" presId="urn:microsoft.com/office/officeart/2005/8/layout/vList2"/>
    <dgm:cxn modelId="{13A2589E-44D5-4C12-976F-09415259F68A}" type="presParOf" srcId="{1F6D38BD-2110-42FB-B4C5-B34E9A64E923}" destId="{65E014F4-6FA3-4C52-AA54-C766534B44C1}" srcOrd="17" destOrd="0" presId="urn:microsoft.com/office/officeart/2005/8/layout/vList2"/>
    <dgm:cxn modelId="{EEBF3D2A-2935-496B-B002-A3967E674DC2}" type="presParOf" srcId="{1F6D38BD-2110-42FB-B4C5-B34E9A64E923}" destId="{BDE3809E-713D-43AE-8E5F-B2BB7C043941}" srcOrd="18" destOrd="0" presId="urn:microsoft.com/office/officeart/2005/8/layout/vList2"/>
    <dgm:cxn modelId="{5CE1F13E-A435-4E63-B63E-15EB228B7104}" type="presParOf" srcId="{1F6D38BD-2110-42FB-B4C5-B34E9A64E923}" destId="{421FD656-7717-463D-9A2A-7519A4F7C768}" srcOrd="19" destOrd="0" presId="urn:microsoft.com/office/officeart/2005/8/layout/vList2"/>
    <dgm:cxn modelId="{0C50CC56-1D33-4F32-BCBD-2C368160583D}" type="presParOf" srcId="{1F6D38BD-2110-42FB-B4C5-B34E9A64E923}" destId="{86262E4E-B52B-4383-B511-A78B9A16E3FA}" srcOrd="20" destOrd="0" presId="urn:microsoft.com/office/officeart/2005/8/layout/vList2"/>
    <dgm:cxn modelId="{67A5F8EF-6F1C-4DBC-8F4D-577FA0CF5765}" type="presParOf" srcId="{1F6D38BD-2110-42FB-B4C5-B34E9A64E923}" destId="{BE859C4A-5DF8-48CC-8B06-4318D14CAFFE}" srcOrd="21" destOrd="0" presId="urn:microsoft.com/office/officeart/2005/8/layout/vList2"/>
    <dgm:cxn modelId="{B5991E2A-A7C0-4781-AD81-69AE6BF4D2F5}" type="presParOf" srcId="{1F6D38BD-2110-42FB-B4C5-B34E9A64E923}" destId="{A403C302-889C-407C-BA8F-E75766823292}" srcOrd="2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0"/>
          <a:ext cx="2707640" cy="627029"/>
        </a:xfrm>
        <a:prstGeom prst="roundRect">
          <a:avLst/>
        </a:prstGeom>
        <a:solidFill>
          <a:srgbClr val="C4C4C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Cultivos anuales</a:t>
          </a:r>
        </a:p>
      </dsp:txBody>
      <dsp:txXfrm>
        <a:off x="30609" y="30609"/>
        <a:ext cx="2646422" cy="565811"/>
      </dsp:txXfrm>
    </dsp:sp>
    <dsp:sp modelId="{F438BDA4-7378-4579-9F34-A34766A6A49D}">
      <dsp:nvSpPr>
        <dsp:cNvPr id="0" name=""/>
        <dsp:cNvSpPr/>
      </dsp:nvSpPr>
      <dsp:spPr>
        <a:xfrm>
          <a:off x="0" y="2267629"/>
          <a:ext cx="2707640" cy="664007"/>
        </a:xfrm>
        <a:prstGeom prst="roundRect">
          <a:avLst/>
        </a:prstGeom>
        <a:solidFill>
          <a:srgbClr val="ED7D3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Cultivos perennes</a:t>
          </a:r>
        </a:p>
      </dsp:txBody>
      <dsp:txXfrm>
        <a:off x="32414" y="2300043"/>
        <a:ext cx="2642812" cy="59917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193190"/>
          <a:ext cx="4852952" cy="2925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Superficie de  frutales (especie y variedad) por comuna</a:t>
          </a:r>
        </a:p>
      </dsp:txBody>
      <dsp:txXfrm>
        <a:off x="14279" y="207469"/>
        <a:ext cx="4824394" cy="263942"/>
      </dsp:txXfrm>
    </dsp:sp>
    <dsp:sp modelId="{F438BDA4-7378-4579-9F34-A34766A6A49D}">
      <dsp:nvSpPr>
        <dsp:cNvPr id="0" name=""/>
        <dsp:cNvSpPr/>
      </dsp:nvSpPr>
      <dsp:spPr>
        <a:xfrm>
          <a:off x="0" y="487709"/>
          <a:ext cx="4852952" cy="292500"/>
        </a:xfrm>
        <a:prstGeom prst="roundRect">
          <a:avLst/>
        </a:prstGeom>
        <a:solidFill>
          <a:schemeClr val="accent3">
            <a:hueOff val="246418"/>
            <a:satOff val="9091"/>
            <a:lumOff val="-13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Producción de cultivos frutales (especie) por comuna</a:t>
          </a:r>
        </a:p>
      </dsp:txBody>
      <dsp:txXfrm>
        <a:off x="14279" y="501988"/>
        <a:ext cx="4824394" cy="263942"/>
      </dsp:txXfrm>
    </dsp:sp>
    <dsp:sp modelId="{F98FB22C-E1F7-48CE-84EF-E8A89142A6F9}">
      <dsp:nvSpPr>
        <dsp:cNvPr id="0" name=""/>
        <dsp:cNvSpPr/>
      </dsp:nvSpPr>
      <dsp:spPr>
        <a:xfrm>
          <a:off x="0" y="792075"/>
          <a:ext cx="4852952" cy="292500"/>
        </a:xfrm>
        <a:prstGeom prst="roundRect">
          <a:avLst/>
        </a:prstGeom>
        <a:solidFill>
          <a:schemeClr val="accent3">
            <a:hueOff val="492836"/>
            <a:satOff val="18182"/>
            <a:lumOff val="-26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Evolución histórica superficie y producción por comuna</a:t>
          </a:r>
        </a:p>
      </dsp:txBody>
      <dsp:txXfrm>
        <a:off x="14279" y="806354"/>
        <a:ext cx="4824394" cy="263942"/>
      </dsp:txXfrm>
    </dsp:sp>
    <dsp:sp modelId="{D23FECC9-1F0C-4EFA-9568-CA99635CFD00}">
      <dsp:nvSpPr>
        <dsp:cNvPr id="0" name=""/>
        <dsp:cNvSpPr/>
      </dsp:nvSpPr>
      <dsp:spPr>
        <a:xfrm>
          <a:off x="0" y="1096441"/>
          <a:ext cx="4852952" cy="292500"/>
        </a:xfrm>
        <a:prstGeom prst="roundRect">
          <a:avLst/>
        </a:prstGeom>
        <a:solidFill>
          <a:schemeClr val="accent3">
            <a:hueOff val="739254"/>
            <a:satOff val="27273"/>
            <a:lumOff val="-40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Evolución sistemas de riego por comuna</a:t>
          </a:r>
        </a:p>
      </dsp:txBody>
      <dsp:txXfrm>
        <a:off x="14279" y="1110720"/>
        <a:ext cx="4824394" cy="263942"/>
      </dsp:txXfrm>
    </dsp:sp>
    <dsp:sp modelId="{679AFE80-4202-474F-B469-D1D6E761A67A}">
      <dsp:nvSpPr>
        <dsp:cNvPr id="0" name=""/>
        <dsp:cNvSpPr/>
      </dsp:nvSpPr>
      <dsp:spPr>
        <a:xfrm>
          <a:off x="0" y="1402976"/>
          <a:ext cx="4852952" cy="292500"/>
        </a:xfrm>
        <a:prstGeom prst="roundRect">
          <a:avLst/>
        </a:prstGeom>
        <a:solidFill>
          <a:schemeClr val="accent3">
            <a:hueOff val="985672"/>
            <a:satOff val="36364"/>
            <a:lumOff val="-53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Exportaciones de frutales por especie (Kg y USD FOB). </a:t>
          </a:r>
          <a:r>
            <a:rPr lang="es-CL" sz="1200" kern="1200" dirty="0">
              <a:solidFill>
                <a:srgbClr val="FFFF00"/>
              </a:solidFill>
            </a:rPr>
            <a:t>Evolución mensual</a:t>
          </a:r>
        </a:p>
      </dsp:txBody>
      <dsp:txXfrm>
        <a:off x="14279" y="1417255"/>
        <a:ext cx="4824394" cy="263942"/>
      </dsp:txXfrm>
    </dsp:sp>
    <dsp:sp modelId="{70CD446C-BE44-44E3-B882-1B82565D2144}">
      <dsp:nvSpPr>
        <dsp:cNvPr id="0" name=""/>
        <dsp:cNvSpPr/>
      </dsp:nvSpPr>
      <dsp:spPr>
        <a:xfrm>
          <a:off x="0" y="1701619"/>
          <a:ext cx="4852952" cy="292500"/>
        </a:xfrm>
        <a:prstGeom prst="roundRect">
          <a:avLst/>
        </a:prstGeom>
        <a:solidFill>
          <a:schemeClr val="accent3">
            <a:hueOff val="1232090"/>
            <a:satOff val="45455"/>
            <a:lumOff val="-66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Precios a productor de frutales </a:t>
          </a:r>
        </a:p>
      </dsp:txBody>
      <dsp:txXfrm>
        <a:off x="14279" y="1715898"/>
        <a:ext cx="4824394" cy="263942"/>
      </dsp:txXfrm>
    </dsp:sp>
    <dsp:sp modelId="{0F97E74E-43EA-4A27-B573-7D1D516A1A50}">
      <dsp:nvSpPr>
        <dsp:cNvPr id="0" name=""/>
        <dsp:cNvSpPr/>
      </dsp:nvSpPr>
      <dsp:spPr>
        <a:xfrm>
          <a:off x="0" y="2014100"/>
          <a:ext cx="4852952" cy="292500"/>
        </a:xfrm>
        <a:prstGeom prst="roundRect">
          <a:avLst/>
        </a:prstGeom>
        <a:solidFill>
          <a:schemeClr val="accent3">
            <a:hueOff val="1478509"/>
            <a:satOff val="54545"/>
            <a:lumOff val="-80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Directorio empresas frutícolas (agro industria) por especie y comuna</a:t>
          </a:r>
        </a:p>
      </dsp:txBody>
      <dsp:txXfrm>
        <a:off x="14279" y="2028379"/>
        <a:ext cx="4824394" cy="263942"/>
      </dsp:txXfrm>
    </dsp:sp>
    <dsp:sp modelId="{3FAF9D7E-6F04-4C94-8DD4-2BB67068EC0F}">
      <dsp:nvSpPr>
        <dsp:cNvPr id="0" name=""/>
        <dsp:cNvSpPr/>
      </dsp:nvSpPr>
      <dsp:spPr>
        <a:xfrm>
          <a:off x="0" y="2312047"/>
          <a:ext cx="4852952" cy="292500"/>
        </a:xfrm>
        <a:prstGeom prst="roundRect">
          <a:avLst/>
        </a:prstGeom>
        <a:solidFill>
          <a:schemeClr val="accent3">
            <a:hueOff val="1724927"/>
            <a:satOff val="63636"/>
            <a:lumOff val="-93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000" kern="1200" dirty="0"/>
            <a:t>Número y tipo de empresas (productores y agroindustrial) por comuna</a:t>
          </a:r>
        </a:p>
      </dsp:txBody>
      <dsp:txXfrm>
        <a:off x="14279" y="2326326"/>
        <a:ext cx="4824394" cy="263942"/>
      </dsp:txXfrm>
    </dsp:sp>
    <dsp:sp modelId="{E6481075-D244-4D1D-AFAB-EA2B1E9A04A7}">
      <dsp:nvSpPr>
        <dsp:cNvPr id="0" name=""/>
        <dsp:cNvSpPr/>
      </dsp:nvSpPr>
      <dsp:spPr>
        <a:xfrm>
          <a:off x="0" y="2582505"/>
          <a:ext cx="4852952" cy="292500"/>
        </a:xfrm>
        <a:prstGeom prst="roundRect">
          <a:avLst/>
        </a:prstGeom>
        <a:solidFill>
          <a:schemeClr val="accent3">
            <a:hueOff val="1971345"/>
            <a:satOff val="72727"/>
            <a:lumOff val="-106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Trabajadores dependientes vinculados a cultivos anuales</a:t>
          </a:r>
        </a:p>
      </dsp:txBody>
      <dsp:txXfrm>
        <a:off x="14279" y="2596784"/>
        <a:ext cx="4824394" cy="263942"/>
      </dsp:txXfrm>
    </dsp:sp>
    <dsp:sp modelId="{62194439-271A-4CD3-985F-C25D442E1B7A}">
      <dsp:nvSpPr>
        <dsp:cNvPr id="0" name=""/>
        <dsp:cNvSpPr/>
      </dsp:nvSpPr>
      <dsp:spPr>
        <a:xfrm>
          <a:off x="0" y="2876828"/>
          <a:ext cx="4852952" cy="292500"/>
        </a:xfrm>
        <a:prstGeom prst="roundRect">
          <a:avLst/>
        </a:prstGeom>
        <a:solidFill>
          <a:schemeClr val="accent3">
            <a:hueOff val="2217763"/>
            <a:satOff val="81818"/>
            <a:lumOff val="-120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superficie y precio</a:t>
          </a:r>
        </a:p>
      </dsp:txBody>
      <dsp:txXfrm>
        <a:off x="14279" y="2891107"/>
        <a:ext cx="4824394" cy="263942"/>
      </dsp:txXfrm>
    </dsp:sp>
    <dsp:sp modelId="{C3719557-688D-4A06-8361-2ED1B8E65EB8}">
      <dsp:nvSpPr>
        <dsp:cNvPr id="0" name=""/>
        <dsp:cNvSpPr/>
      </dsp:nvSpPr>
      <dsp:spPr>
        <a:xfrm>
          <a:off x="0" y="3170630"/>
          <a:ext cx="4852952" cy="292500"/>
        </a:xfrm>
        <a:prstGeom prst="roundRect">
          <a:avLst/>
        </a:prstGeom>
        <a:solidFill>
          <a:schemeClr val="accent3">
            <a:hueOff val="2464181"/>
            <a:satOff val="90909"/>
            <a:lumOff val="-133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superficie y empleo</a:t>
          </a:r>
        </a:p>
      </dsp:txBody>
      <dsp:txXfrm>
        <a:off x="14279" y="3184909"/>
        <a:ext cx="4824394" cy="263942"/>
      </dsp:txXfrm>
    </dsp:sp>
    <dsp:sp modelId="{39D7479F-F472-4DF0-9468-2EB263485492}">
      <dsp:nvSpPr>
        <dsp:cNvPr id="0" name=""/>
        <dsp:cNvSpPr/>
      </dsp:nvSpPr>
      <dsp:spPr>
        <a:xfrm>
          <a:off x="0" y="3455826"/>
          <a:ext cx="4852952" cy="29250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000" kern="1200" dirty="0"/>
            <a:t>Colocaciones por fruticultura (por región y banco (institución). Saldo en millones de pesos.</a:t>
          </a:r>
        </a:p>
      </dsp:txBody>
      <dsp:txXfrm>
        <a:off x="14279" y="3470105"/>
        <a:ext cx="4824394" cy="26394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114442"/>
          <a:ext cx="2707640" cy="28781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Superficie</a:t>
          </a:r>
        </a:p>
      </dsp:txBody>
      <dsp:txXfrm>
        <a:off x="14050" y="128492"/>
        <a:ext cx="2679540" cy="259719"/>
      </dsp:txXfrm>
    </dsp:sp>
    <dsp:sp modelId="{F438BDA4-7378-4579-9F34-A34766A6A49D}">
      <dsp:nvSpPr>
        <dsp:cNvPr id="0" name=""/>
        <dsp:cNvSpPr/>
      </dsp:nvSpPr>
      <dsp:spPr>
        <a:xfrm>
          <a:off x="0" y="432221"/>
          <a:ext cx="2707640" cy="287819"/>
        </a:xfrm>
        <a:prstGeom prst="roundRect">
          <a:avLst/>
        </a:prstGeom>
        <a:solidFill>
          <a:schemeClr val="accent3">
            <a:hueOff val="246418"/>
            <a:satOff val="9091"/>
            <a:lumOff val="-13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Producción</a:t>
          </a:r>
        </a:p>
      </dsp:txBody>
      <dsp:txXfrm>
        <a:off x="14050" y="446271"/>
        <a:ext cx="2679540" cy="259719"/>
      </dsp:txXfrm>
    </dsp:sp>
    <dsp:sp modelId="{F98FB22C-E1F7-48CE-84EF-E8A89142A6F9}">
      <dsp:nvSpPr>
        <dsp:cNvPr id="0" name=""/>
        <dsp:cNvSpPr/>
      </dsp:nvSpPr>
      <dsp:spPr>
        <a:xfrm>
          <a:off x="0" y="754601"/>
          <a:ext cx="2707640" cy="287819"/>
        </a:xfrm>
        <a:prstGeom prst="roundRect">
          <a:avLst/>
        </a:prstGeom>
        <a:solidFill>
          <a:schemeClr val="accent3">
            <a:hueOff val="492836"/>
            <a:satOff val="18182"/>
            <a:lumOff val="-26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Evolución histórica</a:t>
          </a:r>
        </a:p>
      </dsp:txBody>
      <dsp:txXfrm>
        <a:off x="14050" y="768651"/>
        <a:ext cx="2679540" cy="259719"/>
      </dsp:txXfrm>
    </dsp:sp>
    <dsp:sp modelId="{40CF3EF2-B2FC-4AA7-9A29-63959D372AA3}">
      <dsp:nvSpPr>
        <dsp:cNvPr id="0" name=""/>
        <dsp:cNvSpPr/>
      </dsp:nvSpPr>
      <dsp:spPr>
        <a:xfrm>
          <a:off x="0" y="1076981"/>
          <a:ext cx="2707640" cy="287819"/>
        </a:xfrm>
        <a:prstGeom prst="roundRect">
          <a:avLst/>
        </a:prstGeom>
        <a:solidFill>
          <a:schemeClr val="accent3">
            <a:hueOff val="739254"/>
            <a:satOff val="27273"/>
            <a:lumOff val="-40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Riego</a:t>
          </a:r>
        </a:p>
      </dsp:txBody>
      <dsp:txXfrm>
        <a:off x="14050" y="1091031"/>
        <a:ext cx="2679540" cy="259719"/>
      </dsp:txXfrm>
    </dsp:sp>
    <dsp:sp modelId="{679AFE80-4202-474F-B469-D1D6E761A67A}">
      <dsp:nvSpPr>
        <dsp:cNvPr id="0" name=""/>
        <dsp:cNvSpPr/>
      </dsp:nvSpPr>
      <dsp:spPr>
        <a:xfrm>
          <a:off x="0" y="1389668"/>
          <a:ext cx="2707640" cy="287819"/>
        </a:xfrm>
        <a:prstGeom prst="roundRect">
          <a:avLst/>
        </a:prstGeom>
        <a:solidFill>
          <a:schemeClr val="accent3">
            <a:hueOff val="985672"/>
            <a:satOff val="36364"/>
            <a:lumOff val="-53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Exportaciones </a:t>
          </a:r>
        </a:p>
      </dsp:txBody>
      <dsp:txXfrm>
        <a:off x="14050" y="1403718"/>
        <a:ext cx="2679540" cy="259719"/>
      </dsp:txXfrm>
    </dsp:sp>
    <dsp:sp modelId="{70CD446C-BE44-44E3-B882-1B82565D2144}">
      <dsp:nvSpPr>
        <dsp:cNvPr id="0" name=""/>
        <dsp:cNvSpPr/>
      </dsp:nvSpPr>
      <dsp:spPr>
        <a:xfrm>
          <a:off x="0" y="1721741"/>
          <a:ext cx="2707640" cy="287819"/>
        </a:xfrm>
        <a:prstGeom prst="roundRect">
          <a:avLst/>
        </a:prstGeom>
        <a:solidFill>
          <a:schemeClr val="accent3">
            <a:hueOff val="1232090"/>
            <a:satOff val="45455"/>
            <a:lumOff val="-66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Precios </a:t>
          </a:r>
        </a:p>
      </dsp:txBody>
      <dsp:txXfrm>
        <a:off x="14050" y="1735791"/>
        <a:ext cx="2679540" cy="259719"/>
      </dsp:txXfrm>
    </dsp:sp>
    <dsp:sp modelId="{0F97E74E-43EA-4A27-B573-7D1D516A1A50}">
      <dsp:nvSpPr>
        <dsp:cNvPr id="0" name=""/>
        <dsp:cNvSpPr/>
      </dsp:nvSpPr>
      <dsp:spPr>
        <a:xfrm>
          <a:off x="0" y="2044121"/>
          <a:ext cx="2707640" cy="287819"/>
        </a:xfrm>
        <a:prstGeom prst="roundRect">
          <a:avLst/>
        </a:prstGeom>
        <a:solidFill>
          <a:schemeClr val="accent3">
            <a:hueOff val="1478509"/>
            <a:satOff val="54545"/>
            <a:lumOff val="-80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Procesamiento  </a:t>
          </a:r>
        </a:p>
      </dsp:txBody>
      <dsp:txXfrm>
        <a:off x="14050" y="2058171"/>
        <a:ext cx="2679540" cy="259719"/>
      </dsp:txXfrm>
    </dsp:sp>
    <dsp:sp modelId="{897C094B-9674-430C-9FD9-4226A6F4FA15}">
      <dsp:nvSpPr>
        <dsp:cNvPr id="0" name=""/>
        <dsp:cNvSpPr/>
      </dsp:nvSpPr>
      <dsp:spPr>
        <a:xfrm>
          <a:off x="0" y="2366501"/>
          <a:ext cx="2707640" cy="287819"/>
        </a:xfrm>
        <a:prstGeom prst="roundRect">
          <a:avLst/>
        </a:prstGeom>
        <a:solidFill>
          <a:schemeClr val="accent3">
            <a:hueOff val="1724927"/>
            <a:satOff val="63636"/>
            <a:lumOff val="-93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Empresas</a:t>
          </a:r>
        </a:p>
      </dsp:txBody>
      <dsp:txXfrm>
        <a:off x="14050" y="2380551"/>
        <a:ext cx="2679540" cy="259719"/>
      </dsp:txXfrm>
    </dsp:sp>
    <dsp:sp modelId="{E6481075-D244-4D1D-AFAB-EA2B1E9A04A7}">
      <dsp:nvSpPr>
        <dsp:cNvPr id="0" name=""/>
        <dsp:cNvSpPr/>
      </dsp:nvSpPr>
      <dsp:spPr>
        <a:xfrm>
          <a:off x="0" y="2688881"/>
          <a:ext cx="2707640" cy="287819"/>
        </a:xfrm>
        <a:prstGeom prst="roundRect">
          <a:avLst/>
        </a:prstGeom>
        <a:solidFill>
          <a:schemeClr val="accent3">
            <a:hueOff val="1971345"/>
            <a:satOff val="72727"/>
            <a:lumOff val="-106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Trabajadores dependientes</a:t>
          </a:r>
        </a:p>
      </dsp:txBody>
      <dsp:txXfrm>
        <a:off x="14050" y="2702931"/>
        <a:ext cx="2679540" cy="259719"/>
      </dsp:txXfrm>
    </dsp:sp>
    <dsp:sp modelId="{62194439-271A-4CD3-985F-C25D442E1B7A}">
      <dsp:nvSpPr>
        <dsp:cNvPr id="0" name=""/>
        <dsp:cNvSpPr/>
      </dsp:nvSpPr>
      <dsp:spPr>
        <a:xfrm>
          <a:off x="0" y="3011261"/>
          <a:ext cx="2707640" cy="287819"/>
        </a:xfrm>
        <a:prstGeom prst="roundRect">
          <a:avLst/>
        </a:prstGeom>
        <a:solidFill>
          <a:schemeClr val="accent3">
            <a:hueOff val="2217763"/>
            <a:satOff val="81818"/>
            <a:lumOff val="-120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superficie y precio</a:t>
          </a:r>
        </a:p>
      </dsp:txBody>
      <dsp:txXfrm>
        <a:off x="14050" y="3025311"/>
        <a:ext cx="2679540" cy="259719"/>
      </dsp:txXfrm>
    </dsp:sp>
    <dsp:sp modelId="{A403C302-889C-407C-BA8F-E75766823292}">
      <dsp:nvSpPr>
        <dsp:cNvPr id="0" name=""/>
        <dsp:cNvSpPr/>
      </dsp:nvSpPr>
      <dsp:spPr>
        <a:xfrm>
          <a:off x="0" y="3333640"/>
          <a:ext cx="2707640" cy="287819"/>
        </a:xfrm>
        <a:prstGeom prst="roundRect">
          <a:avLst/>
        </a:prstGeom>
        <a:solidFill>
          <a:schemeClr val="accent3">
            <a:hueOff val="2464181"/>
            <a:satOff val="90909"/>
            <a:lumOff val="-133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superficie y empleo</a:t>
          </a:r>
        </a:p>
      </dsp:txBody>
      <dsp:txXfrm>
        <a:off x="14050" y="3347690"/>
        <a:ext cx="2679540" cy="259719"/>
      </dsp:txXfrm>
    </dsp:sp>
    <dsp:sp modelId="{61478957-1127-4BCD-A312-4FB97199DC72}">
      <dsp:nvSpPr>
        <dsp:cNvPr id="0" name=""/>
        <dsp:cNvSpPr/>
      </dsp:nvSpPr>
      <dsp:spPr>
        <a:xfrm>
          <a:off x="0" y="3635701"/>
          <a:ext cx="2707640" cy="287819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Colocación  </a:t>
          </a:r>
        </a:p>
      </dsp:txBody>
      <dsp:txXfrm>
        <a:off x="14050" y="3649751"/>
        <a:ext cx="2679540" cy="25971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FB204B-5E6F-4233-A11B-86C3C1616012}">
      <dsp:nvSpPr>
        <dsp:cNvPr id="0" name=""/>
        <dsp:cNvSpPr/>
      </dsp:nvSpPr>
      <dsp:spPr>
        <a:xfrm>
          <a:off x="9650" y="1784285"/>
          <a:ext cx="1550445" cy="7752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Estadísticas Cultivos anuales</a:t>
          </a:r>
        </a:p>
      </dsp:txBody>
      <dsp:txXfrm>
        <a:off x="32355" y="1806990"/>
        <a:ext cx="1505035" cy="729812"/>
      </dsp:txXfrm>
    </dsp:sp>
    <dsp:sp modelId="{CF7BC084-5F8A-4D85-9A5B-29B266A9FCD5}">
      <dsp:nvSpPr>
        <dsp:cNvPr id="0" name=""/>
        <dsp:cNvSpPr/>
      </dsp:nvSpPr>
      <dsp:spPr>
        <a:xfrm rot="17350740">
          <a:off x="926290" y="1264328"/>
          <a:ext cx="188779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887790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1822990" y="1233195"/>
        <a:ext cx="94389" cy="94389"/>
      </dsp:txXfrm>
    </dsp:sp>
    <dsp:sp modelId="{6FDF3825-DFC3-42E2-A070-47EB13C4C856}">
      <dsp:nvSpPr>
        <dsp:cNvPr id="0" name=""/>
        <dsp:cNvSpPr/>
      </dsp:nvSpPr>
      <dsp:spPr>
        <a:xfrm>
          <a:off x="2180274" y="1272"/>
          <a:ext cx="1550445" cy="7752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Cereales</a:t>
          </a:r>
        </a:p>
      </dsp:txBody>
      <dsp:txXfrm>
        <a:off x="2202979" y="23977"/>
        <a:ext cx="1505035" cy="729812"/>
      </dsp:txXfrm>
    </dsp:sp>
    <dsp:sp modelId="{22DCDCED-AF9C-4700-9855-7A11673BCF2A}">
      <dsp:nvSpPr>
        <dsp:cNvPr id="0" name=""/>
        <dsp:cNvSpPr/>
      </dsp:nvSpPr>
      <dsp:spPr>
        <a:xfrm rot="18289469">
          <a:off x="1327183" y="1710081"/>
          <a:ext cx="108600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86003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1843035" y="1698993"/>
        <a:ext cx="54300" cy="54300"/>
      </dsp:txXfrm>
    </dsp:sp>
    <dsp:sp modelId="{5CC9B7B5-689F-4CEE-A9FC-69CBAFC3DD34}">
      <dsp:nvSpPr>
        <dsp:cNvPr id="0" name=""/>
        <dsp:cNvSpPr/>
      </dsp:nvSpPr>
      <dsp:spPr>
        <a:xfrm>
          <a:off x="2180274" y="892778"/>
          <a:ext cx="1550445" cy="7752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Industriales</a:t>
          </a:r>
        </a:p>
      </dsp:txBody>
      <dsp:txXfrm>
        <a:off x="2202979" y="915483"/>
        <a:ext cx="1505035" cy="729812"/>
      </dsp:txXfrm>
    </dsp:sp>
    <dsp:sp modelId="{87319E38-DA3B-4532-B37F-EB2E3C0BAA3D}">
      <dsp:nvSpPr>
        <dsp:cNvPr id="0" name=""/>
        <dsp:cNvSpPr/>
      </dsp:nvSpPr>
      <dsp:spPr>
        <a:xfrm>
          <a:off x="1560096" y="2155834"/>
          <a:ext cx="62017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620178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1854681" y="2156392"/>
        <a:ext cx="31008" cy="31008"/>
      </dsp:txXfrm>
    </dsp:sp>
    <dsp:sp modelId="{0B0B0160-2517-4531-89BB-20C1BFC9BDBB}">
      <dsp:nvSpPr>
        <dsp:cNvPr id="0" name=""/>
        <dsp:cNvSpPr/>
      </dsp:nvSpPr>
      <dsp:spPr>
        <a:xfrm>
          <a:off x="2180274" y="1784285"/>
          <a:ext cx="1550445" cy="7752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Legumbres</a:t>
          </a:r>
        </a:p>
      </dsp:txBody>
      <dsp:txXfrm>
        <a:off x="2202979" y="1806990"/>
        <a:ext cx="1505035" cy="729812"/>
      </dsp:txXfrm>
    </dsp:sp>
    <dsp:sp modelId="{C21B89BE-3F7B-4FED-AC37-E7F467E19B54}">
      <dsp:nvSpPr>
        <dsp:cNvPr id="0" name=""/>
        <dsp:cNvSpPr/>
      </dsp:nvSpPr>
      <dsp:spPr>
        <a:xfrm rot="3310531">
          <a:off x="1327183" y="2601587"/>
          <a:ext cx="108600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86003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1843035" y="2590499"/>
        <a:ext cx="54300" cy="54300"/>
      </dsp:txXfrm>
    </dsp:sp>
    <dsp:sp modelId="{8932E7FE-DFFE-4675-A160-E7C105689839}">
      <dsp:nvSpPr>
        <dsp:cNvPr id="0" name=""/>
        <dsp:cNvSpPr/>
      </dsp:nvSpPr>
      <dsp:spPr>
        <a:xfrm>
          <a:off x="2180274" y="2675791"/>
          <a:ext cx="1550445" cy="7752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Tubérculos</a:t>
          </a:r>
        </a:p>
      </dsp:txBody>
      <dsp:txXfrm>
        <a:off x="2202979" y="2698496"/>
        <a:ext cx="1505035" cy="729812"/>
      </dsp:txXfrm>
    </dsp:sp>
    <dsp:sp modelId="{A6275670-E658-4666-8254-F199FB48C3B4}">
      <dsp:nvSpPr>
        <dsp:cNvPr id="0" name=""/>
        <dsp:cNvSpPr/>
      </dsp:nvSpPr>
      <dsp:spPr>
        <a:xfrm rot="4249260">
          <a:off x="926290" y="3047340"/>
          <a:ext cx="188779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887790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1822990" y="3016207"/>
        <a:ext cx="94389" cy="94389"/>
      </dsp:txXfrm>
    </dsp:sp>
    <dsp:sp modelId="{6A3E0A71-95F3-45ED-95AC-CD9A9BA7959D}">
      <dsp:nvSpPr>
        <dsp:cNvPr id="0" name=""/>
        <dsp:cNvSpPr/>
      </dsp:nvSpPr>
      <dsp:spPr>
        <a:xfrm>
          <a:off x="2180274" y="3567297"/>
          <a:ext cx="1550445" cy="7752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Hortalizas</a:t>
          </a:r>
        </a:p>
      </dsp:txBody>
      <dsp:txXfrm>
        <a:off x="2202979" y="3590002"/>
        <a:ext cx="1505035" cy="72981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0"/>
          <a:ext cx="5559749" cy="41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Superficie de cultivos anuales (especie) por región</a:t>
          </a:r>
        </a:p>
      </dsp:txBody>
      <dsp:txXfrm>
        <a:off x="20104" y="20104"/>
        <a:ext cx="5519541" cy="371632"/>
      </dsp:txXfrm>
    </dsp:sp>
    <dsp:sp modelId="{F438BDA4-7378-4579-9F34-A34766A6A49D}">
      <dsp:nvSpPr>
        <dsp:cNvPr id="0" name=""/>
        <dsp:cNvSpPr/>
      </dsp:nvSpPr>
      <dsp:spPr>
        <a:xfrm>
          <a:off x="0" y="480779"/>
          <a:ext cx="5559749" cy="411840"/>
        </a:xfrm>
        <a:prstGeom prst="roundRect">
          <a:avLst/>
        </a:prstGeom>
        <a:solidFill>
          <a:schemeClr val="accent3">
            <a:hueOff val="338825"/>
            <a:satOff val="12500"/>
            <a:lumOff val="-18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Rendimiento de cultivos anuales (especie) por región</a:t>
          </a:r>
        </a:p>
      </dsp:txBody>
      <dsp:txXfrm>
        <a:off x="20104" y="500883"/>
        <a:ext cx="5519541" cy="371632"/>
      </dsp:txXfrm>
    </dsp:sp>
    <dsp:sp modelId="{F98FB22C-E1F7-48CE-84EF-E8A89142A6F9}">
      <dsp:nvSpPr>
        <dsp:cNvPr id="0" name=""/>
        <dsp:cNvSpPr/>
      </dsp:nvSpPr>
      <dsp:spPr>
        <a:xfrm>
          <a:off x="0" y="955979"/>
          <a:ext cx="5559749" cy="411840"/>
        </a:xfrm>
        <a:prstGeom prst="roundRect">
          <a:avLst/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Evolución histórica superficie y rendimiento por región</a:t>
          </a:r>
        </a:p>
      </dsp:txBody>
      <dsp:txXfrm>
        <a:off x="20104" y="976083"/>
        <a:ext cx="5519541" cy="371632"/>
      </dsp:txXfrm>
    </dsp:sp>
    <dsp:sp modelId="{679AFE80-4202-474F-B469-D1D6E761A67A}">
      <dsp:nvSpPr>
        <dsp:cNvPr id="0" name=""/>
        <dsp:cNvSpPr/>
      </dsp:nvSpPr>
      <dsp:spPr>
        <a:xfrm>
          <a:off x="0" y="1413410"/>
          <a:ext cx="5559749" cy="411840"/>
        </a:xfrm>
        <a:prstGeom prst="roundRect">
          <a:avLst/>
        </a:prstGeom>
        <a:solidFill>
          <a:schemeClr val="accent3">
            <a:hueOff val="1016475"/>
            <a:satOff val="37500"/>
            <a:lumOff val="-55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Exportaciones de cultivos anuales por categoría (Kg y USD FOB). </a:t>
          </a:r>
          <a:r>
            <a:rPr lang="es-CL" sz="1200" kern="1200" dirty="0">
              <a:solidFill>
                <a:srgbClr val="FFFF00"/>
              </a:solidFill>
            </a:rPr>
            <a:t>Evolución mensual</a:t>
          </a:r>
        </a:p>
      </dsp:txBody>
      <dsp:txXfrm>
        <a:off x="20104" y="1433514"/>
        <a:ext cx="5519541" cy="371632"/>
      </dsp:txXfrm>
    </dsp:sp>
    <dsp:sp modelId="{70CD446C-BE44-44E3-B882-1B82565D2144}">
      <dsp:nvSpPr>
        <dsp:cNvPr id="0" name=""/>
        <dsp:cNvSpPr/>
      </dsp:nvSpPr>
      <dsp:spPr>
        <a:xfrm>
          <a:off x="0" y="1896343"/>
          <a:ext cx="5559749" cy="411840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Precios a productor de cultivos anuales </a:t>
          </a:r>
        </a:p>
      </dsp:txBody>
      <dsp:txXfrm>
        <a:off x="20104" y="1916447"/>
        <a:ext cx="5519541" cy="371632"/>
      </dsp:txXfrm>
    </dsp:sp>
    <dsp:sp modelId="{0F97E74E-43EA-4A27-B573-7D1D516A1A50}">
      <dsp:nvSpPr>
        <dsp:cNvPr id="0" name=""/>
        <dsp:cNvSpPr/>
      </dsp:nvSpPr>
      <dsp:spPr>
        <a:xfrm>
          <a:off x="0" y="2381579"/>
          <a:ext cx="5559749" cy="411840"/>
        </a:xfrm>
        <a:prstGeom prst="roundRect">
          <a:avLst/>
        </a:prstGeom>
        <a:solidFill>
          <a:schemeClr val="accent3">
            <a:hueOff val="1694124"/>
            <a:satOff val="62500"/>
            <a:lumOff val="-91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Número y tipo de empresas vinculadas a cultivos anuales</a:t>
          </a:r>
        </a:p>
      </dsp:txBody>
      <dsp:txXfrm>
        <a:off x="20104" y="2401683"/>
        <a:ext cx="5519541" cy="371632"/>
      </dsp:txXfrm>
    </dsp:sp>
    <dsp:sp modelId="{E6481075-D244-4D1D-AFAB-EA2B1E9A04A7}">
      <dsp:nvSpPr>
        <dsp:cNvPr id="0" name=""/>
        <dsp:cNvSpPr/>
      </dsp:nvSpPr>
      <dsp:spPr>
        <a:xfrm>
          <a:off x="0" y="2856779"/>
          <a:ext cx="5559749" cy="411840"/>
        </a:xfrm>
        <a:prstGeom prst="roundRect">
          <a:avLst/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Trabajadores dependientes vinculados a cultivos anuales</a:t>
          </a:r>
        </a:p>
      </dsp:txBody>
      <dsp:txXfrm>
        <a:off x="20104" y="2876883"/>
        <a:ext cx="5519541" cy="371632"/>
      </dsp:txXfrm>
    </dsp:sp>
    <dsp:sp modelId="{62194439-271A-4CD3-985F-C25D442E1B7A}">
      <dsp:nvSpPr>
        <dsp:cNvPr id="0" name=""/>
        <dsp:cNvSpPr/>
      </dsp:nvSpPr>
      <dsp:spPr>
        <a:xfrm>
          <a:off x="0" y="3331979"/>
          <a:ext cx="5559749" cy="411840"/>
        </a:xfrm>
        <a:prstGeom prst="roundRect">
          <a:avLst/>
        </a:prstGeom>
        <a:solidFill>
          <a:schemeClr val="accent3">
            <a:hueOff val="2371774"/>
            <a:satOff val="87500"/>
            <a:lumOff val="-128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superficie y precio</a:t>
          </a:r>
        </a:p>
      </dsp:txBody>
      <dsp:txXfrm>
        <a:off x="20104" y="3352083"/>
        <a:ext cx="5519541" cy="371632"/>
      </dsp:txXfrm>
    </dsp:sp>
    <dsp:sp modelId="{C3719557-688D-4A06-8361-2ED1B8E65EB8}">
      <dsp:nvSpPr>
        <dsp:cNvPr id="0" name=""/>
        <dsp:cNvSpPr/>
      </dsp:nvSpPr>
      <dsp:spPr>
        <a:xfrm>
          <a:off x="0" y="3807179"/>
          <a:ext cx="5559749" cy="41184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empleo y superficie</a:t>
          </a:r>
        </a:p>
      </dsp:txBody>
      <dsp:txXfrm>
        <a:off x="20104" y="3827283"/>
        <a:ext cx="5519541" cy="37163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83813"/>
          <a:ext cx="2707640" cy="393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Superficie</a:t>
          </a:r>
        </a:p>
      </dsp:txBody>
      <dsp:txXfrm>
        <a:off x="19191" y="103004"/>
        <a:ext cx="2669258" cy="354738"/>
      </dsp:txXfrm>
    </dsp:sp>
    <dsp:sp modelId="{F438BDA4-7378-4579-9F34-A34766A6A49D}">
      <dsp:nvSpPr>
        <dsp:cNvPr id="0" name=""/>
        <dsp:cNvSpPr/>
      </dsp:nvSpPr>
      <dsp:spPr>
        <a:xfrm>
          <a:off x="0" y="529360"/>
          <a:ext cx="2707640" cy="393120"/>
        </a:xfrm>
        <a:prstGeom prst="roundRect">
          <a:avLst/>
        </a:prstGeom>
        <a:solidFill>
          <a:schemeClr val="accent3">
            <a:hueOff val="338825"/>
            <a:satOff val="12500"/>
            <a:lumOff val="-18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Rendimiento</a:t>
          </a:r>
        </a:p>
      </dsp:txBody>
      <dsp:txXfrm>
        <a:off x="19191" y="548551"/>
        <a:ext cx="2669258" cy="354738"/>
      </dsp:txXfrm>
    </dsp:sp>
    <dsp:sp modelId="{F98FB22C-E1F7-48CE-84EF-E8A89142A6F9}">
      <dsp:nvSpPr>
        <dsp:cNvPr id="0" name=""/>
        <dsp:cNvSpPr/>
      </dsp:nvSpPr>
      <dsp:spPr>
        <a:xfrm>
          <a:off x="0" y="982960"/>
          <a:ext cx="2707640" cy="393120"/>
        </a:xfrm>
        <a:prstGeom prst="roundRect">
          <a:avLst/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Evolución histórica</a:t>
          </a:r>
        </a:p>
      </dsp:txBody>
      <dsp:txXfrm>
        <a:off x="19191" y="1002151"/>
        <a:ext cx="2669258" cy="354738"/>
      </dsp:txXfrm>
    </dsp:sp>
    <dsp:sp modelId="{679AFE80-4202-474F-B469-D1D6E761A67A}">
      <dsp:nvSpPr>
        <dsp:cNvPr id="0" name=""/>
        <dsp:cNvSpPr/>
      </dsp:nvSpPr>
      <dsp:spPr>
        <a:xfrm>
          <a:off x="0" y="1419599"/>
          <a:ext cx="2707640" cy="393120"/>
        </a:xfrm>
        <a:prstGeom prst="roundRect">
          <a:avLst/>
        </a:prstGeom>
        <a:solidFill>
          <a:schemeClr val="accent3">
            <a:hueOff val="1016475"/>
            <a:satOff val="37500"/>
            <a:lumOff val="-55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Exportaciones </a:t>
          </a:r>
        </a:p>
      </dsp:txBody>
      <dsp:txXfrm>
        <a:off x="19191" y="1438790"/>
        <a:ext cx="2669258" cy="354738"/>
      </dsp:txXfrm>
    </dsp:sp>
    <dsp:sp modelId="{70CD446C-BE44-44E3-B882-1B82565D2144}">
      <dsp:nvSpPr>
        <dsp:cNvPr id="0" name=""/>
        <dsp:cNvSpPr/>
      </dsp:nvSpPr>
      <dsp:spPr>
        <a:xfrm>
          <a:off x="0" y="1890160"/>
          <a:ext cx="2707640" cy="393120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Precios </a:t>
          </a:r>
        </a:p>
      </dsp:txBody>
      <dsp:txXfrm>
        <a:off x="19191" y="1909351"/>
        <a:ext cx="2669258" cy="354738"/>
      </dsp:txXfrm>
    </dsp:sp>
    <dsp:sp modelId="{0F97E74E-43EA-4A27-B573-7D1D516A1A50}">
      <dsp:nvSpPr>
        <dsp:cNvPr id="0" name=""/>
        <dsp:cNvSpPr/>
      </dsp:nvSpPr>
      <dsp:spPr>
        <a:xfrm>
          <a:off x="0" y="2343760"/>
          <a:ext cx="2707640" cy="393120"/>
        </a:xfrm>
        <a:prstGeom prst="roundRect">
          <a:avLst/>
        </a:prstGeom>
        <a:solidFill>
          <a:schemeClr val="accent3">
            <a:hueOff val="1694124"/>
            <a:satOff val="62500"/>
            <a:lumOff val="-91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Empresas </a:t>
          </a:r>
        </a:p>
      </dsp:txBody>
      <dsp:txXfrm>
        <a:off x="19191" y="2362951"/>
        <a:ext cx="2669258" cy="354738"/>
      </dsp:txXfrm>
    </dsp:sp>
    <dsp:sp modelId="{E6481075-D244-4D1D-AFAB-EA2B1E9A04A7}">
      <dsp:nvSpPr>
        <dsp:cNvPr id="0" name=""/>
        <dsp:cNvSpPr/>
      </dsp:nvSpPr>
      <dsp:spPr>
        <a:xfrm>
          <a:off x="0" y="2797361"/>
          <a:ext cx="2707640" cy="393120"/>
        </a:xfrm>
        <a:prstGeom prst="roundRect">
          <a:avLst/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Empleo</a:t>
          </a:r>
        </a:p>
      </dsp:txBody>
      <dsp:txXfrm>
        <a:off x="19191" y="2816552"/>
        <a:ext cx="2669258" cy="354738"/>
      </dsp:txXfrm>
    </dsp:sp>
    <dsp:sp modelId="{62194439-271A-4CD3-985F-C25D442E1B7A}">
      <dsp:nvSpPr>
        <dsp:cNvPr id="0" name=""/>
        <dsp:cNvSpPr/>
      </dsp:nvSpPr>
      <dsp:spPr>
        <a:xfrm>
          <a:off x="0" y="3250960"/>
          <a:ext cx="2707640" cy="393120"/>
        </a:xfrm>
        <a:prstGeom prst="roundRect">
          <a:avLst/>
        </a:prstGeom>
        <a:solidFill>
          <a:schemeClr val="accent3">
            <a:hueOff val="2371774"/>
            <a:satOff val="87500"/>
            <a:lumOff val="-128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superficie y precio</a:t>
          </a:r>
        </a:p>
      </dsp:txBody>
      <dsp:txXfrm>
        <a:off x="19191" y="3270151"/>
        <a:ext cx="2669258" cy="354738"/>
      </dsp:txXfrm>
    </dsp:sp>
    <dsp:sp modelId="{A403C302-889C-407C-BA8F-E75766823292}">
      <dsp:nvSpPr>
        <dsp:cNvPr id="0" name=""/>
        <dsp:cNvSpPr/>
      </dsp:nvSpPr>
      <dsp:spPr>
        <a:xfrm>
          <a:off x="0" y="3704561"/>
          <a:ext cx="2707640" cy="39312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superficie y empleo</a:t>
          </a:r>
        </a:p>
      </dsp:txBody>
      <dsp:txXfrm>
        <a:off x="19191" y="3723752"/>
        <a:ext cx="2669258" cy="35473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FB204B-5E6F-4233-A11B-86C3C1616012}">
      <dsp:nvSpPr>
        <dsp:cNvPr id="0" name=""/>
        <dsp:cNvSpPr/>
      </dsp:nvSpPr>
      <dsp:spPr>
        <a:xfrm>
          <a:off x="736450" y="1940559"/>
          <a:ext cx="1843142" cy="462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Estadísticas Cereales</a:t>
          </a:r>
        </a:p>
      </dsp:txBody>
      <dsp:txXfrm>
        <a:off x="750001" y="1954110"/>
        <a:ext cx="1816040" cy="435572"/>
      </dsp:txXfrm>
    </dsp:sp>
    <dsp:sp modelId="{CF7BC084-5F8A-4D85-9A5B-29B266A9FCD5}">
      <dsp:nvSpPr>
        <dsp:cNvPr id="0" name=""/>
        <dsp:cNvSpPr/>
      </dsp:nvSpPr>
      <dsp:spPr>
        <a:xfrm rot="17467906">
          <a:off x="1925714" y="1199054"/>
          <a:ext cx="2045015" cy="38188"/>
        </a:xfrm>
        <a:custGeom>
          <a:avLst/>
          <a:gdLst/>
          <a:ahLst/>
          <a:cxnLst/>
          <a:rect l="0" t="0" r="0" b="0"/>
          <a:pathLst>
            <a:path>
              <a:moveTo>
                <a:pt x="0" y="19094"/>
              </a:moveTo>
              <a:lnTo>
                <a:pt x="2045015" y="1909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2897096" y="1167023"/>
        <a:ext cx="102250" cy="102250"/>
      </dsp:txXfrm>
    </dsp:sp>
    <dsp:sp modelId="{6FDF3825-DFC3-42E2-A070-47EB13C4C856}">
      <dsp:nvSpPr>
        <dsp:cNvPr id="0" name=""/>
        <dsp:cNvSpPr/>
      </dsp:nvSpPr>
      <dsp:spPr>
        <a:xfrm>
          <a:off x="3316850" y="582"/>
          <a:ext cx="1843142" cy="5276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Trigo</a:t>
          </a:r>
        </a:p>
      </dsp:txBody>
      <dsp:txXfrm>
        <a:off x="3332304" y="16036"/>
        <a:ext cx="1812234" cy="496728"/>
      </dsp:txXfrm>
    </dsp:sp>
    <dsp:sp modelId="{22DCDCED-AF9C-4700-9855-7A11673BCF2A}">
      <dsp:nvSpPr>
        <dsp:cNvPr id="0" name=""/>
        <dsp:cNvSpPr/>
      </dsp:nvSpPr>
      <dsp:spPr>
        <a:xfrm rot="18067147">
          <a:off x="2234957" y="1542180"/>
          <a:ext cx="1426528" cy="38188"/>
        </a:xfrm>
        <a:custGeom>
          <a:avLst/>
          <a:gdLst/>
          <a:ahLst/>
          <a:cxnLst/>
          <a:rect l="0" t="0" r="0" b="0"/>
          <a:pathLst>
            <a:path>
              <a:moveTo>
                <a:pt x="0" y="19094"/>
              </a:moveTo>
              <a:lnTo>
                <a:pt x="1426528" y="1909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2912558" y="1525611"/>
        <a:ext cx="71326" cy="71326"/>
      </dsp:txXfrm>
    </dsp:sp>
    <dsp:sp modelId="{5CC9B7B5-689F-4CEE-A9FC-69CBAFC3DD34}">
      <dsp:nvSpPr>
        <dsp:cNvPr id="0" name=""/>
        <dsp:cNvSpPr/>
      </dsp:nvSpPr>
      <dsp:spPr>
        <a:xfrm>
          <a:off x="3316850" y="666454"/>
          <a:ext cx="1843142" cy="5683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Avena </a:t>
          </a:r>
        </a:p>
      </dsp:txBody>
      <dsp:txXfrm>
        <a:off x="3333498" y="683102"/>
        <a:ext cx="1809846" cy="535101"/>
      </dsp:txXfrm>
    </dsp:sp>
    <dsp:sp modelId="{87319E38-DA3B-4532-B37F-EB2E3C0BAA3D}">
      <dsp:nvSpPr>
        <dsp:cNvPr id="0" name=""/>
        <dsp:cNvSpPr/>
      </dsp:nvSpPr>
      <dsp:spPr>
        <a:xfrm rot="19469728">
          <a:off x="2495400" y="1889818"/>
          <a:ext cx="905643" cy="38188"/>
        </a:xfrm>
        <a:custGeom>
          <a:avLst/>
          <a:gdLst/>
          <a:ahLst/>
          <a:cxnLst/>
          <a:rect l="0" t="0" r="0" b="0"/>
          <a:pathLst>
            <a:path>
              <a:moveTo>
                <a:pt x="0" y="19094"/>
              </a:moveTo>
              <a:lnTo>
                <a:pt x="905643" y="1909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2925580" y="1886271"/>
        <a:ext cx="45282" cy="45282"/>
      </dsp:txXfrm>
    </dsp:sp>
    <dsp:sp modelId="{0B0B0160-2517-4531-89BB-20C1BFC9BDBB}">
      <dsp:nvSpPr>
        <dsp:cNvPr id="0" name=""/>
        <dsp:cNvSpPr/>
      </dsp:nvSpPr>
      <dsp:spPr>
        <a:xfrm>
          <a:off x="3316850" y="1373087"/>
          <a:ext cx="1843142" cy="5456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Maíz </a:t>
          </a:r>
        </a:p>
      </dsp:txBody>
      <dsp:txXfrm>
        <a:off x="3332832" y="1389069"/>
        <a:ext cx="1811178" cy="513716"/>
      </dsp:txXfrm>
    </dsp:sp>
    <dsp:sp modelId="{C21B89BE-3F7B-4FED-AC37-E7F467E19B54}">
      <dsp:nvSpPr>
        <dsp:cNvPr id="0" name=""/>
        <dsp:cNvSpPr/>
      </dsp:nvSpPr>
      <dsp:spPr>
        <a:xfrm rot="611635">
          <a:off x="2573681" y="2219088"/>
          <a:ext cx="749081" cy="38188"/>
        </a:xfrm>
        <a:custGeom>
          <a:avLst/>
          <a:gdLst/>
          <a:ahLst/>
          <a:cxnLst/>
          <a:rect l="0" t="0" r="0" b="0"/>
          <a:pathLst>
            <a:path>
              <a:moveTo>
                <a:pt x="0" y="19094"/>
              </a:moveTo>
              <a:lnTo>
                <a:pt x="749081" y="1909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2929494" y="2219455"/>
        <a:ext cx="37454" cy="37454"/>
      </dsp:txXfrm>
    </dsp:sp>
    <dsp:sp modelId="{8932E7FE-DFFE-4675-A160-E7C105689839}">
      <dsp:nvSpPr>
        <dsp:cNvPr id="0" name=""/>
        <dsp:cNvSpPr/>
      </dsp:nvSpPr>
      <dsp:spPr>
        <a:xfrm>
          <a:off x="3316850" y="2057004"/>
          <a:ext cx="1843142" cy="4949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Cebada</a:t>
          </a:r>
        </a:p>
      </dsp:txBody>
      <dsp:txXfrm>
        <a:off x="3331346" y="2071500"/>
        <a:ext cx="1814150" cy="465937"/>
      </dsp:txXfrm>
    </dsp:sp>
    <dsp:sp modelId="{A6275670-E658-4666-8254-F199FB48C3B4}">
      <dsp:nvSpPr>
        <dsp:cNvPr id="0" name=""/>
        <dsp:cNvSpPr/>
      </dsp:nvSpPr>
      <dsp:spPr>
        <a:xfrm rot="2690607">
          <a:off x="2428321" y="2519421"/>
          <a:ext cx="1039801" cy="38188"/>
        </a:xfrm>
        <a:custGeom>
          <a:avLst/>
          <a:gdLst/>
          <a:ahLst/>
          <a:cxnLst/>
          <a:rect l="0" t="0" r="0" b="0"/>
          <a:pathLst>
            <a:path>
              <a:moveTo>
                <a:pt x="0" y="19094"/>
              </a:moveTo>
              <a:lnTo>
                <a:pt x="1039801" y="1909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2922226" y="2512520"/>
        <a:ext cx="51990" cy="51990"/>
      </dsp:txXfrm>
    </dsp:sp>
    <dsp:sp modelId="{6A3E0A71-95F3-45ED-95AC-CD9A9BA7959D}">
      <dsp:nvSpPr>
        <dsp:cNvPr id="0" name=""/>
        <dsp:cNvSpPr/>
      </dsp:nvSpPr>
      <dsp:spPr>
        <a:xfrm>
          <a:off x="3316850" y="2690169"/>
          <a:ext cx="1843142" cy="4299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Arroz</a:t>
          </a:r>
        </a:p>
      </dsp:txBody>
      <dsp:txXfrm>
        <a:off x="3329442" y="2702761"/>
        <a:ext cx="1817958" cy="404747"/>
      </dsp:txXfrm>
    </dsp:sp>
    <dsp:sp modelId="{40CD13C5-158C-4F97-85DE-C97004A5434D}">
      <dsp:nvSpPr>
        <dsp:cNvPr id="0" name=""/>
        <dsp:cNvSpPr/>
      </dsp:nvSpPr>
      <dsp:spPr>
        <a:xfrm rot="3693918">
          <a:off x="2174047" y="2833580"/>
          <a:ext cx="1548349" cy="38188"/>
        </a:xfrm>
        <a:custGeom>
          <a:avLst/>
          <a:gdLst/>
          <a:ahLst/>
          <a:cxnLst/>
          <a:rect l="0" t="0" r="0" b="0"/>
          <a:pathLst>
            <a:path>
              <a:moveTo>
                <a:pt x="0" y="19094"/>
              </a:moveTo>
              <a:lnTo>
                <a:pt x="1548349" y="1909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2909513" y="2813966"/>
        <a:ext cx="77417" cy="77417"/>
      </dsp:txXfrm>
    </dsp:sp>
    <dsp:sp modelId="{34E43937-20D9-4ED1-B27F-2538A5652BFA}">
      <dsp:nvSpPr>
        <dsp:cNvPr id="0" name=""/>
        <dsp:cNvSpPr/>
      </dsp:nvSpPr>
      <dsp:spPr>
        <a:xfrm>
          <a:off x="3316850" y="3258336"/>
          <a:ext cx="1843142" cy="5502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 err="1"/>
            <a:t>Triticale</a:t>
          </a:r>
          <a:endParaRPr lang="es-CL" sz="1400" kern="1200" dirty="0"/>
        </a:p>
      </dsp:txBody>
      <dsp:txXfrm>
        <a:off x="3332966" y="3274452"/>
        <a:ext cx="1810910" cy="518001"/>
      </dsp:txXfrm>
    </dsp:sp>
    <dsp:sp modelId="{1E20C7B6-9225-4CE7-B3CF-66ED628F70D8}">
      <dsp:nvSpPr>
        <dsp:cNvPr id="0" name=""/>
        <dsp:cNvSpPr/>
      </dsp:nvSpPr>
      <dsp:spPr>
        <a:xfrm rot="4090217">
          <a:off x="1939836" y="3098246"/>
          <a:ext cx="2036952" cy="38188"/>
        </a:xfrm>
        <a:custGeom>
          <a:avLst/>
          <a:gdLst/>
          <a:ahLst/>
          <a:cxnLst/>
          <a:rect l="0" t="0" r="0" b="0"/>
          <a:pathLst>
            <a:path>
              <a:moveTo>
                <a:pt x="0" y="19094"/>
              </a:moveTo>
              <a:lnTo>
                <a:pt x="2036952" y="1909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2907389" y="3066417"/>
        <a:ext cx="101847" cy="101847"/>
      </dsp:txXfrm>
    </dsp:sp>
    <dsp:sp modelId="{4DCA1126-49B6-4E67-91EC-788272144C6B}">
      <dsp:nvSpPr>
        <dsp:cNvPr id="0" name=""/>
        <dsp:cNvSpPr/>
      </dsp:nvSpPr>
      <dsp:spPr>
        <a:xfrm>
          <a:off x="3337032" y="3864583"/>
          <a:ext cx="1843142" cy="3964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Otros cereales</a:t>
          </a:r>
        </a:p>
      </dsp:txBody>
      <dsp:txXfrm>
        <a:off x="3348642" y="3876193"/>
        <a:ext cx="1819922" cy="37318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1329"/>
          <a:ext cx="4648200" cy="5314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Superficie de cultivos cereales (especie y variedad) por región</a:t>
          </a:r>
        </a:p>
      </dsp:txBody>
      <dsp:txXfrm>
        <a:off x="25943" y="27272"/>
        <a:ext cx="4596314" cy="479554"/>
      </dsp:txXfrm>
    </dsp:sp>
    <dsp:sp modelId="{F438BDA4-7378-4579-9F34-A34766A6A49D}">
      <dsp:nvSpPr>
        <dsp:cNvPr id="0" name=""/>
        <dsp:cNvSpPr/>
      </dsp:nvSpPr>
      <dsp:spPr>
        <a:xfrm>
          <a:off x="0" y="546649"/>
          <a:ext cx="4648200" cy="531440"/>
        </a:xfrm>
        <a:prstGeom prst="roundRect">
          <a:avLst/>
        </a:prstGeom>
        <a:solidFill>
          <a:schemeClr val="accent3">
            <a:hueOff val="387228"/>
            <a:satOff val="14286"/>
            <a:lumOff val="-21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Rendimiento de cultivos anuales (especie y variedad) por región</a:t>
          </a:r>
        </a:p>
      </dsp:txBody>
      <dsp:txXfrm>
        <a:off x="25943" y="572592"/>
        <a:ext cx="4596314" cy="479554"/>
      </dsp:txXfrm>
    </dsp:sp>
    <dsp:sp modelId="{F98FB22C-E1F7-48CE-84EF-E8A89142A6F9}">
      <dsp:nvSpPr>
        <dsp:cNvPr id="0" name=""/>
        <dsp:cNvSpPr/>
      </dsp:nvSpPr>
      <dsp:spPr>
        <a:xfrm>
          <a:off x="0" y="1091969"/>
          <a:ext cx="4648200" cy="531440"/>
        </a:xfrm>
        <a:prstGeom prst="roundRect">
          <a:avLst/>
        </a:prstGeom>
        <a:solidFill>
          <a:schemeClr val="accent3">
            <a:hueOff val="774457"/>
            <a:satOff val="28571"/>
            <a:lumOff val="-42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Evolución histórica superficie y rendimiento por región</a:t>
          </a:r>
        </a:p>
      </dsp:txBody>
      <dsp:txXfrm>
        <a:off x="25943" y="1117912"/>
        <a:ext cx="4596314" cy="479554"/>
      </dsp:txXfrm>
    </dsp:sp>
    <dsp:sp modelId="{679AFE80-4202-474F-B469-D1D6E761A67A}">
      <dsp:nvSpPr>
        <dsp:cNvPr id="0" name=""/>
        <dsp:cNvSpPr/>
      </dsp:nvSpPr>
      <dsp:spPr>
        <a:xfrm>
          <a:off x="0" y="1633396"/>
          <a:ext cx="4648200" cy="531440"/>
        </a:xfrm>
        <a:prstGeom prst="roundRect">
          <a:avLst/>
        </a:prstGeom>
        <a:solidFill>
          <a:schemeClr val="accent3">
            <a:hueOff val="1161685"/>
            <a:satOff val="42857"/>
            <a:lumOff val="-63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Exportaciones de cultivos anuales por categoría (Kg y USD FOB). Evolución mensual</a:t>
          </a:r>
        </a:p>
      </dsp:txBody>
      <dsp:txXfrm>
        <a:off x="25943" y="1659339"/>
        <a:ext cx="4596314" cy="479554"/>
      </dsp:txXfrm>
    </dsp:sp>
    <dsp:sp modelId="{70CD446C-BE44-44E3-B882-1B82565D2144}">
      <dsp:nvSpPr>
        <dsp:cNvPr id="0" name=""/>
        <dsp:cNvSpPr/>
      </dsp:nvSpPr>
      <dsp:spPr>
        <a:xfrm>
          <a:off x="0" y="2182608"/>
          <a:ext cx="4648200" cy="531440"/>
        </a:xfrm>
        <a:prstGeom prst="roundRect">
          <a:avLst/>
        </a:prstGeom>
        <a:solidFill>
          <a:schemeClr val="accent3">
            <a:hueOff val="1548914"/>
            <a:satOff val="57143"/>
            <a:lumOff val="-84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Precios a productor de cultivos anuales por región </a:t>
          </a:r>
        </a:p>
      </dsp:txBody>
      <dsp:txXfrm>
        <a:off x="25943" y="2208551"/>
        <a:ext cx="4596314" cy="479554"/>
      </dsp:txXfrm>
    </dsp:sp>
    <dsp:sp modelId="{0F97E74E-43EA-4A27-B573-7D1D516A1A50}">
      <dsp:nvSpPr>
        <dsp:cNvPr id="0" name=""/>
        <dsp:cNvSpPr/>
      </dsp:nvSpPr>
      <dsp:spPr>
        <a:xfrm>
          <a:off x="0" y="2727928"/>
          <a:ext cx="4648200" cy="531440"/>
        </a:xfrm>
        <a:prstGeom prst="roundRect">
          <a:avLst/>
        </a:prstGeom>
        <a:solidFill>
          <a:schemeClr val="accent3">
            <a:hueOff val="1936142"/>
            <a:satOff val="71429"/>
            <a:lumOff val="-105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Empresas vinculadas a cultivos anuales por especie y comuna</a:t>
          </a:r>
        </a:p>
      </dsp:txBody>
      <dsp:txXfrm>
        <a:off x="25943" y="2753871"/>
        <a:ext cx="4596314" cy="479554"/>
      </dsp:txXfrm>
    </dsp:sp>
    <dsp:sp modelId="{E6481075-D244-4D1D-AFAB-EA2B1E9A04A7}">
      <dsp:nvSpPr>
        <dsp:cNvPr id="0" name=""/>
        <dsp:cNvSpPr/>
      </dsp:nvSpPr>
      <dsp:spPr>
        <a:xfrm>
          <a:off x="0" y="3273248"/>
          <a:ext cx="4648200" cy="531440"/>
        </a:xfrm>
        <a:prstGeom prst="roundRect">
          <a:avLst/>
        </a:prstGeom>
        <a:solidFill>
          <a:schemeClr val="accent3">
            <a:hueOff val="2323371"/>
            <a:satOff val="85714"/>
            <a:lumOff val="-126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Trabajadores dependientes vinculados a cultivos anuales</a:t>
          </a:r>
        </a:p>
      </dsp:txBody>
      <dsp:txXfrm>
        <a:off x="25943" y="3299191"/>
        <a:ext cx="4596314" cy="479554"/>
      </dsp:txXfrm>
    </dsp:sp>
    <dsp:sp modelId="{62194439-271A-4CD3-985F-C25D442E1B7A}">
      <dsp:nvSpPr>
        <dsp:cNvPr id="0" name=""/>
        <dsp:cNvSpPr/>
      </dsp:nvSpPr>
      <dsp:spPr>
        <a:xfrm>
          <a:off x="0" y="3818568"/>
          <a:ext cx="4648200" cy="53144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Relación superficie y precio por región</a:t>
          </a:r>
        </a:p>
      </dsp:txBody>
      <dsp:txXfrm>
        <a:off x="25943" y="3844511"/>
        <a:ext cx="4596314" cy="47955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0"/>
          <a:ext cx="2707640" cy="41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Superficie</a:t>
          </a:r>
        </a:p>
      </dsp:txBody>
      <dsp:txXfrm>
        <a:off x="20104" y="20104"/>
        <a:ext cx="2667432" cy="371632"/>
      </dsp:txXfrm>
    </dsp:sp>
    <dsp:sp modelId="{F438BDA4-7378-4579-9F34-A34766A6A49D}">
      <dsp:nvSpPr>
        <dsp:cNvPr id="0" name=""/>
        <dsp:cNvSpPr/>
      </dsp:nvSpPr>
      <dsp:spPr>
        <a:xfrm>
          <a:off x="0" y="544148"/>
          <a:ext cx="2707640" cy="411840"/>
        </a:xfrm>
        <a:prstGeom prst="roundRect">
          <a:avLst/>
        </a:prstGeom>
        <a:solidFill>
          <a:schemeClr val="accent3">
            <a:hueOff val="338825"/>
            <a:satOff val="12500"/>
            <a:lumOff val="-18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Rendimiento</a:t>
          </a:r>
        </a:p>
      </dsp:txBody>
      <dsp:txXfrm>
        <a:off x="20104" y="564252"/>
        <a:ext cx="2667432" cy="371632"/>
      </dsp:txXfrm>
    </dsp:sp>
    <dsp:sp modelId="{F98FB22C-E1F7-48CE-84EF-E8A89142A6F9}">
      <dsp:nvSpPr>
        <dsp:cNvPr id="0" name=""/>
        <dsp:cNvSpPr/>
      </dsp:nvSpPr>
      <dsp:spPr>
        <a:xfrm>
          <a:off x="0" y="1019348"/>
          <a:ext cx="2707640" cy="411840"/>
        </a:xfrm>
        <a:prstGeom prst="roundRect">
          <a:avLst/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Evolución histórica</a:t>
          </a:r>
        </a:p>
      </dsp:txBody>
      <dsp:txXfrm>
        <a:off x="20104" y="1039452"/>
        <a:ext cx="2667432" cy="371632"/>
      </dsp:txXfrm>
    </dsp:sp>
    <dsp:sp modelId="{679AFE80-4202-474F-B469-D1D6E761A67A}">
      <dsp:nvSpPr>
        <dsp:cNvPr id="0" name=""/>
        <dsp:cNvSpPr/>
      </dsp:nvSpPr>
      <dsp:spPr>
        <a:xfrm>
          <a:off x="0" y="1476780"/>
          <a:ext cx="2707640" cy="411840"/>
        </a:xfrm>
        <a:prstGeom prst="roundRect">
          <a:avLst/>
        </a:prstGeom>
        <a:solidFill>
          <a:schemeClr val="accent3">
            <a:hueOff val="1016475"/>
            <a:satOff val="37500"/>
            <a:lumOff val="-55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Exportaciones </a:t>
          </a:r>
        </a:p>
      </dsp:txBody>
      <dsp:txXfrm>
        <a:off x="20104" y="1496884"/>
        <a:ext cx="2667432" cy="371632"/>
      </dsp:txXfrm>
    </dsp:sp>
    <dsp:sp modelId="{70CD446C-BE44-44E3-B882-1B82565D2144}">
      <dsp:nvSpPr>
        <dsp:cNvPr id="0" name=""/>
        <dsp:cNvSpPr/>
      </dsp:nvSpPr>
      <dsp:spPr>
        <a:xfrm>
          <a:off x="0" y="1969749"/>
          <a:ext cx="2707640" cy="411840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Precios </a:t>
          </a:r>
        </a:p>
      </dsp:txBody>
      <dsp:txXfrm>
        <a:off x="20104" y="1989853"/>
        <a:ext cx="2667432" cy="371632"/>
      </dsp:txXfrm>
    </dsp:sp>
    <dsp:sp modelId="{0F97E74E-43EA-4A27-B573-7D1D516A1A50}">
      <dsp:nvSpPr>
        <dsp:cNvPr id="0" name=""/>
        <dsp:cNvSpPr/>
      </dsp:nvSpPr>
      <dsp:spPr>
        <a:xfrm>
          <a:off x="0" y="2444949"/>
          <a:ext cx="2707640" cy="411840"/>
        </a:xfrm>
        <a:prstGeom prst="roundRect">
          <a:avLst/>
        </a:prstGeom>
        <a:solidFill>
          <a:schemeClr val="accent3">
            <a:hueOff val="1694124"/>
            <a:satOff val="62500"/>
            <a:lumOff val="-91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Empresas </a:t>
          </a:r>
        </a:p>
      </dsp:txBody>
      <dsp:txXfrm>
        <a:off x="20104" y="2465053"/>
        <a:ext cx="2667432" cy="371632"/>
      </dsp:txXfrm>
    </dsp:sp>
    <dsp:sp modelId="{E6481075-D244-4D1D-AFAB-EA2B1E9A04A7}">
      <dsp:nvSpPr>
        <dsp:cNvPr id="0" name=""/>
        <dsp:cNvSpPr/>
      </dsp:nvSpPr>
      <dsp:spPr>
        <a:xfrm>
          <a:off x="0" y="2920149"/>
          <a:ext cx="2707640" cy="411840"/>
        </a:xfrm>
        <a:prstGeom prst="roundRect">
          <a:avLst/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Trabajadores dependientes</a:t>
          </a:r>
        </a:p>
      </dsp:txBody>
      <dsp:txXfrm>
        <a:off x="20104" y="2940253"/>
        <a:ext cx="2667432" cy="371632"/>
      </dsp:txXfrm>
    </dsp:sp>
    <dsp:sp modelId="{62194439-271A-4CD3-985F-C25D442E1B7A}">
      <dsp:nvSpPr>
        <dsp:cNvPr id="0" name=""/>
        <dsp:cNvSpPr/>
      </dsp:nvSpPr>
      <dsp:spPr>
        <a:xfrm>
          <a:off x="0" y="3395349"/>
          <a:ext cx="2707640" cy="411840"/>
        </a:xfrm>
        <a:prstGeom prst="roundRect">
          <a:avLst/>
        </a:prstGeom>
        <a:solidFill>
          <a:schemeClr val="accent3">
            <a:hueOff val="2371774"/>
            <a:satOff val="87500"/>
            <a:lumOff val="-128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Relación superficie y precio</a:t>
          </a:r>
        </a:p>
      </dsp:txBody>
      <dsp:txXfrm>
        <a:off x="20104" y="3415453"/>
        <a:ext cx="2667432" cy="371632"/>
      </dsp:txXfrm>
    </dsp:sp>
    <dsp:sp modelId="{A403C302-889C-407C-BA8F-E75766823292}">
      <dsp:nvSpPr>
        <dsp:cNvPr id="0" name=""/>
        <dsp:cNvSpPr/>
      </dsp:nvSpPr>
      <dsp:spPr>
        <a:xfrm>
          <a:off x="0" y="3870549"/>
          <a:ext cx="2707640" cy="41184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Relación empleo y superficie</a:t>
          </a:r>
        </a:p>
      </dsp:txBody>
      <dsp:txXfrm>
        <a:off x="20104" y="3890653"/>
        <a:ext cx="2667432" cy="371632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FB204B-5E6F-4233-A11B-86C3C1616012}">
      <dsp:nvSpPr>
        <dsp:cNvPr id="0" name=""/>
        <dsp:cNvSpPr/>
      </dsp:nvSpPr>
      <dsp:spPr>
        <a:xfrm>
          <a:off x="890" y="1863624"/>
          <a:ext cx="2456109" cy="6165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 err="1"/>
            <a:t>Vitis</a:t>
          </a:r>
          <a:r>
            <a:rPr lang="es-CL" sz="1400" kern="1200" dirty="0"/>
            <a:t> vinífera (Uva)</a:t>
          </a:r>
        </a:p>
      </dsp:txBody>
      <dsp:txXfrm>
        <a:off x="18948" y="1881682"/>
        <a:ext cx="2419993" cy="580428"/>
      </dsp:txXfrm>
    </dsp:sp>
    <dsp:sp modelId="{CF7BC084-5F8A-4D85-9A5B-29B266A9FCD5}">
      <dsp:nvSpPr>
        <dsp:cNvPr id="0" name=""/>
        <dsp:cNvSpPr/>
      </dsp:nvSpPr>
      <dsp:spPr>
        <a:xfrm rot="19000719">
          <a:off x="2273018" y="1683202"/>
          <a:ext cx="1350406" cy="50888"/>
        </a:xfrm>
        <a:custGeom>
          <a:avLst/>
          <a:gdLst/>
          <a:ahLst/>
          <a:cxnLst/>
          <a:rect l="0" t="0" r="0" b="0"/>
          <a:pathLst>
            <a:path>
              <a:moveTo>
                <a:pt x="0" y="25444"/>
              </a:moveTo>
              <a:lnTo>
                <a:pt x="1350406" y="2544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2914461" y="1674886"/>
        <a:ext cx="67520" cy="67520"/>
      </dsp:txXfrm>
    </dsp:sp>
    <dsp:sp modelId="{6FDF3825-DFC3-42E2-A070-47EB13C4C856}">
      <dsp:nvSpPr>
        <dsp:cNvPr id="0" name=""/>
        <dsp:cNvSpPr/>
      </dsp:nvSpPr>
      <dsp:spPr>
        <a:xfrm>
          <a:off x="3439443" y="893841"/>
          <a:ext cx="2456109" cy="7031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Uva de mesa</a:t>
          </a:r>
        </a:p>
      </dsp:txBody>
      <dsp:txXfrm>
        <a:off x="3460036" y="914434"/>
        <a:ext cx="2414923" cy="661924"/>
      </dsp:txXfrm>
    </dsp:sp>
    <dsp:sp modelId="{22DCDCED-AF9C-4700-9855-7A11673BCF2A}">
      <dsp:nvSpPr>
        <dsp:cNvPr id="0" name=""/>
        <dsp:cNvSpPr/>
      </dsp:nvSpPr>
      <dsp:spPr>
        <a:xfrm rot="21557933">
          <a:off x="2456963" y="2140440"/>
          <a:ext cx="982517" cy="50888"/>
        </a:xfrm>
        <a:custGeom>
          <a:avLst/>
          <a:gdLst/>
          <a:ahLst/>
          <a:cxnLst/>
          <a:rect l="0" t="0" r="0" b="0"/>
          <a:pathLst>
            <a:path>
              <a:moveTo>
                <a:pt x="0" y="25444"/>
              </a:moveTo>
              <a:lnTo>
                <a:pt x="982517" y="2544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2923659" y="2141322"/>
        <a:ext cx="49125" cy="49125"/>
      </dsp:txXfrm>
    </dsp:sp>
    <dsp:sp modelId="{5CC9B7B5-689F-4CEE-A9FC-69CBAFC3DD34}">
      <dsp:nvSpPr>
        <dsp:cNvPr id="0" name=""/>
        <dsp:cNvSpPr/>
      </dsp:nvSpPr>
      <dsp:spPr>
        <a:xfrm>
          <a:off x="3439443" y="1781160"/>
          <a:ext cx="2456109" cy="7574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Uva vinífera </a:t>
          </a:r>
        </a:p>
      </dsp:txBody>
      <dsp:txXfrm>
        <a:off x="3461627" y="1803344"/>
        <a:ext cx="2411741" cy="713059"/>
      </dsp:txXfrm>
    </dsp:sp>
    <dsp:sp modelId="{87319E38-DA3B-4532-B37F-EB2E3C0BAA3D}">
      <dsp:nvSpPr>
        <dsp:cNvPr id="0" name=""/>
        <dsp:cNvSpPr/>
      </dsp:nvSpPr>
      <dsp:spPr>
        <a:xfrm rot="2576878">
          <a:off x="2277128" y="2603690"/>
          <a:ext cx="1342186" cy="50888"/>
        </a:xfrm>
        <a:custGeom>
          <a:avLst/>
          <a:gdLst/>
          <a:ahLst/>
          <a:cxnLst/>
          <a:rect l="0" t="0" r="0" b="0"/>
          <a:pathLst>
            <a:path>
              <a:moveTo>
                <a:pt x="0" y="25444"/>
              </a:moveTo>
              <a:lnTo>
                <a:pt x="1342186" y="2544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400" kern="1200"/>
        </a:p>
      </dsp:txBody>
      <dsp:txXfrm>
        <a:off x="2914667" y="2595580"/>
        <a:ext cx="67109" cy="67109"/>
      </dsp:txXfrm>
    </dsp:sp>
    <dsp:sp modelId="{0B0B0160-2517-4531-89BB-20C1BFC9BDBB}">
      <dsp:nvSpPr>
        <dsp:cNvPr id="0" name=""/>
        <dsp:cNvSpPr/>
      </dsp:nvSpPr>
      <dsp:spPr>
        <a:xfrm>
          <a:off x="3439443" y="2722795"/>
          <a:ext cx="2456109" cy="72715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Uva pisquera </a:t>
          </a:r>
        </a:p>
      </dsp:txBody>
      <dsp:txXfrm>
        <a:off x="3460741" y="2744093"/>
        <a:ext cx="2413513" cy="684559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301722"/>
          <a:ext cx="4852952" cy="2925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Superficie de  uva (especie y variedad) por comuna</a:t>
          </a:r>
        </a:p>
      </dsp:txBody>
      <dsp:txXfrm>
        <a:off x="14279" y="316001"/>
        <a:ext cx="4824394" cy="263942"/>
      </dsp:txXfrm>
    </dsp:sp>
    <dsp:sp modelId="{F438BDA4-7378-4579-9F34-A34766A6A49D}">
      <dsp:nvSpPr>
        <dsp:cNvPr id="0" name=""/>
        <dsp:cNvSpPr/>
      </dsp:nvSpPr>
      <dsp:spPr>
        <a:xfrm>
          <a:off x="0" y="596241"/>
          <a:ext cx="4852952" cy="292500"/>
        </a:xfrm>
        <a:prstGeom prst="roundRect">
          <a:avLst/>
        </a:prstGeom>
        <a:solidFill>
          <a:schemeClr val="accent3">
            <a:hueOff val="246418"/>
            <a:satOff val="9091"/>
            <a:lumOff val="-13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Producción de cultivos frutales (especie) por comuna</a:t>
          </a:r>
        </a:p>
      </dsp:txBody>
      <dsp:txXfrm>
        <a:off x="14279" y="610520"/>
        <a:ext cx="4824394" cy="263942"/>
      </dsp:txXfrm>
    </dsp:sp>
    <dsp:sp modelId="{F98FB22C-E1F7-48CE-84EF-E8A89142A6F9}">
      <dsp:nvSpPr>
        <dsp:cNvPr id="0" name=""/>
        <dsp:cNvSpPr/>
      </dsp:nvSpPr>
      <dsp:spPr>
        <a:xfrm>
          <a:off x="0" y="900608"/>
          <a:ext cx="4852952" cy="292500"/>
        </a:xfrm>
        <a:prstGeom prst="roundRect">
          <a:avLst/>
        </a:prstGeom>
        <a:solidFill>
          <a:schemeClr val="accent3">
            <a:hueOff val="492836"/>
            <a:satOff val="18182"/>
            <a:lumOff val="-26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Evolución histórica superficie y producción por comuna</a:t>
          </a:r>
        </a:p>
      </dsp:txBody>
      <dsp:txXfrm>
        <a:off x="14279" y="914887"/>
        <a:ext cx="4824394" cy="263942"/>
      </dsp:txXfrm>
    </dsp:sp>
    <dsp:sp modelId="{D23FECC9-1F0C-4EFA-9568-CA99635CFD00}">
      <dsp:nvSpPr>
        <dsp:cNvPr id="0" name=""/>
        <dsp:cNvSpPr/>
      </dsp:nvSpPr>
      <dsp:spPr>
        <a:xfrm>
          <a:off x="0" y="1204974"/>
          <a:ext cx="4852952" cy="292500"/>
        </a:xfrm>
        <a:prstGeom prst="roundRect">
          <a:avLst/>
        </a:prstGeom>
        <a:solidFill>
          <a:schemeClr val="accent3">
            <a:hueOff val="739254"/>
            <a:satOff val="27273"/>
            <a:lumOff val="-40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Tipo de riego por comuna</a:t>
          </a:r>
        </a:p>
      </dsp:txBody>
      <dsp:txXfrm>
        <a:off x="14279" y="1219253"/>
        <a:ext cx="4824394" cy="263942"/>
      </dsp:txXfrm>
    </dsp:sp>
    <dsp:sp modelId="{679AFE80-4202-474F-B469-D1D6E761A67A}">
      <dsp:nvSpPr>
        <dsp:cNvPr id="0" name=""/>
        <dsp:cNvSpPr/>
      </dsp:nvSpPr>
      <dsp:spPr>
        <a:xfrm>
          <a:off x="0" y="1511509"/>
          <a:ext cx="4852952" cy="292500"/>
        </a:xfrm>
        <a:prstGeom prst="roundRect">
          <a:avLst/>
        </a:prstGeom>
        <a:solidFill>
          <a:schemeClr val="accent3">
            <a:hueOff val="985672"/>
            <a:satOff val="36364"/>
            <a:lumOff val="-53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Exportaciones por país de destino (Kg y USD FOB). </a:t>
          </a:r>
          <a:r>
            <a:rPr lang="es-CL" sz="1200" kern="1200" dirty="0">
              <a:solidFill>
                <a:srgbClr val="FFFF00"/>
              </a:solidFill>
            </a:rPr>
            <a:t>Evolución mensual</a:t>
          </a:r>
        </a:p>
      </dsp:txBody>
      <dsp:txXfrm>
        <a:off x="14279" y="1525788"/>
        <a:ext cx="4824394" cy="263942"/>
      </dsp:txXfrm>
    </dsp:sp>
    <dsp:sp modelId="{70CD446C-BE44-44E3-B882-1B82565D2144}">
      <dsp:nvSpPr>
        <dsp:cNvPr id="0" name=""/>
        <dsp:cNvSpPr/>
      </dsp:nvSpPr>
      <dsp:spPr>
        <a:xfrm>
          <a:off x="0" y="1810152"/>
          <a:ext cx="4852952" cy="292500"/>
        </a:xfrm>
        <a:prstGeom prst="roundRect">
          <a:avLst/>
        </a:prstGeom>
        <a:solidFill>
          <a:schemeClr val="accent3">
            <a:hueOff val="1232090"/>
            <a:satOff val="45455"/>
            <a:lumOff val="-66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Precios a productor de frutales y volúmenes comercializados nacionalmente </a:t>
          </a:r>
        </a:p>
      </dsp:txBody>
      <dsp:txXfrm>
        <a:off x="14279" y="1824431"/>
        <a:ext cx="4824394" cy="263942"/>
      </dsp:txXfrm>
    </dsp:sp>
    <dsp:sp modelId="{0F97E74E-43EA-4A27-B573-7D1D516A1A50}">
      <dsp:nvSpPr>
        <dsp:cNvPr id="0" name=""/>
        <dsp:cNvSpPr/>
      </dsp:nvSpPr>
      <dsp:spPr>
        <a:xfrm>
          <a:off x="0" y="2122633"/>
          <a:ext cx="4852952" cy="292500"/>
        </a:xfrm>
        <a:prstGeom prst="roundRect">
          <a:avLst/>
        </a:prstGeom>
        <a:solidFill>
          <a:schemeClr val="accent3">
            <a:hueOff val="1478509"/>
            <a:satOff val="54545"/>
            <a:lumOff val="-80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Directorio empresas vinculadas a uva (agro industria) por especie y comuna</a:t>
          </a:r>
        </a:p>
      </dsp:txBody>
      <dsp:txXfrm>
        <a:off x="14279" y="2136912"/>
        <a:ext cx="4824394" cy="263942"/>
      </dsp:txXfrm>
    </dsp:sp>
    <dsp:sp modelId="{3FAF9D7E-6F04-4C94-8DD4-2BB67068EC0F}">
      <dsp:nvSpPr>
        <dsp:cNvPr id="0" name=""/>
        <dsp:cNvSpPr/>
      </dsp:nvSpPr>
      <dsp:spPr>
        <a:xfrm>
          <a:off x="0" y="2420580"/>
          <a:ext cx="4852952" cy="292500"/>
        </a:xfrm>
        <a:prstGeom prst="roundRect">
          <a:avLst/>
        </a:prstGeom>
        <a:solidFill>
          <a:schemeClr val="accent3">
            <a:hueOff val="1724927"/>
            <a:satOff val="63636"/>
            <a:lumOff val="-93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000" kern="1200" dirty="0"/>
            <a:t>Número y tipo de empresas (productores y agroindustrial) por comuna</a:t>
          </a:r>
        </a:p>
      </dsp:txBody>
      <dsp:txXfrm>
        <a:off x="14279" y="2434859"/>
        <a:ext cx="4824394" cy="263942"/>
      </dsp:txXfrm>
    </dsp:sp>
    <dsp:sp modelId="{E6481075-D244-4D1D-AFAB-EA2B1E9A04A7}">
      <dsp:nvSpPr>
        <dsp:cNvPr id="0" name=""/>
        <dsp:cNvSpPr/>
      </dsp:nvSpPr>
      <dsp:spPr>
        <a:xfrm>
          <a:off x="0" y="2691037"/>
          <a:ext cx="4852952" cy="292500"/>
        </a:xfrm>
        <a:prstGeom prst="roundRect">
          <a:avLst/>
        </a:prstGeom>
        <a:solidFill>
          <a:schemeClr val="accent3">
            <a:hueOff val="1971345"/>
            <a:satOff val="72727"/>
            <a:lumOff val="-106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Trabajadores dependientes vinculados a cultivos anuales</a:t>
          </a:r>
        </a:p>
      </dsp:txBody>
      <dsp:txXfrm>
        <a:off x="14279" y="2705316"/>
        <a:ext cx="4824394" cy="263942"/>
      </dsp:txXfrm>
    </dsp:sp>
    <dsp:sp modelId="{62194439-271A-4CD3-985F-C25D442E1B7A}">
      <dsp:nvSpPr>
        <dsp:cNvPr id="0" name=""/>
        <dsp:cNvSpPr/>
      </dsp:nvSpPr>
      <dsp:spPr>
        <a:xfrm>
          <a:off x="0" y="2985360"/>
          <a:ext cx="4852952" cy="292500"/>
        </a:xfrm>
        <a:prstGeom prst="roundRect">
          <a:avLst/>
        </a:prstGeom>
        <a:solidFill>
          <a:schemeClr val="accent3">
            <a:hueOff val="2217763"/>
            <a:satOff val="81818"/>
            <a:lumOff val="-120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superficie y precio</a:t>
          </a:r>
        </a:p>
      </dsp:txBody>
      <dsp:txXfrm>
        <a:off x="14279" y="2999639"/>
        <a:ext cx="4824394" cy="263942"/>
      </dsp:txXfrm>
    </dsp:sp>
    <dsp:sp modelId="{C3719557-688D-4A06-8361-2ED1B8E65EB8}">
      <dsp:nvSpPr>
        <dsp:cNvPr id="0" name=""/>
        <dsp:cNvSpPr/>
      </dsp:nvSpPr>
      <dsp:spPr>
        <a:xfrm>
          <a:off x="0" y="3279162"/>
          <a:ext cx="4852952" cy="292500"/>
        </a:xfrm>
        <a:prstGeom prst="roundRect">
          <a:avLst/>
        </a:prstGeom>
        <a:solidFill>
          <a:schemeClr val="accent3">
            <a:hueOff val="2464181"/>
            <a:satOff val="90909"/>
            <a:lumOff val="-133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superficie y empleo</a:t>
          </a:r>
        </a:p>
      </dsp:txBody>
      <dsp:txXfrm>
        <a:off x="14279" y="3293441"/>
        <a:ext cx="4824394" cy="263942"/>
      </dsp:txXfrm>
    </dsp:sp>
    <dsp:sp modelId="{39D7479F-F472-4DF0-9468-2EB263485492}">
      <dsp:nvSpPr>
        <dsp:cNvPr id="0" name=""/>
        <dsp:cNvSpPr/>
      </dsp:nvSpPr>
      <dsp:spPr>
        <a:xfrm>
          <a:off x="0" y="3564359"/>
          <a:ext cx="4852952" cy="29250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000" kern="1200" dirty="0"/>
            <a:t>Colocaciones por fruticultura (por región y banco (institución). Saldo en millones de pesos.</a:t>
          </a:r>
        </a:p>
      </dsp:txBody>
      <dsp:txXfrm>
        <a:off x="14279" y="3578638"/>
        <a:ext cx="4824394" cy="2639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C3F7C6-3657-480E-A391-F6B853709044}">
      <dsp:nvSpPr>
        <dsp:cNvPr id="0" name=""/>
        <dsp:cNvSpPr/>
      </dsp:nvSpPr>
      <dsp:spPr>
        <a:xfrm>
          <a:off x="1661104" y="1470695"/>
          <a:ext cx="1030896" cy="88505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13970" rIns="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Hortalizas</a:t>
          </a:r>
        </a:p>
      </dsp:txBody>
      <dsp:txXfrm>
        <a:off x="1820767" y="1607770"/>
        <a:ext cx="711570" cy="610905"/>
      </dsp:txXfrm>
    </dsp:sp>
    <dsp:sp modelId="{637F14BD-33B7-4F57-BB36-BA503105EB23}">
      <dsp:nvSpPr>
        <dsp:cNvPr id="0" name=""/>
        <dsp:cNvSpPr/>
      </dsp:nvSpPr>
      <dsp:spPr>
        <a:xfrm>
          <a:off x="1685701" y="1866461"/>
          <a:ext cx="120253" cy="10365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F14148-65C8-42A8-A170-F3D993EA2875}">
      <dsp:nvSpPr>
        <dsp:cNvPr id="0" name=""/>
        <dsp:cNvSpPr/>
      </dsp:nvSpPr>
      <dsp:spPr>
        <a:xfrm>
          <a:off x="773964" y="981405"/>
          <a:ext cx="1030896" cy="885055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29D43D-CDA3-4664-A896-B08C88FE30C1}">
      <dsp:nvSpPr>
        <dsp:cNvPr id="0" name=""/>
        <dsp:cNvSpPr/>
      </dsp:nvSpPr>
      <dsp:spPr>
        <a:xfrm>
          <a:off x="1480178" y="1748909"/>
          <a:ext cx="120253" cy="10365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A40104-6C56-4040-91EE-F4086BC0FCD7}">
      <dsp:nvSpPr>
        <dsp:cNvPr id="0" name=""/>
        <dsp:cNvSpPr/>
      </dsp:nvSpPr>
      <dsp:spPr>
        <a:xfrm>
          <a:off x="2548243" y="978578"/>
          <a:ext cx="1030896" cy="88505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13970" rIns="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Industriales</a:t>
          </a:r>
        </a:p>
      </dsp:txBody>
      <dsp:txXfrm>
        <a:off x="2707906" y="1115653"/>
        <a:ext cx="711570" cy="610905"/>
      </dsp:txXfrm>
    </dsp:sp>
    <dsp:sp modelId="{62A19B29-6966-4A4D-97F4-31AAA4076B55}">
      <dsp:nvSpPr>
        <dsp:cNvPr id="0" name=""/>
        <dsp:cNvSpPr/>
      </dsp:nvSpPr>
      <dsp:spPr>
        <a:xfrm>
          <a:off x="3257737" y="1744198"/>
          <a:ext cx="120253" cy="10365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6A6F1D-3998-4C00-94F5-56DD77435867}">
      <dsp:nvSpPr>
        <dsp:cNvPr id="0" name=""/>
        <dsp:cNvSpPr/>
      </dsp:nvSpPr>
      <dsp:spPr>
        <a:xfrm>
          <a:off x="3434837" y="1468810"/>
          <a:ext cx="1030896" cy="885055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BDB8B1-893F-4AE1-AFD0-31B0C98766B5}">
      <dsp:nvSpPr>
        <dsp:cNvPr id="0" name=""/>
        <dsp:cNvSpPr/>
      </dsp:nvSpPr>
      <dsp:spPr>
        <a:xfrm>
          <a:off x="3459980" y="1862692"/>
          <a:ext cx="120253" cy="10365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4A28AD-8A87-4796-9168-7145410B7625}">
      <dsp:nvSpPr>
        <dsp:cNvPr id="0" name=""/>
        <dsp:cNvSpPr/>
      </dsp:nvSpPr>
      <dsp:spPr>
        <a:xfrm>
          <a:off x="1661104" y="492116"/>
          <a:ext cx="1030896" cy="88505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13970" rIns="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Legumbres</a:t>
          </a:r>
        </a:p>
      </dsp:txBody>
      <dsp:txXfrm>
        <a:off x="1820767" y="629191"/>
        <a:ext cx="711570" cy="610905"/>
      </dsp:txXfrm>
    </dsp:sp>
    <dsp:sp modelId="{209EA0AF-2099-4BBC-998F-CB3285071A04}">
      <dsp:nvSpPr>
        <dsp:cNvPr id="0" name=""/>
        <dsp:cNvSpPr/>
      </dsp:nvSpPr>
      <dsp:spPr>
        <a:xfrm>
          <a:off x="2367317" y="508842"/>
          <a:ext cx="120253" cy="10365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E1676F-DD7E-4FBB-B25E-B07E134ED6AF}">
      <dsp:nvSpPr>
        <dsp:cNvPr id="0" name=""/>
        <dsp:cNvSpPr/>
      </dsp:nvSpPr>
      <dsp:spPr>
        <a:xfrm>
          <a:off x="2548243" y="0"/>
          <a:ext cx="1030896" cy="885055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C5201-5B35-4756-BE53-66CC98793C92}">
      <dsp:nvSpPr>
        <dsp:cNvPr id="0" name=""/>
        <dsp:cNvSpPr/>
      </dsp:nvSpPr>
      <dsp:spPr>
        <a:xfrm>
          <a:off x="2577214" y="392232"/>
          <a:ext cx="120253" cy="10365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9EEEDD-D80E-4469-81DC-4AE147272E89}">
      <dsp:nvSpPr>
        <dsp:cNvPr id="0" name=""/>
        <dsp:cNvSpPr/>
      </dsp:nvSpPr>
      <dsp:spPr>
        <a:xfrm>
          <a:off x="3434837" y="490231"/>
          <a:ext cx="1030896" cy="88505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13970" rIns="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Tubérculos</a:t>
          </a:r>
        </a:p>
      </dsp:txBody>
      <dsp:txXfrm>
        <a:off x="3594500" y="627306"/>
        <a:ext cx="711570" cy="610905"/>
      </dsp:txXfrm>
    </dsp:sp>
    <dsp:sp modelId="{9F993BB3-9458-47FE-B0A9-398CC433BE28}">
      <dsp:nvSpPr>
        <dsp:cNvPr id="0" name=""/>
        <dsp:cNvSpPr/>
      </dsp:nvSpPr>
      <dsp:spPr>
        <a:xfrm>
          <a:off x="4326896" y="882464"/>
          <a:ext cx="120253" cy="10365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4D07CC-D589-49A5-A251-3F88923874CD}">
      <dsp:nvSpPr>
        <dsp:cNvPr id="0" name=""/>
        <dsp:cNvSpPr/>
      </dsp:nvSpPr>
      <dsp:spPr>
        <a:xfrm>
          <a:off x="4321976" y="987766"/>
          <a:ext cx="1030896" cy="885055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8000" b="-28000"/>
          </a:stretch>
        </a:blip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2F2FDE-4524-4E16-8EB6-9F4405229BC0}">
      <dsp:nvSpPr>
        <dsp:cNvPr id="0" name=""/>
        <dsp:cNvSpPr/>
      </dsp:nvSpPr>
      <dsp:spPr>
        <a:xfrm>
          <a:off x="4523127" y="1003785"/>
          <a:ext cx="120253" cy="10365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751EBB-EE02-4ECF-9621-5BE5B6397EFA}">
      <dsp:nvSpPr>
        <dsp:cNvPr id="0" name=""/>
        <dsp:cNvSpPr/>
      </dsp:nvSpPr>
      <dsp:spPr>
        <a:xfrm>
          <a:off x="4321976" y="9423"/>
          <a:ext cx="1030896" cy="885055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13970" rIns="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Cereales</a:t>
          </a:r>
        </a:p>
      </dsp:txBody>
      <dsp:txXfrm>
        <a:off x="4481639" y="146498"/>
        <a:ext cx="711570" cy="610905"/>
      </dsp:txXfrm>
    </dsp:sp>
    <dsp:sp modelId="{8ED78E41-1821-4759-BD4B-A75CE0620E33}">
      <dsp:nvSpPr>
        <dsp:cNvPr id="0" name=""/>
        <dsp:cNvSpPr/>
      </dsp:nvSpPr>
      <dsp:spPr>
        <a:xfrm>
          <a:off x="5214036" y="406131"/>
          <a:ext cx="120253" cy="10365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1031E3-EF27-4AD3-91C2-EDC6F71F6E43}">
      <dsp:nvSpPr>
        <dsp:cNvPr id="0" name=""/>
        <dsp:cNvSpPr/>
      </dsp:nvSpPr>
      <dsp:spPr>
        <a:xfrm>
          <a:off x="5209116" y="503188"/>
          <a:ext cx="1030896" cy="885055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9BE055-AF88-42AF-BF3D-9DAEBF466A1E}">
      <dsp:nvSpPr>
        <dsp:cNvPr id="0" name=""/>
        <dsp:cNvSpPr/>
      </dsp:nvSpPr>
      <dsp:spPr>
        <a:xfrm>
          <a:off x="5414640" y="522976"/>
          <a:ext cx="120253" cy="10365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114442"/>
          <a:ext cx="2707640" cy="28781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Superficie</a:t>
          </a:r>
        </a:p>
      </dsp:txBody>
      <dsp:txXfrm>
        <a:off x="14050" y="128492"/>
        <a:ext cx="2679540" cy="259719"/>
      </dsp:txXfrm>
    </dsp:sp>
    <dsp:sp modelId="{F438BDA4-7378-4579-9F34-A34766A6A49D}">
      <dsp:nvSpPr>
        <dsp:cNvPr id="0" name=""/>
        <dsp:cNvSpPr/>
      </dsp:nvSpPr>
      <dsp:spPr>
        <a:xfrm>
          <a:off x="0" y="432221"/>
          <a:ext cx="2707640" cy="287819"/>
        </a:xfrm>
        <a:prstGeom prst="roundRect">
          <a:avLst/>
        </a:prstGeom>
        <a:solidFill>
          <a:schemeClr val="accent3">
            <a:hueOff val="246418"/>
            <a:satOff val="9091"/>
            <a:lumOff val="-13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Producción</a:t>
          </a:r>
        </a:p>
      </dsp:txBody>
      <dsp:txXfrm>
        <a:off x="14050" y="446271"/>
        <a:ext cx="2679540" cy="259719"/>
      </dsp:txXfrm>
    </dsp:sp>
    <dsp:sp modelId="{F98FB22C-E1F7-48CE-84EF-E8A89142A6F9}">
      <dsp:nvSpPr>
        <dsp:cNvPr id="0" name=""/>
        <dsp:cNvSpPr/>
      </dsp:nvSpPr>
      <dsp:spPr>
        <a:xfrm>
          <a:off x="0" y="754601"/>
          <a:ext cx="2707640" cy="287819"/>
        </a:xfrm>
        <a:prstGeom prst="roundRect">
          <a:avLst/>
        </a:prstGeom>
        <a:solidFill>
          <a:schemeClr val="accent3">
            <a:hueOff val="492836"/>
            <a:satOff val="18182"/>
            <a:lumOff val="-26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Evolución histórica</a:t>
          </a:r>
        </a:p>
      </dsp:txBody>
      <dsp:txXfrm>
        <a:off x="14050" y="768651"/>
        <a:ext cx="2679540" cy="259719"/>
      </dsp:txXfrm>
    </dsp:sp>
    <dsp:sp modelId="{40CF3EF2-B2FC-4AA7-9A29-63959D372AA3}">
      <dsp:nvSpPr>
        <dsp:cNvPr id="0" name=""/>
        <dsp:cNvSpPr/>
      </dsp:nvSpPr>
      <dsp:spPr>
        <a:xfrm>
          <a:off x="0" y="1076981"/>
          <a:ext cx="2707640" cy="287819"/>
        </a:xfrm>
        <a:prstGeom prst="roundRect">
          <a:avLst/>
        </a:prstGeom>
        <a:solidFill>
          <a:schemeClr val="accent3">
            <a:hueOff val="739254"/>
            <a:satOff val="27273"/>
            <a:lumOff val="-40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Riego</a:t>
          </a:r>
        </a:p>
      </dsp:txBody>
      <dsp:txXfrm>
        <a:off x="14050" y="1091031"/>
        <a:ext cx="2679540" cy="259719"/>
      </dsp:txXfrm>
    </dsp:sp>
    <dsp:sp modelId="{679AFE80-4202-474F-B469-D1D6E761A67A}">
      <dsp:nvSpPr>
        <dsp:cNvPr id="0" name=""/>
        <dsp:cNvSpPr/>
      </dsp:nvSpPr>
      <dsp:spPr>
        <a:xfrm>
          <a:off x="0" y="1389668"/>
          <a:ext cx="2707640" cy="287819"/>
        </a:xfrm>
        <a:prstGeom prst="roundRect">
          <a:avLst/>
        </a:prstGeom>
        <a:solidFill>
          <a:schemeClr val="accent3">
            <a:hueOff val="985672"/>
            <a:satOff val="36364"/>
            <a:lumOff val="-53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Exportaciones </a:t>
          </a:r>
        </a:p>
      </dsp:txBody>
      <dsp:txXfrm>
        <a:off x="14050" y="1403718"/>
        <a:ext cx="2679540" cy="259719"/>
      </dsp:txXfrm>
    </dsp:sp>
    <dsp:sp modelId="{70CD446C-BE44-44E3-B882-1B82565D2144}">
      <dsp:nvSpPr>
        <dsp:cNvPr id="0" name=""/>
        <dsp:cNvSpPr/>
      </dsp:nvSpPr>
      <dsp:spPr>
        <a:xfrm>
          <a:off x="0" y="1721741"/>
          <a:ext cx="2707640" cy="287819"/>
        </a:xfrm>
        <a:prstGeom prst="roundRect">
          <a:avLst/>
        </a:prstGeom>
        <a:solidFill>
          <a:schemeClr val="accent3">
            <a:hueOff val="1232090"/>
            <a:satOff val="45455"/>
            <a:lumOff val="-66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Precios </a:t>
          </a:r>
        </a:p>
      </dsp:txBody>
      <dsp:txXfrm>
        <a:off x="14050" y="1735791"/>
        <a:ext cx="2679540" cy="259719"/>
      </dsp:txXfrm>
    </dsp:sp>
    <dsp:sp modelId="{0F97E74E-43EA-4A27-B573-7D1D516A1A50}">
      <dsp:nvSpPr>
        <dsp:cNvPr id="0" name=""/>
        <dsp:cNvSpPr/>
      </dsp:nvSpPr>
      <dsp:spPr>
        <a:xfrm>
          <a:off x="0" y="2044121"/>
          <a:ext cx="2707640" cy="287819"/>
        </a:xfrm>
        <a:prstGeom prst="roundRect">
          <a:avLst/>
        </a:prstGeom>
        <a:solidFill>
          <a:schemeClr val="accent3">
            <a:hueOff val="1478509"/>
            <a:satOff val="54545"/>
            <a:lumOff val="-80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Procesamiento  </a:t>
          </a:r>
        </a:p>
      </dsp:txBody>
      <dsp:txXfrm>
        <a:off x="14050" y="2058171"/>
        <a:ext cx="2679540" cy="259719"/>
      </dsp:txXfrm>
    </dsp:sp>
    <dsp:sp modelId="{897C094B-9674-430C-9FD9-4226A6F4FA15}">
      <dsp:nvSpPr>
        <dsp:cNvPr id="0" name=""/>
        <dsp:cNvSpPr/>
      </dsp:nvSpPr>
      <dsp:spPr>
        <a:xfrm>
          <a:off x="0" y="2366501"/>
          <a:ext cx="2707640" cy="287819"/>
        </a:xfrm>
        <a:prstGeom prst="roundRect">
          <a:avLst/>
        </a:prstGeom>
        <a:solidFill>
          <a:schemeClr val="accent3">
            <a:hueOff val="1724927"/>
            <a:satOff val="63636"/>
            <a:lumOff val="-93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Empresas</a:t>
          </a:r>
        </a:p>
      </dsp:txBody>
      <dsp:txXfrm>
        <a:off x="14050" y="2380551"/>
        <a:ext cx="2679540" cy="259719"/>
      </dsp:txXfrm>
    </dsp:sp>
    <dsp:sp modelId="{E6481075-D244-4D1D-AFAB-EA2B1E9A04A7}">
      <dsp:nvSpPr>
        <dsp:cNvPr id="0" name=""/>
        <dsp:cNvSpPr/>
      </dsp:nvSpPr>
      <dsp:spPr>
        <a:xfrm>
          <a:off x="0" y="2688881"/>
          <a:ext cx="2707640" cy="287819"/>
        </a:xfrm>
        <a:prstGeom prst="roundRect">
          <a:avLst/>
        </a:prstGeom>
        <a:solidFill>
          <a:schemeClr val="accent3">
            <a:hueOff val="1971345"/>
            <a:satOff val="72727"/>
            <a:lumOff val="-106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Trabajadores dependientes</a:t>
          </a:r>
        </a:p>
      </dsp:txBody>
      <dsp:txXfrm>
        <a:off x="14050" y="2702931"/>
        <a:ext cx="2679540" cy="259719"/>
      </dsp:txXfrm>
    </dsp:sp>
    <dsp:sp modelId="{62194439-271A-4CD3-985F-C25D442E1B7A}">
      <dsp:nvSpPr>
        <dsp:cNvPr id="0" name=""/>
        <dsp:cNvSpPr/>
      </dsp:nvSpPr>
      <dsp:spPr>
        <a:xfrm>
          <a:off x="0" y="3011261"/>
          <a:ext cx="2707640" cy="287819"/>
        </a:xfrm>
        <a:prstGeom prst="roundRect">
          <a:avLst/>
        </a:prstGeom>
        <a:solidFill>
          <a:schemeClr val="accent3">
            <a:hueOff val="2217763"/>
            <a:satOff val="81818"/>
            <a:lumOff val="-120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superficie y precio</a:t>
          </a:r>
        </a:p>
      </dsp:txBody>
      <dsp:txXfrm>
        <a:off x="14050" y="3025311"/>
        <a:ext cx="2679540" cy="259719"/>
      </dsp:txXfrm>
    </dsp:sp>
    <dsp:sp modelId="{A403C302-889C-407C-BA8F-E75766823292}">
      <dsp:nvSpPr>
        <dsp:cNvPr id="0" name=""/>
        <dsp:cNvSpPr/>
      </dsp:nvSpPr>
      <dsp:spPr>
        <a:xfrm>
          <a:off x="0" y="3333640"/>
          <a:ext cx="2707640" cy="287819"/>
        </a:xfrm>
        <a:prstGeom prst="roundRect">
          <a:avLst/>
        </a:prstGeom>
        <a:solidFill>
          <a:schemeClr val="accent3">
            <a:hueOff val="2464181"/>
            <a:satOff val="90909"/>
            <a:lumOff val="-133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>
              <a:solidFill>
                <a:srgbClr val="FFFF00"/>
              </a:solidFill>
            </a:rPr>
            <a:t>Relación superficie y empleo</a:t>
          </a:r>
        </a:p>
      </dsp:txBody>
      <dsp:txXfrm>
        <a:off x="14050" y="3347690"/>
        <a:ext cx="2679540" cy="259719"/>
      </dsp:txXfrm>
    </dsp:sp>
    <dsp:sp modelId="{61478957-1127-4BCD-A312-4FB97199DC72}">
      <dsp:nvSpPr>
        <dsp:cNvPr id="0" name=""/>
        <dsp:cNvSpPr/>
      </dsp:nvSpPr>
      <dsp:spPr>
        <a:xfrm>
          <a:off x="0" y="3635701"/>
          <a:ext cx="2707640" cy="287819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kern="1200" dirty="0"/>
            <a:t>Colocación  </a:t>
          </a:r>
        </a:p>
      </dsp:txBody>
      <dsp:txXfrm>
        <a:off x="14050" y="3649751"/>
        <a:ext cx="2679540" cy="259719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AF879-1B27-4161-B037-DEDFD9409DFE}">
      <dsp:nvSpPr>
        <dsp:cNvPr id="0" name=""/>
        <dsp:cNvSpPr/>
      </dsp:nvSpPr>
      <dsp:spPr>
        <a:xfrm>
          <a:off x="1121380" y="2894679"/>
          <a:ext cx="1437040" cy="718520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Cultivos de Plantas Anuales</a:t>
          </a:r>
        </a:p>
      </dsp:txBody>
      <dsp:txXfrm>
        <a:off x="1142425" y="2915724"/>
        <a:ext cx="1394950" cy="676430"/>
      </dsp:txXfrm>
    </dsp:sp>
    <dsp:sp modelId="{68568948-696E-46D6-A7E0-0EADC877C5CE}">
      <dsp:nvSpPr>
        <dsp:cNvPr id="0" name=""/>
        <dsp:cNvSpPr/>
      </dsp:nvSpPr>
      <dsp:spPr>
        <a:xfrm rot="17407804">
          <a:off x="1865868" y="2251096"/>
          <a:ext cx="2111931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111931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2869035" y="2209680"/>
        <a:ext cx="105596" cy="105596"/>
      </dsp:txXfrm>
    </dsp:sp>
    <dsp:sp modelId="{A7C4102C-B02E-4BC4-8E0C-139C145B6471}">
      <dsp:nvSpPr>
        <dsp:cNvPr id="0" name=""/>
        <dsp:cNvSpPr/>
      </dsp:nvSpPr>
      <dsp:spPr>
        <a:xfrm>
          <a:off x="3285247" y="911757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Cereales</a:t>
          </a:r>
        </a:p>
      </dsp:txBody>
      <dsp:txXfrm>
        <a:off x="3306292" y="932802"/>
        <a:ext cx="1394950" cy="676430"/>
      </dsp:txXfrm>
    </dsp:sp>
    <dsp:sp modelId="{85759BA3-5067-4900-9964-F72C7D6BE9EE}">
      <dsp:nvSpPr>
        <dsp:cNvPr id="0" name=""/>
        <dsp:cNvSpPr/>
      </dsp:nvSpPr>
      <dsp:spPr>
        <a:xfrm rot="17696505">
          <a:off x="4432375" y="805074"/>
          <a:ext cx="1002630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2630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908624" y="791390"/>
        <a:ext cx="50131" cy="50131"/>
      </dsp:txXfrm>
    </dsp:sp>
    <dsp:sp modelId="{9BD1E42F-892D-4D53-93C5-C44E090D355B}">
      <dsp:nvSpPr>
        <dsp:cNvPr id="0" name=""/>
        <dsp:cNvSpPr/>
      </dsp:nvSpPr>
      <dsp:spPr>
        <a:xfrm>
          <a:off x="5145093" y="2635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Productivas</a:t>
          </a:r>
        </a:p>
      </dsp:txBody>
      <dsp:txXfrm>
        <a:off x="5166138" y="23680"/>
        <a:ext cx="1394950" cy="676430"/>
      </dsp:txXfrm>
    </dsp:sp>
    <dsp:sp modelId="{B987755C-703E-49B7-9E51-F7EC01CF67A4}">
      <dsp:nvSpPr>
        <dsp:cNvPr id="0" name=""/>
        <dsp:cNvSpPr/>
      </dsp:nvSpPr>
      <dsp:spPr>
        <a:xfrm rot="21098677">
          <a:off x="4720010" y="1228466"/>
          <a:ext cx="428997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428997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923784" y="1229123"/>
        <a:ext cx="21449" cy="21449"/>
      </dsp:txXfrm>
    </dsp:sp>
    <dsp:sp modelId="{1F99BFCB-0251-4B40-9EAF-82862CB0AB50}">
      <dsp:nvSpPr>
        <dsp:cNvPr id="0" name=""/>
        <dsp:cNvSpPr/>
      </dsp:nvSpPr>
      <dsp:spPr>
        <a:xfrm>
          <a:off x="5146732" y="849418"/>
          <a:ext cx="1439885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Económicas</a:t>
          </a:r>
        </a:p>
      </dsp:txBody>
      <dsp:txXfrm>
        <a:off x="5167777" y="870463"/>
        <a:ext cx="1397795" cy="676430"/>
      </dsp:txXfrm>
    </dsp:sp>
    <dsp:sp modelId="{9D88CD33-27C0-4678-BA30-41A0C45F5968}">
      <dsp:nvSpPr>
        <dsp:cNvPr id="0" name=""/>
        <dsp:cNvSpPr/>
      </dsp:nvSpPr>
      <dsp:spPr>
        <a:xfrm rot="3622414">
          <a:off x="4506046" y="1631373"/>
          <a:ext cx="85528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855288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912308" y="1621372"/>
        <a:ext cx="42764" cy="42764"/>
      </dsp:txXfrm>
    </dsp:sp>
    <dsp:sp modelId="{20CEF56D-F1FD-45B8-A194-C9E1A8DA222F}">
      <dsp:nvSpPr>
        <dsp:cNvPr id="0" name=""/>
        <dsp:cNvSpPr/>
      </dsp:nvSpPr>
      <dsp:spPr>
        <a:xfrm>
          <a:off x="5145093" y="1655232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Sociales</a:t>
          </a:r>
        </a:p>
      </dsp:txBody>
      <dsp:txXfrm>
        <a:off x="5166138" y="1676277"/>
        <a:ext cx="1394950" cy="676430"/>
      </dsp:txXfrm>
    </dsp:sp>
    <dsp:sp modelId="{60E31E21-7C6C-4F4D-B19F-E72EB4B267B7}">
      <dsp:nvSpPr>
        <dsp:cNvPr id="0" name=""/>
        <dsp:cNvSpPr/>
      </dsp:nvSpPr>
      <dsp:spPr>
        <a:xfrm rot="2142401">
          <a:off x="2491884" y="3449132"/>
          <a:ext cx="70788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07888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2828131" y="3442817"/>
        <a:ext cx="35394" cy="35394"/>
      </dsp:txXfrm>
    </dsp:sp>
    <dsp:sp modelId="{CFB6D4BD-B074-441D-B5E5-B50A306B39B2}">
      <dsp:nvSpPr>
        <dsp:cNvPr id="0" name=""/>
        <dsp:cNvSpPr/>
      </dsp:nvSpPr>
      <dsp:spPr>
        <a:xfrm>
          <a:off x="3133237" y="3307828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Hortalizas y legumbres</a:t>
          </a:r>
        </a:p>
      </dsp:txBody>
      <dsp:txXfrm>
        <a:off x="3154282" y="3328873"/>
        <a:ext cx="1394950" cy="676430"/>
      </dsp:txXfrm>
    </dsp:sp>
    <dsp:sp modelId="{98A0E37C-6031-4E24-AB85-2A1249FBE66C}">
      <dsp:nvSpPr>
        <dsp:cNvPr id="0" name=""/>
        <dsp:cNvSpPr/>
      </dsp:nvSpPr>
      <dsp:spPr>
        <a:xfrm rot="18289469">
          <a:off x="4354400" y="3242557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3228775"/>
        <a:ext cx="50328" cy="50328"/>
      </dsp:txXfrm>
    </dsp:sp>
    <dsp:sp modelId="{419843B5-3C71-409E-9864-5B9DE3338658}">
      <dsp:nvSpPr>
        <dsp:cNvPr id="0" name=""/>
        <dsp:cNvSpPr/>
      </dsp:nvSpPr>
      <dsp:spPr>
        <a:xfrm>
          <a:off x="5145093" y="2481530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Productivas</a:t>
          </a:r>
        </a:p>
      </dsp:txBody>
      <dsp:txXfrm>
        <a:off x="5166138" y="2502575"/>
        <a:ext cx="1394950" cy="676430"/>
      </dsp:txXfrm>
    </dsp:sp>
    <dsp:sp modelId="{41AEC643-04D4-4A18-8F82-8BA1D43A1C2C}">
      <dsp:nvSpPr>
        <dsp:cNvPr id="0" name=""/>
        <dsp:cNvSpPr/>
      </dsp:nvSpPr>
      <dsp:spPr>
        <a:xfrm>
          <a:off x="4570277" y="3655706"/>
          <a:ext cx="5748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4816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3315" y="3652718"/>
        <a:ext cx="28740" cy="28740"/>
      </dsp:txXfrm>
    </dsp:sp>
    <dsp:sp modelId="{0E53C235-A383-4297-8C94-0102132E5FB7}">
      <dsp:nvSpPr>
        <dsp:cNvPr id="0" name=""/>
        <dsp:cNvSpPr/>
      </dsp:nvSpPr>
      <dsp:spPr>
        <a:xfrm>
          <a:off x="5145093" y="3307828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Económicas </a:t>
          </a:r>
        </a:p>
      </dsp:txBody>
      <dsp:txXfrm>
        <a:off x="5166138" y="3328873"/>
        <a:ext cx="1394950" cy="676430"/>
      </dsp:txXfrm>
    </dsp:sp>
    <dsp:sp modelId="{9F55D5DD-D38E-43E0-82C0-D2A036E62801}">
      <dsp:nvSpPr>
        <dsp:cNvPr id="0" name=""/>
        <dsp:cNvSpPr/>
      </dsp:nvSpPr>
      <dsp:spPr>
        <a:xfrm rot="3310531">
          <a:off x="4354400" y="4068856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4055073"/>
        <a:ext cx="50328" cy="50328"/>
      </dsp:txXfrm>
    </dsp:sp>
    <dsp:sp modelId="{4B1BFC46-C02E-4BE3-9922-E9398A321155}">
      <dsp:nvSpPr>
        <dsp:cNvPr id="0" name=""/>
        <dsp:cNvSpPr/>
      </dsp:nvSpPr>
      <dsp:spPr>
        <a:xfrm>
          <a:off x="5145093" y="4134126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Sociales </a:t>
          </a:r>
        </a:p>
      </dsp:txBody>
      <dsp:txXfrm>
        <a:off x="5166138" y="4155171"/>
        <a:ext cx="1394950" cy="676430"/>
      </dsp:txXfrm>
    </dsp:sp>
    <dsp:sp modelId="{21F82C17-AAB0-4D0E-A244-3F87AA6E0CF6}">
      <dsp:nvSpPr>
        <dsp:cNvPr id="0" name=""/>
        <dsp:cNvSpPr/>
      </dsp:nvSpPr>
      <dsp:spPr>
        <a:xfrm rot="4467012">
          <a:off x="1773714" y="4275430"/>
          <a:ext cx="214422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144229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2792223" y="4233206"/>
        <a:ext cx="107211" cy="107211"/>
      </dsp:txXfrm>
    </dsp:sp>
    <dsp:sp modelId="{6780A101-E524-41B0-A512-CA5E9472D697}">
      <dsp:nvSpPr>
        <dsp:cNvPr id="0" name=""/>
        <dsp:cNvSpPr/>
      </dsp:nvSpPr>
      <dsp:spPr>
        <a:xfrm>
          <a:off x="3133237" y="4960425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 err="1"/>
            <a:t>Tuberculos</a:t>
          </a:r>
          <a:endParaRPr lang="es-CL" sz="1600" kern="1200" dirty="0"/>
        </a:p>
      </dsp:txBody>
      <dsp:txXfrm>
        <a:off x="3154282" y="4981470"/>
        <a:ext cx="1394950" cy="676430"/>
      </dsp:txXfrm>
    </dsp:sp>
    <dsp:sp modelId="{CCC04C68-BBA0-4114-AFE0-5EE970888877}">
      <dsp:nvSpPr>
        <dsp:cNvPr id="0" name=""/>
        <dsp:cNvSpPr/>
      </dsp:nvSpPr>
      <dsp:spPr>
        <a:xfrm>
          <a:off x="4570277" y="5308303"/>
          <a:ext cx="5748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4816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3315" y="5305314"/>
        <a:ext cx="28740" cy="28740"/>
      </dsp:txXfrm>
    </dsp:sp>
    <dsp:sp modelId="{CE493346-2FAF-403E-BCF1-69F171C9A386}">
      <dsp:nvSpPr>
        <dsp:cNvPr id="0" name=""/>
        <dsp:cNvSpPr/>
      </dsp:nvSpPr>
      <dsp:spPr>
        <a:xfrm>
          <a:off x="5145093" y="4960425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Cruce de variables</a:t>
          </a:r>
        </a:p>
      </dsp:txBody>
      <dsp:txXfrm>
        <a:off x="5166138" y="4981470"/>
        <a:ext cx="1394950" cy="67643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AF879-1B27-4161-B037-DEDFD9409DFE}">
      <dsp:nvSpPr>
        <dsp:cNvPr id="0" name=""/>
        <dsp:cNvSpPr/>
      </dsp:nvSpPr>
      <dsp:spPr>
        <a:xfrm>
          <a:off x="1121380" y="2894679"/>
          <a:ext cx="1437040" cy="718520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Cultivos Anuales</a:t>
          </a:r>
        </a:p>
      </dsp:txBody>
      <dsp:txXfrm>
        <a:off x="1142425" y="2915724"/>
        <a:ext cx="1394950" cy="676430"/>
      </dsp:txXfrm>
    </dsp:sp>
    <dsp:sp modelId="{68568948-696E-46D6-A7E0-0EADC877C5CE}">
      <dsp:nvSpPr>
        <dsp:cNvPr id="0" name=""/>
        <dsp:cNvSpPr/>
      </dsp:nvSpPr>
      <dsp:spPr>
        <a:xfrm rot="17407804">
          <a:off x="1865868" y="2251096"/>
          <a:ext cx="2111931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111931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2869035" y="2209680"/>
        <a:ext cx="105596" cy="105596"/>
      </dsp:txXfrm>
    </dsp:sp>
    <dsp:sp modelId="{A7C4102C-B02E-4BC4-8E0C-139C145B6471}">
      <dsp:nvSpPr>
        <dsp:cNvPr id="0" name=""/>
        <dsp:cNvSpPr/>
      </dsp:nvSpPr>
      <dsp:spPr>
        <a:xfrm>
          <a:off x="3285247" y="911757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Cultivos permanentes (fruticultura)</a:t>
          </a:r>
        </a:p>
      </dsp:txBody>
      <dsp:txXfrm>
        <a:off x="3306292" y="932802"/>
        <a:ext cx="1394950" cy="676430"/>
      </dsp:txXfrm>
    </dsp:sp>
    <dsp:sp modelId="{85759BA3-5067-4900-9964-F72C7D6BE9EE}">
      <dsp:nvSpPr>
        <dsp:cNvPr id="0" name=""/>
        <dsp:cNvSpPr/>
      </dsp:nvSpPr>
      <dsp:spPr>
        <a:xfrm rot="17696505">
          <a:off x="4432375" y="805074"/>
          <a:ext cx="1002630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2630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908624" y="791390"/>
        <a:ext cx="50131" cy="50131"/>
      </dsp:txXfrm>
    </dsp:sp>
    <dsp:sp modelId="{9BD1E42F-892D-4D53-93C5-C44E090D355B}">
      <dsp:nvSpPr>
        <dsp:cNvPr id="0" name=""/>
        <dsp:cNvSpPr/>
      </dsp:nvSpPr>
      <dsp:spPr>
        <a:xfrm>
          <a:off x="5145093" y="2635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Productivas</a:t>
          </a:r>
        </a:p>
      </dsp:txBody>
      <dsp:txXfrm>
        <a:off x="5166138" y="23680"/>
        <a:ext cx="1394950" cy="676430"/>
      </dsp:txXfrm>
    </dsp:sp>
    <dsp:sp modelId="{B987755C-703E-49B7-9E51-F7EC01CF67A4}">
      <dsp:nvSpPr>
        <dsp:cNvPr id="0" name=""/>
        <dsp:cNvSpPr/>
      </dsp:nvSpPr>
      <dsp:spPr>
        <a:xfrm rot="21098677">
          <a:off x="4720010" y="1228466"/>
          <a:ext cx="428997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428997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923784" y="1229123"/>
        <a:ext cx="21449" cy="21449"/>
      </dsp:txXfrm>
    </dsp:sp>
    <dsp:sp modelId="{1F99BFCB-0251-4B40-9EAF-82862CB0AB50}">
      <dsp:nvSpPr>
        <dsp:cNvPr id="0" name=""/>
        <dsp:cNvSpPr/>
      </dsp:nvSpPr>
      <dsp:spPr>
        <a:xfrm>
          <a:off x="5146732" y="849418"/>
          <a:ext cx="1439885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Económicas</a:t>
          </a:r>
        </a:p>
      </dsp:txBody>
      <dsp:txXfrm>
        <a:off x="5167777" y="870463"/>
        <a:ext cx="1397795" cy="676430"/>
      </dsp:txXfrm>
    </dsp:sp>
    <dsp:sp modelId="{9D88CD33-27C0-4678-BA30-41A0C45F5968}">
      <dsp:nvSpPr>
        <dsp:cNvPr id="0" name=""/>
        <dsp:cNvSpPr/>
      </dsp:nvSpPr>
      <dsp:spPr>
        <a:xfrm rot="3622414">
          <a:off x="4506046" y="1631373"/>
          <a:ext cx="85528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855288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912308" y="1621372"/>
        <a:ext cx="42764" cy="42764"/>
      </dsp:txXfrm>
    </dsp:sp>
    <dsp:sp modelId="{20CEF56D-F1FD-45B8-A194-C9E1A8DA222F}">
      <dsp:nvSpPr>
        <dsp:cNvPr id="0" name=""/>
        <dsp:cNvSpPr/>
      </dsp:nvSpPr>
      <dsp:spPr>
        <a:xfrm>
          <a:off x="5145093" y="1655232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Sociales</a:t>
          </a:r>
        </a:p>
      </dsp:txBody>
      <dsp:txXfrm>
        <a:off x="5166138" y="1676277"/>
        <a:ext cx="1394950" cy="676430"/>
      </dsp:txXfrm>
    </dsp:sp>
    <dsp:sp modelId="{60E31E21-7C6C-4F4D-B19F-E72EB4B267B7}">
      <dsp:nvSpPr>
        <dsp:cNvPr id="0" name=""/>
        <dsp:cNvSpPr/>
      </dsp:nvSpPr>
      <dsp:spPr>
        <a:xfrm rot="2142401">
          <a:off x="2491884" y="3449132"/>
          <a:ext cx="70788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07888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2828131" y="3442817"/>
        <a:ext cx="35394" cy="35394"/>
      </dsp:txXfrm>
    </dsp:sp>
    <dsp:sp modelId="{CFB6D4BD-B074-441D-B5E5-B50A306B39B2}">
      <dsp:nvSpPr>
        <dsp:cNvPr id="0" name=""/>
        <dsp:cNvSpPr/>
      </dsp:nvSpPr>
      <dsp:spPr>
        <a:xfrm>
          <a:off x="3133237" y="3307828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Cultivos anuales (cereales, legumbres, tubérculos, industriales y hortalizas)</a:t>
          </a:r>
        </a:p>
      </dsp:txBody>
      <dsp:txXfrm>
        <a:off x="3154282" y="3328873"/>
        <a:ext cx="1394950" cy="676430"/>
      </dsp:txXfrm>
    </dsp:sp>
    <dsp:sp modelId="{98A0E37C-6031-4E24-AB85-2A1249FBE66C}">
      <dsp:nvSpPr>
        <dsp:cNvPr id="0" name=""/>
        <dsp:cNvSpPr/>
      </dsp:nvSpPr>
      <dsp:spPr>
        <a:xfrm rot="18289469">
          <a:off x="4354400" y="3242557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3228775"/>
        <a:ext cx="50328" cy="50328"/>
      </dsp:txXfrm>
    </dsp:sp>
    <dsp:sp modelId="{419843B5-3C71-409E-9864-5B9DE3338658}">
      <dsp:nvSpPr>
        <dsp:cNvPr id="0" name=""/>
        <dsp:cNvSpPr/>
      </dsp:nvSpPr>
      <dsp:spPr>
        <a:xfrm>
          <a:off x="5145093" y="2481530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Productivas</a:t>
          </a:r>
        </a:p>
      </dsp:txBody>
      <dsp:txXfrm>
        <a:off x="5166138" y="2502575"/>
        <a:ext cx="1394950" cy="676430"/>
      </dsp:txXfrm>
    </dsp:sp>
    <dsp:sp modelId="{41AEC643-04D4-4A18-8F82-8BA1D43A1C2C}">
      <dsp:nvSpPr>
        <dsp:cNvPr id="0" name=""/>
        <dsp:cNvSpPr/>
      </dsp:nvSpPr>
      <dsp:spPr>
        <a:xfrm>
          <a:off x="4570277" y="3655706"/>
          <a:ext cx="5748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4816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3315" y="3652718"/>
        <a:ext cx="28740" cy="28740"/>
      </dsp:txXfrm>
    </dsp:sp>
    <dsp:sp modelId="{0E53C235-A383-4297-8C94-0102132E5FB7}">
      <dsp:nvSpPr>
        <dsp:cNvPr id="0" name=""/>
        <dsp:cNvSpPr/>
      </dsp:nvSpPr>
      <dsp:spPr>
        <a:xfrm>
          <a:off x="5145093" y="3307828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Económicas </a:t>
          </a:r>
        </a:p>
      </dsp:txBody>
      <dsp:txXfrm>
        <a:off x="5166138" y="3328873"/>
        <a:ext cx="1394950" cy="676430"/>
      </dsp:txXfrm>
    </dsp:sp>
    <dsp:sp modelId="{9F55D5DD-D38E-43E0-82C0-D2A036E62801}">
      <dsp:nvSpPr>
        <dsp:cNvPr id="0" name=""/>
        <dsp:cNvSpPr/>
      </dsp:nvSpPr>
      <dsp:spPr>
        <a:xfrm rot="3310531">
          <a:off x="4354400" y="4068856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4055073"/>
        <a:ext cx="50328" cy="50328"/>
      </dsp:txXfrm>
    </dsp:sp>
    <dsp:sp modelId="{4B1BFC46-C02E-4BE3-9922-E9398A321155}">
      <dsp:nvSpPr>
        <dsp:cNvPr id="0" name=""/>
        <dsp:cNvSpPr/>
      </dsp:nvSpPr>
      <dsp:spPr>
        <a:xfrm>
          <a:off x="5145093" y="4134126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Sociales </a:t>
          </a:r>
        </a:p>
      </dsp:txBody>
      <dsp:txXfrm>
        <a:off x="5166138" y="4155171"/>
        <a:ext cx="1394950" cy="676430"/>
      </dsp:txXfrm>
    </dsp:sp>
    <dsp:sp modelId="{21F82C17-AAB0-4D0E-A244-3F87AA6E0CF6}">
      <dsp:nvSpPr>
        <dsp:cNvPr id="0" name=""/>
        <dsp:cNvSpPr/>
      </dsp:nvSpPr>
      <dsp:spPr>
        <a:xfrm rot="4467012">
          <a:off x="1773714" y="4275430"/>
          <a:ext cx="214422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144229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2792223" y="4233206"/>
        <a:ext cx="107211" cy="107211"/>
      </dsp:txXfrm>
    </dsp:sp>
    <dsp:sp modelId="{6780A101-E524-41B0-A512-CA5E9472D697}">
      <dsp:nvSpPr>
        <dsp:cNvPr id="0" name=""/>
        <dsp:cNvSpPr/>
      </dsp:nvSpPr>
      <dsp:spPr>
        <a:xfrm>
          <a:off x="3133237" y="4960425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Estadísticas especiales</a:t>
          </a:r>
        </a:p>
      </dsp:txBody>
      <dsp:txXfrm>
        <a:off x="3154282" y="4981470"/>
        <a:ext cx="1394950" cy="676430"/>
      </dsp:txXfrm>
    </dsp:sp>
    <dsp:sp modelId="{CCC04C68-BBA0-4114-AFE0-5EE970888877}">
      <dsp:nvSpPr>
        <dsp:cNvPr id="0" name=""/>
        <dsp:cNvSpPr/>
      </dsp:nvSpPr>
      <dsp:spPr>
        <a:xfrm>
          <a:off x="4570277" y="5308303"/>
          <a:ext cx="5748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4816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3315" y="5305314"/>
        <a:ext cx="28740" cy="28740"/>
      </dsp:txXfrm>
    </dsp:sp>
    <dsp:sp modelId="{CE493346-2FAF-403E-BCF1-69F171C9A386}">
      <dsp:nvSpPr>
        <dsp:cNvPr id="0" name=""/>
        <dsp:cNvSpPr/>
      </dsp:nvSpPr>
      <dsp:spPr>
        <a:xfrm>
          <a:off x="5145093" y="4960425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Cruce de variables</a:t>
          </a:r>
        </a:p>
      </dsp:txBody>
      <dsp:txXfrm>
        <a:off x="5166138" y="4981470"/>
        <a:ext cx="1394950" cy="67643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AF879-1B27-4161-B037-DEDFD9409DFE}">
      <dsp:nvSpPr>
        <dsp:cNvPr id="0" name=""/>
        <dsp:cNvSpPr/>
      </dsp:nvSpPr>
      <dsp:spPr>
        <a:xfrm>
          <a:off x="1121380" y="2894679"/>
          <a:ext cx="1437040" cy="718520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Cultivos Anuales</a:t>
          </a:r>
        </a:p>
      </dsp:txBody>
      <dsp:txXfrm>
        <a:off x="1142425" y="2915724"/>
        <a:ext cx="1394950" cy="676430"/>
      </dsp:txXfrm>
    </dsp:sp>
    <dsp:sp modelId="{68568948-696E-46D6-A7E0-0EADC877C5CE}">
      <dsp:nvSpPr>
        <dsp:cNvPr id="0" name=""/>
        <dsp:cNvSpPr/>
      </dsp:nvSpPr>
      <dsp:spPr>
        <a:xfrm rot="17407804">
          <a:off x="1865868" y="2251096"/>
          <a:ext cx="2111931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111931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2869035" y="2209680"/>
        <a:ext cx="105596" cy="105596"/>
      </dsp:txXfrm>
    </dsp:sp>
    <dsp:sp modelId="{A7C4102C-B02E-4BC4-8E0C-139C145B6471}">
      <dsp:nvSpPr>
        <dsp:cNvPr id="0" name=""/>
        <dsp:cNvSpPr/>
      </dsp:nvSpPr>
      <dsp:spPr>
        <a:xfrm>
          <a:off x="3285247" y="911757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Cultivos permanentes (fruticultura)</a:t>
          </a:r>
        </a:p>
      </dsp:txBody>
      <dsp:txXfrm>
        <a:off x="3306292" y="932802"/>
        <a:ext cx="1394950" cy="676430"/>
      </dsp:txXfrm>
    </dsp:sp>
    <dsp:sp modelId="{85759BA3-5067-4900-9964-F72C7D6BE9EE}">
      <dsp:nvSpPr>
        <dsp:cNvPr id="0" name=""/>
        <dsp:cNvSpPr/>
      </dsp:nvSpPr>
      <dsp:spPr>
        <a:xfrm rot="17696505">
          <a:off x="4432375" y="805074"/>
          <a:ext cx="1002630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2630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908624" y="791390"/>
        <a:ext cx="50131" cy="50131"/>
      </dsp:txXfrm>
    </dsp:sp>
    <dsp:sp modelId="{9BD1E42F-892D-4D53-93C5-C44E090D355B}">
      <dsp:nvSpPr>
        <dsp:cNvPr id="0" name=""/>
        <dsp:cNvSpPr/>
      </dsp:nvSpPr>
      <dsp:spPr>
        <a:xfrm>
          <a:off x="5145093" y="2635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Productivas</a:t>
          </a:r>
        </a:p>
      </dsp:txBody>
      <dsp:txXfrm>
        <a:off x="5166138" y="23680"/>
        <a:ext cx="1394950" cy="676430"/>
      </dsp:txXfrm>
    </dsp:sp>
    <dsp:sp modelId="{B987755C-703E-49B7-9E51-F7EC01CF67A4}">
      <dsp:nvSpPr>
        <dsp:cNvPr id="0" name=""/>
        <dsp:cNvSpPr/>
      </dsp:nvSpPr>
      <dsp:spPr>
        <a:xfrm rot="21098677">
          <a:off x="4720010" y="1228466"/>
          <a:ext cx="428997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428997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923784" y="1229123"/>
        <a:ext cx="21449" cy="21449"/>
      </dsp:txXfrm>
    </dsp:sp>
    <dsp:sp modelId="{1F99BFCB-0251-4B40-9EAF-82862CB0AB50}">
      <dsp:nvSpPr>
        <dsp:cNvPr id="0" name=""/>
        <dsp:cNvSpPr/>
      </dsp:nvSpPr>
      <dsp:spPr>
        <a:xfrm>
          <a:off x="5146732" y="849418"/>
          <a:ext cx="1439885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Económicas</a:t>
          </a:r>
        </a:p>
      </dsp:txBody>
      <dsp:txXfrm>
        <a:off x="5167777" y="870463"/>
        <a:ext cx="1397795" cy="676430"/>
      </dsp:txXfrm>
    </dsp:sp>
    <dsp:sp modelId="{9D88CD33-27C0-4678-BA30-41A0C45F5968}">
      <dsp:nvSpPr>
        <dsp:cNvPr id="0" name=""/>
        <dsp:cNvSpPr/>
      </dsp:nvSpPr>
      <dsp:spPr>
        <a:xfrm rot="3622414">
          <a:off x="4506046" y="1631373"/>
          <a:ext cx="85528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855288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912308" y="1621372"/>
        <a:ext cx="42764" cy="42764"/>
      </dsp:txXfrm>
    </dsp:sp>
    <dsp:sp modelId="{20CEF56D-F1FD-45B8-A194-C9E1A8DA222F}">
      <dsp:nvSpPr>
        <dsp:cNvPr id="0" name=""/>
        <dsp:cNvSpPr/>
      </dsp:nvSpPr>
      <dsp:spPr>
        <a:xfrm>
          <a:off x="5145093" y="1655232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Sociales</a:t>
          </a:r>
        </a:p>
      </dsp:txBody>
      <dsp:txXfrm>
        <a:off x="5166138" y="1676277"/>
        <a:ext cx="1394950" cy="676430"/>
      </dsp:txXfrm>
    </dsp:sp>
    <dsp:sp modelId="{60E31E21-7C6C-4F4D-B19F-E72EB4B267B7}">
      <dsp:nvSpPr>
        <dsp:cNvPr id="0" name=""/>
        <dsp:cNvSpPr/>
      </dsp:nvSpPr>
      <dsp:spPr>
        <a:xfrm rot="2142401">
          <a:off x="2491884" y="3449132"/>
          <a:ext cx="70788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07888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2828131" y="3442817"/>
        <a:ext cx="35394" cy="35394"/>
      </dsp:txXfrm>
    </dsp:sp>
    <dsp:sp modelId="{CFB6D4BD-B074-441D-B5E5-B50A306B39B2}">
      <dsp:nvSpPr>
        <dsp:cNvPr id="0" name=""/>
        <dsp:cNvSpPr/>
      </dsp:nvSpPr>
      <dsp:spPr>
        <a:xfrm>
          <a:off x="3133237" y="3307828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Cultivos anuales (cereales, legumbres, tubérculos, industriales y hortalizas)</a:t>
          </a:r>
        </a:p>
      </dsp:txBody>
      <dsp:txXfrm>
        <a:off x="3154282" y="3328873"/>
        <a:ext cx="1394950" cy="676430"/>
      </dsp:txXfrm>
    </dsp:sp>
    <dsp:sp modelId="{98A0E37C-6031-4E24-AB85-2A1249FBE66C}">
      <dsp:nvSpPr>
        <dsp:cNvPr id="0" name=""/>
        <dsp:cNvSpPr/>
      </dsp:nvSpPr>
      <dsp:spPr>
        <a:xfrm rot="18289469">
          <a:off x="4354400" y="3242557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3228775"/>
        <a:ext cx="50328" cy="50328"/>
      </dsp:txXfrm>
    </dsp:sp>
    <dsp:sp modelId="{419843B5-3C71-409E-9864-5B9DE3338658}">
      <dsp:nvSpPr>
        <dsp:cNvPr id="0" name=""/>
        <dsp:cNvSpPr/>
      </dsp:nvSpPr>
      <dsp:spPr>
        <a:xfrm>
          <a:off x="5145093" y="2481530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Productivas</a:t>
          </a:r>
        </a:p>
      </dsp:txBody>
      <dsp:txXfrm>
        <a:off x="5166138" y="2502575"/>
        <a:ext cx="1394950" cy="676430"/>
      </dsp:txXfrm>
    </dsp:sp>
    <dsp:sp modelId="{41AEC643-04D4-4A18-8F82-8BA1D43A1C2C}">
      <dsp:nvSpPr>
        <dsp:cNvPr id="0" name=""/>
        <dsp:cNvSpPr/>
      </dsp:nvSpPr>
      <dsp:spPr>
        <a:xfrm>
          <a:off x="4570277" y="3655706"/>
          <a:ext cx="5748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4816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3315" y="3652718"/>
        <a:ext cx="28740" cy="28740"/>
      </dsp:txXfrm>
    </dsp:sp>
    <dsp:sp modelId="{0E53C235-A383-4297-8C94-0102132E5FB7}">
      <dsp:nvSpPr>
        <dsp:cNvPr id="0" name=""/>
        <dsp:cNvSpPr/>
      </dsp:nvSpPr>
      <dsp:spPr>
        <a:xfrm>
          <a:off x="5145093" y="3307828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Económicas </a:t>
          </a:r>
        </a:p>
      </dsp:txBody>
      <dsp:txXfrm>
        <a:off x="5166138" y="3328873"/>
        <a:ext cx="1394950" cy="676430"/>
      </dsp:txXfrm>
    </dsp:sp>
    <dsp:sp modelId="{9F55D5DD-D38E-43E0-82C0-D2A036E62801}">
      <dsp:nvSpPr>
        <dsp:cNvPr id="0" name=""/>
        <dsp:cNvSpPr/>
      </dsp:nvSpPr>
      <dsp:spPr>
        <a:xfrm rot="3310531">
          <a:off x="4354400" y="4068856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4055073"/>
        <a:ext cx="50328" cy="50328"/>
      </dsp:txXfrm>
    </dsp:sp>
    <dsp:sp modelId="{4B1BFC46-C02E-4BE3-9922-E9398A321155}">
      <dsp:nvSpPr>
        <dsp:cNvPr id="0" name=""/>
        <dsp:cNvSpPr/>
      </dsp:nvSpPr>
      <dsp:spPr>
        <a:xfrm>
          <a:off x="5145093" y="4134126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Sociales </a:t>
          </a:r>
        </a:p>
      </dsp:txBody>
      <dsp:txXfrm>
        <a:off x="5166138" y="4155171"/>
        <a:ext cx="1394950" cy="676430"/>
      </dsp:txXfrm>
    </dsp:sp>
    <dsp:sp modelId="{21F82C17-AAB0-4D0E-A244-3F87AA6E0CF6}">
      <dsp:nvSpPr>
        <dsp:cNvPr id="0" name=""/>
        <dsp:cNvSpPr/>
      </dsp:nvSpPr>
      <dsp:spPr>
        <a:xfrm rot="4467012">
          <a:off x="1773714" y="4275430"/>
          <a:ext cx="214422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144229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2792223" y="4233206"/>
        <a:ext cx="107211" cy="107211"/>
      </dsp:txXfrm>
    </dsp:sp>
    <dsp:sp modelId="{6780A101-E524-41B0-A512-CA5E9472D697}">
      <dsp:nvSpPr>
        <dsp:cNvPr id="0" name=""/>
        <dsp:cNvSpPr/>
      </dsp:nvSpPr>
      <dsp:spPr>
        <a:xfrm>
          <a:off x="3133237" y="4960425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Estadísticas especiales</a:t>
          </a:r>
        </a:p>
      </dsp:txBody>
      <dsp:txXfrm>
        <a:off x="3154282" y="4981470"/>
        <a:ext cx="1394950" cy="676430"/>
      </dsp:txXfrm>
    </dsp:sp>
    <dsp:sp modelId="{CCC04C68-BBA0-4114-AFE0-5EE970888877}">
      <dsp:nvSpPr>
        <dsp:cNvPr id="0" name=""/>
        <dsp:cNvSpPr/>
      </dsp:nvSpPr>
      <dsp:spPr>
        <a:xfrm>
          <a:off x="4570277" y="5308303"/>
          <a:ext cx="5748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4816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3315" y="5305314"/>
        <a:ext cx="28740" cy="28740"/>
      </dsp:txXfrm>
    </dsp:sp>
    <dsp:sp modelId="{CE493346-2FAF-403E-BCF1-69F171C9A386}">
      <dsp:nvSpPr>
        <dsp:cNvPr id="0" name=""/>
        <dsp:cNvSpPr/>
      </dsp:nvSpPr>
      <dsp:spPr>
        <a:xfrm>
          <a:off x="5145093" y="4960425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Cruce de variables</a:t>
          </a:r>
        </a:p>
      </dsp:txBody>
      <dsp:txXfrm>
        <a:off x="5166138" y="4981470"/>
        <a:ext cx="1394950" cy="67643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AF879-1B27-4161-B037-DEDFD9409DFE}">
      <dsp:nvSpPr>
        <dsp:cNvPr id="0" name=""/>
        <dsp:cNvSpPr/>
      </dsp:nvSpPr>
      <dsp:spPr>
        <a:xfrm>
          <a:off x="1121380" y="2894679"/>
          <a:ext cx="1437040" cy="718520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Estadísticas Agrícolas</a:t>
          </a:r>
        </a:p>
      </dsp:txBody>
      <dsp:txXfrm>
        <a:off x="1142425" y="2915724"/>
        <a:ext cx="1394950" cy="676430"/>
      </dsp:txXfrm>
    </dsp:sp>
    <dsp:sp modelId="{68568948-696E-46D6-A7E0-0EADC877C5CE}">
      <dsp:nvSpPr>
        <dsp:cNvPr id="0" name=""/>
        <dsp:cNvSpPr/>
      </dsp:nvSpPr>
      <dsp:spPr>
        <a:xfrm rot="17132988">
          <a:off x="1773714" y="2209684"/>
          <a:ext cx="214422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144229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2792223" y="2167461"/>
        <a:ext cx="107211" cy="107211"/>
      </dsp:txXfrm>
    </dsp:sp>
    <dsp:sp modelId="{A7C4102C-B02E-4BC4-8E0C-139C145B6471}">
      <dsp:nvSpPr>
        <dsp:cNvPr id="0" name=""/>
        <dsp:cNvSpPr/>
      </dsp:nvSpPr>
      <dsp:spPr>
        <a:xfrm>
          <a:off x="3133237" y="828933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Cultivos permanentes (fruticultura)</a:t>
          </a:r>
        </a:p>
      </dsp:txBody>
      <dsp:txXfrm>
        <a:off x="3154282" y="849978"/>
        <a:ext cx="1394950" cy="676430"/>
      </dsp:txXfrm>
    </dsp:sp>
    <dsp:sp modelId="{85759BA3-5067-4900-9964-F72C7D6BE9EE}">
      <dsp:nvSpPr>
        <dsp:cNvPr id="0" name=""/>
        <dsp:cNvSpPr/>
      </dsp:nvSpPr>
      <dsp:spPr>
        <a:xfrm rot="18289469">
          <a:off x="4354400" y="763662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749880"/>
        <a:ext cx="50328" cy="50328"/>
      </dsp:txXfrm>
    </dsp:sp>
    <dsp:sp modelId="{9BD1E42F-892D-4D53-93C5-C44E090D355B}">
      <dsp:nvSpPr>
        <dsp:cNvPr id="0" name=""/>
        <dsp:cNvSpPr/>
      </dsp:nvSpPr>
      <dsp:spPr>
        <a:xfrm>
          <a:off x="5145093" y="2635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Productivas</a:t>
          </a:r>
        </a:p>
      </dsp:txBody>
      <dsp:txXfrm>
        <a:off x="5166138" y="23680"/>
        <a:ext cx="1394950" cy="676430"/>
      </dsp:txXfrm>
    </dsp:sp>
    <dsp:sp modelId="{B987755C-703E-49B7-9E51-F7EC01CF67A4}">
      <dsp:nvSpPr>
        <dsp:cNvPr id="0" name=""/>
        <dsp:cNvSpPr/>
      </dsp:nvSpPr>
      <dsp:spPr>
        <a:xfrm rot="122113">
          <a:off x="4570095" y="1187054"/>
          <a:ext cx="57681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6818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4084" y="1184015"/>
        <a:ext cx="28840" cy="28840"/>
      </dsp:txXfrm>
    </dsp:sp>
    <dsp:sp modelId="{1F99BFCB-0251-4B40-9EAF-82862CB0AB50}">
      <dsp:nvSpPr>
        <dsp:cNvPr id="0" name=""/>
        <dsp:cNvSpPr/>
      </dsp:nvSpPr>
      <dsp:spPr>
        <a:xfrm>
          <a:off x="5146732" y="849418"/>
          <a:ext cx="1439885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Económicas</a:t>
          </a:r>
        </a:p>
      </dsp:txBody>
      <dsp:txXfrm>
        <a:off x="5167777" y="870463"/>
        <a:ext cx="1397795" cy="676430"/>
      </dsp:txXfrm>
    </dsp:sp>
    <dsp:sp modelId="{9D88CD33-27C0-4678-BA30-41A0C45F5968}">
      <dsp:nvSpPr>
        <dsp:cNvPr id="0" name=""/>
        <dsp:cNvSpPr/>
      </dsp:nvSpPr>
      <dsp:spPr>
        <a:xfrm rot="3310531">
          <a:off x="4354400" y="1589961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1576178"/>
        <a:ext cx="50328" cy="50328"/>
      </dsp:txXfrm>
    </dsp:sp>
    <dsp:sp modelId="{20CEF56D-F1FD-45B8-A194-C9E1A8DA222F}">
      <dsp:nvSpPr>
        <dsp:cNvPr id="0" name=""/>
        <dsp:cNvSpPr/>
      </dsp:nvSpPr>
      <dsp:spPr>
        <a:xfrm>
          <a:off x="5145093" y="1655232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Sociales</a:t>
          </a:r>
        </a:p>
      </dsp:txBody>
      <dsp:txXfrm>
        <a:off x="5166138" y="1676277"/>
        <a:ext cx="1394950" cy="676430"/>
      </dsp:txXfrm>
    </dsp:sp>
    <dsp:sp modelId="{60E31E21-7C6C-4F4D-B19F-E72EB4B267B7}">
      <dsp:nvSpPr>
        <dsp:cNvPr id="0" name=""/>
        <dsp:cNvSpPr/>
      </dsp:nvSpPr>
      <dsp:spPr>
        <a:xfrm rot="2142401">
          <a:off x="2491884" y="3449132"/>
          <a:ext cx="70788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07888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2828131" y="3442817"/>
        <a:ext cx="35394" cy="35394"/>
      </dsp:txXfrm>
    </dsp:sp>
    <dsp:sp modelId="{CFB6D4BD-B074-441D-B5E5-B50A306B39B2}">
      <dsp:nvSpPr>
        <dsp:cNvPr id="0" name=""/>
        <dsp:cNvSpPr/>
      </dsp:nvSpPr>
      <dsp:spPr>
        <a:xfrm>
          <a:off x="3133237" y="3307828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Cultivos anuales (cereales, legumbres, tubérculos, industriales y hortalizas)</a:t>
          </a:r>
        </a:p>
      </dsp:txBody>
      <dsp:txXfrm>
        <a:off x="3154282" y="3328873"/>
        <a:ext cx="1394950" cy="676430"/>
      </dsp:txXfrm>
    </dsp:sp>
    <dsp:sp modelId="{98A0E37C-6031-4E24-AB85-2A1249FBE66C}">
      <dsp:nvSpPr>
        <dsp:cNvPr id="0" name=""/>
        <dsp:cNvSpPr/>
      </dsp:nvSpPr>
      <dsp:spPr>
        <a:xfrm rot="18289469">
          <a:off x="4354400" y="3242557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3228775"/>
        <a:ext cx="50328" cy="50328"/>
      </dsp:txXfrm>
    </dsp:sp>
    <dsp:sp modelId="{419843B5-3C71-409E-9864-5B9DE3338658}">
      <dsp:nvSpPr>
        <dsp:cNvPr id="0" name=""/>
        <dsp:cNvSpPr/>
      </dsp:nvSpPr>
      <dsp:spPr>
        <a:xfrm>
          <a:off x="5145093" y="2481530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Productivas</a:t>
          </a:r>
        </a:p>
      </dsp:txBody>
      <dsp:txXfrm>
        <a:off x="5166138" y="2502575"/>
        <a:ext cx="1394950" cy="676430"/>
      </dsp:txXfrm>
    </dsp:sp>
    <dsp:sp modelId="{41AEC643-04D4-4A18-8F82-8BA1D43A1C2C}">
      <dsp:nvSpPr>
        <dsp:cNvPr id="0" name=""/>
        <dsp:cNvSpPr/>
      </dsp:nvSpPr>
      <dsp:spPr>
        <a:xfrm>
          <a:off x="4570277" y="3655706"/>
          <a:ext cx="5748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4816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3315" y="3652718"/>
        <a:ext cx="28740" cy="28740"/>
      </dsp:txXfrm>
    </dsp:sp>
    <dsp:sp modelId="{0E53C235-A383-4297-8C94-0102132E5FB7}">
      <dsp:nvSpPr>
        <dsp:cNvPr id="0" name=""/>
        <dsp:cNvSpPr/>
      </dsp:nvSpPr>
      <dsp:spPr>
        <a:xfrm>
          <a:off x="5145093" y="3307828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Económicas </a:t>
          </a:r>
        </a:p>
      </dsp:txBody>
      <dsp:txXfrm>
        <a:off x="5166138" y="3328873"/>
        <a:ext cx="1394950" cy="676430"/>
      </dsp:txXfrm>
    </dsp:sp>
    <dsp:sp modelId="{9F55D5DD-D38E-43E0-82C0-D2A036E62801}">
      <dsp:nvSpPr>
        <dsp:cNvPr id="0" name=""/>
        <dsp:cNvSpPr/>
      </dsp:nvSpPr>
      <dsp:spPr>
        <a:xfrm rot="3310531">
          <a:off x="4354400" y="4068856"/>
          <a:ext cx="10065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06569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32521" y="4055073"/>
        <a:ext cx="50328" cy="50328"/>
      </dsp:txXfrm>
    </dsp:sp>
    <dsp:sp modelId="{4B1BFC46-C02E-4BE3-9922-E9398A321155}">
      <dsp:nvSpPr>
        <dsp:cNvPr id="0" name=""/>
        <dsp:cNvSpPr/>
      </dsp:nvSpPr>
      <dsp:spPr>
        <a:xfrm>
          <a:off x="5145093" y="4134126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Sociales </a:t>
          </a:r>
        </a:p>
      </dsp:txBody>
      <dsp:txXfrm>
        <a:off x="5166138" y="4155171"/>
        <a:ext cx="1394950" cy="676430"/>
      </dsp:txXfrm>
    </dsp:sp>
    <dsp:sp modelId="{21F82C17-AAB0-4D0E-A244-3F87AA6E0CF6}">
      <dsp:nvSpPr>
        <dsp:cNvPr id="0" name=""/>
        <dsp:cNvSpPr/>
      </dsp:nvSpPr>
      <dsp:spPr>
        <a:xfrm rot="4467012">
          <a:off x="1773714" y="4275430"/>
          <a:ext cx="214422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144229" y="1138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700" kern="1200"/>
        </a:p>
      </dsp:txBody>
      <dsp:txXfrm>
        <a:off x="2792223" y="4233206"/>
        <a:ext cx="107211" cy="107211"/>
      </dsp:txXfrm>
    </dsp:sp>
    <dsp:sp modelId="{6780A101-E524-41B0-A512-CA5E9472D697}">
      <dsp:nvSpPr>
        <dsp:cNvPr id="0" name=""/>
        <dsp:cNvSpPr/>
      </dsp:nvSpPr>
      <dsp:spPr>
        <a:xfrm>
          <a:off x="3133237" y="4960425"/>
          <a:ext cx="1437040" cy="718520"/>
        </a:xfrm>
        <a:prstGeom prst="roundRect">
          <a:avLst>
            <a:gd name="adj" fmla="val 10000"/>
          </a:avLst>
        </a:prstGeom>
        <a:solidFill>
          <a:srgbClr val="FF66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Estadísticas especiales</a:t>
          </a:r>
        </a:p>
      </dsp:txBody>
      <dsp:txXfrm>
        <a:off x="3154282" y="4981470"/>
        <a:ext cx="1394950" cy="676430"/>
      </dsp:txXfrm>
    </dsp:sp>
    <dsp:sp modelId="{CCC04C68-BBA0-4114-AFE0-5EE970888877}">
      <dsp:nvSpPr>
        <dsp:cNvPr id="0" name=""/>
        <dsp:cNvSpPr/>
      </dsp:nvSpPr>
      <dsp:spPr>
        <a:xfrm>
          <a:off x="4570277" y="5308303"/>
          <a:ext cx="5748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74816" y="113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4843315" y="5305314"/>
        <a:ext cx="28740" cy="28740"/>
      </dsp:txXfrm>
    </dsp:sp>
    <dsp:sp modelId="{CE493346-2FAF-403E-BCF1-69F171C9A386}">
      <dsp:nvSpPr>
        <dsp:cNvPr id="0" name=""/>
        <dsp:cNvSpPr/>
      </dsp:nvSpPr>
      <dsp:spPr>
        <a:xfrm>
          <a:off x="5145093" y="4960425"/>
          <a:ext cx="1437040" cy="71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Cruce de variables</a:t>
          </a:r>
        </a:p>
      </dsp:txBody>
      <dsp:txXfrm>
        <a:off x="5166138" y="4981470"/>
        <a:ext cx="1394950" cy="6764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C3F7C6-3657-480E-A391-F6B853709044}">
      <dsp:nvSpPr>
        <dsp:cNvPr id="0" name=""/>
        <dsp:cNvSpPr/>
      </dsp:nvSpPr>
      <dsp:spPr>
        <a:xfrm>
          <a:off x="2135243" y="1092992"/>
          <a:ext cx="766097" cy="657828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430" rIns="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kern="1200" dirty="0"/>
            <a:t>Frutos de hueso</a:t>
          </a:r>
        </a:p>
      </dsp:txBody>
      <dsp:txXfrm>
        <a:off x="2253903" y="1194883"/>
        <a:ext cx="528777" cy="454046"/>
      </dsp:txXfrm>
    </dsp:sp>
    <dsp:sp modelId="{637F14BD-33B7-4F57-BB36-BA503105EB23}">
      <dsp:nvSpPr>
        <dsp:cNvPr id="0" name=""/>
        <dsp:cNvSpPr/>
      </dsp:nvSpPr>
      <dsp:spPr>
        <a:xfrm>
          <a:off x="2153522" y="1387069"/>
          <a:ext cx="89364" cy="77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F14148-65C8-42A8-A170-F3D993EA2875}">
      <dsp:nvSpPr>
        <dsp:cNvPr id="0" name=""/>
        <dsp:cNvSpPr/>
      </dsp:nvSpPr>
      <dsp:spPr>
        <a:xfrm>
          <a:off x="1475976" y="729240"/>
          <a:ext cx="766097" cy="65782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29D43D-CDA3-4664-A896-B08C88FE30C1}">
      <dsp:nvSpPr>
        <dsp:cNvPr id="0" name=""/>
        <dsp:cNvSpPr/>
      </dsp:nvSpPr>
      <dsp:spPr>
        <a:xfrm>
          <a:off x="2000790" y="1299788"/>
          <a:ext cx="89364" cy="77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A40104-6C56-4040-91EE-F4086BC0FCD7}">
      <dsp:nvSpPr>
        <dsp:cNvPr id="0" name=""/>
        <dsp:cNvSpPr/>
      </dsp:nvSpPr>
      <dsp:spPr>
        <a:xfrm>
          <a:off x="2794510" y="727256"/>
          <a:ext cx="766097" cy="657828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430" rIns="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kern="1200" dirty="0"/>
            <a:t>Frutos de pepita</a:t>
          </a:r>
        </a:p>
      </dsp:txBody>
      <dsp:txXfrm>
        <a:off x="2913170" y="829147"/>
        <a:ext cx="528777" cy="454046"/>
      </dsp:txXfrm>
    </dsp:sp>
    <dsp:sp modelId="{62A19B29-6966-4A4D-97F4-31AAA4076B55}">
      <dsp:nvSpPr>
        <dsp:cNvPr id="0" name=""/>
        <dsp:cNvSpPr/>
      </dsp:nvSpPr>
      <dsp:spPr>
        <a:xfrm>
          <a:off x="3321761" y="1296317"/>
          <a:ext cx="89364" cy="77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6A6F1D-3998-4C00-94F5-56DD77435867}">
      <dsp:nvSpPr>
        <dsp:cNvPr id="0" name=""/>
        <dsp:cNvSpPr/>
      </dsp:nvSpPr>
      <dsp:spPr>
        <a:xfrm>
          <a:off x="3453370" y="1091504"/>
          <a:ext cx="766097" cy="65782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BDB8B1-893F-4AE1-AFD0-31B0C98766B5}">
      <dsp:nvSpPr>
        <dsp:cNvPr id="0" name=""/>
        <dsp:cNvSpPr/>
      </dsp:nvSpPr>
      <dsp:spPr>
        <a:xfrm>
          <a:off x="3472056" y="1384341"/>
          <a:ext cx="89364" cy="77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4A28AD-8A87-4796-9168-7145410B7625}">
      <dsp:nvSpPr>
        <dsp:cNvPr id="0" name=""/>
        <dsp:cNvSpPr/>
      </dsp:nvSpPr>
      <dsp:spPr>
        <a:xfrm>
          <a:off x="2135243" y="365735"/>
          <a:ext cx="766097" cy="657828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430" rIns="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kern="1200" dirty="0"/>
            <a:t>Cítricos</a:t>
          </a:r>
        </a:p>
      </dsp:txBody>
      <dsp:txXfrm>
        <a:off x="2253903" y="467626"/>
        <a:ext cx="528777" cy="454046"/>
      </dsp:txXfrm>
    </dsp:sp>
    <dsp:sp modelId="{209EA0AF-2099-4BBC-998F-CB3285071A04}">
      <dsp:nvSpPr>
        <dsp:cNvPr id="0" name=""/>
        <dsp:cNvSpPr/>
      </dsp:nvSpPr>
      <dsp:spPr>
        <a:xfrm>
          <a:off x="2656807" y="374662"/>
          <a:ext cx="89364" cy="77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E1676F-DD7E-4FBB-B25E-B07E134ED6AF}">
      <dsp:nvSpPr>
        <dsp:cNvPr id="0" name=""/>
        <dsp:cNvSpPr/>
      </dsp:nvSpPr>
      <dsp:spPr>
        <a:xfrm>
          <a:off x="2794510" y="0"/>
          <a:ext cx="766097" cy="65782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C5201-5B35-4756-BE53-66CC98793C92}">
      <dsp:nvSpPr>
        <dsp:cNvPr id="0" name=""/>
        <dsp:cNvSpPr/>
      </dsp:nvSpPr>
      <dsp:spPr>
        <a:xfrm>
          <a:off x="2816039" y="291349"/>
          <a:ext cx="89364" cy="77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9EEEDD-D80E-4469-81DC-4AE147272E89}">
      <dsp:nvSpPr>
        <dsp:cNvPr id="0" name=""/>
        <dsp:cNvSpPr/>
      </dsp:nvSpPr>
      <dsp:spPr>
        <a:xfrm>
          <a:off x="3453370" y="364248"/>
          <a:ext cx="766097" cy="657828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430" rIns="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kern="1200" dirty="0"/>
            <a:t>Frutos secos</a:t>
          </a:r>
        </a:p>
      </dsp:txBody>
      <dsp:txXfrm>
        <a:off x="3572030" y="466139"/>
        <a:ext cx="528777" cy="454046"/>
      </dsp:txXfrm>
    </dsp:sp>
    <dsp:sp modelId="{9F993BB3-9458-47FE-B0A9-398CC433BE28}">
      <dsp:nvSpPr>
        <dsp:cNvPr id="0" name=""/>
        <dsp:cNvSpPr/>
      </dsp:nvSpPr>
      <dsp:spPr>
        <a:xfrm>
          <a:off x="4116293" y="655845"/>
          <a:ext cx="89364" cy="77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4D07CC-D589-49A5-A251-3F88923874CD}">
      <dsp:nvSpPr>
        <dsp:cNvPr id="0" name=""/>
        <dsp:cNvSpPr/>
      </dsp:nvSpPr>
      <dsp:spPr>
        <a:xfrm>
          <a:off x="4112637" y="734199"/>
          <a:ext cx="766097" cy="65782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2F2FDE-4524-4E16-8EB6-9F4405229BC0}">
      <dsp:nvSpPr>
        <dsp:cNvPr id="0" name=""/>
        <dsp:cNvSpPr/>
      </dsp:nvSpPr>
      <dsp:spPr>
        <a:xfrm>
          <a:off x="4262119" y="745853"/>
          <a:ext cx="89364" cy="77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751EBB-EE02-4ECF-9621-5BE5B6397EFA}">
      <dsp:nvSpPr>
        <dsp:cNvPr id="0" name=""/>
        <dsp:cNvSpPr/>
      </dsp:nvSpPr>
      <dsp:spPr>
        <a:xfrm>
          <a:off x="4112637" y="6942"/>
          <a:ext cx="766097" cy="657828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430" rIns="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kern="1200" dirty="0" err="1"/>
            <a:t>Berries</a:t>
          </a:r>
          <a:endParaRPr lang="es-CL" sz="900" kern="1200" dirty="0"/>
        </a:p>
      </dsp:txBody>
      <dsp:txXfrm>
        <a:off x="4231297" y="108833"/>
        <a:ext cx="528777" cy="454046"/>
      </dsp:txXfrm>
    </dsp:sp>
    <dsp:sp modelId="{8ED78E41-1821-4759-BD4B-A75CE0620E33}">
      <dsp:nvSpPr>
        <dsp:cNvPr id="0" name=""/>
        <dsp:cNvSpPr/>
      </dsp:nvSpPr>
      <dsp:spPr>
        <a:xfrm>
          <a:off x="4775559" y="301763"/>
          <a:ext cx="89364" cy="77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1031E3-EF27-4AD3-91C2-EDC6F71F6E43}">
      <dsp:nvSpPr>
        <dsp:cNvPr id="0" name=""/>
        <dsp:cNvSpPr/>
      </dsp:nvSpPr>
      <dsp:spPr>
        <a:xfrm>
          <a:off x="4771904" y="373918"/>
          <a:ext cx="766097" cy="65782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9BE055-AF88-42AF-BF3D-9DAEBF466A1E}">
      <dsp:nvSpPr>
        <dsp:cNvPr id="0" name=""/>
        <dsp:cNvSpPr/>
      </dsp:nvSpPr>
      <dsp:spPr>
        <a:xfrm>
          <a:off x="4924636" y="388547"/>
          <a:ext cx="89364" cy="77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094974-69F7-4196-89B9-BD796CCDBBA2}">
      <dsp:nvSpPr>
        <dsp:cNvPr id="0" name=""/>
        <dsp:cNvSpPr/>
      </dsp:nvSpPr>
      <dsp:spPr>
        <a:xfrm>
          <a:off x="4771904" y="1099935"/>
          <a:ext cx="766097" cy="657828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430" rIns="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kern="1200" dirty="0"/>
            <a:t>Frutos oleaginoso</a:t>
          </a:r>
        </a:p>
      </dsp:txBody>
      <dsp:txXfrm>
        <a:off x="4890564" y="1201826"/>
        <a:ext cx="528777" cy="454046"/>
      </dsp:txXfrm>
    </dsp:sp>
    <dsp:sp modelId="{95FF9213-FA5B-4CAD-AAB5-B83A90AA5FD8}">
      <dsp:nvSpPr>
        <dsp:cNvPr id="0" name=""/>
        <dsp:cNvSpPr/>
      </dsp:nvSpPr>
      <dsp:spPr>
        <a:xfrm>
          <a:off x="4923823" y="1676186"/>
          <a:ext cx="89364" cy="77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CA190F-FF1A-404E-B52C-94EA16D1D32B}">
      <dsp:nvSpPr>
        <dsp:cNvPr id="0" name=""/>
        <dsp:cNvSpPr/>
      </dsp:nvSpPr>
      <dsp:spPr>
        <a:xfrm>
          <a:off x="4112637" y="1460216"/>
          <a:ext cx="766097" cy="65782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A891FD-2AD6-4DA9-925F-EF647707184A}">
      <dsp:nvSpPr>
        <dsp:cNvPr id="0" name=""/>
        <dsp:cNvSpPr/>
      </dsp:nvSpPr>
      <dsp:spPr>
        <a:xfrm>
          <a:off x="4781652" y="1748837"/>
          <a:ext cx="89364" cy="77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A26398-85A2-475C-A295-3C8221C11D94}">
      <dsp:nvSpPr>
        <dsp:cNvPr id="0" name=""/>
        <dsp:cNvSpPr/>
      </dsp:nvSpPr>
      <dsp:spPr>
        <a:xfrm>
          <a:off x="2793697" y="1456001"/>
          <a:ext cx="766097" cy="657828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430" rIns="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kern="1200" dirty="0" err="1"/>
            <a:t>Fruos</a:t>
          </a:r>
          <a:r>
            <a:rPr lang="es-CL" sz="900" kern="1200" dirty="0"/>
            <a:t> tropicales</a:t>
          </a:r>
        </a:p>
      </dsp:txBody>
      <dsp:txXfrm>
        <a:off x="2912357" y="1557892"/>
        <a:ext cx="528777" cy="454046"/>
      </dsp:txXfrm>
    </dsp:sp>
    <dsp:sp modelId="{03007E57-0681-4F24-9A6D-2468DF7664BD}">
      <dsp:nvSpPr>
        <dsp:cNvPr id="0" name=""/>
        <dsp:cNvSpPr/>
      </dsp:nvSpPr>
      <dsp:spPr>
        <a:xfrm>
          <a:off x="2815632" y="1747598"/>
          <a:ext cx="89364" cy="77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B2B071-EE9D-4E96-982D-EC7BA997463D}">
      <dsp:nvSpPr>
        <dsp:cNvPr id="0" name=""/>
        <dsp:cNvSpPr/>
      </dsp:nvSpPr>
      <dsp:spPr>
        <a:xfrm>
          <a:off x="2134837" y="1821737"/>
          <a:ext cx="766097" cy="657828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80E772-9835-448F-9388-B05E268BA674}">
      <dsp:nvSpPr>
        <dsp:cNvPr id="0" name=""/>
        <dsp:cNvSpPr/>
      </dsp:nvSpPr>
      <dsp:spPr>
        <a:xfrm>
          <a:off x="2655995" y="1830911"/>
          <a:ext cx="89364" cy="77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0"/>
          <a:ext cx="3360924" cy="4492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Superficie </a:t>
          </a:r>
        </a:p>
      </dsp:txBody>
      <dsp:txXfrm>
        <a:off x="21932" y="21932"/>
        <a:ext cx="3317060" cy="405416"/>
      </dsp:txXfrm>
    </dsp:sp>
    <dsp:sp modelId="{90856683-601C-410D-AFB2-CB3309964541}">
      <dsp:nvSpPr>
        <dsp:cNvPr id="0" name=""/>
        <dsp:cNvSpPr/>
      </dsp:nvSpPr>
      <dsp:spPr>
        <a:xfrm>
          <a:off x="0" y="567557"/>
          <a:ext cx="3360924" cy="449280"/>
        </a:xfrm>
        <a:prstGeom prst="roundRect">
          <a:avLst/>
        </a:prstGeom>
        <a:solidFill>
          <a:schemeClr val="accent3">
            <a:hueOff val="387228"/>
            <a:satOff val="14286"/>
            <a:lumOff val="-21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Rendimiento</a:t>
          </a:r>
        </a:p>
      </dsp:txBody>
      <dsp:txXfrm>
        <a:off x="21932" y="589489"/>
        <a:ext cx="3317060" cy="405416"/>
      </dsp:txXfrm>
    </dsp:sp>
    <dsp:sp modelId="{F98FB22C-E1F7-48CE-84EF-E8A89142A6F9}">
      <dsp:nvSpPr>
        <dsp:cNvPr id="0" name=""/>
        <dsp:cNvSpPr/>
      </dsp:nvSpPr>
      <dsp:spPr>
        <a:xfrm>
          <a:off x="0" y="1085957"/>
          <a:ext cx="3360924" cy="449280"/>
        </a:xfrm>
        <a:prstGeom prst="roundRect">
          <a:avLst/>
        </a:prstGeom>
        <a:solidFill>
          <a:schemeClr val="accent3">
            <a:hueOff val="774457"/>
            <a:satOff val="28571"/>
            <a:lumOff val="-42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Exportaciones</a:t>
          </a:r>
        </a:p>
      </dsp:txBody>
      <dsp:txXfrm>
        <a:off x="21932" y="1107889"/>
        <a:ext cx="3317060" cy="405416"/>
      </dsp:txXfrm>
    </dsp:sp>
    <dsp:sp modelId="{072211A0-E797-4378-AF32-CC9123B72DBE}">
      <dsp:nvSpPr>
        <dsp:cNvPr id="0" name=""/>
        <dsp:cNvSpPr/>
      </dsp:nvSpPr>
      <dsp:spPr>
        <a:xfrm>
          <a:off x="0" y="1604357"/>
          <a:ext cx="3360924" cy="449280"/>
        </a:xfrm>
        <a:prstGeom prst="roundRect">
          <a:avLst/>
        </a:prstGeom>
        <a:solidFill>
          <a:schemeClr val="accent3">
            <a:hueOff val="1161685"/>
            <a:satOff val="42857"/>
            <a:lumOff val="-63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Importaciones </a:t>
          </a:r>
        </a:p>
      </dsp:txBody>
      <dsp:txXfrm>
        <a:off x="21932" y="1626289"/>
        <a:ext cx="3317060" cy="405416"/>
      </dsp:txXfrm>
    </dsp:sp>
    <dsp:sp modelId="{70CD446C-BE44-44E3-B882-1B82565D2144}">
      <dsp:nvSpPr>
        <dsp:cNvPr id="0" name=""/>
        <dsp:cNvSpPr/>
      </dsp:nvSpPr>
      <dsp:spPr>
        <a:xfrm>
          <a:off x="0" y="2122757"/>
          <a:ext cx="3360924" cy="449280"/>
        </a:xfrm>
        <a:prstGeom prst="roundRect">
          <a:avLst/>
        </a:prstGeom>
        <a:solidFill>
          <a:schemeClr val="accent3">
            <a:hueOff val="1548914"/>
            <a:satOff val="57143"/>
            <a:lumOff val="-84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strike="noStrike" kern="1200" dirty="0"/>
            <a:t>Precios (mercados mayoristas</a:t>
          </a:r>
        </a:p>
      </dsp:txBody>
      <dsp:txXfrm>
        <a:off x="21932" y="2144689"/>
        <a:ext cx="3317060" cy="405416"/>
      </dsp:txXfrm>
    </dsp:sp>
    <dsp:sp modelId="{62194439-271A-4CD3-985F-C25D442E1B7A}">
      <dsp:nvSpPr>
        <dsp:cNvPr id="0" name=""/>
        <dsp:cNvSpPr/>
      </dsp:nvSpPr>
      <dsp:spPr>
        <a:xfrm>
          <a:off x="0" y="2641158"/>
          <a:ext cx="3360924" cy="449280"/>
        </a:xfrm>
        <a:prstGeom prst="roundRect">
          <a:avLst/>
        </a:prstGeom>
        <a:solidFill>
          <a:schemeClr val="accent3">
            <a:hueOff val="1936142"/>
            <a:satOff val="71429"/>
            <a:lumOff val="-105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strike="noStrike" kern="1200" dirty="0"/>
            <a:t>Empleo</a:t>
          </a:r>
          <a:r>
            <a:rPr lang="es-CL" sz="1400" kern="1200" dirty="0"/>
            <a:t> </a:t>
          </a:r>
        </a:p>
      </dsp:txBody>
      <dsp:txXfrm>
        <a:off x="21932" y="2663090"/>
        <a:ext cx="3317060" cy="405416"/>
      </dsp:txXfrm>
    </dsp:sp>
    <dsp:sp modelId="{A403C302-889C-407C-BA8F-E75766823292}">
      <dsp:nvSpPr>
        <dsp:cNvPr id="0" name=""/>
        <dsp:cNvSpPr/>
      </dsp:nvSpPr>
      <dsp:spPr>
        <a:xfrm>
          <a:off x="0" y="3159558"/>
          <a:ext cx="3360924" cy="449280"/>
        </a:xfrm>
        <a:prstGeom prst="roundRect">
          <a:avLst/>
        </a:prstGeom>
        <a:solidFill>
          <a:schemeClr val="accent3">
            <a:hueOff val="2323371"/>
            <a:satOff val="85714"/>
            <a:lumOff val="-126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>
              <a:solidFill>
                <a:srgbClr val="FFFF00"/>
              </a:solidFill>
            </a:rPr>
            <a:t>Relación empleo y superficie </a:t>
          </a:r>
        </a:p>
      </dsp:txBody>
      <dsp:txXfrm>
        <a:off x="21932" y="3181490"/>
        <a:ext cx="3317060" cy="405416"/>
      </dsp:txXfrm>
    </dsp:sp>
    <dsp:sp modelId="{49427AD6-4308-47C9-AEA4-3C6F86D809B8}">
      <dsp:nvSpPr>
        <dsp:cNvPr id="0" name=""/>
        <dsp:cNvSpPr/>
      </dsp:nvSpPr>
      <dsp:spPr>
        <a:xfrm>
          <a:off x="0" y="3721417"/>
          <a:ext cx="3360924" cy="44928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>
              <a:solidFill>
                <a:srgbClr val="FFFF00"/>
              </a:solidFill>
            </a:rPr>
            <a:t>Principales cultivos anuales</a:t>
          </a:r>
        </a:p>
      </dsp:txBody>
      <dsp:txXfrm>
        <a:off x="21932" y="3743349"/>
        <a:ext cx="3317060" cy="4054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C3F7C6-3657-480E-A391-F6B853709044}">
      <dsp:nvSpPr>
        <dsp:cNvPr id="0" name=""/>
        <dsp:cNvSpPr/>
      </dsp:nvSpPr>
      <dsp:spPr>
        <a:xfrm>
          <a:off x="1246355" y="2685121"/>
          <a:ext cx="1448322" cy="1243427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Hortalizas</a:t>
          </a:r>
        </a:p>
      </dsp:txBody>
      <dsp:txXfrm>
        <a:off x="1470667" y="2877700"/>
        <a:ext cx="999698" cy="858269"/>
      </dsp:txXfrm>
    </dsp:sp>
    <dsp:sp modelId="{637F14BD-33B7-4F57-BB36-BA503105EB23}">
      <dsp:nvSpPr>
        <dsp:cNvPr id="0" name=""/>
        <dsp:cNvSpPr/>
      </dsp:nvSpPr>
      <dsp:spPr>
        <a:xfrm>
          <a:off x="1280912" y="3241139"/>
          <a:ext cx="168945" cy="14562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F14148-65C8-42A8-A170-F3D993EA2875}">
      <dsp:nvSpPr>
        <dsp:cNvPr id="0" name=""/>
        <dsp:cNvSpPr/>
      </dsp:nvSpPr>
      <dsp:spPr>
        <a:xfrm>
          <a:off x="0" y="1997711"/>
          <a:ext cx="1448322" cy="1243427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29D43D-CDA3-4664-A896-B08C88FE30C1}">
      <dsp:nvSpPr>
        <dsp:cNvPr id="0" name=""/>
        <dsp:cNvSpPr/>
      </dsp:nvSpPr>
      <dsp:spPr>
        <a:xfrm>
          <a:off x="992169" y="3075989"/>
          <a:ext cx="168945" cy="14562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301178"/>
              <a:satOff val="11111"/>
              <a:lumOff val="-16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A40104-6C56-4040-91EE-F4086BC0FCD7}">
      <dsp:nvSpPr>
        <dsp:cNvPr id="0" name=""/>
        <dsp:cNvSpPr/>
      </dsp:nvSpPr>
      <dsp:spPr>
        <a:xfrm>
          <a:off x="2492711" y="1993740"/>
          <a:ext cx="1448322" cy="1243427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12700" cap="flat" cmpd="sng" algn="ctr">
          <a:solidFill>
            <a:schemeClr val="accent3">
              <a:hueOff val="677650"/>
              <a:satOff val="25000"/>
              <a:lumOff val="-36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Industriales</a:t>
          </a:r>
        </a:p>
      </dsp:txBody>
      <dsp:txXfrm>
        <a:off x="2717023" y="2186319"/>
        <a:ext cx="999698" cy="858269"/>
      </dsp:txXfrm>
    </dsp:sp>
    <dsp:sp modelId="{62A19B29-6966-4A4D-97F4-31AAA4076B55}">
      <dsp:nvSpPr>
        <dsp:cNvPr id="0" name=""/>
        <dsp:cNvSpPr/>
      </dsp:nvSpPr>
      <dsp:spPr>
        <a:xfrm>
          <a:off x="3489488" y="3069369"/>
          <a:ext cx="168945" cy="14562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602355"/>
              <a:satOff val="22222"/>
              <a:lumOff val="-32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6A6F1D-3998-4C00-94F5-56DD77435867}">
      <dsp:nvSpPr>
        <dsp:cNvPr id="0" name=""/>
        <dsp:cNvSpPr/>
      </dsp:nvSpPr>
      <dsp:spPr>
        <a:xfrm>
          <a:off x="3738298" y="2682474"/>
          <a:ext cx="1448322" cy="1243427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  <a:ln w="12700" cap="flat" cmpd="sng" algn="ctr">
          <a:solidFill>
            <a:schemeClr val="accent3">
              <a:hueOff val="677650"/>
              <a:satOff val="25000"/>
              <a:lumOff val="-36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BDB8B1-893F-4AE1-AFD0-31B0C98766B5}">
      <dsp:nvSpPr>
        <dsp:cNvPr id="0" name=""/>
        <dsp:cNvSpPr/>
      </dsp:nvSpPr>
      <dsp:spPr>
        <a:xfrm>
          <a:off x="3773623" y="3235844"/>
          <a:ext cx="168945" cy="14562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4A28AD-8A87-4796-9168-7145410B7625}">
      <dsp:nvSpPr>
        <dsp:cNvPr id="0" name=""/>
        <dsp:cNvSpPr/>
      </dsp:nvSpPr>
      <dsp:spPr>
        <a:xfrm>
          <a:off x="1246355" y="1310302"/>
          <a:ext cx="1448322" cy="1243427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Legumbres</a:t>
          </a:r>
        </a:p>
      </dsp:txBody>
      <dsp:txXfrm>
        <a:off x="1470667" y="1502881"/>
        <a:ext cx="999698" cy="858269"/>
      </dsp:txXfrm>
    </dsp:sp>
    <dsp:sp modelId="{209EA0AF-2099-4BBC-998F-CB3285071A04}">
      <dsp:nvSpPr>
        <dsp:cNvPr id="0" name=""/>
        <dsp:cNvSpPr/>
      </dsp:nvSpPr>
      <dsp:spPr>
        <a:xfrm>
          <a:off x="2238525" y="1333800"/>
          <a:ext cx="168945" cy="14562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204711"/>
              <a:satOff val="44444"/>
              <a:lumOff val="-653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E1676F-DD7E-4FBB-B25E-B07E134ED6AF}">
      <dsp:nvSpPr>
        <dsp:cNvPr id="0" name=""/>
        <dsp:cNvSpPr/>
      </dsp:nvSpPr>
      <dsp:spPr>
        <a:xfrm>
          <a:off x="2492711" y="618920"/>
          <a:ext cx="1448322" cy="1243427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C5201-5B35-4756-BE53-66CC98793C92}">
      <dsp:nvSpPr>
        <dsp:cNvPr id="0" name=""/>
        <dsp:cNvSpPr/>
      </dsp:nvSpPr>
      <dsp:spPr>
        <a:xfrm>
          <a:off x="2533411" y="1169973"/>
          <a:ext cx="168945" cy="14562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505888"/>
              <a:satOff val="55556"/>
              <a:lumOff val="-81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9EEEDD-D80E-4469-81DC-4AE147272E89}">
      <dsp:nvSpPr>
        <dsp:cNvPr id="0" name=""/>
        <dsp:cNvSpPr/>
      </dsp:nvSpPr>
      <dsp:spPr>
        <a:xfrm>
          <a:off x="3738298" y="1307654"/>
          <a:ext cx="1448322" cy="1243427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 w="12700" cap="flat" cmpd="sng" algn="ctr">
          <a:solidFill>
            <a:schemeClr val="accent3">
              <a:hueOff val="2032949"/>
              <a:satOff val="75000"/>
              <a:lumOff val="-110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Tubérculos</a:t>
          </a:r>
        </a:p>
      </dsp:txBody>
      <dsp:txXfrm>
        <a:off x="3962610" y="1500233"/>
        <a:ext cx="999698" cy="858269"/>
      </dsp:txXfrm>
    </dsp:sp>
    <dsp:sp modelId="{9F993BB3-9458-47FE-B0A9-398CC433BE28}">
      <dsp:nvSpPr>
        <dsp:cNvPr id="0" name=""/>
        <dsp:cNvSpPr/>
      </dsp:nvSpPr>
      <dsp:spPr>
        <a:xfrm>
          <a:off x="4991565" y="1858707"/>
          <a:ext cx="168945" cy="14562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4D07CC-D589-49A5-A251-3F88923874CD}">
      <dsp:nvSpPr>
        <dsp:cNvPr id="0" name=""/>
        <dsp:cNvSpPr/>
      </dsp:nvSpPr>
      <dsp:spPr>
        <a:xfrm>
          <a:off x="4984654" y="2006647"/>
          <a:ext cx="1448322" cy="1243427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8000" b="-28000"/>
          </a:stretch>
        </a:blipFill>
        <a:ln w="12700" cap="flat" cmpd="sng" algn="ctr">
          <a:solidFill>
            <a:schemeClr val="accent3">
              <a:hueOff val="2032949"/>
              <a:satOff val="75000"/>
              <a:lumOff val="-110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2F2FDE-4524-4E16-8EB6-9F4405229BC0}">
      <dsp:nvSpPr>
        <dsp:cNvPr id="0" name=""/>
        <dsp:cNvSpPr/>
      </dsp:nvSpPr>
      <dsp:spPr>
        <a:xfrm>
          <a:off x="5267253" y="2029153"/>
          <a:ext cx="168945" cy="14562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108244"/>
              <a:satOff val="77778"/>
              <a:lumOff val="-114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751EBB-EE02-4ECF-9621-5BE5B6397EFA}">
      <dsp:nvSpPr>
        <dsp:cNvPr id="0" name=""/>
        <dsp:cNvSpPr/>
      </dsp:nvSpPr>
      <dsp:spPr>
        <a:xfrm>
          <a:off x="4984654" y="632159"/>
          <a:ext cx="1448322" cy="1243427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Cereales</a:t>
          </a:r>
        </a:p>
      </dsp:txBody>
      <dsp:txXfrm>
        <a:off x="5208966" y="824738"/>
        <a:ext cx="999698" cy="858269"/>
      </dsp:txXfrm>
    </dsp:sp>
    <dsp:sp modelId="{8ED78E41-1821-4759-BD4B-A75CE0620E33}">
      <dsp:nvSpPr>
        <dsp:cNvPr id="0" name=""/>
        <dsp:cNvSpPr/>
      </dsp:nvSpPr>
      <dsp:spPr>
        <a:xfrm>
          <a:off x="6237921" y="1189500"/>
          <a:ext cx="168945" cy="14562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409421"/>
              <a:satOff val="88889"/>
              <a:lumOff val="-1307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1031E3-EF27-4AD3-91C2-EDC6F71F6E43}">
      <dsp:nvSpPr>
        <dsp:cNvPr id="0" name=""/>
        <dsp:cNvSpPr/>
      </dsp:nvSpPr>
      <dsp:spPr>
        <a:xfrm>
          <a:off x="6231009" y="1325857"/>
          <a:ext cx="1448322" cy="1243427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9BE055-AF88-42AF-BF3D-9DAEBF466A1E}">
      <dsp:nvSpPr>
        <dsp:cNvPr id="0" name=""/>
        <dsp:cNvSpPr/>
      </dsp:nvSpPr>
      <dsp:spPr>
        <a:xfrm>
          <a:off x="6519752" y="1353658"/>
          <a:ext cx="168945" cy="145623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0"/>
          <a:ext cx="3360924" cy="393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Superficie </a:t>
          </a:r>
        </a:p>
      </dsp:txBody>
      <dsp:txXfrm>
        <a:off x="19191" y="19191"/>
        <a:ext cx="3322542" cy="354738"/>
      </dsp:txXfrm>
    </dsp:sp>
    <dsp:sp modelId="{F98FB22C-E1F7-48CE-84EF-E8A89142A6F9}">
      <dsp:nvSpPr>
        <dsp:cNvPr id="0" name=""/>
        <dsp:cNvSpPr/>
      </dsp:nvSpPr>
      <dsp:spPr>
        <a:xfrm>
          <a:off x="0" y="530837"/>
          <a:ext cx="3360924" cy="393120"/>
        </a:xfrm>
        <a:prstGeom prst="roundRect">
          <a:avLst/>
        </a:prstGeom>
        <a:solidFill>
          <a:schemeClr val="accent3">
            <a:hueOff val="338825"/>
            <a:satOff val="12500"/>
            <a:lumOff val="-18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Exportaciones</a:t>
          </a:r>
        </a:p>
      </dsp:txBody>
      <dsp:txXfrm>
        <a:off x="19191" y="550028"/>
        <a:ext cx="3322542" cy="354738"/>
      </dsp:txXfrm>
    </dsp:sp>
    <dsp:sp modelId="{11139F98-A288-4B5E-803F-7FF4C455C18C}">
      <dsp:nvSpPr>
        <dsp:cNvPr id="0" name=""/>
        <dsp:cNvSpPr/>
      </dsp:nvSpPr>
      <dsp:spPr>
        <a:xfrm>
          <a:off x="0" y="984437"/>
          <a:ext cx="3360924" cy="393120"/>
        </a:xfrm>
        <a:prstGeom prst="roundRect">
          <a:avLst/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Importaciones </a:t>
          </a:r>
        </a:p>
      </dsp:txBody>
      <dsp:txXfrm>
        <a:off x="19191" y="1003628"/>
        <a:ext cx="3322542" cy="354738"/>
      </dsp:txXfrm>
    </dsp:sp>
    <dsp:sp modelId="{70CD446C-BE44-44E3-B882-1B82565D2144}">
      <dsp:nvSpPr>
        <dsp:cNvPr id="0" name=""/>
        <dsp:cNvSpPr/>
      </dsp:nvSpPr>
      <dsp:spPr>
        <a:xfrm>
          <a:off x="0" y="1438037"/>
          <a:ext cx="3360924" cy="393120"/>
        </a:xfrm>
        <a:prstGeom prst="roundRect">
          <a:avLst/>
        </a:prstGeom>
        <a:solidFill>
          <a:schemeClr val="accent3">
            <a:hueOff val="1016475"/>
            <a:satOff val="37500"/>
            <a:lumOff val="-55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strike="noStrike" kern="1200" dirty="0"/>
            <a:t>Precios</a:t>
          </a:r>
        </a:p>
      </dsp:txBody>
      <dsp:txXfrm>
        <a:off x="19191" y="1457228"/>
        <a:ext cx="3322542" cy="354738"/>
      </dsp:txXfrm>
    </dsp:sp>
    <dsp:sp modelId="{F32E20CA-D713-45C4-9AEB-A271CFD13B78}">
      <dsp:nvSpPr>
        <dsp:cNvPr id="0" name=""/>
        <dsp:cNvSpPr/>
      </dsp:nvSpPr>
      <dsp:spPr>
        <a:xfrm>
          <a:off x="0" y="1891637"/>
          <a:ext cx="3360924" cy="393120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Mercados mayoristas</a:t>
          </a:r>
        </a:p>
      </dsp:txBody>
      <dsp:txXfrm>
        <a:off x="19191" y="1910828"/>
        <a:ext cx="3322542" cy="354738"/>
      </dsp:txXfrm>
    </dsp:sp>
    <dsp:sp modelId="{1F492FAE-2B38-4544-8AC7-04F42223A65D}">
      <dsp:nvSpPr>
        <dsp:cNvPr id="0" name=""/>
        <dsp:cNvSpPr/>
      </dsp:nvSpPr>
      <dsp:spPr>
        <a:xfrm>
          <a:off x="0" y="2345237"/>
          <a:ext cx="3360924" cy="393120"/>
        </a:xfrm>
        <a:prstGeom prst="roundRect">
          <a:avLst/>
        </a:prstGeom>
        <a:solidFill>
          <a:schemeClr val="accent3">
            <a:hueOff val="1694124"/>
            <a:satOff val="62500"/>
            <a:lumOff val="-91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Empresas</a:t>
          </a:r>
        </a:p>
      </dsp:txBody>
      <dsp:txXfrm>
        <a:off x="19191" y="2364428"/>
        <a:ext cx="3322542" cy="354738"/>
      </dsp:txXfrm>
    </dsp:sp>
    <dsp:sp modelId="{62194439-271A-4CD3-985F-C25D442E1B7A}">
      <dsp:nvSpPr>
        <dsp:cNvPr id="0" name=""/>
        <dsp:cNvSpPr/>
      </dsp:nvSpPr>
      <dsp:spPr>
        <a:xfrm>
          <a:off x="0" y="2798837"/>
          <a:ext cx="3360924" cy="393120"/>
        </a:xfrm>
        <a:prstGeom prst="roundRect">
          <a:avLst/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strike="noStrike" kern="1200" dirty="0"/>
            <a:t>Empleo</a:t>
          </a:r>
          <a:r>
            <a:rPr lang="es-CL" sz="1400" kern="1200" dirty="0"/>
            <a:t> </a:t>
          </a:r>
        </a:p>
      </dsp:txBody>
      <dsp:txXfrm>
        <a:off x="19191" y="2818028"/>
        <a:ext cx="3322542" cy="354738"/>
      </dsp:txXfrm>
    </dsp:sp>
    <dsp:sp modelId="{BDE3809E-713D-43AE-8E5F-B2BB7C043941}">
      <dsp:nvSpPr>
        <dsp:cNvPr id="0" name=""/>
        <dsp:cNvSpPr/>
      </dsp:nvSpPr>
      <dsp:spPr>
        <a:xfrm>
          <a:off x="0" y="3252438"/>
          <a:ext cx="3360924" cy="393120"/>
        </a:xfrm>
        <a:prstGeom prst="roundRect">
          <a:avLst/>
        </a:prstGeom>
        <a:solidFill>
          <a:schemeClr val="accent3">
            <a:hueOff val="2371774"/>
            <a:satOff val="87500"/>
            <a:lumOff val="-128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Evolución histórica</a:t>
          </a:r>
        </a:p>
      </dsp:txBody>
      <dsp:txXfrm>
        <a:off x="19191" y="3271629"/>
        <a:ext cx="3322542" cy="354738"/>
      </dsp:txXfrm>
    </dsp:sp>
    <dsp:sp modelId="{A403C302-889C-407C-BA8F-E75766823292}">
      <dsp:nvSpPr>
        <dsp:cNvPr id="0" name=""/>
        <dsp:cNvSpPr/>
      </dsp:nvSpPr>
      <dsp:spPr>
        <a:xfrm>
          <a:off x="0" y="3706038"/>
          <a:ext cx="3360924" cy="39312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>
              <a:solidFill>
                <a:srgbClr val="FFFF00"/>
              </a:solidFill>
            </a:rPr>
            <a:t>Relación empleo y superficie </a:t>
          </a:r>
        </a:p>
      </dsp:txBody>
      <dsp:txXfrm>
        <a:off x="19191" y="3725229"/>
        <a:ext cx="3322542" cy="35473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C3F7C6-3657-480E-A391-F6B853709044}">
      <dsp:nvSpPr>
        <dsp:cNvPr id="0" name=""/>
        <dsp:cNvSpPr/>
      </dsp:nvSpPr>
      <dsp:spPr>
        <a:xfrm>
          <a:off x="1323914" y="2004524"/>
          <a:ext cx="1405006" cy="1206443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1590" rIns="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700" kern="1200" dirty="0"/>
            <a:t>Frutos de hueso</a:t>
          </a:r>
        </a:p>
      </dsp:txBody>
      <dsp:txXfrm>
        <a:off x="1541535" y="2191389"/>
        <a:ext cx="969764" cy="832713"/>
      </dsp:txXfrm>
    </dsp:sp>
    <dsp:sp modelId="{637F14BD-33B7-4F57-BB36-BA503105EB23}">
      <dsp:nvSpPr>
        <dsp:cNvPr id="0" name=""/>
        <dsp:cNvSpPr/>
      </dsp:nvSpPr>
      <dsp:spPr>
        <a:xfrm>
          <a:off x="1357437" y="2543854"/>
          <a:ext cx="163892" cy="14142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F14148-65C8-42A8-A170-F3D993EA2875}">
      <dsp:nvSpPr>
        <dsp:cNvPr id="0" name=""/>
        <dsp:cNvSpPr/>
      </dsp:nvSpPr>
      <dsp:spPr>
        <a:xfrm>
          <a:off x="114833" y="1337410"/>
          <a:ext cx="1405006" cy="120644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29D43D-CDA3-4664-A896-B08C88FE30C1}">
      <dsp:nvSpPr>
        <dsp:cNvPr id="0" name=""/>
        <dsp:cNvSpPr/>
      </dsp:nvSpPr>
      <dsp:spPr>
        <a:xfrm>
          <a:off x="1077330" y="2383783"/>
          <a:ext cx="163892" cy="14142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08508"/>
              <a:satOff val="7692"/>
              <a:lumOff val="-113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A40104-6C56-4040-91EE-F4086BC0FCD7}">
      <dsp:nvSpPr>
        <dsp:cNvPr id="0" name=""/>
        <dsp:cNvSpPr/>
      </dsp:nvSpPr>
      <dsp:spPr>
        <a:xfrm>
          <a:off x="2532994" y="1333772"/>
          <a:ext cx="1405006" cy="1206443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451767"/>
            <a:satOff val="16667"/>
            <a:lumOff val="-2451"/>
            <a:alphaOff val="0"/>
          </a:schemeClr>
        </a:solidFill>
        <a:ln w="12700" cap="flat" cmpd="sng" algn="ctr">
          <a:solidFill>
            <a:schemeClr val="accent3">
              <a:hueOff val="451767"/>
              <a:satOff val="16667"/>
              <a:lumOff val="-2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1590" rIns="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700" kern="1200" dirty="0"/>
            <a:t>Frutos de pepita</a:t>
          </a:r>
        </a:p>
      </dsp:txBody>
      <dsp:txXfrm>
        <a:off x="2750615" y="1520637"/>
        <a:ext cx="969764" cy="832713"/>
      </dsp:txXfrm>
    </dsp:sp>
    <dsp:sp modelId="{62A19B29-6966-4A4D-97F4-31AAA4076B55}">
      <dsp:nvSpPr>
        <dsp:cNvPr id="0" name=""/>
        <dsp:cNvSpPr/>
      </dsp:nvSpPr>
      <dsp:spPr>
        <a:xfrm>
          <a:off x="3499961" y="2377417"/>
          <a:ext cx="163892" cy="14142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417015"/>
              <a:satOff val="15385"/>
              <a:lumOff val="-226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6A6F1D-3998-4C00-94F5-56DD77435867}">
      <dsp:nvSpPr>
        <dsp:cNvPr id="0" name=""/>
        <dsp:cNvSpPr/>
      </dsp:nvSpPr>
      <dsp:spPr>
        <a:xfrm>
          <a:off x="3741330" y="2001796"/>
          <a:ext cx="1405006" cy="120644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accent3">
              <a:hueOff val="451767"/>
              <a:satOff val="16667"/>
              <a:lumOff val="-2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BDB8B1-893F-4AE1-AFD0-31B0C98766B5}">
      <dsp:nvSpPr>
        <dsp:cNvPr id="0" name=""/>
        <dsp:cNvSpPr/>
      </dsp:nvSpPr>
      <dsp:spPr>
        <a:xfrm>
          <a:off x="3775598" y="2538852"/>
          <a:ext cx="163892" cy="14142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625523"/>
              <a:satOff val="23077"/>
              <a:lumOff val="-33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4A28AD-8A87-4796-9168-7145410B7625}">
      <dsp:nvSpPr>
        <dsp:cNvPr id="0" name=""/>
        <dsp:cNvSpPr/>
      </dsp:nvSpPr>
      <dsp:spPr>
        <a:xfrm>
          <a:off x="1323914" y="670751"/>
          <a:ext cx="1405006" cy="1206443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1590" rIns="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700" kern="1200" dirty="0"/>
            <a:t>Cítricos</a:t>
          </a:r>
        </a:p>
      </dsp:txBody>
      <dsp:txXfrm>
        <a:off x="1541535" y="857616"/>
        <a:ext cx="969764" cy="832713"/>
      </dsp:txXfrm>
    </dsp:sp>
    <dsp:sp modelId="{209EA0AF-2099-4BBC-998F-CB3285071A04}">
      <dsp:nvSpPr>
        <dsp:cNvPr id="0" name=""/>
        <dsp:cNvSpPr/>
      </dsp:nvSpPr>
      <dsp:spPr>
        <a:xfrm>
          <a:off x="2280451" y="687122"/>
          <a:ext cx="163892" cy="14142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834031"/>
              <a:satOff val="30769"/>
              <a:lumOff val="-45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E1676F-DD7E-4FBB-B25E-B07E134ED6AF}">
      <dsp:nvSpPr>
        <dsp:cNvPr id="0" name=""/>
        <dsp:cNvSpPr/>
      </dsp:nvSpPr>
      <dsp:spPr>
        <a:xfrm>
          <a:off x="2532994" y="0"/>
          <a:ext cx="1405006" cy="120644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C5201-5B35-4756-BE53-66CC98793C92}">
      <dsp:nvSpPr>
        <dsp:cNvPr id="0" name=""/>
        <dsp:cNvSpPr/>
      </dsp:nvSpPr>
      <dsp:spPr>
        <a:xfrm>
          <a:off x="2572477" y="534327"/>
          <a:ext cx="163892" cy="14142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042538"/>
              <a:satOff val="38462"/>
              <a:lumOff val="-56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9EEEDD-D80E-4469-81DC-4AE147272E89}">
      <dsp:nvSpPr>
        <dsp:cNvPr id="0" name=""/>
        <dsp:cNvSpPr/>
      </dsp:nvSpPr>
      <dsp:spPr>
        <a:xfrm>
          <a:off x="3741330" y="668023"/>
          <a:ext cx="1405006" cy="1206443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1590" rIns="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700" kern="1200" dirty="0"/>
            <a:t>Frutos secos</a:t>
          </a:r>
        </a:p>
      </dsp:txBody>
      <dsp:txXfrm>
        <a:off x="3958951" y="854888"/>
        <a:ext cx="969764" cy="832713"/>
      </dsp:txXfrm>
    </dsp:sp>
    <dsp:sp modelId="{9F993BB3-9458-47FE-B0A9-398CC433BE28}">
      <dsp:nvSpPr>
        <dsp:cNvPr id="0" name=""/>
        <dsp:cNvSpPr/>
      </dsp:nvSpPr>
      <dsp:spPr>
        <a:xfrm>
          <a:off x="4957115" y="1202805"/>
          <a:ext cx="163892" cy="14142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251046"/>
              <a:satOff val="46154"/>
              <a:lumOff val="-67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4D07CC-D589-49A5-A251-3F88923874CD}">
      <dsp:nvSpPr>
        <dsp:cNvPr id="0" name=""/>
        <dsp:cNvSpPr/>
      </dsp:nvSpPr>
      <dsp:spPr>
        <a:xfrm>
          <a:off x="4950411" y="1346505"/>
          <a:ext cx="1405006" cy="120644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2F2FDE-4524-4E16-8EB6-9F4405229BC0}">
      <dsp:nvSpPr>
        <dsp:cNvPr id="0" name=""/>
        <dsp:cNvSpPr/>
      </dsp:nvSpPr>
      <dsp:spPr>
        <a:xfrm>
          <a:off x="5224558" y="1367878"/>
          <a:ext cx="163892" cy="14142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459553"/>
              <a:satOff val="53846"/>
              <a:lumOff val="-79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751EBB-EE02-4ECF-9621-5BE5B6397EFA}">
      <dsp:nvSpPr>
        <dsp:cNvPr id="0" name=""/>
        <dsp:cNvSpPr/>
      </dsp:nvSpPr>
      <dsp:spPr>
        <a:xfrm>
          <a:off x="4950411" y="12732"/>
          <a:ext cx="1405006" cy="1206443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1590" rIns="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700" kern="1200" dirty="0" err="1"/>
            <a:t>Berries</a:t>
          </a:r>
          <a:endParaRPr lang="es-CL" sz="1700" kern="1200" dirty="0"/>
        </a:p>
      </dsp:txBody>
      <dsp:txXfrm>
        <a:off x="5168032" y="199597"/>
        <a:ext cx="969764" cy="832713"/>
      </dsp:txXfrm>
    </dsp:sp>
    <dsp:sp modelId="{8ED78E41-1821-4759-BD4B-A75CE0620E33}">
      <dsp:nvSpPr>
        <dsp:cNvPr id="0" name=""/>
        <dsp:cNvSpPr/>
      </dsp:nvSpPr>
      <dsp:spPr>
        <a:xfrm>
          <a:off x="6166196" y="553427"/>
          <a:ext cx="163892" cy="14142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668061"/>
              <a:satOff val="61538"/>
              <a:lumOff val="-90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1031E3-EF27-4AD3-91C2-EDC6F71F6E43}">
      <dsp:nvSpPr>
        <dsp:cNvPr id="0" name=""/>
        <dsp:cNvSpPr/>
      </dsp:nvSpPr>
      <dsp:spPr>
        <a:xfrm>
          <a:off x="6159491" y="685758"/>
          <a:ext cx="1405006" cy="120644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9BE055-AF88-42AF-BF3D-9DAEBF466A1E}">
      <dsp:nvSpPr>
        <dsp:cNvPr id="0" name=""/>
        <dsp:cNvSpPr/>
      </dsp:nvSpPr>
      <dsp:spPr>
        <a:xfrm>
          <a:off x="6439599" y="712588"/>
          <a:ext cx="163892" cy="14142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876569"/>
              <a:satOff val="69231"/>
              <a:lumOff val="-101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094974-69F7-4196-89B9-BD796CCDBBA2}">
      <dsp:nvSpPr>
        <dsp:cNvPr id="0" name=""/>
        <dsp:cNvSpPr/>
      </dsp:nvSpPr>
      <dsp:spPr>
        <a:xfrm>
          <a:off x="6159491" y="2017257"/>
          <a:ext cx="1405006" cy="1206443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2258833"/>
            <a:satOff val="83333"/>
            <a:lumOff val="-12255"/>
            <a:alphaOff val="0"/>
          </a:schemeClr>
        </a:solidFill>
        <a:ln w="12700" cap="flat" cmpd="sng" algn="ctr">
          <a:solidFill>
            <a:schemeClr val="accent3">
              <a:hueOff val="2258833"/>
              <a:satOff val="83333"/>
              <a:lumOff val="-122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1590" rIns="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700" kern="1200" dirty="0"/>
            <a:t>Frutos oleaginoso</a:t>
          </a:r>
        </a:p>
      </dsp:txBody>
      <dsp:txXfrm>
        <a:off x="6377112" y="2204122"/>
        <a:ext cx="969764" cy="832713"/>
      </dsp:txXfrm>
    </dsp:sp>
    <dsp:sp modelId="{95FF9213-FA5B-4CAD-AAB5-B83A90AA5FD8}">
      <dsp:nvSpPr>
        <dsp:cNvPr id="0" name=""/>
        <dsp:cNvSpPr/>
      </dsp:nvSpPr>
      <dsp:spPr>
        <a:xfrm>
          <a:off x="6438109" y="3074089"/>
          <a:ext cx="163892" cy="14142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085076"/>
              <a:satOff val="76923"/>
              <a:lumOff val="-113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CA190F-FF1A-404E-B52C-94EA16D1D32B}">
      <dsp:nvSpPr>
        <dsp:cNvPr id="0" name=""/>
        <dsp:cNvSpPr/>
      </dsp:nvSpPr>
      <dsp:spPr>
        <a:xfrm>
          <a:off x="4950411" y="2678005"/>
          <a:ext cx="1405006" cy="120644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accent3">
              <a:hueOff val="2258833"/>
              <a:satOff val="83333"/>
              <a:lumOff val="-122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A891FD-2AD6-4DA9-925F-EF647707184A}">
      <dsp:nvSpPr>
        <dsp:cNvPr id="0" name=""/>
        <dsp:cNvSpPr/>
      </dsp:nvSpPr>
      <dsp:spPr>
        <a:xfrm>
          <a:off x="6177370" y="3207330"/>
          <a:ext cx="163892" cy="14142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293584"/>
              <a:satOff val="84615"/>
              <a:lumOff val="-124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A26398-85A2-475C-A295-3C8221C11D94}">
      <dsp:nvSpPr>
        <dsp:cNvPr id="0" name=""/>
        <dsp:cNvSpPr/>
      </dsp:nvSpPr>
      <dsp:spPr>
        <a:xfrm>
          <a:off x="2531504" y="2670274"/>
          <a:ext cx="1405006" cy="1206443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1590" rIns="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700" kern="1200" dirty="0" err="1"/>
            <a:t>Fruos</a:t>
          </a:r>
          <a:r>
            <a:rPr lang="es-CL" sz="1700" kern="1200" dirty="0"/>
            <a:t> tropicales</a:t>
          </a:r>
        </a:p>
      </dsp:txBody>
      <dsp:txXfrm>
        <a:off x="2749125" y="2857139"/>
        <a:ext cx="969764" cy="832713"/>
      </dsp:txXfrm>
    </dsp:sp>
    <dsp:sp modelId="{03007E57-0681-4F24-9A6D-2468DF7664BD}">
      <dsp:nvSpPr>
        <dsp:cNvPr id="0" name=""/>
        <dsp:cNvSpPr/>
      </dsp:nvSpPr>
      <dsp:spPr>
        <a:xfrm>
          <a:off x="2571732" y="3205056"/>
          <a:ext cx="163892" cy="14142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502091"/>
              <a:satOff val="92308"/>
              <a:lumOff val="-135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B2B071-EE9D-4E96-982D-EC7BA997463D}">
      <dsp:nvSpPr>
        <dsp:cNvPr id="0" name=""/>
        <dsp:cNvSpPr/>
      </dsp:nvSpPr>
      <dsp:spPr>
        <a:xfrm>
          <a:off x="1323169" y="3341026"/>
          <a:ext cx="1405006" cy="1206443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80E772-9835-448F-9388-B05E268BA674}">
      <dsp:nvSpPr>
        <dsp:cNvPr id="0" name=""/>
        <dsp:cNvSpPr/>
      </dsp:nvSpPr>
      <dsp:spPr>
        <a:xfrm>
          <a:off x="2278961" y="3357851"/>
          <a:ext cx="163892" cy="141426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C3F7C6-3657-480E-A391-F6B853709044}">
      <dsp:nvSpPr>
        <dsp:cNvPr id="0" name=""/>
        <dsp:cNvSpPr/>
      </dsp:nvSpPr>
      <dsp:spPr>
        <a:xfrm>
          <a:off x="1044141" y="1788521"/>
          <a:ext cx="1213805" cy="1041909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Frutos de hueso</a:t>
          </a:r>
        </a:p>
      </dsp:txBody>
      <dsp:txXfrm>
        <a:off x="1232117" y="1949876"/>
        <a:ext cx="837853" cy="719199"/>
      </dsp:txXfrm>
    </dsp:sp>
    <dsp:sp modelId="{637F14BD-33B7-4F57-BB36-BA503105EB23}">
      <dsp:nvSpPr>
        <dsp:cNvPr id="0" name=""/>
        <dsp:cNvSpPr/>
      </dsp:nvSpPr>
      <dsp:spPr>
        <a:xfrm>
          <a:off x="1073291" y="2254524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F14148-65C8-42A8-A170-F3D993EA2875}">
      <dsp:nvSpPr>
        <dsp:cNvPr id="0" name=""/>
        <dsp:cNvSpPr/>
      </dsp:nvSpPr>
      <dsp:spPr>
        <a:xfrm>
          <a:off x="0" y="1212615"/>
          <a:ext cx="1213805" cy="104190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29D43D-CDA3-4664-A896-B08C88FE30C1}">
      <dsp:nvSpPr>
        <dsp:cNvPr id="0" name=""/>
        <dsp:cNvSpPr/>
      </dsp:nvSpPr>
      <dsp:spPr>
        <a:xfrm>
          <a:off x="831127" y="2116260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80707"/>
              <a:satOff val="6667"/>
              <a:lumOff val="-9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A40104-6C56-4040-91EE-F4086BC0FCD7}">
      <dsp:nvSpPr>
        <dsp:cNvPr id="0" name=""/>
        <dsp:cNvSpPr/>
      </dsp:nvSpPr>
      <dsp:spPr>
        <a:xfrm>
          <a:off x="2088283" y="1209464"/>
          <a:ext cx="1213805" cy="1041909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387228"/>
            <a:satOff val="14286"/>
            <a:lumOff val="-2101"/>
            <a:alphaOff val="0"/>
          </a:schemeClr>
        </a:solidFill>
        <a:ln w="12700" cap="flat" cmpd="sng" algn="ctr">
          <a:solidFill>
            <a:schemeClr val="accent3">
              <a:hueOff val="387228"/>
              <a:satOff val="14286"/>
              <a:lumOff val="-21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Frutos de pepita</a:t>
          </a:r>
        </a:p>
      </dsp:txBody>
      <dsp:txXfrm>
        <a:off x="2276259" y="1370819"/>
        <a:ext cx="837853" cy="719199"/>
      </dsp:txXfrm>
    </dsp:sp>
    <dsp:sp modelId="{62A19B29-6966-4A4D-97F4-31AAA4076B55}">
      <dsp:nvSpPr>
        <dsp:cNvPr id="0" name=""/>
        <dsp:cNvSpPr/>
      </dsp:nvSpPr>
      <dsp:spPr>
        <a:xfrm>
          <a:off x="2923896" y="2110745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361413"/>
              <a:satOff val="13333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6A6F1D-3998-4C00-94F5-56DD77435867}">
      <dsp:nvSpPr>
        <dsp:cNvPr id="0" name=""/>
        <dsp:cNvSpPr/>
      </dsp:nvSpPr>
      <dsp:spPr>
        <a:xfrm>
          <a:off x="3133172" y="1786551"/>
          <a:ext cx="1213805" cy="104190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accent3">
              <a:hueOff val="387228"/>
              <a:satOff val="14286"/>
              <a:lumOff val="-21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BDB8B1-893F-4AE1-AFD0-31B0C98766B5}">
      <dsp:nvSpPr>
        <dsp:cNvPr id="0" name=""/>
        <dsp:cNvSpPr/>
      </dsp:nvSpPr>
      <dsp:spPr>
        <a:xfrm>
          <a:off x="3162322" y="2250191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542120"/>
              <a:satOff val="20000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4A28AD-8A87-4796-9168-7145410B7625}">
      <dsp:nvSpPr>
        <dsp:cNvPr id="0" name=""/>
        <dsp:cNvSpPr/>
      </dsp:nvSpPr>
      <dsp:spPr>
        <a:xfrm>
          <a:off x="1044141" y="636709"/>
          <a:ext cx="1213805" cy="1041909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774457"/>
            <a:satOff val="28571"/>
            <a:lumOff val="-4202"/>
            <a:alphaOff val="0"/>
          </a:schemeClr>
        </a:solidFill>
        <a:ln w="12700" cap="flat" cmpd="sng" algn="ctr">
          <a:solidFill>
            <a:schemeClr val="accent3">
              <a:hueOff val="774457"/>
              <a:satOff val="28571"/>
              <a:lumOff val="-42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Cítricos</a:t>
          </a:r>
        </a:p>
      </dsp:txBody>
      <dsp:txXfrm>
        <a:off x="1232117" y="798064"/>
        <a:ext cx="837853" cy="719199"/>
      </dsp:txXfrm>
    </dsp:sp>
    <dsp:sp modelId="{209EA0AF-2099-4BBC-998F-CB3285071A04}">
      <dsp:nvSpPr>
        <dsp:cNvPr id="0" name=""/>
        <dsp:cNvSpPr/>
      </dsp:nvSpPr>
      <dsp:spPr>
        <a:xfrm>
          <a:off x="1870037" y="650890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722826"/>
              <a:satOff val="26667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E1676F-DD7E-4FBB-B25E-B07E134ED6AF}">
      <dsp:nvSpPr>
        <dsp:cNvPr id="0" name=""/>
        <dsp:cNvSpPr/>
      </dsp:nvSpPr>
      <dsp:spPr>
        <a:xfrm>
          <a:off x="2088283" y="57258"/>
          <a:ext cx="1213805" cy="104190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accent3">
              <a:hueOff val="774457"/>
              <a:satOff val="28571"/>
              <a:lumOff val="-42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C5201-5B35-4756-BE53-66CC98793C92}">
      <dsp:nvSpPr>
        <dsp:cNvPr id="0" name=""/>
        <dsp:cNvSpPr/>
      </dsp:nvSpPr>
      <dsp:spPr>
        <a:xfrm>
          <a:off x="2123412" y="518928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9EEEDD-D80E-4469-81DC-4AE147272E89}">
      <dsp:nvSpPr>
        <dsp:cNvPr id="0" name=""/>
        <dsp:cNvSpPr/>
      </dsp:nvSpPr>
      <dsp:spPr>
        <a:xfrm>
          <a:off x="3133172" y="634346"/>
          <a:ext cx="1213805" cy="1041909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1161685"/>
            <a:satOff val="42857"/>
            <a:lumOff val="-6303"/>
            <a:alphaOff val="0"/>
          </a:schemeClr>
        </a:solidFill>
        <a:ln w="12700" cap="flat" cmpd="sng" algn="ctr">
          <a:solidFill>
            <a:schemeClr val="accent3">
              <a:hueOff val="1161685"/>
              <a:satOff val="42857"/>
              <a:lumOff val="-63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Frutos secos</a:t>
          </a:r>
        </a:p>
      </dsp:txBody>
      <dsp:txXfrm>
        <a:off x="3321148" y="795701"/>
        <a:ext cx="837853" cy="719199"/>
      </dsp:txXfrm>
    </dsp:sp>
    <dsp:sp modelId="{9F993BB3-9458-47FE-B0A9-398CC433BE28}">
      <dsp:nvSpPr>
        <dsp:cNvPr id="0" name=""/>
        <dsp:cNvSpPr/>
      </dsp:nvSpPr>
      <dsp:spPr>
        <a:xfrm>
          <a:off x="4182546" y="1096016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084240"/>
              <a:satOff val="40000"/>
              <a:lumOff val="-58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4D07CC-D589-49A5-A251-3F88923874CD}">
      <dsp:nvSpPr>
        <dsp:cNvPr id="0" name=""/>
        <dsp:cNvSpPr/>
      </dsp:nvSpPr>
      <dsp:spPr>
        <a:xfrm>
          <a:off x="4177314" y="1220099"/>
          <a:ext cx="1213805" cy="104190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accent3">
              <a:hueOff val="1161685"/>
              <a:satOff val="42857"/>
              <a:lumOff val="-63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2F2FDE-4524-4E16-8EB6-9F4405229BC0}">
      <dsp:nvSpPr>
        <dsp:cNvPr id="0" name=""/>
        <dsp:cNvSpPr/>
      </dsp:nvSpPr>
      <dsp:spPr>
        <a:xfrm>
          <a:off x="4413498" y="1239007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264946"/>
              <a:satOff val="46667"/>
              <a:lumOff val="-68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751EBB-EE02-4ECF-9621-5BE5B6397EFA}">
      <dsp:nvSpPr>
        <dsp:cNvPr id="0" name=""/>
        <dsp:cNvSpPr/>
      </dsp:nvSpPr>
      <dsp:spPr>
        <a:xfrm>
          <a:off x="4177314" y="68288"/>
          <a:ext cx="1213805" cy="1041909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1548914"/>
            <a:satOff val="57143"/>
            <a:lumOff val="-8403"/>
            <a:alphaOff val="0"/>
          </a:schemeClr>
        </a:solidFill>
        <a:ln w="12700" cap="flat" cmpd="sng" algn="ctr">
          <a:solidFill>
            <a:schemeClr val="accent3">
              <a:hueOff val="1548914"/>
              <a:satOff val="57143"/>
              <a:lumOff val="-84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 err="1"/>
            <a:t>Berries</a:t>
          </a:r>
          <a:endParaRPr lang="es-CL" sz="1400" kern="1200" dirty="0"/>
        </a:p>
      </dsp:txBody>
      <dsp:txXfrm>
        <a:off x="4365290" y="229643"/>
        <a:ext cx="837853" cy="719199"/>
      </dsp:txXfrm>
    </dsp:sp>
    <dsp:sp modelId="{8ED78E41-1821-4759-BD4B-A75CE0620E33}">
      <dsp:nvSpPr>
        <dsp:cNvPr id="0" name=""/>
        <dsp:cNvSpPr/>
      </dsp:nvSpPr>
      <dsp:spPr>
        <a:xfrm>
          <a:off x="5226688" y="535473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445653"/>
              <a:satOff val="5333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1031E3-EF27-4AD3-91C2-EDC6F71F6E43}">
      <dsp:nvSpPr>
        <dsp:cNvPr id="0" name=""/>
        <dsp:cNvSpPr/>
      </dsp:nvSpPr>
      <dsp:spPr>
        <a:xfrm>
          <a:off x="5221456" y="649708"/>
          <a:ext cx="1213805" cy="104190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accent3">
              <a:hueOff val="1548914"/>
              <a:satOff val="57143"/>
              <a:lumOff val="-84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9BE055-AF88-42AF-BF3D-9DAEBF466A1E}">
      <dsp:nvSpPr>
        <dsp:cNvPr id="0" name=""/>
        <dsp:cNvSpPr/>
      </dsp:nvSpPr>
      <dsp:spPr>
        <a:xfrm>
          <a:off x="5463619" y="672949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626359"/>
              <a:satOff val="60000"/>
              <a:lumOff val="-8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094974-69F7-4196-89B9-BD796CCDBBA2}">
      <dsp:nvSpPr>
        <dsp:cNvPr id="0" name=""/>
        <dsp:cNvSpPr/>
      </dsp:nvSpPr>
      <dsp:spPr>
        <a:xfrm>
          <a:off x="5221456" y="1799945"/>
          <a:ext cx="1213805" cy="1041909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1936142"/>
            <a:satOff val="71429"/>
            <a:lumOff val="-10504"/>
            <a:alphaOff val="0"/>
          </a:schemeClr>
        </a:solidFill>
        <a:ln w="12700" cap="flat" cmpd="sng" algn="ctr">
          <a:solidFill>
            <a:schemeClr val="accent3">
              <a:hueOff val="1936142"/>
              <a:satOff val="71429"/>
              <a:lumOff val="-105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Frutos oleaginoso</a:t>
          </a:r>
        </a:p>
      </dsp:txBody>
      <dsp:txXfrm>
        <a:off x="5409432" y="1961300"/>
        <a:ext cx="837853" cy="719199"/>
      </dsp:txXfrm>
    </dsp:sp>
    <dsp:sp modelId="{95FF9213-FA5B-4CAD-AAB5-B83A90AA5FD8}">
      <dsp:nvSpPr>
        <dsp:cNvPr id="0" name=""/>
        <dsp:cNvSpPr/>
      </dsp:nvSpPr>
      <dsp:spPr>
        <a:xfrm>
          <a:off x="5462124" y="2712649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CA190F-FF1A-404E-B52C-94EA16D1D32B}">
      <dsp:nvSpPr>
        <dsp:cNvPr id="0" name=""/>
        <dsp:cNvSpPr/>
      </dsp:nvSpPr>
      <dsp:spPr>
        <a:xfrm>
          <a:off x="4177314" y="2370336"/>
          <a:ext cx="1213805" cy="104190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accent3">
              <a:hueOff val="1936142"/>
              <a:satOff val="71429"/>
              <a:lumOff val="-105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A891FD-2AD6-4DA9-925F-EF647707184A}">
      <dsp:nvSpPr>
        <dsp:cNvPr id="0" name=""/>
        <dsp:cNvSpPr/>
      </dsp:nvSpPr>
      <dsp:spPr>
        <a:xfrm>
          <a:off x="5237152" y="2827673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987773"/>
              <a:satOff val="73333"/>
              <a:lumOff val="-107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A26398-85A2-475C-A295-3C8221C11D94}">
      <dsp:nvSpPr>
        <dsp:cNvPr id="0" name=""/>
        <dsp:cNvSpPr/>
      </dsp:nvSpPr>
      <dsp:spPr>
        <a:xfrm>
          <a:off x="2087536" y="2364033"/>
          <a:ext cx="1213805" cy="1041909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2323371"/>
            <a:satOff val="85714"/>
            <a:lumOff val="-12605"/>
            <a:alphaOff val="0"/>
          </a:schemeClr>
        </a:solidFill>
        <a:ln w="12700" cap="flat" cmpd="sng" algn="ctr">
          <a:solidFill>
            <a:schemeClr val="accent3">
              <a:hueOff val="2323371"/>
              <a:satOff val="85714"/>
              <a:lumOff val="-126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Frutos tropicales</a:t>
          </a:r>
        </a:p>
      </dsp:txBody>
      <dsp:txXfrm>
        <a:off x="2275512" y="2525388"/>
        <a:ext cx="837853" cy="719199"/>
      </dsp:txXfrm>
    </dsp:sp>
    <dsp:sp modelId="{03007E57-0681-4F24-9A6D-2468DF7664BD}">
      <dsp:nvSpPr>
        <dsp:cNvPr id="0" name=""/>
        <dsp:cNvSpPr/>
      </dsp:nvSpPr>
      <dsp:spPr>
        <a:xfrm>
          <a:off x="2122664" y="2825703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168479"/>
              <a:satOff val="80000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B2B071-EE9D-4E96-982D-EC7BA997463D}">
      <dsp:nvSpPr>
        <dsp:cNvPr id="0" name=""/>
        <dsp:cNvSpPr/>
      </dsp:nvSpPr>
      <dsp:spPr>
        <a:xfrm>
          <a:off x="1043394" y="2943090"/>
          <a:ext cx="1213805" cy="104190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accent3">
              <a:hueOff val="2323371"/>
              <a:satOff val="85714"/>
              <a:lumOff val="-126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80E772-9835-448F-9388-B05E268BA674}">
      <dsp:nvSpPr>
        <dsp:cNvPr id="0" name=""/>
        <dsp:cNvSpPr/>
      </dsp:nvSpPr>
      <dsp:spPr>
        <a:xfrm>
          <a:off x="1869290" y="2957665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349186"/>
              <a:satOff val="86667"/>
              <a:lumOff val="-127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2AEA64-489D-46F9-9D75-EAABC21CB854}">
      <dsp:nvSpPr>
        <dsp:cNvPr id="0" name=""/>
        <dsp:cNvSpPr/>
      </dsp:nvSpPr>
      <dsp:spPr>
        <a:xfrm>
          <a:off x="6260366" y="2383729"/>
          <a:ext cx="1213805" cy="1041909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Uva</a:t>
          </a:r>
        </a:p>
      </dsp:txBody>
      <dsp:txXfrm>
        <a:off x="6448342" y="2545084"/>
        <a:ext cx="837853" cy="719199"/>
      </dsp:txXfrm>
    </dsp:sp>
    <dsp:sp modelId="{727FE432-BBFC-420C-8DB3-01E0B3D35ED6}">
      <dsp:nvSpPr>
        <dsp:cNvPr id="0" name=""/>
        <dsp:cNvSpPr/>
      </dsp:nvSpPr>
      <dsp:spPr>
        <a:xfrm>
          <a:off x="6501034" y="3296433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529893"/>
              <a:satOff val="93333"/>
              <a:lumOff val="-13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B48725-CB49-43B6-88F8-4A72F1F34FF3}">
      <dsp:nvSpPr>
        <dsp:cNvPr id="0" name=""/>
        <dsp:cNvSpPr/>
      </dsp:nvSpPr>
      <dsp:spPr>
        <a:xfrm>
          <a:off x="5216224" y="2954514"/>
          <a:ext cx="1213805" cy="1041909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E4A3EA-2156-41F1-9FEB-34C9B27CBFC3}">
      <dsp:nvSpPr>
        <dsp:cNvPr id="0" name=""/>
        <dsp:cNvSpPr/>
      </dsp:nvSpPr>
      <dsp:spPr>
        <a:xfrm>
          <a:off x="6276062" y="3411851"/>
          <a:ext cx="141261" cy="1221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785E0-72F4-4A28-ACD5-5789ED2542E3}">
      <dsp:nvSpPr>
        <dsp:cNvPr id="0" name=""/>
        <dsp:cNvSpPr/>
      </dsp:nvSpPr>
      <dsp:spPr>
        <a:xfrm>
          <a:off x="0" y="0"/>
          <a:ext cx="3360924" cy="33499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Superficie </a:t>
          </a:r>
        </a:p>
      </dsp:txBody>
      <dsp:txXfrm>
        <a:off x="16353" y="16353"/>
        <a:ext cx="3328218" cy="302286"/>
      </dsp:txXfrm>
    </dsp:sp>
    <dsp:sp modelId="{BAD3B22F-7581-4487-A3EB-14BD02563A65}">
      <dsp:nvSpPr>
        <dsp:cNvPr id="0" name=""/>
        <dsp:cNvSpPr/>
      </dsp:nvSpPr>
      <dsp:spPr>
        <a:xfrm>
          <a:off x="0" y="349258"/>
          <a:ext cx="3360924" cy="334992"/>
        </a:xfrm>
        <a:prstGeom prst="roundRect">
          <a:avLst/>
        </a:prstGeom>
        <a:solidFill>
          <a:schemeClr val="accent3">
            <a:hueOff val="246418"/>
            <a:satOff val="9091"/>
            <a:lumOff val="-13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Variedades</a:t>
          </a:r>
        </a:p>
      </dsp:txBody>
      <dsp:txXfrm>
        <a:off x="16353" y="365611"/>
        <a:ext cx="3328218" cy="302286"/>
      </dsp:txXfrm>
    </dsp:sp>
    <dsp:sp modelId="{F98FB22C-E1F7-48CE-84EF-E8A89142A6F9}">
      <dsp:nvSpPr>
        <dsp:cNvPr id="0" name=""/>
        <dsp:cNvSpPr/>
      </dsp:nvSpPr>
      <dsp:spPr>
        <a:xfrm>
          <a:off x="0" y="698467"/>
          <a:ext cx="3360924" cy="334992"/>
        </a:xfrm>
        <a:prstGeom prst="roundRect">
          <a:avLst/>
        </a:prstGeom>
        <a:solidFill>
          <a:schemeClr val="accent3">
            <a:hueOff val="492836"/>
            <a:satOff val="18182"/>
            <a:lumOff val="-26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Exportaciones</a:t>
          </a:r>
        </a:p>
      </dsp:txBody>
      <dsp:txXfrm>
        <a:off x="16353" y="714820"/>
        <a:ext cx="3328218" cy="302286"/>
      </dsp:txXfrm>
    </dsp:sp>
    <dsp:sp modelId="{11139F98-A288-4B5E-803F-7FF4C455C18C}">
      <dsp:nvSpPr>
        <dsp:cNvPr id="0" name=""/>
        <dsp:cNvSpPr/>
      </dsp:nvSpPr>
      <dsp:spPr>
        <a:xfrm>
          <a:off x="0" y="1047677"/>
          <a:ext cx="3360924" cy="334992"/>
        </a:xfrm>
        <a:prstGeom prst="roundRect">
          <a:avLst/>
        </a:prstGeom>
        <a:solidFill>
          <a:schemeClr val="accent3">
            <a:hueOff val="739254"/>
            <a:satOff val="27273"/>
            <a:lumOff val="-40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Importaciones </a:t>
          </a:r>
        </a:p>
      </dsp:txBody>
      <dsp:txXfrm>
        <a:off x="16353" y="1064030"/>
        <a:ext cx="3328218" cy="302286"/>
      </dsp:txXfrm>
    </dsp:sp>
    <dsp:sp modelId="{5A0DD8D5-D86A-47C9-9A6C-66537544DAAB}">
      <dsp:nvSpPr>
        <dsp:cNvPr id="0" name=""/>
        <dsp:cNvSpPr/>
      </dsp:nvSpPr>
      <dsp:spPr>
        <a:xfrm>
          <a:off x="0" y="1396887"/>
          <a:ext cx="3360924" cy="334992"/>
        </a:xfrm>
        <a:prstGeom prst="roundRect">
          <a:avLst/>
        </a:prstGeom>
        <a:solidFill>
          <a:schemeClr val="accent3">
            <a:hueOff val="985672"/>
            <a:satOff val="36364"/>
            <a:lumOff val="-53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Origen fruta mercados mayoristas</a:t>
          </a:r>
        </a:p>
      </dsp:txBody>
      <dsp:txXfrm>
        <a:off x="16353" y="1413240"/>
        <a:ext cx="3328218" cy="302286"/>
      </dsp:txXfrm>
    </dsp:sp>
    <dsp:sp modelId="{70CD446C-BE44-44E3-B882-1B82565D2144}">
      <dsp:nvSpPr>
        <dsp:cNvPr id="0" name=""/>
        <dsp:cNvSpPr/>
      </dsp:nvSpPr>
      <dsp:spPr>
        <a:xfrm>
          <a:off x="0" y="1746096"/>
          <a:ext cx="3360924" cy="334992"/>
        </a:xfrm>
        <a:prstGeom prst="roundRect">
          <a:avLst/>
        </a:prstGeom>
        <a:solidFill>
          <a:schemeClr val="accent3">
            <a:hueOff val="1232090"/>
            <a:satOff val="45455"/>
            <a:lumOff val="-66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strike="noStrike" kern="1200" dirty="0"/>
            <a:t>Precios diarios mercados mayoristas</a:t>
          </a:r>
        </a:p>
      </dsp:txBody>
      <dsp:txXfrm>
        <a:off x="16353" y="1762449"/>
        <a:ext cx="3328218" cy="302286"/>
      </dsp:txXfrm>
    </dsp:sp>
    <dsp:sp modelId="{F32E20CA-D713-45C4-9AEB-A271CFD13B78}">
      <dsp:nvSpPr>
        <dsp:cNvPr id="0" name=""/>
        <dsp:cNvSpPr/>
      </dsp:nvSpPr>
      <dsp:spPr>
        <a:xfrm>
          <a:off x="0" y="2095306"/>
          <a:ext cx="3360924" cy="334992"/>
        </a:xfrm>
        <a:prstGeom prst="roundRect">
          <a:avLst/>
        </a:prstGeom>
        <a:solidFill>
          <a:schemeClr val="accent3">
            <a:hueOff val="1478509"/>
            <a:satOff val="54545"/>
            <a:lumOff val="-80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Volúmenes mercados mayoristas</a:t>
          </a:r>
        </a:p>
      </dsp:txBody>
      <dsp:txXfrm>
        <a:off x="16353" y="2111659"/>
        <a:ext cx="3328218" cy="302286"/>
      </dsp:txXfrm>
    </dsp:sp>
    <dsp:sp modelId="{1F492FAE-2B38-4544-8AC7-04F42223A65D}">
      <dsp:nvSpPr>
        <dsp:cNvPr id="0" name=""/>
        <dsp:cNvSpPr/>
      </dsp:nvSpPr>
      <dsp:spPr>
        <a:xfrm>
          <a:off x="0" y="2444516"/>
          <a:ext cx="3360924" cy="334992"/>
        </a:xfrm>
        <a:prstGeom prst="roundRect">
          <a:avLst/>
        </a:prstGeom>
        <a:solidFill>
          <a:schemeClr val="accent3">
            <a:hueOff val="1724927"/>
            <a:satOff val="63636"/>
            <a:lumOff val="-93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Compra y venta</a:t>
          </a:r>
        </a:p>
      </dsp:txBody>
      <dsp:txXfrm>
        <a:off x="16353" y="2460869"/>
        <a:ext cx="3328218" cy="302286"/>
      </dsp:txXfrm>
    </dsp:sp>
    <dsp:sp modelId="{62194439-271A-4CD3-985F-C25D442E1B7A}">
      <dsp:nvSpPr>
        <dsp:cNvPr id="0" name=""/>
        <dsp:cNvSpPr/>
      </dsp:nvSpPr>
      <dsp:spPr>
        <a:xfrm>
          <a:off x="0" y="2793725"/>
          <a:ext cx="3360924" cy="334992"/>
        </a:xfrm>
        <a:prstGeom prst="roundRect">
          <a:avLst/>
        </a:prstGeom>
        <a:solidFill>
          <a:schemeClr val="accent3">
            <a:hueOff val="1971345"/>
            <a:satOff val="72727"/>
            <a:lumOff val="-106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strike="noStrike" kern="1200" dirty="0"/>
            <a:t>Empleo</a:t>
          </a:r>
          <a:r>
            <a:rPr lang="es-CL" sz="1400" kern="1200" dirty="0"/>
            <a:t> </a:t>
          </a:r>
        </a:p>
      </dsp:txBody>
      <dsp:txXfrm>
        <a:off x="16353" y="2810078"/>
        <a:ext cx="3328218" cy="302286"/>
      </dsp:txXfrm>
    </dsp:sp>
    <dsp:sp modelId="{BDE3809E-713D-43AE-8E5F-B2BB7C043941}">
      <dsp:nvSpPr>
        <dsp:cNvPr id="0" name=""/>
        <dsp:cNvSpPr/>
      </dsp:nvSpPr>
      <dsp:spPr>
        <a:xfrm>
          <a:off x="0" y="3142935"/>
          <a:ext cx="3360924" cy="334992"/>
        </a:xfrm>
        <a:prstGeom prst="roundRect">
          <a:avLst/>
        </a:prstGeom>
        <a:solidFill>
          <a:schemeClr val="accent3">
            <a:hueOff val="2217763"/>
            <a:satOff val="81818"/>
            <a:lumOff val="-120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Evolución histórica</a:t>
          </a:r>
        </a:p>
      </dsp:txBody>
      <dsp:txXfrm>
        <a:off x="16353" y="3159288"/>
        <a:ext cx="3328218" cy="302286"/>
      </dsp:txXfrm>
    </dsp:sp>
    <dsp:sp modelId="{86262E4E-B52B-4383-B511-A78B9A16E3FA}">
      <dsp:nvSpPr>
        <dsp:cNvPr id="0" name=""/>
        <dsp:cNvSpPr/>
      </dsp:nvSpPr>
      <dsp:spPr>
        <a:xfrm>
          <a:off x="0" y="3492145"/>
          <a:ext cx="3360924" cy="334992"/>
        </a:xfrm>
        <a:prstGeom prst="roundRect">
          <a:avLst/>
        </a:prstGeom>
        <a:solidFill>
          <a:schemeClr val="accent3">
            <a:hueOff val="2464181"/>
            <a:satOff val="90909"/>
            <a:lumOff val="-133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Sistemas de riego</a:t>
          </a:r>
        </a:p>
      </dsp:txBody>
      <dsp:txXfrm>
        <a:off x="16353" y="3508498"/>
        <a:ext cx="3328218" cy="302286"/>
      </dsp:txXfrm>
    </dsp:sp>
    <dsp:sp modelId="{A403C302-889C-407C-BA8F-E75766823292}">
      <dsp:nvSpPr>
        <dsp:cNvPr id="0" name=""/>
        <dsp:cNvSpPr/>
      </dsp:nvSpPr>
      <dsp:spPr>
        <a:xfrm>
          <a:off x="0" y="3841354"/>
          <a:ext cx="3360924" cy="334992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>
              <a:solidFill>
                <a:srgbClr val="FFFF00"/>
              </a:solidFill>
            </a:rPr>
            <a:t>Relación empleo y superficie </a:t>
          </a:r>
        </a:p>
      </dsp:txBody>
      <dsp:txXfrm>
        <a:off x="16353" y="3857707"/>
        <a:ext cx="3328218" cy="3022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276BA1-CC28-488D-A9F8-FB9CE33D8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016C4-41B6-4708-8008-B27931E75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C23B48-DA59-489D-AA52-A946A8593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30-11-2020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92D0DD-26EA-42B8-A24A-4CE9A04A0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77180A-F11B-4106-942C-BEA2461ED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4540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8079F-62C6-4910-B4F9-575119D38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1A4A924-74B5-4EF4-9D4C-2DEEFE7DA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21AB60-92F7-4344-85DE-537458936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30-11-2020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B4C1A2-32A2-45F1-AEF6-D4A353FEF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CF4154-0167-4EDF-B033-5A6B2260B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5199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841D880-481C-4B9C-B89E-85313ECD27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3E28D5C-246C-42E2-9BDC-CEAFAE766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FDB97C-E94A-4106-A75E-968698FDD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30-11-2020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376DF9-624E-45D2-8833-4426C817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EA2394-4C8A-4963-94C3-08C7CBAB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26117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94DE5F-172B-48C3-BF86-771277FB0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584BD6-2AD9-425D-A5FD-5C37EC675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5997EC-8EFF-4453-BF76-84F17AE69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30-11-2020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C9115A-D822-4995-85E0-20F1BB77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65E1DF-00AD-4352-9D18-43CCB9686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03899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B451F-56A5-4C89-A38D-27635A295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802A34-465D-4809-9CF5-170489C94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F0032B-B2F2-48E0-8009-4A9AC5AC9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30-11-2020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C6496B-19C2-471A-8593-FA4E041DF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EEF23A-1196-4661-B854-C28E634E7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73996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11FE76-8037-4994-B0A8-5D401C97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088480-E64E-4CD9-8077-C2CC7FFEF6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8673C0-1093-4F57-A1DC-D342AE70A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DBF091-2BEA-4CCD-B15F-D7503A1E5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30-11-2020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D136B9-59D0-4A8A-AAB7-A114E9B69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C1C301-0105-4645-B2ED-416EB5CBA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6921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FD63F8-7B0E-42AC-8A24-2B3F4EFCE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7A8156-FE42-4AB8-A72D-1ADC7BB61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037AB9-D3D9-49F3-AAF0-E4656D804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5ED9739-DB30-4CD6-973F-B6487AA11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0CBDFB8-8165-4D5D-AE28-4094A7FA4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21AC697-3A1C-4D0E-964C-7F17E41D1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30-11-2020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3A375E8-932F-4F91-9831-15B154F40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2805A28-00E5-47BB-90F8-96B3EE7B3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0901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EAB26-C1E4-4F46-9E9E-45F93301B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AAA4338-1133-4871-8903-765BEDD2F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30-11-2020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1E0274A-B4B8-4665-A6F3-3AAD4352E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098250-74AE-4907-8A35-F2D9F15C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23010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1AA59B4-2D3F-40F9-87B3-227D83823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30-11-2020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E7AAE12-FA5D-4BC7-807C-15FCAAA15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A61799-097A-4CEA-8DB0-CC3F01847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727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04E52-7E5D-44CB-A8E0-A96AAB8AF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6247E9-E96A-475F-A1DC-71D4BF0B5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4F2C018-E2E5-4AC6-9989-AD38DD39E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F4A987-DD48-4010-BEED-AA84E58C6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30-11-2020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706E41-A92A-4BE9-966F-ADD18828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890C29-B262-4326-9C8D-CE65CA66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31156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05A613-0DB1-438F-81EB-A9D2BD87B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F174CFB-2D4B-4384-AAA8-9C5B7BD69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B4522DD-308A-4718-917F-568876E6C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E4A369-B04E-4EB5-9E79-29E8759EF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FF5-5640-4E1F-A6B1-2019BEDD815C}" type="datetimeFigureOut">
              <a:rPr lang="es-CL" smtClean="0"/>
              <a:t>30-11-2020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702F6A-4F47-41A6-8E2E-84C4398A7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340D61-BDE3-46F1-982F-0589DBB10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21062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772E258-F287-4DAE-8D99-E89C20F7E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4E8BCB-39C6-4AE8-A742-9FD0A69B1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40E221-4288-4F63-A630-B033FB7ACE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63FF5-5640-4E1F-A6B1-2019BEDD815C}" type="datetimeFigureOut">
              <a:rPr lang="es-CL" smtClean="0"/>
              <a:t>30-11-2020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042A5E-8923-414F-8DB6-5EA44734C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195BB3-9138-4769-B51F-BAE31F07B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23B5F-C92D-4D75-83EC-28EDA38AC83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4416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depa.gob.cl/publicaciones/boletines/boletin-diario-de-precios-y-volumenes-de-frutas-en-mercados-mayoristas" TargetMode="External"/><Relationship Id="rId2" Type="http://schemas.openxmlformats.org/officeDocument/2006/relationships/hyperlink" Target="https://icet.odepa.gob.cl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depa.gob.cl/estadisticas-del-sector/estadisticas-productivas" TargetMode="External"/><Relationship Id="rId4" Type="http://schemas.openxmlformats.org/officeDocument/2006/relationships/hyperlink" Target="https://www.sbif.cl/sbifweb/servlet/InfoFinanciera?indice=4.1&amp;idCategoria=564&amp;tipocont=0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cet.odepa.gob.cl/" TargetMode="External"/><Relationship Id="rId2" Type="http://schemas.openxmlformats.org/officeDocument/2006/relationships/hyperlink" Target="https://www.ine.cl/estadisticas/economia/agricultura-agroindustria-y-pesca/cosech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depa.gob.cl/publicaciones/boletines/boletin-diario-de-precios-y-volumenes-de-frutas-en-mercados-mayorista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3" Type="http://schemas.openxmlformats.org/officeDocument/2006/relationships/diagramLayout" Target="../diagrams/layout16.xml"/><Relationship Id="rId7" Type="http://schemas.openxmlformats.org/officeDocument/2006/relationships/diagramData" Target="../diagrams/data17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11" Type="http://schemas.microsoft.com/office/2007/relationships/diagramDrawing" Target="../diagrams/drawing17.xml"/><Relationship Id="rId5" Type="http://schemas.openxmlformats.org/officeDocument/2006/relationships/diagramColors" Target="../diagrams/colors16.xml"/><Relationship Id="rId10" Type="http://schemas.openxmlformats.org/officeDocument/2006/relationships/diagramColors" Target="../diagrams/colors17.xml"/><Relationship Id="rId4" Type="http://schemas.openxmlformats.org/officeDocument/2006/relationships/diagramQuickStyle" Target="../diagrams/quickStyle16.xml"/><Relationship Id="rId9" Type="http://schemas.openxmlformats.org/officeDocument/2006/relationships/diagramQuickStyle" Target="../diagrams/quickStyl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depa.gob.cl/publicaciones/boletines/boletin-diario-de-precios-y-volumenes-de-frutas-en-mercados-mayoristas" TargetMode="External"/><Relationship Id="rId2" Type="http://schemas.openxmlformats.org/officeDocument/2006/relationships/hyperlink" Target="https://www.ine.cl/estadisticas/economia/agricultura-agroindustria-y-pesca/cosecha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0.xml"/><Relationship Id="rId3" Type="http://schemas.openxmlformats.org/officeDocument/2006/relationships/diagramLayout" Target="../diagrams/layout19.xml"/><Relationship Id="rId7" Type="http://schemas.openxmlformats.org/officeDocument/2006/relationships/diagramData" Target="../diagrams/data20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11" Type="http://schemas.microsoft.com/office/2007/relationships/diagramDrawing" Target="../diagrams/drawing20.xml"/><Relationship Id="rId5" Type="http://schemas.openxmlformats.org/officeDocument/2006/relationships/diagramColors" Target="../diagrams/colors19.xml"/><Relationship Id="rId10" Type="http://schemas.openxmlformats.org/officeDocument/2006/relationships/diagramColors" Target="../diagrams/colors20.xml"/><Relationship Id="rId4" Type="http://schemas.openxmlformats.org/officeDocument/2006/relationships/diagramQuickStyle" Target="../diagrams/quickStyle19.xml"/><Relationship Id="rId9" Type="http://schemas.openxmlformats.org/officeDocument/2006/relationships/diagramQuickStyle" Target="../diagrams/quickStyl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depa.gob.cl/publicaciones/boletines/boletin-diario-de-precios-y-volumenes-de-frutas-en-mercados-mayoristas" TargetMode="External"/><Relationship Id="rId2" Type="http://schemas.openxmlformats.org/officeDocument/2006/relationships/hyperlink" Target="https://icet.odepa.gob.c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e.cl/estadisticas/economia/economia-regional/repositorio-de-estadisticas-regionales" TargetMode="External"/><Relationship Id="rId5" Type="http://schemas.openxmlformats.org/officeDocument/2006/relationships/hyperlink" Target="https://www.odepa.gob.cl/estadisticas-del-sector/estadisticas-productivas" TargetMode="External"/><Relationship Id="rId4" Type="http://schemas.openxmlformats.org/officeDocument/2006/relationships/hyperlink" Target="https://www.sbif.cl/sbifweb/servlet/InfoFinanciera?indice=4.1&amp;idCategoria=564&amp;tipocont=0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opbox.com/s/8joaa20g7bn40hh/Indicaciones%20Power%20bi.xlsx?dl=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cet.odepa.gob.cl/" TargetMode="External"/><Relationship Id="rId2" Type="http://schemas.openxmlformats.org/officeDocument/2006/relationships/hyperlink" Target="https://www.ine.cl/estadisticas/economia/agricultura-agroindustria-y-pesca/cosech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depa.gob.cl/publicaciones/boletines/boletin-diario-de-precios-y-volumenes-de-frutas-en-mercados-mayoristas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0628B1-34C9-44AF-980A-CF8AE3848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8465" y="3298722"/>
            <a:ext cx="8495070" cy="1784402"/>
          </a:xfrm>
        </p:spPr>
        <p:txBody>
          <a:bodyPr anchor="b">
            <a:normAutofit/>
          </a:bodyPr>
          <a:lstStyle/>
          <a:p>
            <a:r>
              <a:rPr lang="es-CL" dirty="0">
                <a:solidFill>
                  <a:srgbClr val="FFFFFF"/>
                </a:solidFill>
              </a:rPr>
              <a:t>Producto (y subproductos) </a:t>
            </a:r>
            <a:br>
              <a:rPr lang="es-CL" dirty="0">
                <a:solidFill>
                  <a:srgbClr val="FFFFFF"/>
                </a:solidFill>
              </a:rPr>
            </a:br>
            <a:r>
              <a:rPr lang="es-CL" dirty="0">
                <a:solidFill>
                  <a:srgbClr val="FFFFFF"/>
                </a:solidFill>
              </a:rPr>
              <a:t>Estadísticas Agrícolas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E417C9-2F43-44BA-AC05-AD32DC2A2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465" y="5258851"/>
            <a:ext cx="8495070" cy="904005"/>
          </a:xfrm>
        </p:spPr>
        <p:txBody>
          <a:bodyPr>
            <a:normAutofit/>
          </a:bodyPr>
          <a:lstStyle/>
          <a:p>
            <a:r>
              <a:rPr lang="es-CL">
                <a:solidFill>
                  <a:srgbClr val="FFFFFF"/>
                </a:solidFill>
              </a:rPr>
              <a:t>DATA AGRO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Graphic 31" descr="Base de datos">
            <a:extLst>
              <a:ext uri="{FF2B5EF4-FFF2-40B4-BE49-F238E27FC236}">
                <a16:creationId xmlns:a16="http://schemas.microsoft.com/office/drawing/2014/main" id="{C1A9C216-6B91-44E7-8EDC-430C69F2A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38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F6FFA729-50D1-4C27-99D8-8C953D1CB2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6792604"/>
              </p:ext>
            </p:extLst>
          </p:nvPr>
        </p:nvGraphicFramePr>
        <p:xfrm>
          <a:off x="453484" y="1513272"/>
          <a:ext cx="11285032" cy="4979603"/>
        </p:xfrm>
        <a:graphic>
          <a:graphicData uri="http://schemas.openxmlformats.org/drawingml/2006/table">
            <a:tbl>
              <a:tblPr/>
              <a:tblGrid>
                <a:gridCol w="3184632">
                  <a:extLst>
                    <a:ext uri="{9D8B030D-6E8A-4147-A177-3AD203B41FA5}">
                      <a16:colId xmlns:a16="http://schemas.microsoft.com/office/drawing/2014/main" val="2064196605"/>
                    </a:ext>
                  </a:extLst>
                </a:gridCol>
                <a:gridCol w="2204746">
                  <a:extLst>
                    <a:ext uri="{9D8B030D-6E8A-4147-A177-3AD203B41FA5}">
                      <a16:colId xmlns:a16="http://schemas.microsoft.com/office/drawing/2014/main" val="3736173003"/>
                    </a:ext>
                  </a:extLst>
                </a:gridCol>
                <a:gridCol w="2874336">
                  <a:extLst>
                    <a:ext uri="{9D8B030D-6E8A-4147-A177-3AD203B41FA5}">
                      <a16:colId xmlns:a16="http://schemas.microsoft.com/office/drawing/2014/main" val="1731090511"/>
                    </a:ext>
                  </a:extLst>
                </a:gridCol>
                <a:gridCol w="3021318">
                  <a:extLst>
                    <a:ext uri="{9D8B030D-6E8A-4147-A177-3AD203B41FA5}">
                      <a16:colId xmlns:a16="http://schemas.microsoft.com/office/drawing/2014/main" val="2818070988"/>
                    </a:ext>
                  </a:extLst>
                </a:gridCol>
              </a:tblGrid>
              <a:tr h="122991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Nombre archivo Excel</a:t>
                      </a:r>
                    </a:p>
                  </a:txBody>
                  <a:tcPr marL="4241" marR="4241" marT="424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Nombre Tabla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Variables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Descripción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616560"/>
                  </a:ext>
                </a:extLst>
              </a:tr>
              <a:tr h="564062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Actualizado_Fruticola_Economicas_exportaciones_FOB_Kg_importaciones_CIF</a:t>
                      </a:r>
                    </a:p>
                  </a:txBody>
                  <a:tcPr marL="4241" marR="4241" marT="424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Exportaciones_Kg_fruta__2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País, mes, Detalle (frutales), Exportaciones (Kg), Exportaciones (USD-FOB).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Mostrar exportaciones en kg y USD FOB por categoría y especie. Cruzar Kg con USD (históricas y anuales). Compara precios (USDFOB/Kg) según país de destino. Principales países de destino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736166"/>
                  </a:ext>
                </a:extLst>
              </a:tr>
              <a:tr h="288393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Actualizado_Fruticola_Economicas_exportaciones_FOB_Kg_importaciones_CIF</a:t>
                      </a:r>
                    </a:p>
                  </a:txBody>
                  <a:tcPr marL="4241" marR="4241" marT="424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importaciones_cif_consulta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Pais, mes, Detalle, importaciones (USD CIF)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Mostrar importaciones según país de origen. 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415517"/>
                  </a:ext>
                </a:extLst>
              </a:tr>
              <a:tr h="288393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Actualizado_Anuales_Económicas_exportaciones_FOB_Kg_importaciones_CIF</a:t>
                      </a:r>
                    </a:p>
                  </a:txBody>
                  <a:tcPr marL="4241" marR="4241" marT="424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Exportaciones_frutas__Procesamiento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(año, país, procesamiento, volumen (ton), USD FOB).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Exportaciones 2012-2020 por país y procesamiento anuales.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910023"/>
                  </a:ext>
                </a:extLst>
              </a:tr>
              <a:tr h="288393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Actualizado_Fruticola_Economicas_exportaciones_FOB_Kg_importaciones_CIF</a:t>
                      </a:r>
                    </a:p>
                  </a:txBody>
                  <a:tcPr marL="4241" marR="4241" marT="424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Importaciones_frutas_procesamiento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(año, país, procesamiento, volumen (ton), USD FOB).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Exportaciones 2012-2020 por país y procesamiento anuales.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50427"/>
                  </a:ext>
                </a:extLst>
              </a:tr>
              <a:tr h="462277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Actualizado_Empleo_frutas_hortalizas_anuales_comuna</a:t>
                      </a:r>
                    </a:p>
                  </a:txBody>
                  <a:tcPr marL="4241" marR="4241" marT="424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Fruticultura_permanentes_empleo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Comuna, número de trabajadores independientes informados, categoría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Presentar número de trabajadores según categoría, por región y comuna (año 2019)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977517"/>
                  </a:ext>
                </a:extLst>
              </a:tr>
              <a:tr h="368973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Actualizado_Fruticola_superficie_comunas_evolucion_regiones</a:t>
                      </a:r>
                    </a:p>
                  </a:txBody>
                  <a:tcPr marL="4241" marR="4241" marT="424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Superficie_frutales_comuna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Comuna, categoría, especie, superficie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Presentar superficie actual frutícola por comuna, región, categoría y especies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411759"/>
                  </a:ext>
                </a:extLst>
              </a:tr>
              <a:tr h="491964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Actualizado_Fruticola_superficie_comunas_evolucion_regiones</a:t>
                      </a:r>
                    </a:p>
                  </a:txBody>
                  <a:tcPr marL="4241" marR="4241" marT="424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evolucion_super_fruticola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Región, Categoría, especie y superficie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presentar la evolución de superficie frutícola por región de 1991 al 2020. Filtrar por región y gráfico de evolución por especie y categoría.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734596"/>
                  </a:ext>
                </a:extLst>
              </a:tr>
              <a:tr h="491964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Actualizado_Fruticola_superficie_comunas_evolucion_regiones</a:t>
                      </a:r>
                    </a:p>
                  </a:txBody>
                  <a:tcPr marL="4241" marR="4241" marT="424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Superficie_frutales_comuna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Año, riego y superficie.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Evolución de sistemas de riego. Con el año de plantación sacar superficie por tipo de riego. Gráficos de sistemas de riego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834205"/>
                  </a:ext>
                </a:extLst>
              </a:tr>
              <a:tr h="245982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Actualizado_Precio_diario_frutas_hortalizas</a:t>
                      </a:r>
                    </a:p>
                  </a:txBody>
                  <a:tcPr marL="4241" marR="4241" marT="424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Precio_diario_frutas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Región, Categoría, producto, Precio $/Kg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Colocar precio diario según especie.  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019033"/>
                  </a:ext>
                </a:extLst>
              </a:tr>
              <a:tr h="245982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Actualizado_Precio_diario_frutas_hortalizas</a:t>
                      </a:r>
                    </a:p>
                  </a:txBody>
                  <a:tcPr marL="4241" marR="4241" marT="424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Precio_diario_frutas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Región, Categoría, producto, Precio (volumen) $/Kg, origen 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Compara precios según región. Colocar origen de mercados mayoristas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248645"/>
                  </a:ext>
                </a:extLst>
              </a:tr>
              <a:tr h="245982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Actualizado_Precio_diario_frutas_hortalizas</a:t>
                      </a:r>
                    </a:p>
                  </a:txBody>
                  <a:tcPr marL="4241" marR="4241" marT="424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Precio_mayoristas_consumidores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Año, mes , punto de venta, producto y precio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Colocar el precio mensual nacional según punto de venta (comparación)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354732"/>
                  </a:ext>
                </a:extLst>
              </a:tr>
              <a:tr h="122991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Descripciones_glosario</a:t>
                      </a:r>
                    </a:p>
                  </a:txBody>
                  <a:tcPr marL="4241" marR="4241" marT="424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Descripción_anuales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Categoría, descripción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569750"/>
                  </a:ext>
                </a:extLst>
              </a:tr>
              <a:tr h="122991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Descripciones_glosario</a:t>
                      </a:r>
                    </a:p>
                  </a:txBody>
                  <a:tcPr marL="4241" marR="4241" marT="4241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Descripción_frutales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Categoría, descripción y especie</a:t>
                      </a: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1" marR="4241" marT="4241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352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4455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30" y="1121695"/>
            <a:ext cx="7474172" cy="8002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1.2a </a:t>
            </a:r>
            <a:r>
              <a:rPr lang="en-US" sz="2800" dirty="0" err="1"/>
              <a:t>Estadísticas</a:t>
            </a:r>
            <a:r>
              <a:rPr lang="en-US" sz="2800" dirty="0"/>
              <a:t> </a:t>
            </a:r>
            <a:r>
              <a:rPr lang="en-US" sz="2800" dirty="0" err="1"/>
              <a:t>cultivos</a:t>
            </a:r>
            <a:r>
              <a:rPr lang="en-US" sz="2800" dirty="0"/>
              <a:t> </a:t>
            </a:r>
            <a:r>
              <a:rPr lang="en-US" sz="2800" dirty="0" err="1"/>
              <a:t>perennes</a:t>
            </a:r>
            <a:endParaRPr lang="en-US" sz="28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518158" y="575770"/>
            <a:ext cx="348488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>
                <a:solidFill>
                  <a:schemeClr val="bg1"/>
                </a:solidFill>
              </a:rPr>
              <a:t>Producto 1 (nivel 1: general) Gratis</a:t>
            </a:r>
            <a:endParaRPr lang="es-CL" sz="1600" dirty="0">
              <a:solidFill>
                <a:schemeClr val="bg1"/>
              </a:solidFill>
            </a:endParaRP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3CC80B3C-10CA-4D7E-A589-6F07A6B01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433165"/>
              </p:ext>
            </p:extLst>
          </p:nvPr>
        </p:nvGraphicFramePr>
        <p:xfrm>
          <a:off x="414764" y="1921914"/>
          <a:ext cx="9570722" cy="4468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181">
                  <a:extLst>
                    <a:ext uri="{9D8B030D-6E8A-4147-A177-3AD203B41FA5}">
                      <a16:colId xmlns:a16="http://schemas.microsoft.com/office/drawing/2014/main" val="890454347"/>
                    </a:ext>
                  </a:extLst>
                </a:gridCol>
                <a:gridCol w="1206394">
                  <a:extLst>
                    <a:ext uri="{9D8B030D-6E8A-4147-A177-3AD203B41FA5}">
                      <a16:colId xmlns:a16="http://schemas.microsoft.com/office/drawing/2014/main" val="206124941"/>
                    </a:ext>
                  </a:extLst>
                </a:gridCol>
                <a:gridCol w="1363575">
                  <a:extLst>
                    <a:ext uri="{9D8B030D-6E8A-4147-A177-3AD203B41FA5}">
                      <a16:colId xmlns:a16="http://schemas.microsoft.com/office/drawing/2014/main" val="1157672091"/>
                    </a:ext>
                  </a:extLst>
                </a:gridCol>
                <a:gridCol w="3976572">
                  <a:extLst>
                    <a:ext uri="{9D8B030D-6E8A-4147-A177-3AD203B41FA5}">
                      <a16:colId xmlns:a16="http://schemas.microsoft.com/office/drawing/2014/main" val="1161912277"/>
                    </a:ext>
                  </a:extLst>
                </a:gridCol>
              </a:tblGrid>
              <a:tr h="308736">
                <a:tc>
                  <a:txBody>
                    <a:bodyPr/>
                    <a:lstStyle/>
                    <a:p>
                      <a:r>
                        <a:rPr lang="es-CL" sz="1200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Período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Fuente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70847"/>
                  </a:ext>
                </a:extLst>
              </a:tr>
              <a:tr h="442953">
                <a:tc>
                  <a:txBody>
                    <a:bodyPr/>
                    <a:lstStyle/>
                    <a:p>
                      <a:r>
                        <a:rPr lang="es-CL" sz="1200" dirty="0"/>
                        <a:t>Superficie, variedades, sistemas de riego cultivos perennes (frutícola)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1817-2020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ODEPA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hlinkClick r:id="rId2"/>
                        </a:rPr>
                        <a:t>https://icet.odepa.gob.cl/</a:t>
                      </a:r>
                      <a:r>
                        <a:rPr lang="es-CL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76227"/>
                  </a:ext>
                </a:extLst>
              </a:tr>
              <a:tr h="442953">
                <a:tc>
                  <a:txBody>
                    <a:bodyPr/>
                    <a:lstStyle/>
                    <a:p>
                      <a:r>
                        <a:rPr lang="es-CL" sz="1200" dirty="0"/>
                        <a:t>Empresas (tipo y número) y trabajadores dependientes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2019-2020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 err="1"/>
                        <a:t>Sii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Tomado de DATAPYME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437525"/>
                  </a:ext>
                </a:extLst>
              </a:tr>
              <a:tr h="442953">
                <a:tc>
                  <a:txBody>
                    <a:bodyPr/>
                    <a:lstStyle/>
                    <a:p>
                      <a:r>
                        <a:rPr lang="es-CL" sz="1200" dirty="0"/>
                        <a:t>Exportaciones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2018-2020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Servicio Nacional de Aduanas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Tomado de DATACOMERCIO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453356"/>
                  </a:ext>
                </a:extLst>
              </a:tr>
              <a:tr h="620134">
                <a:tc>
                  <a:txBody>
                    <a:bodyPr/>
                    <a:lstStyle/>
                    <a:p>
                      <a:r>
                        <a:rPr lang="es-CL" sz="1200" dirty="0"/>
                        <a:t>Precios diarios cultivos anuales y perennes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del 11 de noviembre a la fecha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ODEPA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hlinkClick r:id="rId3"/>
                        </a:rPr>
                        <a:t>https://www.odepa.gob.cl/publicaciones/boletines/boletin-diario-de-precios-y-volumenes-de-frutas-en-mercados-mayoristas</a:t>
                      </a:r>
                      <a:r>
                        <a:rPr lang="es-CL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304509"/>
                  </a:ext>
                </a:extLst>
              </a:tr>
              <a:tr h="620134">
                <a:tc>
                  <a:txBody>
                    <a:bodyPr/>
                    <a:lstStyle/>
                    <a:p>
                      <a:r>
                        <a:rPr lang="es-CL" sz="1200" dirty="0"/>
                        <a:t>Colocaciones fruticultura (mensual)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Agosto 2012- febrero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Comisión para el mercado financiero (CMF)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hlinkClick r:id="rId4"/>
                        </a:rPr>
                        <a:t>https://www.sbif.cl/sbifweb/servlet/InfoFinanciera?indice=4.1&amp;idCategoria=564&amp;tipocont=0</a:t>
                      </a:r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184219"/>
                  </a:ext>
                </a:extLst>
              </a:tr>
              <a:tr h="797315">
                <a:tc>
                  <a:txBody>
                    <a:bodyPr/>
                    <a:lstStyle/>
                    <a:p>
                      <a:r>
                        <a:rPr lang="es-CL" sz="1200" dirty="0"/>
                        <a:t>Evolución superficie plantada por región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1991- 2020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ODEPA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hlinkClick r:id="rId5"/>
                        </a:rPr>
                        <a:t>https://www.odepa.gob.cl/estadisticas-del-sector/estadisticas-productivas</a:t>
                      </a:r>
                      <a:r>
                        <a:rPr lang="es-CL" sz="1200" dirty="0"/>
                        <a:t> </a:t>
                      </a:r>
                    </a:p>
                    <a:p>
                      <a:r>
                        <a:rPr lang="es-CL" sz="1200" dirty="0">
                          <a:hlinkClick r:id="rId2"/>
                        </a:rPr>
                        <a:t>https://icet.odepa.gob.cl/</a:t>
                      </a:r>
                      <a:r>
                        <a:rPr lang="es-CL" sz="1200" dirty="0"/>
                        <a:t> </a:t>
                      </a:r>
                    </a:p>
                    <a:p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250368"/>
                  </a:ext>
                </a:extLst>
              </a:tr>
              <a:tr h="685139">
                <a:tc>
                  <a:txBody>
                    <a:bodyPr/>
                    <a:lstStyle/>
                    <a:p>
                      <a:r>
                        <a:rPr lang="es-CL" sz="1200" dirty="0"/>
                        <a:t>Proceso agroindustrial por especie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2017-2019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ODEPA-CIREN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Citar como: Directorio Agroindustria Hortofrutícola. Actualización Enero 2020. ODEPA-CIREN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379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709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9181081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38" y="448055"/>
            <a:ext cx="1920339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40" y="4419227"/>
            <a:ext cx="1920338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15" name="Marcador de contenido 14">
            <a:extLst>
              <a:ext uri="{FF2B5EF4-FFF2-40B4-BE49-F238E27FC236}">
                <a16:creationId xmlns:a16="http://schemas.microsoft.com/office/drawing/2014/main" id="{225AD36C-404A-43E6-93DA-C8DD85C19C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8590853"/>
              </p:ext>
            </p:extLst>
          </p:nvPr>
        </p:nvGraphicFramePr>
        <p:xfrm>
          <a:off x="4305489" y="1743659"/>
          <a:ext cx="4852952" cy="4125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CuadroTexto 17">
            <a:extLst>
              <a:ext uri="{FF2B5EF4-FFF2-40B4-BE49-F238E27FC236}">
                <a16:creationId xmlns:a16="http://schemas.microsoft.com/office/drawing/2014/main" id="{DBD7DFCA-E258-42CC-B26B-0FA1871AEEE9}"/>
              </a:ext>
            </a:extLst>
          </p:cNvPr>
          <p:cNvSpPr txBox="1"/>
          <p:nvPr/>
        </p:nvSpPr>
        <p:spPr>
          <a:xfrm flipH="1">
            <a:off x="939798" y="925772"/>
            <a:ext cx="8707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/>
              <a:t>Producto 1.2a: Estadísticas cultivos perennes (visualización variables)</a:t>
            </a:r>
          </a:p>
        </p:txBody>
      </p:sp>
      <p:graphicFrame>
        <p:nvGraphicFramePr>
          <p:cNvPr id="9" name="Marcador de contenido 14">
            <a:extLst>
              <a:ext uri="{FF2B5EF4-FFF2-40B4-BE49-F238E27FC236}">
                <a16:creationId xmlns:a16="http://schemas.microsoft.com/office/drawing/2014/main" id="{FD336763-82A3-4674-B2C6-C4BE3BFA48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6901871"/>
              </p:ext>
            </p:extLst>
          </p:nvPr>
        </p:nvGraphicFramePr>
        <p:xfrm>
          <a:off x="1108866" y="1815728"/>
          <a:ext cx="2707640" cy="4053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4C7823F4-0761-4517-894C-9D8F7C70C7C9}"/>
              </a:ext>
            </a:extLst>
          </p:cNvPr>
          <p:cNvSpPr txBox="1"/>
          <p:nvPr/>
        </p:nvSpPr>
        <p:spPr>
          <a:xfrm>
            <a:off x="466342" y="448055"/>
            <a:ext cx="4522217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 1 (nivel 2: </a:t>
            </a:r>
            <a:r>
              <a:rPr lang="es-CL" sz="1600" b="1" dirty="0" err="1">
                <a:solidFill>
                  <a:schemeClr val="bg1"/>
                </a:solidFill>
              </a:rPr>
              <a:t>semi-específico</a:t>
            </a:r>
            <a:r>
              <a:rPr lang="es-CL" sz="1600" b="1" dirty="0">
                <a:solidFill>
                  <a:schemeClr val="bg1"/>
                </a:solidFill>
              </a:rPr>
              <a:t>) Pagado</a:t>
            </a:r>
            <a:endParaRPr lang="es-CL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252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30" y="1129293"/>
            <a:ext cx="7474172" cy="9139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1.2b </a:t>
            </a:r>
            <a:r>
              <a:rPr lang="en-US" sz="2800" dirty="0" err="1"/>
              <a:t>Estadísticas</a:t>
            </a:r>
            <a:r>
              <a:rPr lang="en-US" sz="2800" dirty="0"/>
              <a:t> </a:t>
            </a:r>
            <a:r>
              <a:rPr lang="en-US" sz="2800" dirty="0" err="1"/>
              <a:t>cultivos</a:t>
            </a:r>
            <a:r>
              <a:rPr lang="en-US" sz="2800" dirty="0"/>
              <a:t> </a:t>
            </a:r>
            <a:r>
              <a:rPr lang="en-US" sz="2800" dirty="0" err="1"/>
              <a:t>anuales</a:t>
            </a:r>
            <a:endParaRPr lang="en-US" sz="28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2A391F4-270A-4A0A-A1E7-65CB6C67A033}"/>
              </a:ext>
            </a:extLst>
          </p:cNvPr>
          <p:cNvSpPr txBox="1"/>
          <p:nvPr/>
        </p:nvSpPr>
        <p:spPr>
          <a:xfrm>
            <a:off x="5558477" y="2239887"/>
            <a:ext cx="34665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200" dirty="0"/>
              <a:t>Para cada subcategoría las siguientes estadísticas productivas y socio-económicas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Superficie según especie y variedad por región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Rendimiento según especie y variedad por región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Evolución histórica superficie y variedad por región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Exportaciones de cereales, hortalizas y tubérculos (evolución mensual). Cantidad (Kg) y monto (USD FOB).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Evolución de precio (USD/FOB) mensual de cereales.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Precios a productor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Precios en principales ferias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Trabajadores dependientes por cultivos anual y especie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Número y tipo de empresas por cultivo anual y especie (nivel comuna)</a:t>
            </a:r>
          </a:p>
          <a:p>
            <a:pPr>
              <a:spcAft>
                <a:spcPts val="600"/>
              </a:spcAft>
            </a:pPr>
            <a:endParaRPr lang="es-CL" sz="1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802638" y="583886"/>
            <a:ext cx="4653282" cy="3487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1  (nivel 2: </a:t>
            </a:r>
            <a:r>
              <a:rPr lang="es-CL" sz="1600" b="1" dirty="0" err="1">
                <a:solidFill>
                  <a:schemeClr val="bg1"/>
                </a:solidFill>
              </a:rPr>
              <a:t>semi-específico</a:t>
            </a:r>
            <a:r>
              <a:rPr lang="es-CL" sz="1600" b="1" dirty="0">
                <a:solidFill>
                  <a:schemeClr val="bg1"/>
                </a:solidFill>
              </a:rPr>
              <a:t>) Pagado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74C00BE-E030-437F-8452-F78CFAFFF281}"/>
              </a:ext>
            </a:extLst>
          </p:cNvPr>
          <p:cNvSpPr txBox="1"/>
          <p:nvPr/>
        </p:nvSpPr>
        <p:spPr>
          <a:xfrm rot="16200000">
            <a:off x="10433918" y="2979027"/>
            <a:ext cx="26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>
                <a:solidFill>
                  <a:schemeClr val="bg1"/>
                </a:solidFill>
              </a:rPr>
              <a:t>Patricio (</a:t>
            </a:r>
            <a:r>
              <a:rPr lang="es-CL" dirty="0" err="1">
                <a:solidFill>
                  <a:schemeClr val="bg1"/>
                </a:solidFill>
              </a:rPr>
              <a:t>Power</a:t>
            </a:r>
            <a:r>
              <a:rPr lang="es-CL" dirty="0">
                <a:solidFill>
                  <a:schemeClr val="bg1"/>
                </a:solidFill>
              </a:rPr>
              <a:t> </a:t>
            </a:r>
            <a:r>
              <a:rPr lang="es-CL" dirty="0" err="1">
                <a:solidFill>
                  <a:schemeClr val="bg1"/>
                </a:solidFill>
              </a:rPr>
              <a:t>bi</a:t>
            </a:r>
            <a:r>
              <a:rPr lang="es-CL" dirty="0">
                <a:solidFill>
                  <a:schemeClr val="bg1"/>
                </a:solidFill>
              </a:rPr>
              <a:t>)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0EAACAC-1659-4AA8-A9F6-6152706AF2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9581033"/>
              </p:ext>
            </p:extLst>
          </p:nvPr>
        </p:nvGraphicFramePr>
        <p:xfrm>
          <a:off x="1136429" y="2239887"/>
          <a:ext cx="3740371" cy="43437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1026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9181081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38" y="448055"/>
            <a:ext cx="1920339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40" y="4419227"/>
            <a:ext cx="1920338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15" name="Marcador de contenido 14">
            <a:extLst>
              <a:ext uri="{FF2B5EF4-FFF2-40B4-BE49-F238E27FC236}">
                <a16:creationId xmlns:a16="http://schemas.microsoft.com/office/drawing/2014/main" id="{225AD36C-404A-43E6-93DA-C8DD85C19C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3046687"/>
              </p:ext>
            </p:extLst>
          </p:nvPr>
        </p:nvGraphicFramePr>
        <p:xfrm>
          <a:off x="4529387" y="1625647"/>
          <a:ext cx="5559749" cy="4224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CuadroTexto 17">
            <a:extLst>
              <a:ext uri="{FF2B5EF4-FFF2-40B4-BE49-F238E27FC236}">
                <a16:creationId xmlns:a16="http://schemas.microsoft.com/office/drawing/2014/main" id="{DBD7DFCA-E258-42CC-B26B-0FA1871AEEE9}"/>
              </a:ext>
            </a:extLst>
          </p:cNvPr>
          <p:cNvSpPr txBox="1"/>
          <p:nvPr/>
        </p:nvSpPr>
        <p:spPr>
          <a:xfrm flipH="1">
            <a:off x="939798" y="1005195"/>
            <a:ext cx="8707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/>
              <a:t>Producto 1.2b: Estadísticas cultivos anuales (visualización variables)</a:t>
            </a:r>
          </a:p>
        </p:txBody>
      </p:sp>
      <p:graphicFrame>
        <p:nvGraphicFramePr>
          <p:cNvPr id="9" name="Marcador de contenido 14">
            <a:extLst>
              <a:ext uri="{FF2B5EF4-FFF2-40B4-BE49-F238E27FC236}">
                <a16:creationId xmlns:a16="http://schemas.microsoft.com/office/drawing/2014/main" id="{FD336763-82A3-4674-B2C6-C4BE3BFA48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3249877"/>
              </p:ext>
            </p:extLst>
          </p:nvPr>
        </p:nvGraphicFramePr>
        <p:xfrm>
          <a:off x="1351912" y="1676805"/>
          <a:ext cx="2707640" cy="41734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4C7823F4-0761-4517-894C-9D8F7C70C7C9}"/>
              </a:ext>
            </a:extLst>
          </p:cNvPr>
          <p:cNvSpPr txBox="1"/>
          <p:nvPr/>
        </p:nvSpPr>
        <p:spPr>
          <a:xfrm>
            <a:off x="466342" y="448055"/>
            <a:ext cx="4522217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 1 (nivel 2: </a:t>
            </a:r>
            <a:r>
              <a:rPr lang="es-CL" sz="1600" b="1" dirty="0" err="1">
                <a:solidFill>
                  <a:schemeClr val="bg1"/>
                </a:solidFill>
              </a:rPr>
              <a:t>semi-específico</a:t>
            </a:r>
            <a:r>
              <a:rPr lang="es-CL" sz="1600" b="1" dirty="0">
                <a:solidFill>
                  <a:schemeClr val="bg1"/>
                </a:solidFill>
              </a:rPr>
              <a:t>) Pagado</a:t>
            </a:r>
            <a:endParaRPr lang="es-CL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665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30" y="1121695"/>
            <a:ext cx="7474172" cy="8002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1.2b </a:t>
            </a:r>
            <a:r>
              <a:rPr lang="en-US" sz="2800" dirty="0" err="1"/>
              <a:t>Estadísticas</a:t>
            </a:r>
            <a:r>
              <a:rPr lang="en-US" sz="2800" dirty="0"/>
              <a:t> </a:t>
            </a:r>
            <a:r>
              <a:rPr lang="en-US" sz="2800" dirty="0" err="1"/>
              <a:t>cultivos</a:t>
            </a:r>
            <a:r>
              <a:rPr lang="en-US" sz="2800" dirty="0"/>
              <a:t> </a:t>
            </a:r>
            <a:r>
              <a:rPr lang="en-US" sz="2800" dirty="0" err="1"/>
              <a:t>anuales</a:t>
            </a:r>
            <a:endParaRPr lang="en-US" sz="28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518158" y="575770"/>
            <a:ext cx="348488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>
                <a:solidFill>
                  <a:schemeClr val="bg1"/>
                </a:solidFill>
              </a:rPr>
              <a:t>Producto 1 (nivel 1: general) Gratis</a:t>
            </a:r>
            <a:endParaRPr lang="es-CL" sz="1600" dirty="0">
              <a:solidFill>
                <a:schemeClr val="bg1"/>
              </a:solidFill>
            </a:endParaRP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3CC80B3C-10CA-4D7E-A589-6F07A6B01C2C}"/>
              </a:ext>
            </a:extLst>
          </p:cNvPr>
          <p:cNvGraphicFramePr>
            <a:graphicFrameLocks noGrp="1"/>
          </p:cNvGraphicFramePr>
          <p:nvPr/>
        </p:nvGraphicFramePr>
        <p:xfrm>
          <a:off x="414764" y="2273331"/>
          <a:ext cx="9570722" cy="321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181">
                  <a:extLst>
                    <a:ext uri="{9D8B030D-6E8A-4147-A177-3AD203B41FA5}">
                      <a16:colId xmlns:a16="http://schemas.microsoft.com/office/drawing/2014/main" val="890454347"/>
                    </a:ext>
                  </a:extLst>
                </a:gridCol>
                <a:gridCol w="1206394">
                  <a:extLst>
                    <a:ext uri="{9D8B030D-6E8A-4147-A177-3AD203B41FA5}">
                      <a16:colId xmlns:a16="http://schemas.microsoft.com/office/drawing/2014/main" val="206124941"/>
                    </a:ext>
                  </a:extLst>
                </a:gridCol>
                <a:gridCol w="1363575">
                  <a:extLst>
                    <a:ext uri="{9D8B030D-6E8A-4147-A177-3AD203B41FA5}">
                      <a16:colId xmlns:a16="http://schemas.microsoft.com/office/drawing/2014/main" val="1157672091"/>
                    </a:ext>
                  </a:extLst>
                </a:gridCol>
                <a:gridCol w="3976572">
                  <a:extLst>
                    <a:ext uri="{9D8B030D-6E8A-4147-A177-3AD203B41FA5}">
                      <a16:colId xmlns:a16="http://schemas.microsoft.com/office/drawing/2014/main" val="1161912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Período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Fuente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7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Superficie cereales, legumbres, industriales y tubérculos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2006-2020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INE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CL" sz="1200" dirty="0">
                          <a:hlinkClick r:id="rId2"/>
                        </a:rPr>
                        <a:t>https://www.ine.cl/estadisticas/economia/agricultura-agroindustria-y-pesca/cosecha</a:t>
                      </a:r>
                      <a:endParaRPr lang="es-CL" sz="1200" dirty="0"/>
                    </a:p>
                    <a:p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80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Rendimiento cereales, legumbre, industriales y tubérculos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2013-2020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INE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20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Superficie cultivos perennes (frutícola)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1817-2020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ODEPA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hlinkClick r:id="rId3"/>
                        </a:rPr>
                        <a:t>https://icet.odepa.gob.cl/</a:t>
                      </a:r>
                      <a:r>
                        <a:rPr lang="es-CL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76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Empresas (tipo y número) y trabajadores dependientes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2019-2020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 err="1"/>
                        <a:t>Sii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Tomado de DATAPYME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437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Exportaciones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2018-2020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Servicio Nacional de Aduanas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Tomado de DATACOMERCIO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453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Precios diarios cultivos anuales y perennes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del 11 de noviembre a la fecha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ODEPA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hlinkClick r:id="rId4"/>
                        </a:rPr>
                        <a:t>https://www.odepa.gob.cl/publicaciones/boletines/boletin-diario-de-precios-y-volumenes-de-frutas-en-mercados-mayoristas</a:t>
                      </a:r>
                      <a:r>
                        <a:rPr lang="es-CL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304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3488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228" y="854811"/>
            <a:ext cx="747417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1.3 </a:t>
            </a:r>
            <a:r>
              <a:rPr lang="en-US" sz="2800" dirty="0" err="1"/>
              <a:t>Estadísticas</a:t>
            </a:r>
            <a:r>
              <a:rPr lang="en-US" sz="2800" dirty="0"/>
              <a:t> </a:t>
            </a:r>
            <a:r>
              <a:rPr lang="en-US" sz="2800" dirty="0" err="1"/>
              <a:t>Cereales</a:t>
            </a:r>
            <a:endParaRPr lang="en-US" sz="28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2A391F4-270A-4A0A-A1E7-65CB6C67A033}"/>
              </a:ext>
            </a:extLst>
          </p:cNvPr>
          <p:cNvSpPr txBox="1"/>
          <p:nvPr/>
        </p:nvSpPr>
        <p:spPr>
          <a:xfrm>
            <a:off x="5320453" y="2290455"/>
            <a:ext cx="3466520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Superficie según especie y variedad por región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Rendimiento según especie y variedad por región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Evolución histórica superficie y variedad por región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Exportaciones de cereales, hortalizas y tubérculos (evolución mensual). Cantidad (Kg) y monto (USD FOB).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Evolución de precio (USD/FOB) mensual de cereales.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Precios a productor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Precios en principales ferias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Trabajadores dependientes por cultivos anual y especie</a:t>
            </a:r>
          </a:p>
          <a:p>
            <a:pPr marL="228600" indent="-228600">
              <a:spcAft>
                <a:spcPts val="600"/>
              </a:spcAft>
              <a:buFont typeface="+mj-lt"/>
              <a:buAutoNum type="arabicPeriod"/>
            </a:pPr>
            <a:r>
              <a:rPr lang="es-CL" sz="1200" dirty="0"/>
              <a:t>Número y tipo de empresas por cultivo anual y especie (nivel comuna)</a:t>
            </a:r>
          </a:p>
          <a:p>
            <a:pPr>
              <a:spcAft>
                <a:spcPts val="600"/>
              </a:spcAft>
            </a:pPr>
            <a:endParaRPr lang="es-CL" sz="1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518158" y="575770"/>
            <a:ext cx="393192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1  (nivel 3: específico) Pagado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74C00BE-E030-437F-8452-F78CFAFFF281}"/>
              </a:ext>
            </a:extLst>
          </p:cNvPr>
          <p:cNvSpPr txBox="1"/>
          <p:nvPr/>
        </p:nvSpPr>
        <p:spPr>
          <a:xfrm rot="16200000">
            <a:off x="10433918" y="2979027"/>
            <a:ext cx="26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>
                <a:solidFill>
                  <a:schemeClr val="bg1"/>
                </a:solidFill>
              </a:rPr>
              <a:t>Patricio (</a:t>
            </a:r>
            <a:r>
              <a:rPr lang="es-CL" dirty="0" err="1">
                <a:solidFill>
                  <a:schemeClr val="bg1"/>
                </a:solidFill>
              </a:rPr>
              <a:t>Power</a:t>
            </a:r>
            <a:r>
              <a:rPr lang="es-CL" dirty="0">
                <a:solidFill>
                  <a:schemeClr val="bg1"/>
                </a:solidFill>
              </a:rPr>
              <a:t> </a:t>
            </a:r>
            <a:r>
              <a:rPr lang="es-CL" dirty="0" err="1">
                <a:solidFill>
                  <a:schemeClr val="bg1"/>
                </a:solidFill>
              </a:rPr>
              <a:t>bi</a:t>
            </a:r>
            <a:r>
              <a:rPr lang="es-CL" dirty="0">
                <a:solidFill>
                  <a:schemeClr val="bg1"/>
                </a:solidFill>
              </a:rPr>
              <a:t>)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0EAACAC-1659-4AA8-A9F6-6152706AF2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1361387"/>
              </p:ext>
            </p:extLst>
          </p:nvPr>
        </p:nvGraphicFramePr>
        <p:xfrm>
          <a:off x="-464103" y="1972912"/>
          <a:ext cx="5896444" cy="43437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7614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9181081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38" y="448055"/>
            <a:ext cx="1920339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40" y="4419227"/>
            <a:ext cx="1920338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15" name="Marcador de contenido 14">
            <a:extLst>
              <a:ext uri="{FF2B5EF4-FFF2-40B4-BE49-F238E27FC236}">
                <a16:creationId xmlns:a16="http://schemas.microsoft.com/office/drawing/2014/main" id="{225AD36C-404A-43E6-93DA-C8DD85C19C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284763"/>
              </p:ext>
            </p:extLst>
          </p:nvPr>
        </p:nvGraphicFramePr>
        <p:xfrm>
          <a:off x="4521704" y="1765305"/>
          <a:ext cx="46482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CuadroTexto 17">
            <a:extLst>
              <a:ext uri="{FF2B5EF4-FFF2-40B4-BE49-F238E27FC236}">
                <a16:creationId xmlns:a16="http://schemas.microsoft.com/office/drawing/2014/main" id="{DBD7DFCA-E258-42CC-B26B-0FA1871AEEE9}"/>
              </a:ext>
            </a:extLst>
          </p:cNvPr>
          <p:cNvSpPr txBox="1"/>
          <p:nvPr/>
        </p:nvSpPr>
        <p:spPr>
          <a:xfrm flipH="1">
            <a:off x="939798" y="1005195"/>
            <a:ext cx="8707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/>
              <a:t>Producto 1.3: Estadísticas cereales (visualización variables)</a:t>
            </a:r>
          </a:p>
        </p:txBody>
      </p:sp>
      <p:graphicFrame>
        <p:nvGraphicFramePr>
          <p:cNvPr id="9" name="Marcador de contenido 14">
            <a:extLst>
              <a:ext uri="{FF2B5EF4-FFF2-40B4-BE49-F238E27FC236}">
                <a16:creationId xmlns:a16="http://schemas.microsoft.com/office/drawing/2014/main" id="{FD336763-82A3-4674-B2C6-C4BE3BFA48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7103842"/>
              </p:ext>
            </p:extLst>
          </p:nvPr>
        </p:nvGraphicFramePr>
        <p:xfrm>
          <a:off x="939799" y="1846104"/>
          <a:ext cx="270764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69D7FC73-74F7-49FD-9005-CA9D979B262A}"/>
              </a:ext>
            </a:extLst>
          </p:cNvPr>
          <p:cNvSpPr txBox="1"/>
          <p:nvPr/>
        </p:nvSpPr>
        <p:spPr>
          <a:xfrm>
            <a:off x="458923" y="537473"/>
            <a:ext cx="393192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 (nivel 3: específico) Pagado</a:t>
            </a:r>
            <a:endParaRPr lang="es-CL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596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30" y="1121695"/>
            <a:ext cx="7474172" cy="8002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1.3a </a:t>
            </a:r>
            <a:r>
              <a:rPr lang="en-US" sz="2800" dirty="0" err="1"/>
              <a:t>Estadísticas</a:t>
            </a:r>
            <a:r>
              <a:rPr lang="en-US" sz="2800" dirty="0"/>
              <a:t> </a:t>
            </a:r>
            <a:r>
              <a:rPr lang="en-US" sz="2800" dirty="0" err="1"/>
              <a:t>cereales</a:t>
            </a:r>
            <a:endParaRPr lang="en-US" sz="28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518158" y="575770"/>
            <a:ext cx="348488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>
                <a:solidFill>
                  <a:schemeClr val="bg1"/>
                </a:solidFill>
              </a:rPr>
              <a:t>Producto 1 (nivel 1: general) Gratis</a:t>
            </a:r>
            <a:endParaRPr lang="es-CL" sz="1600" dirty="0">
              <a:solidFill>
                <a:schemeClr val="bg1"/>
              </a:solidFill>
            </a:endParaRP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3CC80B3C-10CA-4D7E-A589-6F07A6B01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74821"/>
              </p:ext>
            </p:extLst>
          </p:nvPr>
        </p:nvGraphicFramePr>
        <p:xfrm>
          <a:off x="414764" y="2273331"/>
          <a:ext cx="9570722" cy="2923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181">
                  <a:extLst>
                    <a:ext uri="{9D8B030D-6E8A-4147-A177-3AD203B41FA5}">
                      <a16:colId xmlns:a16="http://schemas.microsoft.com/office/drawing/2014/main" val="890454347"/>
                    </a:ext>
                  </a:extLst>
                </a:gridCol>
                <a:gridCol w="1206394">
                  <a:extLst>
                    <a:ext uri="{9D8B030D-6E8A-4147-A177-3AD203B41FA5}">
                      <a16:colId xmlns:a16="http://schemas.microsoft.com/office/drawing/2014/main" val="206124941"/>
                    </a:ext>
                  </a:extLst>
                </a:gridCol>
                <a:gridCol w="1363575">
                  <a:extLst>
                    <a:ext uri="{9D8B030D-6E8A-4147-A177-3AD203B41FA5}">
                      <a16:colId xmlns:a16="http://schemas.microsoft.com/office/drawing/2014/main" val="1157672091"/>
                    </a:ext>
                  </a:extLst>
                </a:gridCol>
                <a:gridCol w="3976572">
                  <a:extLst>
                    <a:ext uri="{9D8B030D-6E8A-4147-A177-3AD203B41FA5}">
                      <a16:colId xmlns:a16="http://schemas.microsoft.com/office/drawing/2014/main" val="1161912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Período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Fuente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7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Superficie cereales, legumbres, industriales y tubérculos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2006-2020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INE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CL" sz="1200" dirty="0">
                          <a:hlinkClick r:id="rId2"/>
                        </a:rPr>
                        <a:t>https://www.ine.cl/estadisticas/economia/agricultura-agroindustria-y-pesca/cosecha</a:t>
                      </a:r>
                      <a:endParaRPr lang="es-CL" sz="1200" dirty="0"/>
                    </a:p>
                    <a:p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80924"/>
                  </a:ext>
                </a:extLst>
              </a:tr>
              <a:tr h="541307">
                <a:tc>
                  <a:txBody>
                    <a:bodyPr/>
                    <a:lstStyle/>
                    <a:p>
                      <a:r>
                        <a:rPr lang="es-CL" sz="1200" dirty="0"/>
                        <a:t>Rendimiento cereales, legumbre, industriales y tubérculos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2013-2020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INE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20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Empresas (tipo y número) y trabajadores dependientes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2019-2020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 err="1"/>
                        <a:t>Sii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Tomado de DATAPYME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437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Exportaciones cereales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2018-2020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Servicio Nacional de Aduanas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Tomado de DATACOMERCIO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453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Precios diarios cereales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del 11 de noviembre a la fecha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ODEPA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hlinkClick r:id="rId3"/>
                        </a:rPr>
                        <a:t>https://www.odepa.gob.cl/publicaciones/boletines/boletin-diario-de-precios-y-volumenes-de-frutas-en-mercados-mayoristas</a:t>
                      </a:r>
                      <a:r>
                        <a:rPr lang="es-CL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304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1897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228" y="854811"/>
            <a:ext cx="747417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1.3 </a:t>
            </a:r>
            <a:r>
              <a:rPr lang="en-US" sz="2800" dirty="0" err="1"/>
              <a:t>Estadísticas</a:t>
            </a:r>
            <a:r>
              <a:rPr lang="en-US" sz="2800" dirty="0"/>
              <a:t> </a:t>
            </a:r>
            <a:r>
              <a:rPr lang="en-US" sz="2800" dirty="0" err="1"/>
              <a:t>Uva</a:t>
            </a:r>
            <a:endParaRPr lang="en-US" sz="28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518158" y="575770"/>
            <a:ext cx="393192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1  (nivel 3: específico) Pagado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74C00BE-E030-437F-8452-F78CFAFFF281}"/>
              </a:ext>
            </a:extLst>
          </p:cNvPr>
          <p:cNvSpPr txBox="1"/>
          <p:nvPr/>
        </p:nvSpPr>
        <p:spPr>
          <a:xfrm rot="16200000">
            <a:off x="10433918" y="2979027"/>
            <a:ext cx="26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>
                <a:solidFill>
                  <a:schemeClr val="bg1"/>
                </a:solidFill>
              </a:rPr>
              <a:t>Patricio (</a:t>
            </a:r>
            <a:r>
              <a:rPr lang="es-CL" dirty="0" err="1">
                <a:solidFill>
                  <a:schemeClr val="bg1"/>
                </a:solidFill>
              </a:rPr>
              <a:t>Power</a:t>
            </a:r>
            <a:r>
              <a:rPr lang="es-CL" dirty="0">
                <a:solidFill>
                  <a:schemeClr val="bg1"/>
                </a:solidFill>
              </a:rPr>
              <a:t> </a:t>
            </a:r>
            <a:r>
              <a:rPr lang="es-CL" dirty="0" err="1">
                <a:solidFill>
                  <a:schemeClr val="bg1"/>
                </a:solidFill>
              </a:rPr>
              <a:t>bi</a:t>
            </a:r>
            <a:r>
              <a:rPr lang="es-CL" dirty="0">
                <a:solidFill>
                  <a:schemeClr val="bg1"/>
                </a:solidFill>
              </a:rPr>
              <a:t>)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0EAACAC-1659-4AA8-A9F6-6152706AF2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3289782"/>
              </p:ext>
            </p:extLst>
          </p:nvPr>
        </p:nvGraphicFramePr>
        <p:xfrm>
          <a:off x="335270" y="1731763"/>
          <a:ext cx="5896444" cy="43437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5227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21CCB-674C-48BB-B693-2C35041F8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es-CL">
                <a:solidFill>
                  <a:srgbClr val="FFFFFF"/>
                </a:solidFill>
              </a:rPr>
              <a:t>Bases de datos</a:t>
            </a:r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293F9945-96BF-4B11-834F-023AD4EA81E9}"/>
              </a:ext>
            </a:extLst>
          </p:cNvPr>
          <p:cNvSpPr/>
          <p:nvPr/>
        </p:nvSpPr>
        <p:spPr>
          <a:xfrm>
            <a:off x="906272" y="2798385"/>
            <a:ext cx="2773680" cy="1026160"/>
          </a:xfrm>
          <a:prstGeom prst="rightArrow">
            <a:avLst/>
          </a:prstGeom>
          <a:solidFill>
            <a:srgbClr val="4E79C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Ubicación bases de datos </a:t>
            </a:r>
            <a:r>
              <a:rPr lang="es-CL" dirty="0" err="1"/>
              <a:t>Power</a:t>
            </a:r>
            <a:r>
              <a:rPr lang="es-CL" dirty="0"/>
              <a:t> </a:t>
            </a:r>
            <a:r>
              <a:rPr lang="es-CL" dirty="0" err="1"/>
              <a:t>bi</a:t>
            </a:r>
            <a:endParaRPr lang="es-CL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39F2165-72AC-478E-B1CA-79C6BBF3B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304" y="2798385"/>
            <a:ext cx="7124409" cy="2150765"/>
          </a:xfrm>
          <a:prstGeom prst="rect">
            <a:avLst/>
          </a:prstGeom>
        </p:spPr>
      </p:pic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417C5D07-DEC6-4FF4-AC7F-15F49C8E000E}"/>
              </a:ext>
            </a:extLst>
          </p:cNvPr>
          <p:cNvSpPr/>
          <p:nvPr/>
        </p:nvSpPr>
        <p:spPr>
          <a:xfrm>
            <a:off x="4500880" y="4013200"/>
            <a:ext cx="6784848" cy="203200"/>
          </a:xfrm>
          <a:prstGeom prst="roundRect">
            <a:avLst/>
          </a:prstGeom>
          <a:noFill/>
          <a:ln>
            <a:solidFill>
              <a:srgbClr val="FF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03824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9181081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38" y="448055"/>
            <a:ext cx="1920339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40" y="4419227"/>
            <a:ext cx="1920338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15" name="Marcador de contenido 14">
            <a:extLst>
              <a:ext uri="{FF2B5EF4-FFF2-40B4-BE49-F238E27FC236}">
                <a16:creationId xmlns:a16="http://schemas.microsoft.com/office/drawing/2014/main" id="{225AD36C-404A-43E6-93DA-C8DD85C19C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0575420"/>
              </p:ext>
            </p:extLst>
          </p:nvPr>
        </p:nvGraphicFramePr>
        <p:xfrm>
          <a:off x="4305489" y="1743659"/>
          <a:ext cx="4852952" cy="4342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CuadroTexto 17">
            <a:extLst>
              <a:ext uri="{FF2B5EF4-FFF2-40B4-BE49-F238E27FC236}">
                <a16:creationId xmlns:a16="http://schemas.microsoft.com/office/drawing/2014/main" id="{DBD7DFCA-E258-42CC-B26B-0FA1871AEEE9}"/>
              </a:ext>
            </a:extLst>
          </p:cNvPr>
          <p:cNvSpPr txBox="1"/>
          <p:nvPr/>
        </p:nvSpPr>
        <p:spPr>
          <a:xfrm flipH="1">
            <a:off x="939798" y="925772"/>
            <a:ext cx="8707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/>
              <a:t>Producto 1.3b: Estadísticas Uva (visualización variables)</a:t>
            </a:r>
          </a:p>
        </p:txBody>
      </p:sp>
      <p:graphicFrame>
        <p:nvGraphicFramePr>
          <p:cNvPr id="9" name="Marcador de contenido 14">
            <a:extLst>
              <a:ext uri="{FF2B5EF4-FFF2-40B4-BE49-F238E27FC236}">
                <a16:creationId xmlns:a16="http://schemas.microsoft.com/office/drawing/2014/main" id="{FD336763-82A3-4674-B2C6-C4BE3BFA4847}"/>
              </a:ext>
            </a:extLst>
          </p:cNvPr>
          <p:cNvGraphicFramePr>
            <a:graphicFrameLocks/>
          </p:cNvGraphicFramePr>
          <p:nvPr/>
        </p:nvGraphicFramePr>
        <p:xfrm>
          <a:off x="1108866" y="1815728"/>
          <a:ext cx="2707640" cy="4053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4C7823F4-0761-4517-894C-9D8F7C70C7C9}"/>
              </a:ext>
            </a:extLst>
          </p:cNvPr>
          <p:cNvSpPr txBox="1"/>
          <p:nvPr/>
        </p:nvSpPr>
        <p:spPr>
          <a:xfrm>
            <a:off x="466342" y="448055"/>
            <a:ext cx="4522217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 1 (nivel 2: </a:t>
            </a:r>
            <a:r>
              <a:rPr lang="es-CL" sz="1600" b="1" dirty="0" err="1">
                <a:solidFill>
                  <a:schemeClr val="bg1"/>
                </a:solidFill>
              </a:rPr>
              <a:t>semi-específico</a:t>
            </a:r>
            <a:r>
              <a:rPr lang="es-CL" sz="1600" b="1" dirty="0">
                <a:solidFill>
                  <a:schemeClr val="bg1"/>
                </a:solidFill>
              </a:rPr>
              <a:t>) Pagado</a:t>
            </a:r>
            <a:endParaRPr lang="es-CL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174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A6C925-DB13-426E-BA1E-26F3B686F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902C167-0F9D-4192-9CC3-B097F3499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416281"/>
              </p:ext>
            </p:extLst>
          </p:nvPr>
        </p:nvGraphicFramePr>
        <p:xfrm>
          <a:off x="643467" y="1846403"/>
          <a:ext cx="10905068" cy="4769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9112">
                  <a:extLst>
                    <a:ext uri="{9D8B030D-6E8A-4147-A177-3AD203B41FA5}">
                      <a16:colId xmlns:a16="http://schemas.microsoft.com/office/drawing/2014/main" val="890454347"/>
                    </a:ext>
                  </a:extLst>
                </a:gridCol>
                <a:gridCol w="1132567">
                  <a:extLst>
                    <a:ext uri="{9D8B030D-6E8A-4147-A177-3AD203B41FA5}">
                      <a16:colId xmlns:a16="http://schemas.microsoft.com/office/drawing/2014/main" val="206124941"/>
                    </a:ext>
                  </a:extLst>
                </a:gridCol>
                <a:gridCol w="1280130">
                  <a:extLst>
                    <a:ext uri="{9D8B030D-6E8A-4147-A177-3AD203B41FA5}">
                      <a16:colId xmlns:a16="http://schemas.microsoft.com/office/drawing/2014/main" val="1157672091"/>
                    </a:ext>
                  </a:extLst>
                </a:gridCol>
                <a:gridCol w="5653259">
                  <a:extLst>
                    <a:ext uri="{9D8B030D-6E8A-4147-A177-3AD203B41FA5}">
                      <a16:colId xmlns:a16="http://schemas.microsoft.com/office/drawing/2014/main" val="1161912277"/>
                    </a:ext>
                  </a:extLst>
                </a:gridCol>
              </a:tblGrid>
              <a:tr h="291871">
                <a:tc>
                  <a:txBody>
                    <a:bodyPr/>
                    <a:lstStyle/>
                    <a:p>
                      <a:r>
                        <a:rPr lang="es-CL" sz="1100"/>
                        <a:t>Variables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Período 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Fuente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endParaRPr lang="es-CL" sz="1100"/>
                    </a:p>
                  </a:txBody>
                  <a:tcPr marL="85844" marR="85844" marT="42922" marB="42922"/>
                </a:tc>
                <a:extLst>
                  <a:ext uri="{0D108BD9-81ED-4DB2-BD59-A6C34878D82A}">
                    <a16:rowId xmlns:a16="http://schemas.microsoft.com/office/drawing/2014/main" val="374670847"/>
                  </a:ext>
                </a:extLst>
              </a:tr>
              <a:tr h="463559">
                <a:tc>
                  <a:txBody>
                    <a:bodyPr/>
                    <a:lstStyle/>
                    <a:p>
                      <a:r>
                        <a:rPr lang="es-CL" sz="1100"/>
                        <a:t>Superficie, variedades, sistemas de riego cultivos perennes (frutícola)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1817-2020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ODEPA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>
                          <a:hlinkClick r:id="rId2"/>
                        </a:rPr>
                        <a:t>https://icet.odepa.gob.cl/</a:t>
                      </a:r>
                      <a:r>
                        <a:rPr lang="es-CL" sz="1100"/>
                        <a:t> </a:t>
                      </a:r>
                    </a:p>
                  </a:txBody>
                  <a:tcPr marL="85844" marR="85844" marT="42922" marB="42922"/>
                </a:tc>
                <a:extLst>
                  <a:ext uri="{0D108BD9-81ED-4DB2-BD59-A6C34878D82A}">
                    <a16:rowId xmlns:a16="http://schemas.microsoft.com/office/drawing/2014/main" val="487176227"/>
                  </a:ext>
                </a:extLst>
              </a:tr>
              <a:tr h="463559">
                <a:tc>
                  <a:txBody>
                    <a:bodyPr/>
                    <a:lstStyle/>
                    <a:p>
                      <a:r>
                        <a:rPr lang="es-CL" sz="1100"/>
                        <a:t>Empresas (tipo y número) y trabajadores dependientes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2019-2020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Sii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Tomado de DATAPYME</a:t>
                      </a:r>
                    </a:p>
                  </a:txBody>
                  <a:tcPr marL="85844" marR="85844" marT="42922" marB="42922"/>
                </a:tc>
                <a:extLst>
                  <a:ext uri="{0D108BD9-81ED-4DB2-BD59-A6C34878D82A}">
                    <a16:rowId xmlns:a16="http://schemas.microsoft.com/office/drawing/2014/main" val="2431437525"/>
                  </a:ext>
                </a:extLst>
              </a:tr>
              <a:tr h="592208">
                <a:tc>
                  <a:txBody>
                    <a:bodyPr/>
                    <a:lstStyle/>
                    <a:p>
                      <a:r>
                        <a:rPr lang="es-CL" sz="1100"/>
                        <a:t>Exportaciones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2018-2020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Servicio Nacional de Aduanas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Tomado de DATACOMERCIO</a:t>
                      </a:r>
                    </a:p>
                  </a:txBody>
                  <a:tcPr marL="85844" marR="85844" marT="42922" marB="42922"/>
                </a:tc>
                <a:extLst>
                  <a:ext uri="{0D108BD9-81ED-4DB2-BD59-A6C34878D82A}">
                    <a16:rowId xmlns:a16="http://schemas.microsoft.com/office/drawing/2014/main" val="2096453356"/>
                  </a:ext>
                </a:extLst>
              </a:tr>
              <a:tr h="635248">
                <a:tc>
                  <a:txBody>
                    <a:bodyPr/>
                    <a:lstStyle/>
                    <a:p>
                      <a:r>
                        <a:rPr lang="es-CL" sz="1100" dirty="0"/>
                        <a:t>Precios diarios uva y volúmenes transados nacionalmente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del 11 de noviembre a la fecha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ODEPA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>
                          <a:hlinkClick r:id="rId3"/>
                        </a:rPr>
                        <a:t>https://www.odepa.gob.cl/publicaciones/boletines/boletin-diario-de-precios-y-volumenes-de-frutas-en-mercados-mayoristas</a:t>
                      </a:r>
                      <a:r>
                        <a:rPr lang="es-CL" sz="1100"/>
                        <a:t> </a:t>
                      </a:r>
                    </a:p>
                  </a:txBody>
                  <a:tcPr marL="85844" marR="85844" marT="42922" marB="42922"/>
                </a:tc>
                <a:extLst>
                  <a:ext uri="{0D108BD9-81ED-4DB2-BD59-A6C34878D82A}">
                    <a16:rowId xmlns:a16="http://schemas.microsoft.com/office/drawing/2014/main" val="2464304509"/>
                  </a:ext>
                </a:extLst>
              </a:tr>
              <a:tr h="635248">
                <a:tc>
                  <a:txBody>
                    <a:bodyPr/>
                    <a:lstStyle/>
                    <a:p>
                      <a:r>
                        <a:rPr lang="es-CL" sz="1100"/>
                        <a:t>Colocaciones fruticultura (mensual)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Agosto 2012- febrero 2020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Comisión para el mercado financiero (CMF)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>
                          <a:hlinkClick r:id="rId4"/>
                        </a:rPr>
                        <a:t>https://www.sbif.cl/sbifweb/servlet/InfoFinanciera?indice=4.1&amp;idCategoria=564&amp;tipocont=0</a:t>
                      </a:r>
                      <a:endParaRPr lang="es-CL" sz="1100"/>
                    </a:p>
                  </a:txBody>
                  <a:tcPr marL="85844" marR="85844" marT="42922" marB="42922"/>
                </a:tc>
                <a:extLst>
                  <a:ext uri="{0D108BD9-81ED-4DB2-BD59-A6C34878D82A}">
                    <a16:rowId xmlns:a16="http://schemas.microsoft.com/office/drawing/2014/main" val="4224184219"/>
                  </a:ext>
                </a:extLst>
              </a:tr>
              <a:tr h="635248">
                <a:tc>
                  <a:txBody>
                    <a:bodyPr/>
                    <a:lstStyle/>
                    <a:p>
                      <a:r>
                        <a:rPr lang="es-CL" sz="1100"/>
                        <a:t>Evolución superficie plantada por región 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1991- 2020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ODEPA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 dirty="0">
                          <a:hlinkClick r:id="rId5"/>
                        </a:rPr>
                        <a:t>https://www.odepa.gob.cl/estadisticas-del-sector/estadisticas-productivas</a:t>
                      </a:r>
                      <a:r>
                        <a:rPr lang="es-CL" sz="1100" dirty="0"/>
                        <a:t> </a:t>
                      </a:r>
                    </a:p>
                    <a:p>
                      <a:r>
                        <a:rPr lang="es-CL" sz="1100" dirty="0">
                          <a:hlinkClick r:id="rId2"/>
                        </a:rPr>
                        <a:t>https://icet.odepa.gob.cl/</a:t>
                      </a:r>
                      <a:r>
                        <a:rPr lang="es-CL" sz="1100" dirty="0"/>
                        <a:t> </a:t>
                      </a:r>
                    </a:p>
                    <a:p>
                      <a:endParaRPr lang="es-CL" sz="1100" dirty="0"/>
                    </a:p>
                  </a:txBody>
                  <a:tcPr marL="85844" marR="85844" marT="42922" marB="42922"/>
                </a:tc>
                <a:extLst>
                  <a:ext uri="{0D108BD9-81ED-4DB2-BD59-A6C34878D82A}">
                    <a16:rowId xmlns:a16="http://schemas.microsoft.com/office/drawing/2014/main" val="909250368"/>
                  </a:ext>
                </a:extLst>
              </a:tr>
              <a:tr h="463559">
                <a:tc>
                  <a:txBody>
                    <a:bodyPr/>
                    <a:lstStyle/>
                    <a:p>
                      <a:r>
                        <a:rPr lang="es-CL" sz="1100"/>
                        <a:t>Proceso agroindustrial por especie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2017-2019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/>
                        <a:t>ODEPA-CIREN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Citar como: Directorio Agroindustria Hortofrutícola. Actualización Enero 2020. ODEPA-CIREN</a:t>
                      </a:r>
                    </a:p>
                  </a:txBody>
                  <a:tcPr marL="85844" marR="85844" marT="42922" marB="42922"/>
                </a:tc>
                <a:extLst>
                  <a:ext uri="{0D108BD9-81ED-4DB2-BD59-A6C34878D82A}">
                    <a16:rowId xmlns:a16="http://schemas.microsoft.com/office/drawing/2014/main" val="974379219"/>
                  </a:ext>
                </a:extLst>
              </a:tr>
              <a:tr h="463559">
                <a:tc>
                  <a:txBody>
                    <a:bodyPr/>
                    <a:lstStyle/>
                    <a:p>
                      <a:r>
                        <a:rPr lang="es-CL" sz="1100" dirty="0"/>
                        <a:t>Producción (MENSUAL)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 dirty="0"/>
                        <a:t>ENERO 2014-SEPTIEMBRE 2020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CL" sz="1100" dirty="0"/>
                        <a:t>INE</a:t>
                      </a:r>
                    </a:p>
                  </a:txBody>
                  <a:tcPr marL="85844" marR="85844" marT="42922" marB="42922"/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hlinkClick r:id="rId6"/>
                        </a:rPr>
                        <a:t>https://www.ine.cl/estadisticas/economia/economia-regional/repositorio-de-estadisticas-regionales</a:t>
                      </a:r>
                      <a:r>
                        <a:rPr lang="es-ES" sz="1100" dirty="0"/>
                        <a:t> </a:t>
                      </a:r>
                    </a:p>
                    <a:p>
                      <a:endParaRPr lang="es-ES" sz="1100" dirty="0"/>
                    </a:p>
                  </a:txBody>
                  <a:tcPr marL="85844" marR="85844" marT="42922" marB="42922"/>
                </a:tc>
                <a:extLst>
                  <a:ext uri="{0D108BD9-81ED-4DB2-BD59-A6C34878D82A}">
                    <a16:rowId xmlns:a16="http://schemas.microsoft.com/office/drawing/2014/main" val="133352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714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77B523-A4ED-4D1C-9A99-55A39DD89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s-CL" sz="4000">
                <a:solidFill>
                  <a:srgbClr val="FFFFFF"/>
                </a:solidFill>
              </a:rPr>
              <a:t>Pendientes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89EA97-94B2-4A63-B68E-6E045A390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765" y="3055322"/>
            <a:ext cx="9708995" cy="2924527"/>
          </a:xfrm>
        </p:spPr>
        <p:txBody>
          <a:bodyPr anchor="ctr">
            <a:normAutofit/>
          </a:bodyPr>
          <a:lstStyle/>
          <a:p>
            <a:r>
              <a:rPr lang="es-CL" sz="2400" dirty="0"/>
              <a:t>1.3.c. </a:t>
            </a:r>
            <a:r>
              <a:rPr lang="es-CL" sz="2400" dirty="0" err="1"/>
              <a:t>berries</a:t>
            </a:r>
            <a:endParaRPr lang="es-CL" sz="2400" dirty="0"/>
          </a:p>
          <a:p>
            <a:r>
              <a:rPr lang="es-CL" sz="2400" dirty="0"/>
              <a:t>1.3.d. frutos secos (nogales, almendros, avellanos, castaños y otros)</a:t>
            </a:r>
          </a:p>
          <a:p>
            <a:r>
              <a:rPr lang="es-CL" sz="2400" dirty="0"/>
              <a:t>1.3.e. cítricos</a:t>
            </a:r>
          </a:p>
          <a:p>
            <a:r>
              <a:rPr lang="es-CL" sz="2400" dirty="0"/>
              <a:t>1.3.f. manzanas</a:t>
            </a:r>
          </a:p>
          <a:p>
            <a:r>
              <a:rPr lang="es-CL" sz="2400" dirty="0"/>
              <a:t>1.3.g. oleaginosos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B9E23FB-1DCB-4E66-98C6-3417E3BEDECD}"/>
              </a:ext>
            </a:extLst>
          </p:cNvPr>
          <p:cNvSpPr txBox="1"/>
          <p:nvPr/>
        </p:nvSpPr>
        <p:spPr>
          <a:xfrm>
            <a:off x="1232533" y="2560136"/>
            <a:ext cx="393192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1  (nivel 3: específico) Pagado</a:t>
            </a:r>
            <a:endParaRPr lang="es-CL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177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46F77A4-2C93-4C55-8F3D-D8C1E315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s-CL" dirty="0">
                <a:solidFill>
                  <a:srgbClr val="FFFFFF"/>
                </a:solidFill>
              </a:rPr>
              <a:t>Versión anterior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BF5960-0B9B-4464-B842-2A1DF12EA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endParaRPr lang="es-CL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948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18" y="1029524"/>
            <a:ext cx="2894096" cy="469076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1. Estadísticas Agrícolas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0EAACAC-1659-4AA8-A9F6-6152706AF2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9743987"/>
              </p:ext>
            </p:extLst>
          </p:nvPr>
        </p:nvGraphicFramePr>
        <p:xfrm>
          <a:off x="157482" y="566819"/>
          <a:ext cx="7706360" cy="5681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52A391F4-270A-4A0A-A1E7-65CB6C67A033}"/>
              </a:ext>
            </a:extLst>
          </p:cNvPr>
          <p:cNvSpPr txBox="1"/>
          <p:nvPr/>
        </p:nvSpPr>
        <p:spPr>
          <a:xfrm>
            <a:off x="7160260" y="506305"/>
            <a:ext cx="40995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Superficie plantada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Fecha de plantación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Sistema de riego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Variedades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industria frutícola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C1385F6-2D53-42D3-9129-30FE60B968CD}"/>
              </a:ext>
            </a:extLst>
          </p:cNvPr>
          <p:cNvSpPr txBox="1"/>
          <p:nvPr/>
        </p:nvSpPr>
        <p:spPr>
          <a:xfrm>
            <a:off x="7160260" y="2197097"/>
            <a:ext cx="3754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Fuentes de Trabajo según rubro agrícola.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Caracterización propietarios/empresas (micro, mediana, pequeña)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5B8AB3A-8F8A-4B96-911E-36A75D7D2A41}"/>
              </a:ext>
            </a:extLst>
          </p:cNvPr>
          <p:cNvSpPr txBox="1"/>
          <p:nvPr/>
        </p:nvSpPr>
        <p:spPr>
          <a:xfrm>
            <a:off x="7150100" y="1359172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Series de Precios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Exportaciones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 compradores (agroindustria)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Ventas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5A78D2B-7A46-42CF-B0F2-2C0F65474E8C}"/>
              </a:ext>
            </a:extLst>
          </p:cNvPr>
          <p:cNvSpPr txBox="1"/>
          <p:nvPr/>
        </p:nvSpPr>
        <p:spPr>
          <a:xfrm>
            <a:off x="7160260" y="2966197"/>
            <a:ext cx="4099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Superficie plantada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Rendimientos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agroindustria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proveedores de insumos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CECC4C5-2F18-4F57-BB09-AE8C3DC3C7D0}"/>
              </a:ext>
            </a:extLst>
          </p:cNvPr>
          <p:cNvSpPr txBox="1"/>
          <p:nvPr/>
        </p:nvSpPr>
        <p:spPr>
          <a:xfrm>
            <a:off x="7160260" y="4598535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Fuentes de Trabajo según rubro agrícola.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Caracterización propietarios/empresas tamaño (micro, mediana, pequeña), género propietario, ventas (autoconsumo o comercialización)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D559E89-9F12-4D29-A7D2-148BA9D402F9}"/>
              </a:ext>
            </a:extLst>
          </p:cNvPr>
          <p:cNvSpPr txBox="1"/>
          <p:nvPr/>
        </p:nvSpPr>
        <p:spPr>
          <a:xfrm>
            <a:off x="7160260" y="3830135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Series de Precios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Exportaciones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 compradores (agroindustria)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Ventas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275590" y="506305"/>
            <a:ext cx="2894096" cy="338554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s-CL" sz="1600" b="1" dirty="0">
                <a:solidFill>
                  <a:schemeClr val="bg1"/>
                </a:solidFill>
              </a:rPr>
              <a:t>Producto 2:  Cultivos Anuales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4380D49-9813-4659-BF69-ECF2594E9A43}"/>
              </a:ext>
            </a:extLst>
          </p:cNvPr>
          <p:cNvSpPr txBox="1"/>
          <p:nvPr/>
        </p:nvSpPr>
        <p:spPr>
          <a:xfrm>
            <a:off x="7218680" y="5511256"/>
            <a:ext cx="4135120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pobreza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clima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población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Evolución agricultura  (gráficos </a:t>
            </a:r>
            <a:r>
              <a:rPr lang="es-CL" sz="1000" dirty="0" err="1"/>
              <a:t>pintorest</a:t>
            </a:r>
            <a:r>
              <a:rPr lang="es-CL" sz="1000" dirty="0"/>
              <a:t>). Por superficie, por tipo de cultivo, por sistema de riego, por tipo de labranza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C103F29D-0E5E-448B-AA8D-6333F7DC30C2}"/>
              </a:ext>
            </a:extLst>
          </p:cNvPr>
          <p:cNvSpPr/>
          <p:nvPr/>
        </p:nvSpPr>
        <p:spPr>
          <a:xfrm>
            <a:off x="3098800" y="5306421"/>
            <a:ext cx="8534400" cy="1310279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4F8A8DBA-3F05-4C67-B771-3015EA570E5E}"/>
              </a:ext>
            </a:extLst>
          </p:cNvPr>
          <p:cNvSpPr/>
          <p:nvPr/>
        </p:nvSpPr>
        <p:spPr>
          <a:xfrm>
            <a:off x="3098800" y="472309"/>
            <a:ext cx="8534400" cy="4795277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B2A3F67-4B95-4EC5-B622-E129DA2A3D13}"/>
              </a:ext>
            </a:extLst>
          </p:cNvPr>
          <p:cNvSpPr txBox="1"/>
          <p:nvPr/>
        </p:nvSpPr>
        <p:spPr>
          <a:xfrm rot="16200000">
            <a:off x="11209022" y="5743609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Christian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74C00BE-E030-437F-8452-F78CFAFFF281}"/>
              </a:ext>
            </a:extLst>
          </p:cNvPr>
          <p:cNvSpPr txBox="1"/>
          <p:nvPr/>
        </p:nvSpPr>
        <p:spPr>
          <a:xfrm rot="16200000">
            <a:off x="10514460" y="2337188"/>
            <a:ext cx="26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Patricio (</a:t>
            </a:r>
            <a:r>
              <a:rPr lang="es-CL" dirty="0" err="1"/>
              <a:t>Power</a:t>
            </a:r>
            <a:r>
              <a:rPr lang="es-CL" dirty="0"/>
              <a:t> </a:t>
            </a:r>
            <a:r>
              <a:rPr lang="es-CL" dirty="0" err="1"/>
              <a:t>bi</a:t>
            </a:r>
            <a:r>
              <a:rPr lang="es-C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87545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18" y="1029524"/>
            <a:ext cx="2894096" cy="469076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1. Estadísticas Agrícolas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0EAACAC-1659-4AA8-A9F6-6152706AF225}"/>
              </a:ext>
            </a:extLst>
          </p:cNvPr>
          <p:cNvGraphicFramePr/>
          <p:nvPr/>
        </p:nvGraphicFramePr>
        <p:xfrm>
          <a:off x="157482" y="566819"/>
          <a:ext cx="7706360" cy="5681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52A391F4-270A-4A0A-A1E7-65CB6C67A033}"/>
              </a:ext>
            </a:extLst>
          </p:cNvPr>
          <p:cNvSpPr txBox="1"/>
          <p:nvPr/>
        </p:nvSpPr>
        <p:spPr>
          <a:xfrm>
            <a:off x="7160260" y="506305"/>
            <a:ext cx="40995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Superficie plantada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Fecha de plantación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Sistema de riego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Variedades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industria frutícola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C1385F6-2D53-42D3-9129-30FE60B968CD}"/>
              </a:ext>
            </a:extLst>
          </p:cNvPr>
          <p:cNvSpPr txBox="1"/>
          <p:nvPr/>
        </p:nvSpPr>
        <p:spPr>
          <a:xfrm>
            <a:off x="7160260" y="2197097"/>
            <a:ext cx="3754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Fuentes de Trabajo según rubro agrícola.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Caracterización propietarios/empresas (micro, mediana, pequeña)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5B8AB3A-8F8A-4B96-911E-36A75D7D2A41}"/>
              </a:ext>
            </a:extLst>
          </p:cNvPr>
          <p:cNvSpPr txBox="1"/>
          <p:nvPr/>
        </p:nvSpPr>
        <p:spPr>
          <a:xfrm>
            <a:off x="7150100" y="1359172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Series de Precios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Exportaciones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 compradores (agroindustria)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Ventas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5A78D2B-7A46-42CF-B0F2-2C0F65474E8C}"/>
              </a:ext>
            </a:extLst>
          </p:cNvPr>
          <p:cNvSpPr txBox="1"/>
          <p:nvPr/>
        </p:nvSpPr>
        <p:spPr>
          <a:xfrm>
            <a:off x="7160260" y="2966197"/>
            <a:ext cx="4099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Superficie plantada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Rendimientos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agroindustria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proveedores de insumos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CECC4C5-2F18-4F57-BB09-AE8C3DC3C7D0}"/>
              </a:ext>
            </a:extLst>
          </p:cNvPr>
          <p:cNvSpPr txBox="1"/>
          <p:nvPr/>
        </p:nvSpPr>
        <p:spPr>
          <a:xfrm>
            <a:off x="7160260" y="4598535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Fuentes de Trabajo según rubro agrícola.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Caracterización propietarios/empresas tamaño (micro, mediana, pequeña), género propietario, ventas (autoconsumo o comercialización)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D559E89-9F12-4D29-A7D2-148BA9D402F9}"/>
              </a:ext>
            </a:extLst>
          </p:cNvPr>
          <p:cNvSpPr txBox="1"/>
          <p:nvPr/>
        </p:nvSpPr>
        <p:spPr>
          <a:xfrm>
            <a:off x="7160260" y="3830135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Series de Precios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Exportaciones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 compradores (agroindustria)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Ventas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275590" y="506305"/>
            <a:ext cx="2894096" cy="338554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s-CL" sz="1600" b="1" dirty="0">
                <a:solidFill>
                  <a:schemeClr val="bg1"/>
                </a:solidFill>
              </a:rPr>
              <a:t>Producto 2:  Cultivos Anuales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4380D49-9813-4659-BF69-ECF2594E9A43}"/>
              </a:ext>
            </a:extLst>
          </p:cNvPr>
          <p:cNvSpPr txBox="1"/>
          <p:nvPr/>
        </p:nvSpPr>
        <p:spPr>
          <a:xfrm>
            <a:off x="7218680" y="5511256"/>
            <a:ext cx="4135120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pobreza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clima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población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Evolución agricultura  (gráficos </a:t>
            </a:r>
            <a:r>
              <a:rPr lang="es-CL" sz="1000" dirty="0" err="1"/>
              <a:t>pintorest</a:t>
            </a:r>
            <a:r>
              <a:rPr lang="es-CL" sz="1000" dirty="0"/>
              <a:t>). Por superficie, por tipo de cultivo, por sistema de riego, por tipo de labranza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C103F29D-0E5E-448B-AA8D-6333F7DC30C2}"/>
              </a:ext>
            </a:extLst>
          </p:cNvPr>
          <p:cNvSpPr/>
          <p:nvPr/>
        </p:nvSpPr>
        <p:spPr>
          <a:xfrm>
            <a:off x="3098800" y="5306421"/>
            <a:ext cx="8534400" cy="1310279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4F8A8DBA-3F05-4C67-B771-3015EA570E5E}"/>
              </a:ext>
            </a:extLst>
          </p:cNvPr>
          <p:cNvSpPr/>
          <p:nvPr/>
        </p:nvSpPr>
        <p:spPr>
          <a:xfrm>
            <a:off x="3098800" y="472309"/>
            <a:ext cx="8534400" cy="4795277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B2A3F67-4B95-4EC5-B622-E129DA2A3D13}"/>
              </a:ext>
            </a:extLst>
          </p:cNvPr>
          <p:cNvSpPr txBox="1"/>
          <p:nvPr/>
        </p:nvSpPr>
        <p:spPr>
          <a:xfrm rot="16200000">
            <a:off x="11209022" y="5743609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Christian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74C00BE-E030-437F-8452-F78CFAFFF281}"/>
              </a:ext>
            </a:extLst>
          </p:cNvPr>
          <p:cNvSpPr txBox="1"/>
          <p:nvPr/>
        </p:nvSpPr>
        <p:spPr>
          <a:xfrm rot="16200000">
            <a:off x="10514460" y="2337188"/>
            <a:ext cx="26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Patricio (</a:t>
            </a:r>
            <a:r>
              <a:rPr lang="es-CL" dirty="0" err="1"/>
              <a:t>Power</a:t>
            </a:r>
            <a:r>
              <a:rPr lang="es-CL" dirty="0"/>
              <a:t> </a:t>
            </a:r>
            <a:r>
              <a:rPr lang="es-CL" dirty="0" err="1"/>
              <a:t>bi</a:t>
            </a:r>
            <a:r>
              <a:rPr lang="es-C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002661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18" y="1029524"/>
            <a:ext cx="2894096" cy="469076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1. Estadísticas Agrícolas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0EAACAC-1659-4AA8-A9F6-6152706AF225}"/>
              </a:ext>
            </a:extLst>
          </p:cNvPr>
          <p:cNvGraphicFramePr/>
          <p:nvPr/>
        </p:nvGraphicFramePr>
        <p:xfrm>
          <a:off x="157482" y="566819"/>
          <a:ext cx="7706360" cy="5681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52A391F4-270A-4A0A-A1E7-65CB6C67A033}"/>
              </a:ext>
            </a:extLst>
          </p:cNvPr>
          <p:cNvSpPr txBox="1"/>
          <p:nvPr/>
        </p:nvSpPr>
        <p:spPr>
          <a:xfrm>
            <a:off x="7160260" y="506305"/>
            <a:ext cx="40995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Superficie plantada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Fecha de plantación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Sistema de riego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Variedades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industria frutícola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C1385F6-2D53-42D3-9129-30FE60B968CD}"/>
              </a:ext>
            </a:extLst>
          </p:cNvPr>
          <p:cNvSpPr txBox="1"/>
          <p:nvPr/>
        </p:nvSpPr>
        <p:spPr>
          <a:xfrm>
            <a:off x="7160260" y="2197097"/>
            <a:ext cx="3754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Fuentes de Trabajo según rubro agrícola.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Caracterización propietarios/empresas (micro, mediana, pequeña)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5B8AB3A-8F8A-4B96-911E-36A75D7D2A41}"/>
              </a:ext>
            </a:extLst>
          </p:cNvPr>
          <p:cNvSpPr txBox="1"/>
          <p:nvPr/>
        </p:nvSpPr>
        <p:spPr>
          <a:xfrm>
            <a:off x="7150100" y="1359172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Series de Precios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Exportaciones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 compradores (agroindustria)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Ventas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5A78D2B-7A46-42CF-B0F2-2C0F65474E8C}"/>
              </a:ext>
            </a:extLst>
          </p:cNvPr>
          <p:cNvSpPr txBox="1"/>
          <p:nvPr/>
        </p:nvSpPr>
        <p:spPr>
          <a:xfrm>
            <a:off x="7160260" y="2966197"/>
            <a:ext cx="4099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Superficie plantada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Rendimientos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agroindustria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proveedores de insumos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CECC4C5-2F18-4F57-BB09-AE8C3DC3C7D0}"/>
              </a:ext>
            </a:extLst>
          </p:cNvPr>
          <p:cNvSpPr txBox="1"/>
          <p:nvPr/>
        </p:nvSpPr>
        <p:spPr>
          <a:xfrm>
            <a:off x="7160260" y="4598535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Fuentes de Trabajo según rubro agrícola.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Caracterización propietarios/empresas tamaño (micro, mediana, pequeña), género propietario, ventas (autoconsumo o comercialización)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D559E89-9F12-4D29-A7D2-148BA9D402F9}"/>
              </a:ext>
            </a:extLst>
          </p:cNvPr>
          <p:cNvSpPr txBox="1"/>
          <p:nvPr/>
        </p:nvSpPr>
        <p:spPr>
          <a:xfrm>
            <a:off x="7160260" y="3830135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Series de Precios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Exportaciones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 compradores (agroindustria)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Ventas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275590" y="506305"/>
            <a:ext cx="2894096" cy="338554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s-CL" sz="1600" b="1" dirty="0">
                <a:solidFill>
                  <a:schemeClr val="bg1"/>
                </a:solidFill>
              </a:rPr>
              <a:t>Producto 2:  Cultivos Anuales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4380D49-9813-4659-BF69-ECF2594E9A43}"/>
              </a:ext>
            </a:extLst>
          </p:cNvPr>
          <p:cNvSpPr txBox="1"/>
          <p:nvPr/>
        </p:nvSpPr>
        <p:spPr>
          <a:xfrm>
            <a:off x="7218680" y="5511256"/>
            <a:ext cx="4135120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pobreza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clima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población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Evolución agricultura  (gráficos </a:t>
            </a:r>
            <a:r>
              <a:rPr lang="es-CL" sz="1000" dirty="0" err="1"/>
              <a:t>pintorest</a:t>
            </a:r>
            <a:r>
              <a:rPr lang="es-CL" sz="1000" dirty="0"/>
              <a:t>). Por superficie, por tipo de cultivo, por sistema de riego, por tipo de labranza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C103F29D-0E5E-448B-AA8D-6333F7DC30C2}"/>
              </a:ext>
            </a:extLst>
          </p:cNvPr>
          <p:cNvSpPr/>
          <p:nvPr/>
        </p:nvSpPr>
        <p:spPr>
          <a:xfrm>
            <a:off x="3098800" y="5306421"/>
            <a:ext cx="8534400" cy="1310279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4F8A8DBA-3F05-4C67-B771-3015EA570E5E}"/>
              </a:ext>
            </a:extLst>
          </p:cNvPr>
          <p:cNvSpPr/>
          <p:nvPr/>
        </p:nvSpPr>
        <p:spPr>
          <a:xfrm>
            <a:off x="3098800" y="472309"/>
            <a:ext cx="8534400" cy="4795277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B2A3F67-4B95-4EC5-B622-E129DA2A3D13}"/>
              </a:ext>
            </a:extLst>
          </p:cNvPr>
          <p:cNvSpPr txBox="1"/>
          <p:nvPr/>
        </p:nvSpPr>
        <p:spPr>
          <a:xfrm rot="16200000">
            <a:off x="11209022" y="5743609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Christian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74C00BE-E030-437F-8452-F78CFAFFF281}"/>
              </a:ext>
            </a:extLst>
          </p:cNvPr>
          <p:cNvSpPr txBox="1"/>
          <p:nvPr/>
        </p:nvSpPr>
        <p:spPr>
          <a:xfrm rot="16200000">
            <a:off x="10514460" y="2337188"/>
            <a:ext cx="26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Patricio (</a:t>
            </a:r>
            <a:r>
              <a:rPr lang="es-CL" dirty="0" err="1"/>
              <a:t>Power</a:t>
            </a:r>
            <a:r>
              <a:rPr lang="es-CL" dirty="0"/>
              <a:t> </a:t>
            </a:r>
            <a:r>
              <a:rPr lang="es-CL" dirty="0" err="1"/>
              <a:t>bi</a:t>
            </a:r>
            <a:r>
              <a:rPr lang="es-C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161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8C661F66-931C-49C6-8ACA-03957C54E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037" y="5494654"/>
            <a:ext cx="5524500" cy="12763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91D1D60-7AED-4F3B-82D7-A5924CAF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4651"/>
            <a:ext cx="6390641" cy="638101"/>
          </a:xfrm>
          <a:solidFill>
            <a:srgbClr val="FF6699"/>
          </a:solidFill>
        </p:spPr>
        <p:txBody>
          <a:bodyPr>
            <a:normAutofit fontScale="90000"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Estadísticas productivas–Cultivos permanentes -Fruticultura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8731B23-2644-4EB6-96B4-193EDF9971BD}"/>
              </a:ext>
            </a:extLst>
          </p:cNvPr>
          <p:cNvSpPr txBox="1">
            <a:spLocks/>
          </p:cNvSpPr>
          <p:nvPr/>
        </p:nvSpPr>
        <p:spPr>
          <a:xfrm>
            <a:off x="863599" y="1197285"/>
            <a:ext cx="4903777" cy="3631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500" dirty="0"/>
              <a:t>Un mapa por especie de Chile. Que se filtre la especie y se genere el mapa.</a:t>
            </a:r>
          </a:p>
          <a:p>
            <a:r>
              <a:rPr lang="es-CL" sz="1500" dirty="0"/>
              <a:t>Para cada región un gráfico de principales especies.</a:t>
            </a:r>
          </a:p>
          <a:p>
            <a:r>
              <a:rPr lang="es-ES" sz="1500" dirty="0"/>
              <a:t>Un gráfico de líneas de evolución de superficie en el tiempo por especie.</a:t>
            </a:r>
          </a:p>
          <a:p>
            <a:r>
              <a:rPr lang="es-ES" sz="1500" dirty="0"/>
              <a:t>Para cada especie un gráfico de principales variedades.</a:t>
            </a:r>
          </a:p>
          <a:p>
            <a:r>
              <a:rPr lang="es-CL" sz="1500" dirty="0"/>
              <a:t>Gráficos de sistemas de riego (evolución en el tiempo)</a:t>
            </a:r>
          </a:p>
          <a:p>
            <a:r>
              <a:rPr lang="es-CL" sz="1500" dirty="0"/>
              <a:t>Directorio empresas agroindustriales por región. </a:t>
            </a:r>
          </a:p>
          <a:p>
            <a:r>
              <a:rPr lang="es-CL" sz="1500" dirty="0"/>
              <a:t>Número de empresas por especie frutal por comuna.</a:t>
            </a:r>
          </a:p>
          <a:p>
            <a:r>
              <a:rPr lang="es-CL" sz="1500" dirty="0"/>
              <a:t>Cruzar la superficie por especie con el número de agroindustria por comuna.</a:t>
            </a:r>
          </a:p>
          <a:p>
            <a:r>
              <a:rPr lang="es-CL" sz="1500" dirty="0"/>
              <a:t>Gráfico de edad de huertos frutales.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CEE0B329-D4B8-4859-B4EC-C545FD7210FE}"/>
              </a:ext>
            </a:extLst>
          </p:cNvPr>
          <p:cNvSpPr/>
          <p:nvPr/>
        </p:nvSpPr>
        <p:spPr>
          <a:xfrm>
            <a:off x="6014720" y="5470521"/>
            <a:ext cx="4903776" cy="94805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52467400-7787-4EC0-88CB-412CCF820126}"/>
              </a:ext>
            </a:extLst>
          </p:cNvPr>
          <p:cNvSpPr/>
          <p:nvPr/>
        </p:nvSpPr>
        <p:spPr>
          <a:xfrm>
            <a:off x="2757804" y="5652128"/>
            <a:ext cx="2809875" cy="73342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Excel para </a:t>
            </a:r>
            <a:r>
              <a:rPr lang="es-CL" dirty="0" err="1"/>
              <a:t>Power</a:t>
            </a:r>
            <a:r>
              <a:rPr lang="es-CL" dirty="0"/>
              <a:t> Bi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660D483-DC7D-4BB5-B6C1-80BCC1C28F9C}"/>
              </a:ext>
            </a:extLst>
          </p:cNvPr>
          <p:cNvSpPr txBox="1">
            <a:spLocks/>
          </p:cNvSpPr>
          <p:nvPr/>
        </p:nvSpPr>
        <p:spPr>
          <a:xfrm>
            <a:off x="481023" y="6267445"/>
            <a:ext cx="2667000" cy="3022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dirty="0"/>
              <a:t>Patricio </a:t>
            </a:r>
            <a:r>
              <a:rPr lang="es-CL" sz="2400" dirty="0" err="1"/>
              <a:t>Emanuelli</a:t>
            </a:r>
            <a:endParaRPr lang="es-CL" sz="2400" dirty="0"/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B3CDE3A0-46C1-4C69-A4B7-AE77AE0D8EBE}"/>
              </a:ext>
            </a:extLst>
          </p:cNvPr>
          <p:cNvSpPr txBox="1">
            <a:spLocks/>
          </p:cNvSpPr>
          <p:nvPr/>
        </p:nvSpPr>
        <p:spPr>
          <a:xfrm>
            <a:off x="7308389" y="1409255"/>
            <a:ext cx="4324812" cy="1106600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L" sz="1500" dirty="0">
                <a:solidFill>
                  <a:schemeClr val="bg1"/>
                </a:solidFill>
              </a:rPr>
              <a:t>Para FLOURISH</a:t>
            </a:r>
          </a:p>
          <a:p>
            <a:r>
              <a:rPr lang="es-CL" sz="1500" dirty="0">
                <a:solidFill>
                  <a:schemeClr val="bg1"/>
                </a:solidFill>
              </a:rPr>
              <a:t>Evolución exportaciones (especie y cantidad).</a:t>
            </a:r>
          </a:p>
          <a:p>
            <a:r>
              <a:rPr lang="es-CL" sz="1500" dirty="0">
                <a:solidFill>
                  <a:schemeClr val="bg1"/>
                </a:solidFill>
              </a:rPr>
              <a:t>Evolución precio exportaciones por especie.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49E1799-D376-455C-9FDC-9AB1815DC0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68" t="6917" r="2662" b="35168"/>
          <a:stretch/>
        </p:blipFill>
        <p:spPr>
          <a:xfrm>
            <a:off x="7813039" y="3071756"/>
            <a:ext cx="4121467" cy="1106600"/>
          </a:xfrm>
          <a:prstGeom prst="rect">
            <a:avLst/>
          </a:prstGeom>
        </p:spPr>
      </p:pic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7985D77A-2ACF-4BF0-9CAE-88B7CDD74D48}"/>
              </a:ext>
            </a:extLst>
          </p:cNvPr>
          <p:cNvSpPr/>
          <p:nvPr/>
        </p:nvSpPr>
        <p:spPr>
          <a:xfrm rot="20549725">
            <a:off x="5019688" y="3896333"/>
            <a:ext cx="2809875" cy="73342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Excel para </a:t>
            </a:r>
            <a:r>
              <a:rPr lang="es-CL" dirty="0" err="1"/>
              <a:t>Flourish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87131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D1D60-7AED-4F3B-82D7-A5924CAF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4651"/>
            <a:ext cx="6390641" cy="749224"/>
          </a:xfrm>
          <a:solidFill>
            <a:srgbClr val="FF6699"/>
          </a:solidFill>
        </p:spPr>
        <p:txBody>
          <a:bodyPr>
            <a:normAutofit fontScale="90000"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Estadísticas económicas –Cultivos permanentes -Fruticultura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8731B23-2644-4EB6-96B4-193EDF9971BD}"/>
              </a:ext>
            </a:extLst>
          </p:cNvPr>
          <p:cNvSpPr txBox="1">
            <a:spLocks/>
          </p:cNvSpPr>
          <p:nvPr/>
        </p:nvSpPr>
        <p:spPr>
          <a:xfrm>
            <a:off x="826463" y="1611481"/>
            <a:ext cx="7606337" cy="30347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500" dirty="0"/>
              <a:t>Exportaciones (cantidad (Kg), especie y USD FOB).</a:t>
            </a:r>
          </a:p>
          <a:p>
            <a:r>
              <a:rPr lang="es-CL" sz="1500" dirty="0"/>
              <a:t>Cruzar cantidad de kg exportada con USD FOB.</a:t>
            </a:r>
          </a:p>
          <a:p>
            <a:r>
              <a:rPr lang="es-CL" sz="1500" dirty="0"/>
              <a:t>Cruzar USD Kg-1 por país de destino</a:t>
            </a:r>
          </a:p>
          <a:p>
            <a:r>
              <a:rPr lang="es-CL" sz="1500" dirty="0"/>
              <a:t>Evolución de exportaciones de cultivos frutícolas</a:t>
            </a:r>
          </a:p>
          <a:p>
            <a:r>
              <a:rPr lang="es-CL" sz="1500" dirty="0"/>
              <a:t>Fluctuación anual de exportaciones de cultivos frutícolas (datos mensuales) en cantidad especie y precio.</a:t>
            </a:r>
          </a:p>
          <a:p>
            <a:endParaRPr lang="es-CL" sz="1500" dirty="0"/>
          </a:p>
          <a:p>
            <a:pPr marL="0" indent="0">
              <a:buNone/>
            </a:pPr>
            <a:r>
              <a:rPr lang="es-CL" sz="1500" dirty="0"/>
              <a:t>Pendiente</a:t>
            </a:r>
          </a:p>
          <a:p>
            <a:r>
              <a:rPr lang="es-CL" sz="1500" dirty="0"/>
              <a:t>Precio actual y series  históricas de precios (pendiente recopilar la </a:t>
            </a:r>
            <a:r>
              <a:rPr lang="es-CL" sz="1500" dirty="0" err="1"/>
              <a:t>info</a:t>
            </a:r>
            <a:r>
              <a:rPr lang="es-CL" sz="1500" dirty="0"/>
              <a:t>. Preguntar a Astrid)</a:t>
            </a:r>
          </a:p>
          <a:p>
            <a:r>
              <a:rPr lang="es-CL" sz="1500" dirty="0"/>
              <a:t>Ventas según especie (BD de </a:t>
            </a:r>
            <a:r>
              <a:rPr lang="es-CL" sz="1500" dirty="0" err="1"/>
              <a:t>Sii</a:t>
            </a:r>
            <a:r>
              <a:rPr lang="es-CL" sz="1500" dirty="0"/>
              <a:t>)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52467400-7787-4EC0-88CB-412CCF820126}"/>
              </a:ext>
            </a:extLst>
          </p:cNvPr>
          <p:cNvSpPr/>
          <p:nvPr/>
        </p:nvSpPr>
        <p:spPr>
          <a:xfrm>
            <a:off x="2384097" y="5057139"/>
            <a:ext cx="2809875" cy="73342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Excel para </a:t>
            </a:r>
            <a:r>
              <a:rPr lang="es-CL" dirty="0" err="1"/>
              <a:t>Power</a:t>
            </a:r>
            <a:r>
              <a:rPr lang="es-CL" dirty="0"/>
              <a:t> Bi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660D483-DC7D-4BB5-B6C1-80BCC1C28F9C}"/>
              </a:ext>
            </a:extLst>
          </p:cNvPr>
          <p:cNvSpPr txBox="1">
            <a:spLocks/>
          </p:cNvSpPr>
          <p:nvPr/>
        </p:nvSpPr>
        <p:spPr>
          <a:xfrm>
            <a:off x="826463" y="5981700"/>
            <a:ext cx="2667000" cy="3022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dirty="0"/>
              <a:t>Patricio </a:t>
            </a:r>
            <a:r>
              <a:rPr lang="es-CL" sz="2400" dirty="0" err="1"/>
              <a:t>Emanuelli</a:t>
            </a:r>
            <a:endParaRPr lang="es-CL" sz="2400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814BB600-6879-4D30-845E-B08F34EEB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239" y="4837381"/>
            <a:ext cx="5524500" cy="1281479"/>
          </a:xfrm>
          <a:prstGeom prst="rect">
            <a:avLst/>
          </a:prstGeom>
        </p:spPr>
      </p:pic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8A4FB6FE-4270-4A3A-A283-B88D8FD2E3E0}"/>
              </a:ext>
            </a:extLst>
          </p:cNvPr>
          <p:cNvSpPr/>
          <p:nvPr/>
        </p:nvSpPr>
        <p:spPr>
          <a:xfrm>
            <a:off x="5730239" y="5778818"/>
            <a:ext cx="4903776" cy="4057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443832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D1D60-7AED-4F3B-82D7-A5924CAF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4651"/>
            <a:ext cx="6390641" cy="749224"/>
          </a:xfrm>
          <a:solidFill>
            <a:srgbClr val="FF6699"/>
          </a:solidFill>
        </p:spPr>
        <p:txBody>
          <a:bodyPr>
            <a:normAutofit fontScale="90000"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Estadísticas sociales –Cultivos permanentes -Fruticultura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8731B23-2644-4EB6-96B4-193EDF9971BD}"/>
              </a:ext>
            </a:extLst>
          </p:cNvPr>
          <p:cNvSpPr txBox="1">
            <a:spLocks/>
          </p:cNvSpPr>
          <p:nvPr/>
        </p:nvSpPr>
        <p:spPr>
          <a:xfrm>
            <a:off x="826463" y="1611481"/>
            <a:ext cx="6895137" cy="2262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500" dirty="0"/>
              <a:t>Número de empleos según proceso industrial frutícola (BD </a:t>
            </a:r>
            <a:r>
              <a:rPr lang="es-ES" sz="1500" dirty="0" err="1"/>
              <a:t>Fruticola_procesos_agroindustria_comunas</a:t>
            </a:r>
            <a:r>
              <a:rPr lang="es-ES" sz="1500" dirty="0"/>
              <a:t>)</a:t>
            </a:r>
          </a:p>
          <a:p>
            <a:r>
              <a:rPr lang="es-ES" sz="1500" dirty="0"/>
              <a:t>Incluir número de empleos de Base de Datos de </a:t>
            </a:r>
            <a:r>
              <a:rPr lang="es-ES" sz="1500" dirty="0" err="1"/>
              <a:t>Sii</a:t>
            </a:r>
            <a:r>
              <a:rPr lang="es-ES" sz="15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500" dirty="0"/>
              <a:t>Caracterización de propietarios según BD del </a:t>
            </a:r>
            <a:r>
              <a:rPr lang="es-ES" sz="1500" dirty="0" err="1"/>
              <a:t>Sii</a:t>
            </a:r>
            <a:r>
              <a:rPr lang="es-ES" sz="1500" dirty="0"/>
              <a:t>. </a:t>
            </a:r>
            <a:r>
              <a:rPr lang="es-CL" sz="1600" dirty="0"/>
              <a:t>Caracterización propietarios/empresas tamaño (micro, mediana, pequeña), género propietario, ventas.</a:t>
            </a:r>
            <a:endParaRPr lang="es-ES" sz="1500" dirty="0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52467400-7787-4EC0-88CB-412CCF820126}"/>
              </a:ext>
            </a:extLst>
          </p:cNvPr>
          <p:cNvSpPr/>
          <p:nvPr/>
        </p:nvSpPr>
        <p:spPr>
          <a:xfrm>
            <a:off x="2384097" y="5057139"/>
            <a:ext cx="2809875" cy="73342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Excel para </a:t>
            </a:r>
            <a:r>
              <a:rPr lang="es-CL" dirty="0" err="1"/>
              <a:t>Power</a:t>
            </a:r>
            <a:r>
              <a:rPr lang="es-CL" dirty="0"/>
              <a:t> Bi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660D483-DC7D-4BB5-B6C1-80BCC1C28F9C}"/>
              </a:ext>
            </a:extLst>
          </p:cNvPr>
          <p:cNvSpPr txBox="1">
            <a:spLocks/>
          </p:cNvSpPr>
          <p:nvPr/>
        </p:nvSpPr>
        <p:spPr>
          <a:xfrm>
            <a:off x="826463" y="5981700"/>
            <a:ext cx="2667000" cy="3022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dirty="0"/>
              <a:t>Patricio </a:t>
            </a:r>
            <a:r>
              <a:rPr lang="es-CL" sz="2400" dirty="0" err="1"/>
              <a:t>Emanuelli</a:t>
            </a:r>
            <a:endParaRPr lang="es-CL" sz="2400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814BB600-6879-4D30-845E-B08F34EEB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239" y="4837381"/>
            <a:ext cx="5524500" cy="1281479"/>
          </a:xfrm>
          <a:prstGeom prst="rect">
            <a:avLst/>
          </a:prstGeom>
        </p:spPr>
      </p:pic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8A4FB6FE-4270-4A3A-A283-B88D8FD2E3E0}"/>
              </a:ext>
            </a:extLst>
          </p:cNvPr>
          <p:cNvSpPr/>
          <p:nvPr/>
        </p:nvSpPr>
        <p:spPr>
          <a:xfrm>
            <a:off x="5730239" y="5472110"/>
            <a:ext cx="4903776" cy="4057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1563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30" y="1121695"/>
            <a:ext cx="7474172" cy="8002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/>
              <a:t>1.1 </a:t>
            </a:r>
            <a:r>
              <a:rPr lang="en-US" sz="1800" dirty="0" err="1"/>
              <a:t>Estadísticas</a:t>
            </a:r>
            <a:r>
              <a:rPr lang="en-US" sz="1800" dirty="0"/>
              <a:t> </a:t>
            </a:r>
            <a:r>
              <a:rPr lang="en-US" sz="1800" dirty="0" err="1"/>
              <a:t>cultivos</a:t>
            </a:r>
            <a:r>
              <a:rPr lang="en-US" sz="1800" dirty="0"/>
              <a:t> </a:t>
            </a:r>
            <a:r>
              <a:rPr lang="en-US" sz="1800" dirty="0" err="1"/>
              <a:t>agrícolas</a:t>
            </a:r>
            <a:r>
              <a:rPr lang="en-US" sz="1800" dirty="0"/>
              <a:t> (1_Producto_cultivos_general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518158" y="575770"/>
            <a:ext cx="348488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1 (nivel 1: general) Gratis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88DF096-E7E4-4DA4-AC9E-4D91FE5663A5}"/>
              </a:ext>
            </a:extLst>
          </p:cNvPr>
          <p:cNvSpPr txBox="1"/>
          <p:nvPr/>
        </p:nvSpPr>
        <p:spPr>
          <a:xfrm>
            <a:off x="992016" y="2100479"/>
            <a:ext cx="721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Dentro de los archivos se incluye Excel de Indicaciones </a:t>
            </a:r>
            <a:r>
              <a:rPr lang="es-CL" sz="1400" dirty="0" err="1"/>
              <a:t>Power</a:t>
            </a:r>
            <a:r>
              <a:rPr lang="es-CL" sz="1400" dirty="0"/>
              <a:t> </a:t>
            </a:r>
            <a:r>
              <a:rPr lang="es-CL" sz="1400" dirty="0" err="1"/>
              <a:t>bi</a:t>
            </a:r>
            <a:r>
              <a:rPr lang="es-CL" sz="1400" dirty="0"/>
              <a:t> en donde está el nombre de tabla y la variable a utilizar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C72B6C5-A0B4-4E08-A370-F3707F9CA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730" y="2601555"/>
            <a:ext cx="8746727" cy="368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8696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087DD07-E15C-43A9-8C9E-FB4275757B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500"/>
          <a:stretch/>
        </p:blipFill>
        <p:spPr>
          <a:xfrm>
            <a:off x="5823891" y="4878869"/>
            <a:ext cx="4937760" cy="150349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91D1D60-7AED-4F3B-82D7-A5924CAF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279327"/>
            <a:ext cx="6390641" cy="596973"/>
          </a:xfrm>
          <a:solidFill>
            <a:srgbClr val="FF6699"/>
          </a:solidFill>
        </p:spPr>
        <p:txBody>
          <a:bodyPr>
            <a:normAutofit fontScale="90000"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Estadísticas productivas–Cultivos anuales -</a:t>
            </a:r>
            <a:r>
              <a:rPr lang="es-ES" sz="2400" dirty="0">
                <a:solidFill>
                  <a:schemeClr val="bg1"/>
                </a:solidFill>
              </a:rPr>
              <a:t>cereales, legumbres, tubérculos, industriales y hortalizas)</a:t>
            </a:r>
            <a:endParaRPr lang="es-CL" sz="2400" dirty="0">
              <a:solidFill>
                <a:schemeClr val="bg1"/>
              </a:solidFill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8731B23-2644-4EB6-96B4-193EDF9971BD}"/>
              </a:ext>
            </a:extLst>
          </p:cNvPr>
          <p:cNvSpPr txBox="1">
            <a:spLocks/>
          </p:cNvSpPr>
          <p:nvPr/>
        </p:nvSpPr>
        <p:spPr>
          <a:xfrm>
            <a:off x="761999" y="1227382"/>
            <a:ext cx="5334001" cy="2944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500" dirty="0"/>
              <a:t>Un mapa por tipo cultivo anual.</a:t>
            </a:r>
          </a:p>
          <a:p>
            <a:r>
              <a:rPr lang="es-ES" sz="1500" dirty="0"/>
              <a:t>Un gráfico de líneas de evolución de superficie  y rendimiento en el tiempo por cultivo (categorías: cereales, legumbre, tubérculos, industriales y hortalizas).</a:t>
            </a:r>
          </a:p>
          <a:p>
            <a:r>
              <a:rPr lang="es-ES" sz="1500" dirty="0"/>
              <a:t>Comparación de rendimiento cereales, tubérculos, legumbres e industriales en diferentes regiones (no existe datos de rendimiento para hortalizas)</a:t>
            </a:r>
          </a:p>
          <a:p>
            <a:r>
              <a:rPr lang="es-ES" sz="1500" dirty="0"/>
              <a:t>Mapeo de cultivos anuales por región. (seleccionar la región y que muestre los principales cultivos anuales con superficie y rendimiento.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52467400-7787-4EC0-88CB-412CCF820126}"/>
              </a:ext>
            </a:extLst>
          </p:cNvPr>
          <p:cNvSpPr/>
          <p:nvPr/>
        </p:nvSpPr>
        <p:spPr>
          <a:xfrm>
            <a:off x="2358697" y="5248275"/>
            <a:ext cx="2809875" cy="73342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Excel para </a:t>
            </a:r>
            <a:r>
              <a:rPr lang="es-CL" dirty="0" err="1"/>
              <a:t>Power</a:t>
            </a:r>
            <a:r>
              <a:rPr lang="es-CL" dirty="0"/>
              <a:t> Bi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660D483-DC7D-4BB5-B6C1-80BCC1C28F9C}"/>
              </a:ext>
            </a:extLst>
          </p:cNvPr>
          <p:cNvSpPr txBox="1">
            <a:spLocks/>
          </p:cNvSpPr>
          <p:nvPr/>
        </p:nvSpPr>
        <p:spPr>
          <a:xfrm>
            <a:off x="826463" y="5981700"/>
            <a:ext cx="2667000" cy="3022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dirty="0"/>
              <a:t>Patricio </a:t>
            </a:r>
            <a:r>
              <a:rPr lang="es-CL" sz="2400" dirty="0" err="1"/>
              <a:t>Emanuelli</a:t>
            </a:r>
            <a:endParaRPr lang="es-CL" sz="2400" dirty="0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D9BDCFCD-A3DA-4746-9B9C-F7A8AF9FFB20}"/>
              </a:ext>
            </a:extLst>
          </p:cNvPr>
          <p:cNvSpPr/>
          <p:nvPr/>
        </p:nvSpPr>
        <p:spPr>
          <a:xfrm>
            <a:off x="5857875" y="5412105"/>
            <a:ext cx="4903776" cy="4057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469149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9A7441C-A0CF-4861-BC36-FEE18AE265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500"/>
          <a:stretch/>
        </p:blipFill>
        <p:spPr>
          <a:xfrm>
            <a:off x="5984240" y="4881806"/>
            <a:ext cx="4937760" cy="150349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91D1D60-7AED-4F3B-82D7-A5924CAF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4651"/>
            <a:ext cx="6390641" cy="749224"/>
          </a:xfrm>
          <a:solidFill>
            <a:srgbClr val="FF6699"/>
          </a:solidFill>
        </p:spPr>
        <p:txBody>
          <a:bodyPr>
            <a:normAutofit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Estadísticas económicas –Cultivos anuales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8731B23-2644-4EB6-96B4-193EDF9971BD}"/>
              </a:ext>
            </a:extLst>
          </p:cNvPr>
          <p:cNvSpPr txBox="1">
            <a:spLocks/>
          </p:cNvSpPr>
          <p:nvPr/>
        </p:nvSpPr>
        <p:spPr>
          <a:xfrm>
            <a:off x="826463" y="1611481"/>
            <a:ext cx="6158537" cy="27827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500" dirty="0"/>
              <a:t>Exportaciones (Kg. Según especie y USD FOB).</a:t>
            </a:r>
          </a:p>
          <a:p>
            <a:r>
              <a:rPr lang="es-CL" sz="1500" dirty="0"/>
              <a:t>Cruzar cantidad de kg exportada con USD FOB.</a:t>
            </a:r>
          </a:p>
          <a:p>
            <a:r>
              <a:rPr lang="es-CL" sz="1500" dirty="0"/>
              <a:t>Cruzar USD Kg-1 por país de destino.</a:t>
            </a:r>
          </a:p>
          <a:p>
            <a:r>
              <a:rPr lang="es-CL" sz="1500" dirty="0"/>
              <a:t>Cruzar los Kg exportados de cereales y tubérculos con rendimiento (se agregó esta pestaña en Excel –producción cereales y tubérculo- Columna I –producción Kg-. (Las hortalizas no tienen rendimientos). Sacar proporción de la producción (rendimiento) y lo que se exporta.</a:t>
            </a:r>
          </a:p>
          <a:p>
            <a:r>
              <a:rPr lang="es-CL" sz="1500" dirty="0"/>
              <a:t>Evolución de exportaciones de cultivos anuales (cantidad y precio).  Este detalle solo está a partir del 2018.</a:t>
            </a:r>
          </a:p>
          <a:p>
            <a:pPr marL="0" indent="0">
              <a:buNone/>
            </a:pPr>
            <a:r>
              <a:rPr lang="es-CL" sz="1500" dirty="0"/>
              <a:t>Pendiente</a:t>
            </a:r>
          </a:p>
          <a:p>
            <a:r>
              <a:rPr lang="es-CL" sz="1500" dirty="0"/>
              <a:t>Precio actual y series  históricas de precios (pendiente recopilar la </a:t>
            </a:r>
            <a:r>
              <a:rPr lang="es-CL" sz="1500" dirty="0" err="1"/>
              <a:t>info</a:t>
            </a:r>
            <a:r>
              <a:rPr lang="es-CL" sz="1500" dirty="0"/>
              <a:t>)</a:t>
            </a:r>
          </a:p>
          <a:p>
            <a:r>
              <a:rPr lang="es-CL" sz="1500" dirty="0"/>
              <a:t>Ventas según especie (BD de </a:t>
            </a:r>
            <a:r>
              <a:rPr lang="es-CL" sz="1500" dirty="0" err="1"/>
              <a:t>Sii</a:t>
            </a:r>
            <a:r>
              <a:rPr lang="es-CL" sz="1500" dirty="0"/>
              <a:t>)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52467400-7787-4EC0-88CB-412CCF820126}"/>
              </a:ext>
            </a:extLst>
          </p:cNvPr>
          <p:cNvSpPr/>
          <p:nvPr/>
        </p:nvSpPr>
        <p:spPr>
          <a:xfrm>
            <a:off x="2384097" y="5057139"/>
            <a:ext cx="2809875" cy="73342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Excel para </a:t>
            </a:r>
            <a:r>
              <a:rPr lang="es-CL" dirty="0" err="1"/>
              <a:t>Power</a:t>
            </a:r>
            <a:r>
              <a:rPr lang="es-CL" dirty="0"/>
              <a:t> Bi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660D483-DC7D-4BB5-B6C1-80BCC1C28F9C}"/>
              </a:ext>
            </a:extLst>
          </p:cNvPr>
          <p:cNvSpPr txBox="1">
            <a:spLocks/>
          </p:cNvSpPr>
          <p:nvPr/>
        </p:nvSpPr>
        <p:spPr>
          <a:xfrm>
            <a:off x="826463" y="5981700"/>
            <a:ext cx="2667000" cy="3022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dirty="0"/>
              <a:t>Patricio </a:t>
            </a:r>
            <a:r>
              <a:rPr lang="es-CL" sz="2400" dirty="0" err="1"/>
              <a:t>Emanuelli</a:t>
            </a:r>
            <a:endParaRPr lang="es-CL" sz="2400" dirty="0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8A4FB6FE-4270-4A3A-A283-B88D8FD2E3E0}"/>
              </a:ext>
            </a:extLst>
          </p:cNvPr>
          <p:cNvSpPr/>
          <p:nvPr/>
        </p:nvSpPr>
        <p:spPr>
          <a:xfrm>
            <a:off x="5902959" y="5727065"/>
            <a:ext cx="4903776" cy="4057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981484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D1D60-7AED-4F3B-82D7-A5924CAF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4651"/>
            <a:ext cx="6390641" cy="749224"/>
          </a:xfrm>
          <a:solidFill>
            <a:srgbClr val="FF6699"/>
          </a:solidFill>
        </p:spPr>
        <p:txBody>
          <a:bodyPr>
            <a:normAutofit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Estadísticas sociales –Cultivos anuales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8731B23-2644-4EB6-96B4-193EDF9971BD}"/>
              </a:ext>
            </a:extLst>
          </p:cNvPr>
          <p:cNvSpPr txBox="1">
            <a:spLocks/>
          </p:cNvSpPr>
          <p:nvPr/>
        </p:nvSpPr>
        <p:spPr>
          <a:xfrm>
            <a:off x="826463" y="1611481"/>
            <a:ext cx="6895137" cy="2262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500" dirty="0"/>
              <a:t>Número de empleos según cultivos anual. Base de Datos del </a:t>
            </a:r>
            <a:r>
              <a:rPr lang="es-ES" sz="1500" dirty="0" err="1"/>
              <a:t>Sii</a:t>
            </a:r>
            <a:endParaRPr lang="es-ES" sz="1500" dirty="0"/>
          </a:p>
          <a:p>
            <a:r>
              <a:rPr lang="es-ES" sz="1500" dirty="0"/>
              <a:t>Caracterización de propietarios según BD del </a:t>
            </a:r>
            <a:r>
              <a:rPr lang="es-ES" sz="1500" dirty="0" err="1"/>
              <a:t>Sii</a:t>
            </a:r>
            <a:r>
              <a:rPr lang="es-ES" sz="1500" dirty="0"/>
              <a:t>. </a:t>
            </a:r>
            <a:r>
              <a:rPr lang="es-CL" sz="1600" dirty="0"/>
              <a:t>Caracterización propietarios/empresas tamaño (micro, mediana, pequeña), género propietario, ventas.</a:t>
            </a:r>
            <a:endParaRPr lang="es-ES" sz="1500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660D483-DC7D-4BB5-B6C1-80BCC1C28F9C}"/>
              </a:ext>
            </a:extLst>
          </p:cNvPr>
          <p:cNvSpPr txBox="1">
            <a:spLocks/>
          </p:cNvSpPr>
          <p:nvPr/>
        </p:nvSpPr>
        <p:spPr>
          <a:xfrm>
            <a:off x="1121103" y="5246519"/>
            <a:ext cx="2667000" cy="3022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dirty="0"/>
              <a:t>Patricio </a:t>
            </a:r>
            <a:r>
              <a:rPr lang="es-CL" sz="2400" dirty="0" err="1"/>
              <a:t>Emanuelli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21802748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143187-E8D9-49F3-AEAC-115B8DA25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720" y="5565141"/>
            <a:ext cx="2667000" cy="302259"/>
          </a:xfrm>
        </p:spPr>
        <p:txBody>
          <a:bodyPr>
            <a:noAutofit/>
          </a:bodyPr>
          <a:lstStyle/>
          <a:p>
            <a:r>
              <a:rPr lang="es-CL" sz="2400" dirty="0"/>
              <a:t>Christian Castro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E79FB1-3C09-4032-AEA5-5034DD830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6564" y="1434465"/>
            <a:ext cx="6493435" cy="4432935"/>
          </a:xfrm>
        </p:spPr>
        <p:txBody>
          <a:bodyPr>
            <a:normAutofit fontScale="92500" lnSpcReduction="10000"/>
          </a:bodyPr>
          <a:lstStyle/>
          <a:p>
            <a:r>
              <a:rPr lang="es-CL" sz="1800" dirty="0">
                <a:highlight>
                  <a:srgbClr val="FFFF00"/>
                </a:highlight>
              </a:rPr>
              <a:t>Cruzar la superficie agrícola total (permanente y cultivos anuales) con las variables pobreza, clima y población a nivel región (anuales no está a nivel comuna).</a:t>
            </a:r>
          </a:p>
          <a:p>
            <a:r>
              <a:rPr lang="es-CL" sz="1800" dirty="0">
                <a:highlight>
                  <a:srgbClr val="00FF00"/>
                </a:highlight>
              </a:rPr>
              <a:t>Cruzar variables de superficie y exportaciones y precios.</a:t>
            </a:r>
          </a:p>
          <a:p>
            <a:r>
              <a:rPr lang="es-CL" sz="1800" dirty="0">
                <a:highlight>
                  <a:srgbClr val="FFFF00"/>
                </a:highlight>
              </a:rPr>
              <a:t>Cruzar la superficie frutícola con las variables pobreza, clima y población a nivel comuna.</a:t>
            </a:r>
          </a:p>
          <a:p>
            <a:r>
              <a:rPr lang="es-CL" sz="1800" dirty="0">
                <a:highlight>
                  <a:srgbClr val="00FF00"/>
                </a:highlight>
              </a:rPr>
              <a:t>Cruzar la superficie frutícola con las agroindustria frutícola por comuna.</a:t>
            </a:r>
          </a:p>
          <a:p>
            <a:r>
              <a:rPr lang="es-ES" sz="1800" dirty="0">
                <a:highlight>
                  <a:srgbClr val="00FF00"/>
                </a:highlight>
              </a:rPr>
              <a:t>Realizar un gráfico de barras dinámico de la evolución de los principales cultivos agrícolas.</a:t>
            </a:r>
          </a:p>
          <a:p>
            <a:r>
              <a:rPr lang="es-ES" sz="1800" dirty="0">
                <a:highlight>
                  <a:srgbClr val="00FF00"/>
                </a:highlight>
              </a:rPr>
              <a:t>Realizar un gráfico de barras dinámico de la evolución de la superficie agrícola.</a:t>
            </a:r>
          </a:p>
          <a:p>
            <a:r>
              <a:rPr lang="es-ES" sz="1800" dirty="0">
                <a:highlight>
                  <a:srgbClr val="00FF00"/>
                </a:highlight>
              </a:rPr>
              <a:t>Realizar gráfico de barras dinámico de la evolución de sistemas de riego en la fruticultura.</a:t>
            </a:r>
          </a:p>
          <a:p>
            <a:r>
              <a:rPr lang="es-ES" sz="1800" dirty="0">
                <a:highlight>
                  <a:srgbClr val="00FF00"/>
                </a:highlight>
              </a:rPr>
              <a:t>Gráfico de líneas para evolución de cultivos agrícolas (categorías: frutales, cereales, legumbres, tubérculos, industrial y hortalizas)</a:t>
            </a:r>
          </a:p>
          <a:p>
            <a:endParaRPr lang="es-CL" sz="1800" dirty="0"/>
          </a:p>
          <a:p>
            <a:endParaRPr lang="es-CL" sz="1800" dirty="0"/>
          </a:p>
          <a:p>
            <a:endParaRPr lang="es-CL" sz="18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AA8C17-BA0E-40E3-A102-380947F3E67A}"/>
              </a:ext>
            </a:extLst>
          </p:cNvPr>
          <p:cNvSpPr txBox="1"/>
          <p:nvPr/>
        </p:nvSpPr>
        <p:spPr>
          <a:xfrm>
            <a:off x="838200" y="1850140"/>
            <a:ext cx="4135120" cy="1077218"/>
          </a:xfrm>
          <a:prstGeom prst="rect">
            <a:avLst/>
          </a:prstGeom>
          <a:solidFill>
            <a:srgbClr val="70AD47"/>
          </a:solidFill>
        </p:spPr>
        <p:txBody>
          <a:bodyPr wrap="square" rtlCol="0">
            <a:spAutoFit/>
          </a:bodyPr>
          <a:lstStyle/>
          <a:p>
            <a:r>
              <a:rPr lang="es-CL" sz="1600" dirty="0">
                <a:solidFill>
                  <a:schemeClr val="bg1"/>
                </a:solidFill>
              </a:rPr>
              <a:t>Agricultura y pobreza (análisis estadísticos)</a:t>
            </a:r>
          </a:p>
          <a:p>
            <a:r>
              <a:rPr lang="es-CL" sz="1600" dirty="0">
                <a:solidFill>
                  <a:schemeClr val="bg1"/>
                </a:solidFill>
              </a:rPr>
              <a:t>Agricultura y clima (análisis estadísticos)</a:t>
            </a:r>
          </a:p>
          <a:p>
            <a:r>
              <a:rPr lang="es-CL" sz="1600" dirty="0">
                <a:solidFill>
                  <a:schemeClr val="bg1"/>
                </a:solidFill>
              </a:rPr>
              <a:t>Agricultura y población (análisis estadísticos)</a:t>
            </a:r>
          </a:p>
          <a:p>
            <a:r>
              <a:rPr lang="es-CL" sz="1600" dirty="0">
                <a:solidFill>
                  <a:schemeClr val="bg1"/>
                </a:solidFill>
              </a:rPr>
              <a:t>Evolución agricultura  (gráfico </a:t>
            </a:r>
            <a:r>
              <a:rPr lang="es-CL" sz="1600" dirty="0" err="1">
                <a:solidFill>
                  <a:schemeClr val="bg1"/>
                </a:solidFill>
              </a:rPr>
              <a:t>flourish</a:t>
            </a:r>
            <a:r>
              <a:rPr lang="es-CL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4BAA030-2C1E-4D8D-A7BA-0F528C78A3B0}"/>
              </a:ext>
            </a:extLst>
          </p:cNvPr>
          <p:cNvSpPr txBox="1">
            <a:spLocks/>
          </p:cNvSpPr>
          <p:nvPr/>
        </p:nvSpPr>
        <p:spPr>
          <a:xfrm>
            <a:off x="761999" y="279327"/>
            <a:ext cx="6390641" cy="596973"/>
          </a:xfrm>
          <a:prstGeom prst="rect">
            <a:avLst/>
          </a:prstGeom>
          <a:solidFill>
            <a:srgbClr val="FF6699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2400" dirty="0">
                <a:solidFill>
                  <a:schemeClr val="bg1"/>
                </a:solidFill>
              </a:rPr>
              <a:t>Estadísticas especiales (</a:t>
            </a:r>
            <a:r>
              <a:rPr lang="es-CL" sz="2400" dirty="0" err="1">
                <a:solidFill>
                  <a:schemeClr val="bg1"/>
                </a:solidFill>
              </a:rPr>
              <a:t>Flourish</a:t>
            </a:r>
            <a:r>
              <a:rPr lang="es-CL" sz="24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276333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18" y="1029524"/>
            <a:ext cx="2894096" cy="469076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2. Estadísticas Pecuarias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0EAACAC-1659-4AA8-A9F6-6152706AF2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2930644"/>
              </p:ext>
            </p:extLst>
          </p:nvPr>
        </p:nvGraphicFramePr>
        <p:xfrm>
          <a:off x="558800" y="506305"/>
          <a:ext cx="7706360" cy="5681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52A391F4-270A-4A0A-A1E7-65CB6C67A033}"/>
              </a:ext>
            </a:extLst>
          </p:cNvPr>
          <p:cNvSpPr txBox="1"/>
          <p:nvPr/>
        </p:nvSpPr>
        <p:spPr>
          <a:xfrm>
            <a:off x="7160260" y="506305"/>
            <a:ext cx="40995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Superficie plantada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Fecha de plantación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Sistema de riego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Variedades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industria frutícola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C1385F6-2D53-42D3-9129-30FE60B968CD}"/>
              </a:ext>
            </a:extLst>
          </p:cNvPr>
          <p:cNvSpPr txBox="1"/>
          <p:nvPr/>
        </p:nvSpPr>
        <p:spPr>
          <a:xfrm>
            <a:off x="7160260" y="2197097"/>
            <a:ext cx="3754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Fuentes de Trabajo según rubro agrícola.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Caracterización propietarios/empresas (micro, mediana, pequeña)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5B8AB3A-8F8A-4B96-911E-36A75D7D2A41}"/>
              </a:ext>
            </a:extLst>
          </p:cNvPr>
          <p:cNvSpPr txBox="1"/>
          <p:nvPr/>
        </p:nvSpPr>
        <p:spPr>
          <a:xfrm>
            <a:off x="7150100" y="1359172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Series de Precios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Exportaciones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 compradores (agroindustria)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Ventas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5A78D2B-7A46-42CF-B0F2-2C0F65474E8C}"/>
              </a:ext>
            </a:extLst>
          </p:cNvPr>
          <p:cNvSpPr txBox="1"/>
          <p:nvPr/>
        </p:nvSpPr>
        <p:spPr>
          <a:xfrm>
            <a:off x="7160260" y="2966197"/>
            <a:ext cx="4099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Superficie plantada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Rendimientos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agroindustria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Directorios proveedores de insumos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CECC4C5-2F18-4F57-BB09-AE8C3DC3C7D0}"/>
              </a:ext>
            </a:extLst>
          </p:cNvPr>
          <p:cNvSpPr txBox="1"/>
          <p:nvPr/>
        </p:nvSpPr>
        <p:spPr>
          <a:xfrm>
            <a:off x="7160260" y="4598535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Fuentes de Trabajo según rubro agrícola.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Caracterización propietarios/empresas tamaño (micro, mediana, pequeña), género propietario, ventas (autoconsumo o comercialización)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D559E89-9F12-4D29-A7D2-148BA9D402F9}"/>
              </a:ext>
            </a:extLst>
          </p:cNvPr>
          <p:cNvSpPr txBox="1"/>
          <p:nvPr/>
        </p:nvSpPr>
        <p:spPr>
          <a:xfrm>
            <a:off x="7160260" y="3830135"/>
            <a:ext cx="375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Series de Precios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Exportaciones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Directorio compradores (agroindustria)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Ventas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558800" y="487182"/>
            <a:ext cx="1584960" cy="338554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s-CL" sz="1600" b="1" dirty="0">
                <a:solidFill>
                  <a:schemeClr val="bg1"/>
                </a:solidFill>
              </a:rPr>
              <a:t>COLECCIÓN 1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4380D49-9813-4659-BF69-ECF2594E9A43}"/>
              </a:ext>
            </a:extLst>
          </p:cNvPr>
          <p:cNvSpPr txBox="1"/>
          <p:nvPr/>
        </p:nvSpPr>
        <p:spPr>
          <a:xfrm>
            <a:off x="7218680" y="5511256"/>
            <a:ext cx="4135120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pobreza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clima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Agricultura y población (análisis estadísticos)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1000" dirty="0"/>
              <a:t>Evolución agricultura  (gráficos </a:t>
            </a:r>
            <a:r>
              <a:rPr lang="es-CL" sz="1000" dirty="0" err="1"/>
              <a:t>pintorest</a:t>
            </a:r>
            <a:r>
              <a:rPr lang="es-CL" sz="1000" dirty="0"/>
              <a:t>). Por superficie, por tipo de cultivo, por sistema de riego, por tipo de labranza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C103F29D-0E5E-448B-AA8D-6333F7DC30C2}"/>
              </a:ext>
            </a:extLst>
          </p:cNvPr>
          <p:cNvSpPr/>
          <p:nvPr/>
        </p:nvSpPr>
        <p:spPr>
          <a:xfrm>
            <a:off x="3098800" y="5306421"/>
            <a:ext cx="8534400" cy="1310279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4F8A8DBA-3F05-4C67-B771-3015EA570E5E}"/>
              </a:ext>
            </a:extLst>
          </p:cNvPr>
          <p:cNvSpPr/>
          <p:nvPr/>
        </p:nvSpPr>
        <p:spPr>
          <a:xfrm>
            <a:off x="3098800" y="472309"/>
            <a:ext cx="8534400" cy="4795277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B2A3F67-4B95-4EC5-B622-E129DA2A3D13}"/>
              </a:ext>
            </a:extLst>
          </p:cNvPr>
          <p:cNvSpPr txBox="1"/>
          <p:nvPr/>
        </p:nvSpPr>
        <p:spPr>
          <a:xfrm rot="16200000">
            <a:off x="11209022" y="5743609"/>
            <a:ext cx="12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Christian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74C00BE-E030-437F-8452-F78CFAFFF281}"/>
              </a:ext>
            </a:extLst>
          </p:cNvPr>
          <p:cNvSpPr txBox="1"/>
          <p:nvPr/>
        </p:nvSpPr>
        <p:spPr>
          <a:xfrm rot="16200000">
            <a:off x="10514460" y="2337188"/>
            <a:ext cx="26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Patricio (</a:t>
            </a:r>
            <a:r>
              <a:rPr lang="es-CL" dirty="0" err="1"/>
              <a:t>Power</a:t>
            </a:r>
            <a:r>
              <a:rPr lang="es-CL" dirty="0"/>
              <a:t> </a:t>
            </a:r>
            <a:r>
              <a:rPr lang="es-CL" dirty="0" err="1"/>
              <a:t>bi</a:t>
            </a:r>
            <a:r>
              <a:rPr lang="es-C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83465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ECAD1E2-8FB0-492D-A680-C86D1C33BC53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Indicaciones para Power bi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0EAE930-E8E0-4146-AB4E-BFE07495F98A}"/>
              </a:ext>
            </a:extLst>
          </p:cNvPr>
          <p:cNvSpPr txBox="1"/>
          <p:nvPr/>
        </p:nvSpPr>
        <p:spPr>
          <a:xfrm>
            <a:off x="490537" y="6252210"/>
            <a:ext cx="112109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1400" dirty="0">
                <a:hlinkClick r:id="rId2"/>
              </a:rPr>
              <a:t>https://www.dropbox.com/s/8joaa20g7bn40hh/Indicaciones%20Power%20bi.xlsx?dl=0</a:t>
            </a:r>
            <a:r>
              <a:rPr lang="es-CL" sz="1400" dirty="0"/>
              <a:t> </a:t>
            </a: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A5148F03-0099-419F-A158-4EE4273A4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399622"/>
              </p:ext>
            </p:extLst>
          </p:nvPr>
        </p:nvGraphicFramePr>
        <p:xfrm>
          <a:off x="243018" y="1724646"/>
          <a:ext cx="11320795" cy="4481602"/>
        </p:xfrm>
        <a:graphic>
          <a:graphicData uri="http://schemas.openxmlformats.org/drawingml/2006/table">
            <a:tbl>
              <a:tblPr>
                <a:tableStyleId>{EB344D84-9AFB-497E-A393-DC336BA19D2E}</a:tableStyleId>
              </a:tblPr>
              <a:tblGrid>
                <a:gridCol w="4245298">
                  <a:extLst>
                    <a:ext uri="{9D8B030D-6E8A-4147-A177-3AD203B41FA5}">
                      <a16:colId xmlns:a16="http://schemas.microsoft.com/office/drawing/2014/main" val="3253540115"/>
                    </a:ext>
                  </a:extLst>
                </a:gridCol>
                <a:gridCol w="2939053">
                  <a:extLst>
                    <a:ext uri="{9D8B030D-6E8A-4147-A177-3AD203B41FA5}">
                      <a16:colId xmlns:a16="http://schemas.microsoft.com/office/drawing/2014/main" val="54329886"/>
                    </a:ext>
                  </a:extLst>
                </a:gridCol>
                <a:gridCol w="4136444">
                  <a:extLst>
                    <a:ext uri="{9D8B030D-6E8A-4147-A177-3AD203B41FA5}">
                      <a16:colId xmlns:a16="http://schemas.microsoft.com/office/drawing/2014/main" val="1871813678"/>
                    </a:ext>
                  </a:extLst>
                </a:gridCol>
              </a:tblGrid>
              <a:tr h="112870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Nombre archivo Excel</a:t>
                      </a:r>
                      <a:endParaRPr lang="es-CL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Nombre Tabla</a:t>
                      </a:r>
                      <a:endParaRPr lang="es-CL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Variables</a:t>
                      </a:r>
                      <a:endParaRPr lang="es-CL" sz="10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extLst>
                  <a:ext uri="{0D108BD9-81ED-4DB2-BD59-A6C34878D82A}">
                    <a16:rowId xmlns:a16="http://schemas.microsoft.com/office/drawing/2014/main" val="3095915771"/>
                  </a:ext>
                </a:extLst>
              </a:tr>
              <a:tr h="35807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Actualizado_Anuales_Económicas_exportaciones_FOB_Kg_importaciones_CIF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Exportacion_kg_FOB_anuales_final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Detalle, Exportaciones (Kg), Exportaciones (USD-FOB)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extLst>
                  <a:ext uri="{0D108BD9-81ED-4DB2-BD59-A6C34878D82A}">
                    <a16:rowId xmlns:a16="http://schemas.microsoft.com/office/drawing/2014/main" val="1578677952"/>
                  </a:ext>
                </a:extLst>
              </a:tr>
              <a:tr h="358071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Actualizado_Anuales_Económicas_exportaciones_FOB_Kg_importaciones_CIF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Exportaciones_frutas__Procesamiento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(año, país, procesamiento, volumen (ton), USD FOB).Exportaciones 2012-2020 por país y procesamiento anuales.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extLst>
                  <a:ext uri="{0D108BD9-81ED-4DB2-BD59-A6C34878D82A}">
                    <a16:rowId xmlns:a16="http://schemas.microsoft.com/office/drawing/2014/main" val="2373257239"/>
                  </a:ext>
                </a:extLst>
              </a:tr>
              <a:tr h="264661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Actualizado_Fruticola_Economicas_exportaciones_FOB_Kg_importaciones_CIF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Exportaciones_Kg_fruta__2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Detalle (frutales), Exportaciones (Kg), Exportaciones (USD-FOB)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extLst>
                  <a:ext uri="{0D108BD9-81ED-4DB2-BD59-A6C34878D82A}">
                    <a16:rowId xmlns:a16="http://schemas.microsoft.com/office/drawing/2014/main" val="3522121639"/>
                  </a:ext>
                </a:extLst>
              </a:tr>
              <a:tr h="264661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Actualizado_Fruticola_Economicas_exportaciones_FOB_Kg_importaciones_CIF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importaciones_cif_consulta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Detalle, importaciones (USD CIF)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extLst>
                  <a:ext uri="{0D108BD9-81ED-4DB2-BD59-A6C34878D82A}">
                    <a16:rowId xmlns:a16="http://schemas.microsoft.com/office/drawing/2014/main" val="3762316093"/>
                  </a:ext>
                </a:extLst>
              </a:tr>
              <a:tr h="365855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Actualizado_Fruticola_Economicas_exportaciones_FOB_Kg_importaciones_CIF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Importaciones_frutas_procesamiento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(año, país, procesamiento, volumen (ton), USD FOB).Exportaciones 2012-2020 por país y procesamiento anuales.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extLst>
                  <a:ext uri="{0D108BD9-81ED-4DB2-BD59-A6C34878D82A}">
                    <a16:rowId xmlns:a16="http://schemas.microsoft.com/office/drawing/2014/main" val="2996514416"/>
                  </a:ext>
                </a:extLst>
              </a:tr>
              <a:tr h="225740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Actualizado_Empleo_frutas_hortalizas_anuales_comuna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Fruticultura_permanentes_empleo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Comuna, número de trabajadores independientes informados, categoría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extLst>
                  <a:ext uri="{0D108BD9-81ED-4DB2-BD59-A6C34878D82A}">
                    <a16:rowId xmlns:a16="http://schemas.microsoft.com/office/drawing/2014/main" val="370880956"/>
                  </a:ext>
                </a:extLst>
              </a:tr>
              <a:tr h="256877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Actualizado_Empleo_frutas_hortalizas_anuales_comuna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empleo_cultivos_anuales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Comuna, número de trabajadores independientes informados, categoría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extLst>
                  <a:ext uri="{0D108BD9-81ED-4DB2-BD59-A6C34878D82A}">
                    <a16:rowId xmlns:a16="http://schemas.microsoft.com/office/drawing/2014/main" val="785969109"/>
                  </a:ext>
                </a:extLst>
              </a:tr>
              <a:tr h="338610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Actualizado_Empleo_frutas_hortalizas_anuales_comuna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Empleo_sistemas_agropecuario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Comuna, número de trabajadores independientes informados, subrubro económico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extLst>
                  <a:ext uri="{0D108BD9-81ED-4DB2-BD59-A6C34878D82A}">
                    <a16:rowId xmlns:a16="http://schemas.microsoft.com/office/drawing/2014/main" val="1531181004"/>
                  </a:ext>
                </a:extLst>
              </a:tr>
              <a:tr h="225740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Actualizado_Fruticola_superficie_comunas_evolucion_regiones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Superficie_frutales_comuna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Comuna, categoría, especie, superficie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extLst>
                  <a:ext uri="{0D108BD9-81ED-4DB2-BD59-A6C34878D82A}">
                    <a16:rowId xmlns:a16="http://schemas.microsoft.com/office/drawing/2014/main" val="2739553620"/>
                  </a:ext>
                </a:extLst>
              </a:tr>
              <a:tr h="225740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Actualizado_Fruticola_superficie_comunas_evolucion_regiones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evolucion_super_fruticola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región, categoría, año catastro, superficie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extLst>
                  <a:ext uri="{0D108BD9-81ED-4DB2-BD59-A6C34878D82A}">
                    <a16:rowId xmlns:a16="http://schemas.microsoft.com/office/drawing/2014/main" val="3616457281"/>
                  </a:ext>
                </a:extLst>
              </a:tr>
              <a:tr h="225740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Superficie_cultivos_anuales_region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Superficie_ha_hortalizas_consulta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extLst>
                  <a:ext uri="{0D108BD9-81ED-4DB2-BD59-A6C34878D82A}">
                    <a16:rowId xmlns:a16="http://schemas.microsoft.com/office/drawing/2014/main" val="1126628194"/>
                  </a:ext>
                </a:extLst>
              </a:tr>
              <a:tr h="225740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 dirty="0" err="1">
                          <a:effectLst/>
                        </a:rPr>
                        <a:t>Superficie_cultivos_anuales_region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Superficie_rendimiento_anuales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Año 1, región, categoría, cultivo, superficie (ha), producción (ton/ha)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extLst>
                  <a:ext uri="{0D108BD9-81ED-4DB2-BD59-A6C34878D82A}">
                    <a16:rowId xmlns:a16="http://schemas.microsoft.com/office/drawing/2014/main" val="4244240144"/>
                  </a:ext>
                </a:extLst>
              </a:tr>
              <a:tr h="225740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Actualizado_Precio_diario_frutas_hortalizas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Precio_diario_hortalizas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Región, Categoría, producto, Precio $/Kg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extLst>
                  <a:ext uri="{0D108BD9-81ED-4DB2-BD59-A6C34878D82A}">
                    <a16:rowId xmlns:a16="http://schemas.microsoft.com/office/drawing/2014/main" val="4144849854"/>
                  </a:ext>
                </a:extLst>
              </a:tr>
              <a:tr h="225740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Actualizado_Precio_diario_frutas_hortalizas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Precio_mayoristas_consumidores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Año, mes , punto de venta, producto y precio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extLst>
                  <a:ext uri="{0D108BD9-81ED-4DB2-BD59-A6C34878D82A}">
                    <a16:rowId xmlns:a16="http://schemas.microsoft.com/office/drawing/2014/main" val="610616560"/>
                  </a:ext>
                </a:extLst>
              </a:tr>
              <a:tr h="225740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Actualizado_Precio_diario_frutas_hortalizas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Precio_diario_frutas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effectLst/>
                        </a:rPr>
                        <a:t>Región, Categoría, producto, Precio $/Kg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extLst>
                  <a:ext uri="{0D108BD9-81ED-4DB2-BD59-A6C34878D82A}">
                    <a16:rowId xmlns:a16="http://schemas.microsoft.com/office/drawing/2014/main" val="3761011569"/>
                  </a:ext>
                </a:extLst>
              </a:tr>
              <a:tr h="112870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Descripciones_glosario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Descripción_anuales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Categoría, descripción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extLst>
                  <a:ext uri="{0D108BD9-81ED-4DB2-BD59-A6C34878D82A}">
                    <a16:rowId xmlns:a16="http://schemas.microsoft.com/office/drawing/2014/main" val="2106085860"/>
                  </a:ext>
                </a:extLst>
              </a:tr>
              <a:tr h="112870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Descripciones_glosario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Descripción_frutales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 dirty="0">
                          <a:effectLst/>
                        </a:rPr>
                        <a:t>Categoría, descripción y especie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92" marR="3892" marT="3892" marB="0" anchor="b"/>
                </a:tc>
                <a:extLst>
                  <a:ext uri="{0D108BD9-81ED-4DB2-BD59-A6C34878D82A}">
                    <a16:rowId xmlns:a16="http://schemas.microsoft.com/office/drawing/2014/main" val="1683382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2514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9181081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38" y="448055"/>
            <a:ext cx="1920339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40" y="4419227"/>
            <a:ext cx="1920338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BD7DFCA-E258-42CC-B26B-0FA1871AEEE9}"/>
              </a:ext>
            </a:extLst>
          </p:cNvPr>
          <p:cNvSpPr txBox="1"/>
          <p:nvPr/>
        </p:nvSpPr>
        <p:spPr>
          <a:xfrm flipH="1">
            <a:off x="858518" y="687610"/>
            <a:ext cx="8712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/>
              <a:t>Producto 1.1: Estadísticas cultivos agrícolas (diapositiva 1)</a:t>
            </a:r>
          </a:p>
        </p:txBody>
      </p:sp>
      <p:graphicFrame>
        <p:nvGraphicFramePr>
          <p:cNvPr id="21" name="Marcador de contenido 14">
            <a:extLst>
              <a:ext uri="{FF2B5EF4-FFF2-40B4-BE49-F238E27FC236}">
                <a16:creationId xmlns:a16="http://schemas.microsoft.com/office/drawing/2014/main" id="{F833B683-42B4-41EB-81B3-337DA17A2D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4998868"/>
              </p:ext>
            </p:extLst>
          </p:nvPr>
        </p:nvGraphicFramePr>
        <p:xfrm>
          <a:off x="1190756" y="1981689"/>
          <a:ext cx="2707640" cy="322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" name="CuadroTexto 25">
            <a:extLst>
              <a:ext uri="{FF2B5EF4-FFF2-40B4-BE49-F238E27FC236}">
                <a16:creationId xmlns:a16="http://schemas.microsoft.com/office/drawing/2014/main" id="{4010BF49-90B8-4567-A2D1-528F705C810A}"/>
              </a:ext>
            </a:extLst>
          </p:cNvPr>
          <p:cNvSpPr txBox="1"/>
          <p:nvPr/>
        </p:nvSpPr>
        <p:spPr>
          <a:xfrm>
            <a:off x="1594616" y="1196150"/>
            <a:ext cx="189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Variables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765D351-3A45-47B5-8F7B-9109E34D80C9}"/>
              </a:ext>
            </a:extLst>
          </p:cNvPr>
          <p:cNvSpPr txBox="1"/>
          <p:nvPr/>
        </p:nvSpPr>
        <p:spPr>
          <a:xfrm>
            <a:off x="466343" y="401180"/>
            <a:ext cx="348488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1 (nivel 1: general) Gratis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5A6DF9A-B676-47A7-8F9A-84B58260C076}"/>
              </a:ext>
            </a:extLst>
          </p:cNvPr>
          <p:cNvSpPr txBox="1"/>
          <p:nvPr/>
        </p:nvSpPr>
        <p:spPr>
          <a:xfrm>
            <a:off x="10119360" y="16123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>
                <a:solidFill>
                  <a:schemeClr val="bg1"/>
                </a:solidFill>
              </a:rPr>
              <a:t>Power</a:t>
            </a:r>
            <a:r>
              <a:rPr lang="es-CL" dirty="0">
                <a:solidFill>
                  <a:schemeClr val="bg1"/>
                </a:solidFill>
              </a:rPr>
              <a:t> Bi 1</a:t>
            </a:r>
          </a:p>
        </p:txBody>
      </p:sp>
      <p:graphicFrame>
        <p:nvGraphicFramePr>
          <p:cNvPr id="14" name="Diagrama 13">
            <a:extLst>
              <a:ext uri="{FF2B5EF4-FFF2-40B4-BE49-F238E27FC236}">
                <a16:creationId xmlns:a16="http://schemas.microsoft.com/office/drawing/2014/main" id="{79392C4B-38C8-49C0-AEDD-22535A7398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6816884"/>
              </p:ext>
            </p:extLst>
          </p:nvPr>
        </p:nvGraphicFramePr>
        <p:xfrm>
          <a:off x="4719098" y="1315581"/>
          <a:ext cx="7013978" cy="2355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Diagrama 15">
            <a:extLst>
              <a:ext uri="{FF2B5EF4-FFF2-40B4-BE49-F238E27FC236}">
                <a16:creationId xmlns:a16="http://schemas.microsoft.com/office/drawing/2014/main" id="{0EF0A364-4C30-4352-8BCE-0250CE37CF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3112577"/>
              </p:ext>
            </p:extLst>
          </p:nvPr>
        </p:nvGraphicFramePr>
        <p:xfrm>
          <a:off x="4719097" y="3667948"/>
          <a:ext cx="7013979" cy="2479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526026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9181081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38" y="448055"/>
            <a:ext cx="1920339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40" y="4419227"/>
            <a:ext cx="1920338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BD7DFCA-E258-42CC-B26B-0FA1871AEEE9}"/>
              </a:ext>
            </a:extLst>
          </p:cNvPr>
          <p:cNvSpPr txBox="1"/>
          <p:nvPr/>
        </p:nvSpPr>
        <p:spPr>
          <a:xfrm flipH="1">
            <a:off x="898143" y="1027582"/>
            <a:ext cx="4109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/>
              <a:t>Producto 1.1: Estadísticas cultivos agrícolas (Diapositiva 2a_</a:t>
            </a:r>
            <a:r>
              <a:rPr lang="es-CL" sz="1600" b="1" u="sng" dirty="0"/>
              <a:t>cultivos anuales</a:t>
            </a:r>
            <a:r>
              <a:rPr lang="es-CL" sz="1600" dirty="0"/>
              <a:t>)</a:t>
            </a:r>
          </a:p>
        </p:txBody>
      </p:sp>
      <p:graphicFrame>
        <p:nvGraphicFramePr>
          <p:cNvPr id="21" name="Marcador de contenido 14">
            <a:extLst>
              <a:ext uri="{FF2B5EF4-FFF2-40B4-BE49-F238E27FC236}">
                <a16:creationId xmlns:a16="http://schemas.microsoft.com/office/drawing/2014/main" id="{F833B683-42B4-41EB-81B3-337DA17A2D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7477186"/>
              </p:ext>
            </p:extLst>
          </p:nvPr>
        </p:nvGraphicFramePr>
        <p:xfrm>
          <a:off x="691913" y="1797023"/>
          <a:ext cx="3360924" cy="4176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9" name="CuadroTexto 28">
            <a:extLst>
              <a:ext uri="{FF2B5EF4-FFF2-40B4-BE49-F238E27FC236}">
                <a16:creationId xmlns:a16="http://schemas.microsoft.com/office/drawing/2014/main" id="{4765D351-3A45-47B5-8F7B-9109E34D80C9}"/>
              </a:ext>
            </a:extLst>
          </p:cNvPr>
          <p:cNvSpPr txBox="1"/>
          <p:nvPr/>
        </p:nvSpPr>
        <p:spPr>
          <a:xfrm>
            <a:off x="466343" y="401180"/>
            <a:ext cx="348488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1 (nivel 1: general) Gratis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07B3B08-1CF5-4E0B-89B8-16BC57250AEA}"/>
              </a:ext>
            </a:extLst>
          </p:cNvPr>
          <p:cNvSpPr txBox="1"/>
          <p:nvPr/>
        </p:nvSpPr>
        <p:spPr>
          <a:xfrm>
            <a:off x="5406183" y="519635"/>
            <a:ext cx="4241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Con los filtros de la derecha se accede a estadísticas de todos. Filtros de abajo se accede a una descripción de cada categoría y un resumen por categoría.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D26C61B4-66EB-4E93-A376-908F1ED439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9194337"/>
              </p:ext>
            </p:extLst>
          </p:nvPr>
        </p:nvGraphicFramePr>
        <p:xfrm>
          <a:off x="4294954" y="1928067"/>
          <a:ext cx="7679332" cy="454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137524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9181081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38" y="448055"/>
            <a:ext cx="1920339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12740" y="4419227"/>
            <a:ext cx="1920338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765D351-3A45-47B5-8F7B-9109E34D80C9}"/>
              </a:ext>
            </a:extLst>
          </p:cNvPr>
          <p:cNvSpPr txBox="1"/>
          <p:nvPr/>
        </p:nvSpPr>
        <p:spPr>
          <a:xfrm>
            <a:off x="466343" y="401180"/>
            <a:ext cx="348488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1 (nivel 1: general) Gratis</a:t>
            </a:r>
            <a:endParaRPr lang="es-CL" sz="1600" dirty="0">
              <a:solidFill>
                <a:schemeClr val="bg1"/>
              </a:solidFill>
            </a:endParaRPr>
          </a:p>
        </p:txBody>
      </p:sp>
      <p:graphicFrame>
        <p:nvGraphicFramePr>
          <p:cNvPr id="17" name="Marcador de contenido 14">
            <a:extLst>
              <a:ext uri="{FF2B5EF4-FFF2-40B4-BE49-F238E27FC236}">
                <a16:creationId xmlns:a16="http://schemas.microsoft.com/office/drawing/2014/main" id="{F12D4C62-32EB-41DD-A8C8-BA1A3302DE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2943499"/>
              </p:ext>
            </p:extLst>
          </p:nvPr>
        </p:nvGraphicFramePr>
        <p:xfrm>
          <a:off x="590301" y="2280424"/>
          <a:ext cx="3360924" cy="4176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CuadroTexto 18">
            <a:extLst>
              <a:ext uri="{FF2B5EF4-FFF2-40B4-BE49-F238E27FC236}">
                <a16:creationId xmlns:a16="http://schemas.microsoft.com/office/drawing/2014/main" id="{2FEF1553-219A-4C66-AD92-924557124129}"/>
              </a:ext>
            </a:extLst>
          </p:cNvPr>
          <p:cNvSpPr txBox="1"/>
          <p:nvPr/>
        </p:nvSpPr>
        <p:spPr>
          <a:xfrm flipH="1">
            <a:off x="489715" y="1027582"/>
            <a:ext cx="4109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/>
              <a:t>Producto 1.1: Estadísticas cultivos agrícolas (Diapositiva 2b_</a:t>
            </a:r>
            <a:r>
              <a:rPr lang="es-CL" sz="1600" b="1" u="sng" dirty="0"/>
              <a:t>cultivos perennes</a:t>
            </a:r>
            <a:r>
              <a:rPr lang="es-CL" sz="1600" dirty="0"/>
              <a:t>)</a:t>
            </a:r>
          </a:p>
        </p:txBody>
      </p:sp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ECCC8F76-D1ED-4F6A-BDDE-599838572D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2047611"/>
              </p:ext>
            </p:extLst>
          </p:nvPr>
        </p:nvGraphicFramePr>
        <p:xfrm>
          <a:off x="4236897" y="1900205"/>
          <a:ext cx="7679332" cy="454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911F74F9-FF25-43D6-81D0-6231240D57A3}"/>
              </a:ext>
            </a:extLst>
          </p:cNvPr>
          <p:cNvSpPr txBox="1"/>
          <p:nvPr/>
        </p:nvSpPr>
        <p:spPr>
          <a:xfrm>
            <a:off x="5329380" y="457200"/>
            <a:ext cx="4241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Con los filtros de la derecha se accede a estadísticas de todos. Filtros de abajo se accede a una descripción de cada categoría y un resumen por categoría.</a:t>
            </a:r>
          </a:p>
        </p:txBody>
      </p:sp>
    </p:spTree>
    <p:extLst>
      <p:ext uri="{BB962C8B-B14F-4D97-AF65-F5344CB8AC3E}">
        <p14:creationId xmlns:p14="http://schemas.microsoft.com/office/powerpoint/2010/main" val="2267047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30" y="1121695"/>
            <a:ext cx="7474172" cy="8002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1.1 </a:t>
            </a:r>
            <a:r>
              <a:rPr lang="en-US" sz="2800" dirty="0" err="1"/>
              <a:t>Estadísticas</a:t>
            </a:r>
            <a:r>
              <a:rPr lang="en-US" sz="2800" dirty="0"/>
              <a:t> </a:t>
            </a:r>
            <a:r>
              <a:rPr lang="en-US" sz="2800" dirty="0" err="1"/>
              <a:t>cultivos</a:t>
            </a:r>
            <a:r>
              <a:rPr lang="en-US" sz="2800" dirty="0"/>
              <a:t> </a:t>
            </a:r>
            <a:r>
              <a:rPr lang="en-US" sz="2800" dirty="0" err="1"/>
              <a:t>agrícolas</a:t>
            </a:r>
            <a:r>
              <a:rPr lang="en-US" sz="2800" dirty="0"/>
              <a:t> (</a:t>
            </a:r>
            <a:r>
              <a:rPr lang="en-US" sz="2800" dirty="0" err="1"/>
              <a:t>origen</a:t>
            </a:r>
            <a:r>
              <a:rPr lang="en-US" sz="2800" dirty="0"/>
              <a:t> de </a:t>
            </a:r>
            <a:r>
              <a:rPr lang="en-US" sz="2800" dirty="0" err="1"/>
              <a:t>datos</a:t>
            </a:r>
            <a:r>
              <a:rPr lang="en-US" sz="2800" dirty="0"/>
              <a:t>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518158" y="575770"/>
            <a:ext cx="348488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>
                <a:solidFill>
                  <a:schemeClr val="bg1"/>
                </a:solidFill>
              </a:rPr>
              <a:t>Producto 1 (nivel 1: general) Gratis</a:t>
            </a:r>
            <a:endParaRPr lang="es-CL" sz="1600" dirty="0">
              <a:solidFill>
                <a:schemeClr val="bg1"/>
              </a:solidFill>
            </a:endParaRP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3CC80B3C-10CA-4D7E-A589-6F07A6B01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2286"/>
              </p:ext>
            </p:extLst>
          </p:nvPr>
        </p:nvGraphicFramePr>
        <p:xfrm>
          <a:off x="414764" y="2273331"/>
          <a:ext cx="9570722" cy="321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181">
                  <a:extLst>
                    <a:ext uri="{9D8B030D-6E8A-4147-A177-3AD203B41FA5}">
                      <a16:colId xmlns:a16="http://schemas.microsoft.com/office/drawing/2014/main" val="890454347"/>
                    </a:ext>
                  </a:extLst>
                </a:gridCol>
                <a:gridCol w="1206394">
                  <a:extLst>
                    <a:ext uri="{9D8B030D-6E8A-4147-A177-3AD203B41FA5}">
                      <a16:colId xmlns:a16="http://schemas.microsoft.com/office/drawing/2014/main" val="206124941"/>
                    </a:ext>
                  </a:extLst>
                </a:gridCol>
                <a:gridCol w="1363575">
                  <a:extLst>
                    <a:ext uri="{9D8B030D-6E8A-4147-A177-3AD203B41FA5}">
                      <a16:colId xmlns:a16="http://schemas.microsoft.com/office/drawing/2014/main" val="1157672091"/>
                    </a:ext>
                  </a:extLst>
                </a:gridCol>
                <a:gridCol w="3976572">
                  <a:extLst>
                    <a:ext uri="{9D8B030D-6E8A-4147-A177-3AD203B41FA5}">
                      <a16:colId xmlns:a16="http://schemas.microsoft.com/office/drawing/2014/main" val="1161912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Período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Fuente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7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Superficie cereales, legumbres, industriales y tubérculos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2006-2020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INE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CL" sz="1200" dirty="0">
                          <a:hlinkClick r:id="rId2"/>
                        </a:rPr>
                        <a:t>https://www.ine.cl/estadisticas/economia/agricultura-agroindustria-y-pesca/cosecha</a:t>
                      </a:r>
                      <a:endParaRPr lang="es-CL" sz="1200" dirty="0"/>
                    </a:p>
                    <a:p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80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Rendimiento cereales, legumbre, industriales y tubérculos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2013-2020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INE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20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Superficie cultivos perennes (frutícola)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1817-2020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ODEPA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hlinkClick r:id="rId3"/>
                        </a:rPr>
                        <a:t>https://icet.odepa.gob.cl/</a:t>
                      </a:r>
                      <a:r>
                        <a:rPr lang="es-CL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76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Empresas (tipo y número) y trabajadores dependientes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2019-2020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 err="1"/>
                        <a:t>Sii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Tomado de DATAPYME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437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Exportaciones e importaciones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2018-2020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Servicio Nacional de Aduanas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Tomado de DATACOMERCIO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453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1200" dirty="0"/>
                        <a:t>Precios diarios cultivos anuales y perennes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del 11 de noviembre a la fecha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/>
                        <a:t>ODEPA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hlinkClick r:id="rId4"/>
                        </a:rPr>
                        <a:t>https://www.odepa.gob.cl/publicaciones/boletines/boletin-diario-de-precios-y-volumenes-de-frutas-en-mercados-mayoristas</a:t>
                      </a:r>
                      <a:r>
                        <a:rPr lang="es-CL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304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0483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4E663-E298-4FA1-A121-29936386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30" y="1129293"/>
            <a:ext cx="7474172" cy="9139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1.2a </a:t>
            </a:r>
            <a:r>
              <a:rPr lang="en-US" sz="2800" dirty="0" err="1"/>
              <a:t>Estadísticas</a:t>
            </a:r>
            <a:r>
              <a:rPr lang="en-US" sz="2800" dirty="0"/>
              <a:t> </a:t>
            </a:r>
            <a:r>
              <a:rPr lang="en-US" sz="2800" dirty="0" err="1"/>
              <a:t>cultivos</a:t>
            </a:r>
            <a:r>
              <a:rPr lang="en-US" sz="2800" dirty="0"/>
              <a:t> </a:t>
            </a:r>
            <a:r>
              <a:rPr lang="en-US" sz="2800" dirty="0" err="1"/>
              <a:t>perennes</a:t>
            </a:r>
            <a:endParaRPr lang="en-US" sz="28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C546131-BF47-478B-AD44-4CFA5EA51AA1}"/>
              </a:ext>
            </a:extLst>
          </p:cNvPr>
          <p:cNvSpPr txBox="1"/>
          <p:nvPr/>
        </p:nvSpPr>
        <p:spPr>
          <a:xfrm>
            <a:off x="802638" y="583886"/>
            <a:ext cx="4653282" cy="34879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sz="1600" b="1" dirty="0">
                <a:solidFill>
                  <a:schemeClr val="bg1"/>
                </a:solidFill>
              </a:rPr>
              <a:t>Producto 1  (nivel 2: </a:t>
            </a:r>
            <a:r>
              <a:rPr lang="es-CL" sz="1600" b="1" dirty="0" err="1">
                <a:solidFill>
                  <a:schemeClr val="bg1"/>
                </a:solidFill>
              </a:rPr>
              <a:t>semi-específico</a:t>
            </a:r>
            <a:r>
              <a:rPr lang="es-CL" sz="1600" b="1" dirty="0">
                <a:solidFill>
                  <a:schemeClr val="bg1"/>
                </a:solidFill>
              </a:rPr>
              <a:t>) Pagado</a:t>
            </a:r>
            <a:endParaRPr lang="es-CL" sz="1600" dirty="0">
              <a:solidFill>
                <a:schemeClr val="bg1"/>
              </a:solidFill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74C00BE-E030-437F-8452-F78CFAFFF281}"/>
              </a:ext>
            </a:extLst>
          </p:cNvPr>
          <p:cNvSpPr txBox="1"/>
          <p:nvPr/>
        </p:nvSpPr>
        <p:spPr>
          <a:xfrm rot="16200000">
            <a:off x="10433918" y="2979027"/>
            <a:ext cx="2670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>
                <a:solidFill>
                  <a:schemeClr val="bg1"/>
                </a:solidFill>
              </a:rPr>
              <a:t>Patricio (</a:t>
            </a:r>
            <a:r>
              <a:rPr lang="es-CL" dirty="0" err="1">
                <a:solidFill>
                  <a:schemeClr val="bg1"/>
                </a:solidFill>
              </a:rPr>
              <a:t>Power</a:t>
            </a:r>
            <a:r>
              <a:rPr lang="es-CL" dirty="0">
                <a:solidFill>
                  <a:schemeClr val="bg1"/>
                </a:solidFill>
              </a:rPr>
              <a:t> </a:t>
            </a:r>
            <a:r>
              <a:rPr lang="es-CL" dirty="0" err="1">
                <a:solidFill>
                  <a:schemeClr val="bg1"/>
                </a:solidFill>
              </a:rPr>
              <a:t>bi</a:t>
            </a:r>
            <a:r>
              <a:rPr lang="es-CL" dirty="0">
                <a:solidFill>
                  <a:schemeClr val="bg1"/>
                </a:solidFill>
              </a:rPr>
              <a:t>)</a:t>
            </a:r>
          </a:p>
        </p:txBody>
      </p:sp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33DAA52C-16D8-407C-BBEE-9A5538DDFB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4759118"/>
              </p:ext>
            </p:extLst>
          </p:nvPr>
        </p:nvGraphicFramePr>
        <p:xfrm>
          <a:off x="4295138" y="2040024"/>
          <a:ext cx="7474172" cy="4053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Marcador de contenido 14">
            <a:extLst>
              <a:ext uri="{FF2B5EF4-FFF2-40B4-BE49-F238E27FC236}">
                <a16:creationId xmlns:a16="http://schemas.microsoft.com/office/drawing/2014/main" id="{202DAE6C-5853-4894-A48F-F5DC9AD0BE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819549"/>
              </p:ext>
            </p:extLst>
          </p:nvPr>
        </p:nvGraphicFramePr>
        <p:xfrm>
          <a:off x="590301" y="2280424"/>
          <a:ext cx="3360924" cy="4176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1851423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2187</TotalTime>
  <Words>4236</Words>
  <Application>Microsoft Office PowerPoint</Application>
  <PresentationFormat>Panorámica</PresentationFormat>
  <Paragraphs>718</Paragraphs>
  <Slides>34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Wingdings</vt:lpstr>
      <vt:lpstr>Tema de Office</vt:lpstr>
      <vt:lpstr>Producto (y subproductos)  Estadísticas Agrícolas</vt:lpstr>
      <vt:lpstr>Bases de datos</vt:lpstr>
      <vt:lpstr>1.1 Estadísticas cultivos agrícolas (1_Producto_cultivos_general</vt:lpstr>
      <vt:lpstr>Presentación de PowerPoint</vt:lpstr>
      <vt:lpstr>Presentación de PowerPoint</vt:lpstr>
      <vt:lpstr>Presentación de PowerPoint</vt:lpstr>
      <vt:lpstr>Presentación de PowerPoint</vt:lpstr>
      <vt:lpstr>1.1 Estadísticas cultivos agrícolas (origen de datos)</vt:lpstr>
      <vt:lpstr>1.2a Estadísticas cultivos perennes</vt:lpstr>
      <vt:lpstr>Presentación de PowerPoint</vt:lpstr>
      <vt:lpstr>1.2a Estadísticas cultivos perennes</vt:lpstr>
      <vt:lpstr>Presentación de PowerPoint</vt:lpstr>
      <vt:lpstr>1.2b Estadísticas cultivos anuales</vt:lpstr>
      <vt:lpstr>Presentación de PowerPoint</vt:lpstr>
      <vt:lpstr>1.2b Estadísticas cultivos anuales</vt:lpstr>
      <vt:lpstr>1.3 Estadísticas Cereales</vt:lpstr>
      <vt:lpstr>Presentación de PowerPoint</vt:lpstr>
      <vt:lpstr>1.3a Estadísticas cereales</vt:lpstr>
      <vt:lpstr>1.3 Estadísticas Uva</vt:lpstr>
      <vt:lpstr>Presentación de PowerPoint</vt:lpstr>
      <vt:lpstr>Presentación de PowerPoint</vt:lpstr>
      <vt:lpstr>Pendientes</vt:lpstr>
      <vt:lpstr>Versión anterior</vt:lpstr>
      <vt:lpstr>1. Estadísticas Agrícolas</vt:lpstr>
      <vt:lpstr>1. Estadísticas Agrícolas</vt:lpstr>
      <vt:lpstr>1. Estadísticas Agrícolas</vt:lpstr>
      <vt:lpstr>Estadísticas productivas–Cultivos permanentes -Fruticultura</vt:lpstr>
      <vt:lpstr>Estadísticas económicas –Cultivos permanentes -Fruticultura</vt:lpstr>
      <vt:lpstr>Estadísticas sociales –Cultivos permanentes -Fruticultura</vt:lpstr>
      <vt:lpstr>Estadísticas productivas–Cultivos anuales -cereales, legumbres, tubérculos, industriales y hortalizas)</vt:lpstr>
      <vt:lpstr>Estadísticas económicas –Cultivos anuales</vt:lpstr>
      <vt:lpstr>Estadísticas sociales –Cultivos anuales</vt:lpstr>
      <vt:lpstr>Christian Castro</vt:lpstr>
      <vt:lpstr>2. Estadísticas Pecuarias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Producto (y subproductos)  Estadísticas Agrícolas</dc:title>
  <dc:creator>clauduarte r</dc:creator>
  <cp:lastModifiedBy>Claudia Garrido</cp:lastModifiedBy>
  <cp:revision>14</cp:revision>
  <dcterms:created xsi:type="dcterms:W3CDTF">2020-11-24T15:06:25Z</dcterms:created>
  <dcterms:modified xsi:type="dcterms:W3CDTF">2020-11-30T18:29:18Z</dcterms:modified>
</cp:coreProperties>
</file>