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20" r:id="rId4"/>
    <p:sldId id="289" r:id="rId5"/>
    <p:sldId id="304" r:id="rId6"/>
    <p:sldId id="312" r:id="rId7"/>
    <p:sldId id="310" r:id="rId8"/>
    <p:sldId id="306" r:id="rId9"/>
    <p:sldId id="314" r:id="rId10"/>
    <p:sldId id="307" r:id="rId11"/>
    <p:sldId id="311" r:id="rId12"/>
    <p:sldId id="313" r:id="rId13"/>
    <p:sldId id="308" r:id="rId14"/>
    <p:sldId id="309" r:id="rId15"/>
    <p:sldId id="315" r:id="rId16"/>
    <p:sldId id="316" r:id="rId17"/>
    <p:sldId id="317" r:id="rId18"/>
    <p:sldId id="318" r:id="rId19"/>
    <p:sldId id="319" r:id="rId20"/>
    <p:sldId id="305" r:id="rId21"/>
    <p:sldId id="300" r:id="rId22"/>
    <p:sldId id="301" r:id="rId23"/>
    <p:sldId id="302" r:id="rId24"/>
    <p:sldId id="292" r:id="rId25"/>
    <p:sldId id="293" r:id="rId26"/>
    <p:sldId id="294" r:id="rId27"/>
    <p:sldId id="257" r:id="rId28"/>
    <p:sldId id="295" r:id="rId29"/>
    <p:sldId id="296" r:id="rId30"/>
    <p:sldId id="290" r:id="rId31"/>
    <p:sldId id="297" r:id="rId3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C7"/>
    <a:srgbClr val="9966FF"/>
    <a:srgbClr val="FF6699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D2CDA-AEF4-4D57-84D3-805C51A452D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B4852B77-9100-435A-BFE7-A95E4D6102B7}">
      <dgm:prSet phldrT="[Texto]" custT="1"/>
      <dgm:spPr/>
      <dgm:t>
        <a:bodyPr/>
        <a:lstStyle/>
        <a:p>
          <a:r>
            <a:rPr lang="es-CL" sz="1400" dirty="0"/>
            <a:t>Estadísticas cultivos agrícolas </a:t>
          </a:r>
        </a:p>
      </dgm:t>
    </dgm:pt>
    <dgm:pt modelId="{7BDF6FEB-DCEA-4E7B-A21E-0EB3B1024F8F}" type="parTrans" cxnId="{CA4C649E-63BF-4980-B076-38F34F547A0E}">
      <dgm:prSet/>
      <dgm:spPr/>
      <dgm:t>
        <a:bodyPr/>
        <a:lstStyle/>
        <a:p>
          <a:endParaRPr lang="es-CL" sz="1400"/>
        </a:p>
      </dgm:t>
    </dgm:pt>
    <dgm:pt modelId="{8A5E0F5E-EF55-4DA9-9CC9-79263B3969E4}" type="sibTrans" cxnId="{CA4C649E-63BF-4980-B076-38F34F547A0E}">
      <dgm:prSet/>
      <dgm:spPr/>
      <dgm:t>
        <a:bodyPr/>
        <a:lstStyle/>
        <a:p>
          <a:endParaRPr lang="es-CL" sz="1400"/>
        </a:p>
      </dgm:t>
    </dgm:pt>
    <dgm:pt modelId="{045A763F-02A1-49FA-91F4-31145FCE012E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9ECFC646-DAF4-4159-B67E-2F7BB652F0D0}" type="parTrans" cxnId="{6648EA17-ADDB-4445-BD34-614E304FBAB2}">
      <dgm:prSet custT="1"/>
      <dgm:spPr/>
      <dgm:t>
        <a:bodyPr/>
        <a:lstStyle/>
        <a:p>
          <a:endParaRPr lang="es-CL" sz="1400"/>
        </a:p>
      </dgm:t>
    </dgm:pt>
    <dgm:pt modelId="{5626B539-6E33-4D21-98BA-CFC3AF9592CC}" type="sibTrans" cxnId="{6648EA17-ADDB-4445-BD34-614E304FBAB2}">
      <dgm:prSet/>
      <dgm:spPr/>
      <dgm:t>
        <a:bodyPr/>
        <a:lstStyle/>
        <a:p>
          <a:endParaRPr lang="es-CL" sz="1400"/>
        </a:p>
      </dgm:t>
    </dgm:pt>
    <dgm:pt modelId="{B242B5D5-770A-45B4-BB1F-769F5A0FFC0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1AEC7265-DEA4-4A77-B502-7EED6B1369B3}" type="parTrans" cxnId="{55561AA3-84EE-4FAD-AAE0-60DD52E4D053}">
      <dgm:prSet custT="1"/>
      <dgm:spPr/>
      <dgm:t>
        <a:bodyPr/>
        <a:lstStyle/>
        <a:p>
          <a:endParaRPr lang="es-CL" sz="1400"/>
        </a:p>
      </dgm:t>
    </dgm:pt>
    <dgm:pt modelId="{38851D8B-8173-474B-98CD-CA6E3815877F}" type="sibTrans" cxnId="{55561AA3-84EE-4FAD-AAE0-60DD52E4D053}">
      <dgm:prSet/>
      <dgm:spPr/>
      <dgm:t>
        <a:bodyPr/>
        <a:lstStyle/>
        <a:p>
          <a:endParaRPr lang="es-CL" sz="1400"/>
        </a:p>
      </dgm:t>
    </dgm:pt>
    <dgm:pt modelId="{78D2FF2C-2000-4C86-8651-5A8A09D4FB6E}">
      <dgm:prSet phldrT="[Texto]" custT="1"/>
      <dgm:spPr/>
      <dgm:t>
        <a:bodyPr/>
        <a:lstStyle/>
        <a:p>
          <a:r>
            <a:rPr lang="es-CL" sz="1400" dirty="0"/>
            <a:t>Estadísticas cultivos perennes</a:t>
          </a:r>
        </a:p>
      </dgm:t>
    </dgm:pt>
    <dgm:pt modelId="{BB4B7E31-5BBB-40B0-81EB-898F40276BCA}" type="parTrans" cxnId="{49A9E4C0-0D41-4730-B565-DBAECBAE55B0}">
      <dgm:prSet custT="1"/>
      <dgm:spPr/>
      <dgm:t>
        <a:bodyPr/>
        <a:lstStyle/>
        <a:p>
          <a:endParaRPr lang="es-CL" sz="1400"/>
        </a:p>
      </dgm:t>
    </dgm:pt>
    <dgm:pt modelId="{1ACFD39E-BF0D-47DB-AC8C-17F6DA353928}" type="sibTrans" cxnId="{49A9E4C0-0D41-4730-B565-DBAECBAE55B0}">
      <dgm:prSet/>
      <dgm:spPr/>
      <dgm:t>
        <a:bodyPr/>
        <a:lstStyle/>
        <a:p>
          <a:endParaRPr lang="es-CL" sz="1400"/>
        </a:p>
      </dgm:t>
    </dgm:pt>
    <dgm:pt modelId="{1B27B52D-6D91-4F13-99D5-5A471146813A}">
      <dgm:prSet phldrT="[Texto]" custT="1"/>
      <dgm:spPr/>
      <dgm:t>
        <a:bodyPr/>
        <a:lstStyle/>
        <a:p>
          <a:r>
            <a:rPr lang="es-CL" sz="1400" dirty="0"/>
            <a:t>Estadísticas Uva</a:t>
          </a:r>
        </a:p>
      </dgm:t>
    </dgm:pt>
    <dgm:pt modelId="{6E958EC0-2E17-4A13-8963-611A571C950C}" type="parTrans" cxnId="{0F131261-D3DA-4379-8011-58F15ED83896}">
      <dgm:prSet custT="1"/>
      <dgm:spPr/>
      <dgm:t>
        <a:bodyPr/>
        <a:lstStyle/>
        <a:p>
          <a:endParaRPr lang="es-CL" sz="1400"/>
        </a:p>
      </dgm:t>
    </dgm:pt>
    <dgm:pt modelId="{9ED6D18A-5475-4045-A843-3CFFA91DF9B6}" type="sibTrans" cxnId="{0F131261-D3DA-4379-8011-58F15ED83896}">
      <dgm:prSet/>
      <dgm:spPr/>
      <dgm:t>
        <a:bodyPr/>
        <a:lstStyle/>
        <a:p>
          <a:endParaRPr lang="es-CL" sz="1400"/>
        </a:p>
      </dgm:t>
    </dgm:pt>
    <dgm:pt modelId="{0AD7016D-93C0-4EA3-B76F-3224F6170FC1}">
      <dgm:prSet custT="1"/>
      <dgm:spPr/>
      <dgm:t>
        <a:bodyPr/>
        <a:lstStyle/>
        <a:p>
          <a:r>
            <a:rPr lang="es-CL" sz="1400" dirty="0"/>
            <a:t>Estadísticas </a:t>
          </a:r>
          <a:r>
            <a:rPr lang="es-CL" sz="1400" dirty="0" err="1"/>
            <a:t>Berries</a:t>
          </a:r>
          <a:r>
            <a:rPr lang="es-CL" sz="1400" dirty="0"/>
            <a:t> </a:t>
          </a:r>
        </a:p>
      </dgm:t>
    </dgm:pt>
    <dgm:pt modelId="{60F6CED7-85E7-4783-B08E-20F3B0CDB3BF}" type="parTrans" cxnId="{47021995-C98D-476E-B505-34F88F4B7152}">
      <dgm:prSet custT="1"/>
      <dgm:spPr/>
      <dgm:t>
        <a:bodyPr/>
        <a:lstStyle/>
        <a:p>
          <a:endParaRPr lang="es-CL" sz="1400"/>
        </a:p>
      </dgm:t>
    </dgm:pt>
    <dgm:pt modelId="{5C537354-CC17-4A06-9887-F67C297B2376}" type="sibTrans" cxnId="{47021995-C98D-476E-B505-34F88F4B7152}">
      <dgm:prSet/>
      <dgm:spPr/>
      <dgm:t>
        <a:bodyPr/>
        <a:lstStyle/>
        <a:p>
          <a:endParaRPr lang="es-CL" sz="1400"/>
        </a:p>
      </dgm:t>
    </dgm:pt>
    <dgm:pt modelId="{7A09CB10-06EE-4D80-B703-521C940A31BD}">
      <dgm:prSet custT="1"/>
      <dgm:spPr/>
      <dgm:t>
        <a:bodyPr/>
        <a:lstStyle/>
        <a:p>
          <a:r>
            <a:rPr lang="es-CL" sz="1400" dirty="0"/>
            <a:t>Estadísticas frutos secos</a:t>
          </a:r>
        </a:p>
      </dgm:t>
    </dgm:pt>
    <dgm:pt modelId="{AA4BD023-9B04-4E53-A43B-10E68AD59331}" type="parTrans" cxnId="{4A885E21-BDDC-408D-89F0-2E25D0FC1EF6}">
      <dgm:prSet custT="1"/>
      <dgm:spPr/>
      <dgm:t>
        <a:bodyPr/>
        <a:lstStyle/>
        <a:p>
          <a:endParaRPr lang="es-CL" sz="1400"/>
        </a:p>
      </dgm:t>
    </dgm:pt>
    <dgm:pt modelId="{5AE282BD-346C-4267-A46B-D7FF0012D8AF}" type="sibTrans" cxnId="{4A885E21-BDDC-408D-89F0-2E25D0FC1EF6}">
      <dgm:prSet/>
      <dgm:spPr/>
      <dgm:t>
        <a:bodyPr/>
        <a:lstStyle/>
        <a:p>
          <a:endParaRPr lang="es-CL" sz="1400"/>
        </a:p>
      </dgm:t>
    </dgm:pt>
    <dgm:pt modelId="{B51AC696-3E52-49EA-B1A6-536D87B35323}">
      <dgm:prSet custT="1"/>
      <dgm:spPr/>
      <dgm:t>
        <a:bodyPr/>
        <a:lstStyle/>
        <a:p>
          <a:r>
            <a:rPr lang="es-CL" sz="1400" dirty="0"/>
            <a:t>Estadísticas cítricos</a:t>
          </a:r>
        </a:p>
      </dgm:t>
    </dgm:pt>
    <dgm:pt modelId="{25D59B49-B040-47B4-B26B-3153064BAA98}" type="parTrans" cxnId="{EB9EEF14-FE8A-43ED-A19E-AAB91EEB5F2D}">
      <dgm:prSet custT="1"/>
      <dgm:spPr/>
      <dgm:t>
        <a:bodyPr/>
        <a:lstStyle/>
        <a:p>
          <a:endParaRPr lang="es-CL" sz="1400"/>
        </a:p>
      </dgm:t>
    </dgm:pt>
    <dgm:pt modelId="{8019AF67-F9F5-42F5-BD91-4E5CC96076E8}" type="sibTrans" cxnId="{EB9EEF14-FE8A-43ED-A19E-AAB91EEB5F2D}">
      <dgm:prSet/>
      <dgm:spPr/>
      <dgm:t>
        <a:bodyPr/>
        <a:lstStyle/>
        <a:p>
          <a:endParaRPr lang="es-CL" sz="1400"/>
        </a:p>
      </dgm:t>
    </dgm:pt>
    <dgm:pt modelId="{C8A98849-F694-47B5-A6E2-D3258383E71A}">
      <dgm:prSet custT="1"/>
      <dgm:spPr/>
      <dgm:t>
        <a:bodyPr/>
        <a:lstStyle/>
        <a:p>
          <a:r>
            <a:rPr lang="es-CL" sz="1400" dirty="0"/>
            <a:t>Estadísticas oleaginosos</a:t>
          </a:r>
        </a:p>
      </dgm:t>
    </dgm:pt>
    <dgm:pt modelId="{EA9268EA-0C4E-4398-9E5C-1A4D40D46B83}" type="parTrans" cxnId="{38BBE1F5-9EA3-400F-AD93-6818AC5F7D86}">
      <dgm:prSet custT="1"/>
      <dgm:spPr/>
      <dgm:t>
        <a:bodyPr/>
        <a:lstStyle/>
        <a:p>
          <a:endParaRPr lang="es-CL" sz="1400"/>
        </a:p>
      </dgm:t>
    </dgm:pt>
    <dgm:pt modelId="{0462AE62-7D57-4BDC-98F2-E1B096FFADFC}" type="sibTrans" cxnId="{38BBE1F5-9EA3-400F-AD93-6818AC5F7D86}">
      <dgm:prSet/>
      <dgm:spPr/>
      <dgm:t>
        <a:bodyPr/>
        <a:lstStyle/>
        <a:p>
          <a:endParaRPr lang="es-CL" sz="1400"/>
        </a:p>
      </dgm:t>
    </dgm:pt>
    <dgm:pt modelId="{43EF7565-2714-4607-B1B0-54ADE045CC7E}">
      <dgm:prSet custT="1"/>
      <dgm:spPr/>
      <dgm:t>
        <a:bodyPr/>
        <a:lstStyle/>
        <a:p>
          <a:r>
            <a:rPr lang="es-CL" sz="1400" dirty="0"/>
            <a:t>Estadísticas manzanas</a:t>
          </a:r>
        </a:p>
      </dgm:t>
    </dgm:pt>
    <dgm:pt modelId="{0A385DB3-DD74-4472-B66B-A453D1920C02}" type="parTrans" cxnId="{FBEE9C16-537D-4728-A6D4-7620EA703EAE}">
      <dgm:prSet custT="1"/>
      <dgm:spPr/>
      <dgm:t>
        <a:bodyPr/>
        <a:lstStyle/>
        <a:p>
          <a:endParaRPr lang="es-CL" sz="1400"/>
        </a:p>
      </dgm:t>
    </dgm:pt>
    <dgm:pt modelId="{53D13675-9FAA-4F2C-AF56-7DCC16473300}" type="sibTrans" cxnId="{FBEE9C16-537D-4728-A6D4-7620EA703EAE}">
      <dgm:prSet/>
      <dgm:spPr/>
      <dgm:t>
        <a:bodyPr/>
        <a:lstStyle/>
        <a:p>
          <a:endParaRPr lang="es-CL" sz="1400"/>
        </a:p>
      </dgm:t>
    </dgm:pt>
    <dgm:pt modelId="{25C89757-D654-4ED2-92D3-B1B9B37C911C}" type="pres">
      <dgm:prSet presAssocID="{10BD2CDA-AEF4-4D57-84D3-805C51A452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05062C-2D09-4BBA-A7F7-A9B29CCC0E7A}" type="pres">
      <dgm:prSet presAssocID="{B4852B77-9100-435A-BFE7-A95E4D6102B7}" presName="root1" presStyleCnt="0"/>
      <dgm:spPr/>
    </dgm:pt>
    <dgm:pt modelId="{AC1D8AA3-2709-42B6-864E-9C7E995FCF2F}" type="pres">
      <dgm:prSet presAssocID="{B4852B77-9100-435A-BFE7-A95E4D6102B7}" presName="LevelOneTextNode" presStyleLbl="node0" presStyleIdx="0" presStyleCnt="1">
        <dgm:presLayoutVars>
          <dgm:chPref val="3"/>
        </dgm:presLayoutVars>
      </dgm:prSet>
      <dgm:spPr/>
    </dgm:pt>
    <dgm:pt modelId="{CCE10ED0-5274-413D-AD8F-D281CC1A9CDE}" type="pres">
      <dgm:prSet presAssocID="{B4852B77-9100-435A-BFE7-A95E4D6102B7}" presName="level2hierChild" presStyleCnt="0"/>
      <dgm:spPr/>
    </dgm:pt>
    <dgm:pt modelId="{95E1A060-4F23-4A54-A275-3209B60BC85A}" type="pres">
      <dgm:prSet presAssocID="{9ECFC646-DAF4-4159-B67E-2F7BB652F0D0}" presName="conn2-1" presStyleLbl="parChTrans1D2" presStyleIdx="0" presStyleCnt="2"/>
      <dgm:spPr/>
    </dgm:pt>
    <dgm:pt modelId="{B9ADD204-A011-4347-9918-1EA62DF7883A}" type="pres">
      <dgm:prSet presAssocID="{9ECFC646-DAF4-4159-B67E-2F7BB652F0D0}" presName="connTx" presStyleLbl="parChTrans1D2" presStyleIdx="0" presStyleCnt="2"/>
      <dgm:spPr/>
    </dgm:pt>
    <dgm:pt modelId="{E657C248-5F83-4258-A9FA-4C3B9D331E27}" type="pres">
      <dgm:prSet presAssocID="{045A763F-02A1-49FA-91F4-31145FCE012E}" presName="root2" presStyleCnt="0"/>
      <dgm:spPr/>
    </dgm:pt>
    <dgm:pt modelId="{C8016D7B-0984-4242-8261-75F096C862BC}" type="pres">
      <dgm:prSet presAssocID="{045A763F-02A1-49FA-91F4-31145FCE012E}" presName="LevelTwoTextNode" presStyleLbl="node2" presStyleIdx="0" presStyleCnt="2">
        <dgm:presLayoutVars>
          <dgm:chPref val="3"/>
        </dgm:presLayoutVars>
      </dgm:prSet>
      <dgm:spPr/>
    </dgm:pt>
    <dgm:pt modelId="{B070333A-7459-4F10-8A4B-F6FFA533C20A}" type="pres">
      <dgm:prSet presAssocID="{045A763F-02A1-49FA-91F4-31145FCE012E}" presName="level3hierChild" presStyleCnt="0"/>
      <dgm:spPr/>
    </dgm:pt>
    <dgm:pt modelId="{CECD7F7D-175F-409D-AB30-9DA296C292B4}" type="pres">
      <dgm:prSet presAssocID="{1AEC7265-DEA4-4A77-B502-7EED6B1369B3}" presName="conn2-1" presStyleLbl="parChTrans1D3" presStyleIdx="0" presStyleCnt="7"/>
      <dgm:spPr/>
    </dgm:pt>
    <dgm:pt modelId="{4DDB400F-0F83-452E-B934-3FB4BD039279}" type="pres">
      <dgm:prSet presAssocID="{1AEC7265-DEA4-4A77-B502-7EED6B1369B3}" presName="connTx" presStyleLbl="parChTrans1D3" presStyleIdx="0" presStyleCnt="7"/>
      <dgm:spPr/>
    </dgm:pt>
    <dgm:pt modelId="{8713A0D0-1A8B-453F-97EF-9F3626EAD57F}" type="pres">
      <dgm:prSet presAssocID="{B242B5D5-770A-45B4-BB1F-769F5A0FFC06}" presName="root2" presStyleCnt="0"/>
      <dgm:spPr/>
    </dgm:pt>
    <dgm:pt modelId="{71673E94-B497-482B-8346-B613D11A0496}" type="pres">
      <dgm:prSet presAssocID="{B242B5D5-770A-45B4-BB1F-769F5A0FFC06}" presName="LevelTwoTextNode" presStyleLbl="node3" presStyleIdx="0" presStyleCnt="7" custScaleX="242974">
        <dgm:presLayoutVars>
          <dgm:chPref val="3"/>
        </dgm:presLayoutVars>
      </dgm:prSet>
      <dgm:spPr/>
    </dgm:pt>
    <dgm:pt modelId="{4EDF37B6-68F3-4BED-8538-7C2D421D731D}" type="pres">
      <dgm:prSet presAssocID="{B242B5D5-770A-45B4-BB1F-769F5A0FFC06}" presName="level3hierChild" presStyleCnt="0"/>
      <dgm:spPr/>
    </dgm:pt>
    <dgm:pt modelId="{BBE65964-20BD-41D2-8B0E-63A815E81050}" type="pres">
      <dgm:prSet presAssocID="{BB4B7E31-5BBB-40B0-81EB-898F40276BCA}" presName="conn2-1" presStyleLbl="parChTrans1D2" presStyleIdx="1" presStyleCnt="2"/>
      <dgm:spPr/>
    </dgm:pt>
    <dgm:pt modelId="{321A7A11-A295-4087-86A7-F0D6852C6AFF}" type="pres">
      <dgm:prSet presAssocID="{BB4B7E31-5BBB-40B0-81EB-898F40276BCA}" presName="connTx" presStyleLbl="parChTrans1D2" presStyleIdx="1" presStyleCnt="2"/>
      <dgm:spPr/>
    </dgm:pt>
    <dgm:pt modelId="{15FD48FB-E960-4063-AB07-A96554DA0785}" type="pres">
      <dgm:prSet presAssocID="{78D2FF2C-2000-4C86-8651-5A8A09D4FB6E}" presName="root2" presStyleCnt="0"/>
      <dgm:spPr/>
    </dgm:pt>
    <dgm:pt modelId="{577D06FE-9757-4245-84E4-5DCCB3A030CD}" type="pres">
      <dgm:prSet presAssocID="{78D2FF2C-2000-4C86-8651-5A8A09D4FB6E}" presName="LevelTwoTextNode" presStyleLbl="node2" presStyleIdx="1" presStyleCnt="2">
        <dgm:presLayoutVars>
          <dgm:chPref val="3"/>
        </dgm:presLayoutVars>
      </dgm:prSet>
      <dgm:spPr/>
    </dgm:pt>
    <dgm:pt modelId="{64B913FF-E2E3-447F-9B17-85EC5B243DDF}" type="pres">
      <dgm:prSet presAssocID="{78D2FF2C-2000-4C86-8651-5A8A09D4FB6E}" presName="level3hierChild" presStyleCnt="0"/>
      <dgm:spPr/>
    </dgm:pt>
    <dgm:pt modelId="{C0861577-2A3F-4480-966B-8583780A4C01}" type="pres">
      <dgm:prSet presAssocID="{6E958EC0-2E17-4A13-8963-611A571C950C}" presName="conn2-1" presStyleLbl="parChTrans1D3" presStyleIdx="1" presStyleCnt="7"/>
      <dgm:spPr/>
    </dgm:pt>
    <dgm:pt modelId="{CBF03F7C-AB6F-4476-8CF5-53161700AF13}" type="pres">
      <dgm:prSet presAssocID="{6E958EC0-2E17-4A13-8963-611A571C950C}" presName="connTx" presStyleLbl="parChTrans1D3" presStyleIdx="1" presStyleCnt="7"/>
      <dgm:spPr/>
    </dgm:pt>
    <dgm:pt modelId="{FD896DA3-FFA8-4525-A56E-B265E0306FEC}" type="pres">
      <dgm:prSet presAssocID="{1B27B52D-6D91-4F13-99D5-5A471146813A}" presName="root2" presStyleCnt="0"/>
      <dgm:spPr/>
    </dgm:pt>
    <dgm:pt modelId="{2A6B76AA-E7A7-4C5A-A48A-E7209AACE291}" type="pres">
      <dgm:prSet presAssocID="{1B27B52D-6D91-4F13-99D5-5A471146813A}" presName="LevelTwoTextNode" presStyleLbl="node3" presStyleIdx="1" presStyleCnt="7" custScaleX="242974">
        <dgm:presLayoutVars>
          <dgm:chPref val="3"/>
        </dgm:presLayoutVars>
      </dgm:prSet>
      <dgm:spPr/>
    </dgm:pt>
    <dgm:pt modelId="{B5936E09-23D0-4125-85A4-3D31289B3EA3}" type="pres">
      <dgm:prSet presAssocID="{1B27B52D-6D91-4F13-99D5-5A471146813A}" presName="level3hierChild" presStyleCnt="0"/>
      <dgm:spPr/>
    </dgm:pt>
    <dgm:pt modelId="{FC6A441F-2B59-4166-A32C-ABB9EB81A287}" type="pres">
      <dgm:prSet presAssocID="{60F6CED7-85E7-4783-B08E-20F3B0CDB3BF}" presName="conn2-1" presStyleLbl="parChTrans1D3" presStyleIdx="2" presStyleCnt="7"/>
      <dgm:spPr/>
    </dgm:pt>
    <dgm:pt modelId="{9C6CACB4-2DC6-43E0-9AC2-BCA97E2B0D72}" type="pres">
      <dgm:prSet presAssocID="{60F6CED7-85E7-4783-B08E-20F3B0CDB3BF}" presName="connTx" presStyleLbl="parChTrans1D3" presStyleIdx="2" presStyleCnt="7"/>
      <dgm:spPr/>
    </dgm:pt>
    <dgm:pt modelId="{14A46975-1310-4A32-A36A-A87557016B70}" type="pres">
      <dgm:prSet presAssocID="{0AD7016D-93C0-4EA3-B76F-3224F6170FC1}" presName="root2" presStyleCnt="0"/>
      <dgm:spPr/>
    </dgm:pt>
    <dgm:pt modelId="{6612C349-650D-4C72-8992-9D38132E699A}" type="pres">
      <dgm:prSet presAssocID="{0AD7016D-93C0-4EA3-B76F-3224F6170FC1}" presName="LevelTwoTextNode" presStyleLbl="node3" presStyleIdx="2" presStyleCnt="7" custScaleX="242974">
        <dgm:presLayoutVars>
          <dgm:chPref val="3"/>
        </dgm:presLayoutVars>
      </dgm:prSet>
      <dgm:spPr/>
    </dgm:pt>
    <dgm:pt modelId="{D5600185-1195-4B1A-98AB-B906E9462531}" type="pres">
      <dgm:prSet presAssocID="{0AD7016D-93C0-4EA3-B76F-3224F6170FC1}" presName="level3hierChild" presStyleCnt="0"/>
      <dgm:spPr/>
    </dgm:pt>
    <dgm:pt modelId="{9D208D27-F6AA-46A3-81A0-99ACBE46F2D1}" type="pres">
      <dgm:prSet presAssocID="{AA4BD023-9B04-4E53-A43B-10E68AD59331}" presName="conn2-1" presStyleLbl="parChTrans1D3" presStyleIdx="3" presStyleCnt="7"/>
      <dgm:spPr/>
    </dgm:pt>
    <dgm:pt modelId="{7671DE18-5359-4A0E-933C-23BBA6E4AB17}" type="pres">
      <dgm:prSet presAssocID="{AA4BD023-9B04-4E53-A43B-10E68AD59331}" presName="connTx" presStyleLbl="parChTrans1D3" presStyleIdx="3" presStyleCnt="7"/>
      <dgm:spPr/>
    </dgm:pt>
    <dgm:pt modelId="{3850AEB7-B26C-4694-BBA6-C83F0C1D11EA}" type="pres">
      <dgm:prSet presAssocID="{7A09CB10-06EE-4D80-B703-521C940A31BD}" presName="root2" presStyleCnt="0"/>
      <dgm:spPr/>
    </dgm:pt>
    <dgm:pt modelId="{4FFB9BF9-5362-41EA-A872-2D36E43717DC}" type="pres">
      <dgm:prSet presAssocID="{7A09CB10-06EE-4D80-B703-521C940A31BD}" presName="LevelTwoTextNode" presStyleLbl="node3" presStyleIdx="3" presStyleCnt="7" custScaleX="242974">
        <dgm:presLayoutVars>
          <dgm:chPref val="3"/>
        </dgm:presLayoutVars>
      </dgm:prSet>
      <dgm:spPr/>
    </dgm:pt>
    <dgm:pt modelId="{A9F30775-BA77-4B8F-8A02-15DFF77596AF}" type="pres">
      <dgm:prSet presAssocID="{7A09CB10-06EE-4D80-B703-521C940A31BD}" presName="level3hierChild" presStyleCnt="0"/>
      <dgm:spPr/>
    </dgm:pt>
    <dgm:pt modelId="{886722FE-AD28-4C7D-83C1-C1E05AC03DAB}" type="pres">
      <dgm:prSet presAssocID="{25D59B49-B040-47B4-B26B-3153064BAA98}" presName="conn2-1" presStyleLbl="parChTrans1D3" presStyleIdx="4" presStyleCnt="7"/>
      <dgm:spPr/>
    </dgm:pt>
    <dgm:pt modelId="{3BBB06EA-6783-4D46-B8FD-2053E2A254AD}" type="pres">
      <dgm:prSet presAssocID="{25D59B49-B040-47B4-B26B-3153064BAA98}" presName="connTx" presStyleLbl="parChTrans1D3" presStyleIdx="4" presStyleCnt="7"/>
      <dgm:spPr/>
    </dgm:pt>
    <dgm:pt modelId="{9EAFB935-F58D-43BC-8904-B39C99CD3FFD}" type="pres">
      <dgm:prSet presAssocID="{B51AC696-3E52-49EA-B1A6-536D87B35323}" presName="root2" presStyleCnt="0"/>
      <dgm:spPr/>
    </dgm:pt>
    <dgm:pt modelId="{8B144108-8AD2-4E92-8BCC-C0EFF7644294}" type="pres">
      <dgm:prSet presAssocID="{B51AC696-3E52-49EA-B1A6-536D87B35323}" presName="LevelTwoTextNode" presStyleLbl="node3" presStyleIdx="4" presStyleCnt="7" custScaleX="242974" custLinFactNeighborX="-1620" custLinFactNeighborY="-4113">
        <dgm:presLayoutVars>
          <dgm:chPref val="3"/>
        </dgm:presLayoutVars>
      </dgm:prSet>
      <dgm:spPr/>
    </dgm:pt>
    <dgm:pt modelId="{EE78754C-2686-4867-BB44-FE3C2A91FAC9}" type="pres">
      <dgm:prSet presAssocID="{B51AC696-3E52-49EA-B1A6-536D87B35323}" presName="level3hierChild" presStyleCnt="0"/>
      <dgm:spPr/>
    </dgm:pt>
    <dgm:pt modelId="{18D6AE50-D2CB-4548-BF2A-838CDFADED47}" type="pres">
      <dgm:prSet presAssocID="{EA9268EA-0C4E-4398-9E5C-1A4D40D46B83}" presName="conn2-1" presStyleLbl="parChTrans1D3" presStyleIdx="5" presStyleCnt="7"/>
      <dgm:spPr/>
    </dgm:pt>
    <dgm:pt modelId="{53E8FDBC-40A5-46A8-8948-A1E3EE1F77D5}" type="pres">
      <dgm:prSet presAssocID="{EA9268EA-0C4E-4398-9E5C-1A4D40D46B83}" presName="connTx" presStyleLbl="parChTrans1D3" presStyleIdx="5" presStyleCnt="7"/>
      <dgm:spPr/>
    </dgm:pt>
    <dgm:pt modelId="{FA25F4FF-AF94-481C-9438-804CCD03E3EE}" type="pres">
      <dgm:prSet presAssocID="{C8A98849-F694-47B5-A6E2-D3258383E71A}" presName="root2" presStyleCnt="0"/>
      <dgm:spPr/>
    </dgm:pt>
    <dgm:pt modelId="{DB9FEAD8-CD6A-46AA-BF19-C9975F25C518}" type="pres">
      <dgm:prSet presAssocID="{C8A98849-F694-47B5-A6E2-D3258383E71A}" presName="LevelTwoTextNode" presStyleLbl="node3" presStyleIdx="5" presStyleCnt="7" custScaleX="242974">
        <dgm:presLayoutVars>
          <dgm:chPref val="3"/>
        </dgm:presLayoutVars>
      </dgm:prSet>
      <dgm:spPr/>
    </dgm:pt>
    <dgm:pt modelId="{7BD5F02C-9444-4DD7-B7FF-3A42EF4422AA}" type="pres">
      <dgm:prSet presAssocID="{C8A98849-F694-47B5-A6E2-D3258383E71A}" presName="level3hierChild" presStyleCnt="0"/>
      <dgm:spPr/>
    </dgm:pt>
    <dgm:pt modelId="{B455AE4C-70CC-4AC3-8DEA-2413189298E1}" type="pres">
      <dgm:prSet presAssocID="{0A385DB3-DD74-4472-B66B-A453D1920C02}" presName="conn2-1" presStyleLbl="parChTrans1D3" presStyleIdx="6" presStyleCnt="7"/>
      <dgm:spPr/>
    </dgm:pt>
    <dgm:pt modelId="{7FD33CBE-0D45-4777-AD26-5DFC2E0E0699}" type="pres">
      <dgm:prSet presAssocID="{0A385DB3-DD74-4472-B66B-A453D1920C02}" presName="connTx" presStyleLbl="parChTrans1D3" presStyleIdx="6" presStyleCnt="7"/>
      <dgm:spPr/>
    </dgm:pt>
    <dgm:pt modelId="{915CFA21-7DBE-4AFC-B6AC-6E5DC59D0039}" type="pres">
      <dgm:prSet presAssocID="{43EF7565-2714-4607-B1B0-54ADE045CC7E}" presName="root2" presStyleCnt="0"/>
      <dgm:spPr/>
    </dgm:pt>
    <dgm:pt modelId="{052D9C2E-5F25-4CC1-9DAC-452959A07572}" type="pres">
      <dgm:prSet presAssocID="{43EF7565-2714-4607-B1B0-54ADE045CC7E}" presName="LevelTwoTextNode" presStyleLbl="node3" presStyleIdx="6" presStyleCnt="7" custScaleX="242974">
        <dgm:presLayoutVars>
          <dgm:chPref val="3"/>
        </dgm:presLayoutVars>
      </dgm:prSet>
      <dgm:spPr/>
    </dgm:pt>
    <dgm:pt modelId="{C6CFB754-4B41-492A-A9FC-2A7EBC82441A}" type="pres">
      <dgm:prSet presAssocID="{43EF7565-2714-4607-B1B0-54ADE045CC7E}" presName="level3hierChild" presStyleCnt="0"/>
      <dgm:spPr/>
    </dgm:pt>
  </dgm:ptLst>
  <dgm:cxnLst>
    <dgm:cxn modelId="{EA7B9502-33CF-464D-AD7A-5216708F705F}" type="presOf" srcId="{C8A98849-F694-47B5-A6E2-D3258383E71A}" destId="{DB9FEAD8-CD6A-46AA-BF19-C9975F25C518}" srcOrd="0" destOrd="0" presId="urn:microsoft.com/office/officeart/2005/8/layout/hierarchy2"/>
    <dgm:cxn modelId="{EB9EEF14-FE8A-43ED-A19E-AAB91EEB5F2D}" srcId="{78D2FF2C-2000-4C86-8651-5A8A09D4FB6E}" destId="{B51AC696-3E52-49EA-B1A6-536D87B35323}" srcOrd="3" destOrd="0" parTransId="{25D59B49-B040-47B4-B26B-3153064BAA98}" sibTransId="{8019AF67-F9F5-42F5-BD91-4E5CC96076E8}"/>
    <dgm:cxn modelId="{FBEE9C16-537D-4728-A6D4-7620EA703EAE}" srcId="{78D2FF2C-2000-4C86-8651-5A8A09D4FB6E}" destId="{43EF7565-2714-4607-B1B0-54ADE045CC7E}" srcOrd="5" destOrd="0" parTransId="{0A385DB3-DD74-4472-B66B-A453D1920C02}" sibTransId="{53D13675-9FAA-4F2C-AF56-7DCC16473300}"/>
    <dgm:cxn modelId="{6648EA17-ADDB-4445-BD34-614E304FBAB2}" srcId="{B4852B77-9100-435A-BFE7-A95E4D6102B7}" destId="{045A763F-02A1-49FA-91F4-31145FCE012E}" srcOrd="0" destOrd="0" parTransId="{9ECFC646-DAF4-4159-B67E-2F7BB652F0D0}" sibTransId="{5626B539-6E33-4D21-98BA-CFC3AF9592CC}"/>
    <dgm:cxn modelId="{845DC31A-E4AB-47E3-BCA1-E9DAF4CEB9E9}" type="presOf" srcId="{0A385DB3-DD74-4472-B66B-A453D1920C02}" destId="{B455AE4C-70CC-4AC3-8DEA-2413189298E1}" srcOrd="0" destOrd="0" presId="urn:microsoft.com/office/officeart/2005/8/layout/hierarchy2"/>
    <dgm:cxn modelId="{20DB1C1C-98EB-47D6-84B6-BCEC263F53E4}" type="presOf" srcId="{B4852B77-9100-435A-BFE7-A95E4D6102B7}" destId="{AC1D8AA3-2709-42B6-864E-9C7E995FCF2F}" srcOrd="0" destOrd="0" presId="urn:microsoft.com/office/officeart/2005/8/layout/hierarchy2"/>
    <dgm:cxn modelId="{A92B881C-95E4-47C9-8549-3829B10243FB}" type="presOf" srcId="{6E958EC0-2E17-4A13-8963-611A571C950C}" destId="{CBF03F7C-AB6F-4476-8CF5-53161700AF13}" srcOrd="1" destOrd="0" presId="urn:microsoft.com/office/officeart/2005/8/layout/hierarchy2"/>
    <dgm:cxn modelId="{C92D3A20-44A7-4DBA-98F9-C28046BE39AC}" type="presOf" srcId="{1B27B52D-6D91-4F13-99D5-5A471146813A}" destId="{2A6B76AA-E7A7-4C5A-A48A-E7209AACE291}" srcOrd="0" destOrd="0" presId="urn:microsoft.com/office/officeart/2005/8/layout/hierarchy2"/>
    <dgm:cxn modelId="{4A885E21-BDDC-408D-89F0-2E25D0FC1EF6}" srcId="{78D2FF2C-2000-4C86-8651-5A8A09D4FB6E}" destId="{7A09CB10-06EE-4D80-B703-521C940A31BD}" srcOrd="2" destOrd="0" parTransId="{AA4BD023-9B04-4E53-A43B-10E68AD59331}" sibTransId="{5AE282BD-346C-4267-A46B-D7FF0012D8AF}"/>
    <dgm:cxn modelId="{D14DF623-0487-4103-9F2C-46E217B47178}" type="presOf" srcId="{0AD7016D-93C0-4EA3-B76F-3224F6170FC1}" destId="{6612C349-650D-4C72-8992-9D38132E699A}" srcOrd="0" destOrd="0" presId="urn:microsoft.com/office/officeart/2005/8/layout/hierarchy2"/>
    <dgm:cxn modelId="{AED16F27-30F4-4655-8706-FC8D01458524}" type="presOf" srcId="{9ECFC646-DAF4-4159-B67E-2F7BB652F0D0}" destId="{B9ADD204-A011-4347-9918-1EA62DF7883A}" srcOrd="1" destOrd="0" presId="urn:microsoft.com/office/officeart/2005/8/layout/hierarchy2"/>
    <dgm:cxn modelId="{2246B327-C2A0-401A-8839-153347CDE27E}" type="presOf" srcId="{1AEC7265-DEA4-4A77-B502-7EED6B1369B3}" destId="{CECD7F7D-175F-409D-AB30-9DA296C292B4}" srcOrd="0" destOrd="0" presId="urn:microsoft.com/office/officeart/2005/8/layout/hierarchy2"/>
    <dgm:cxn modelId="{E624F05E-7A42-4BE3-9F02-7E4C3900D11A}" type="presOf" srcId="{6E958EC0-2E17-4A13-8963-611A571C950C}" destId="{C0861577-2A3F-4480-966B-8583780A4C01}" srcOrd="0" destOrd="0" presId="urn:microsoft.com/office/officeart/2005/8/layout/hierarchy2"/>
    <dgm:cxn modelId="{0F131261-D3DA-4379-8011-58F15ED83896}" srcId="{78D2FF2C-2000-4C86-8651-5A8A09D4FB6E}" destId="{1B27B52D-6D91-4F13-99D5-5A471146813A}" srcOrd="0" destOrd="0" parTransId="{6E958EC0-2E17-4A13-8963-611A571C950C}" sibTransId="{9ED6D18A-5475-4045-A843-3CFFA91DF9B6}"/>
    <dgm:cxn modelId="{6B1AE564-E511-4EC4-A05E-994FBFF2FBDA}" type="presOf" srcId="{045A763F-02A1-49FA-91F4-31145FCE012E}" destId="{C8016D7B-0984-4242-8261-75F096C862BC}" srcOrd="0" destOrd="0" presId="urn:microsoft.com/office/officeart/2005/8/layout/hierarchy2"/>
    <dgm:cxn modelId="{65C92E6A-13E1-4B51-B9F4-AE73C9AAC8A6}" type="presOf" srcId="{B242B5D5-770A-45B4-BB1F-769F5A0FFC06}" destId="{71673E94-B497-482B-8346-B613D11A0496}" srcOrd="0" destOrd="0" presId="urn:microsoft.com/office/officeart/2005/8/layout/hierarchy2"/>
    <dgm:cxn modelId="{3F192471-97E5-4B56-B426-68217703CAD5}" type="presOf" srcId="{AA4BD023-9B04-4E53-A43B-10E68AD59331}" destId="{7671DE18-5359-4A0E-933C-23BBA6E4AB17}" srcOrd="1" destOrd="0" presId="urn:microsoft.com/office/officeart/2005/8/layout/hierarchy2"/>
    <dgm:cxn modelId="{B95C3154-3E4A-4DFD-9790-EFCEF272A193}" type="presOf" srcId="{25D59B49-B040-47B4-B26B-3153064BAA98}" destId="{886722FE-AD28-4C7D-83C1-C1E05AC03DAB}" srcOrd="0" destOrd="0" presId="urn:microsoft.com/office/officeart/2005/8/layout/hierarchy2"/>
    <dgm:cxn modelId="{F6655B54-3B03-4B5A-99F5-7F2066FF94B4}" type="presOf" srcId="{AA4BD023-9B04-4E53-A43B-10E68AD59331}" destId="{9D208D27-F6AA-46A3-81A0-99ACBE46F2D1}" srcOrd="0" destOrd="0" presId="urn:microsoft.com/office/officeart/2005/8/layout/hierarchy2"/>
    <dgm:cxn modelId="{7B67187A-4016-4F2B-9348-DA0A19311690}" type="presOf" srcId="{78D2FF2C-2000-4C86-8651-5A8A09D4FB6E}" destId="{577D06FE-9757-4245-84E4-5DCCB3A030CD}" srcOrd="0" destOrd="0" presId="urn:microsoft.com/office/officeart/2005/8/layout/hierarchy2"/>
    <dgm:cxn modelId="{05CCAC7B-40A6-4D4C-974A-67571E25A1EA}" type="presOf" srcId="{25D59B49-B040-47B4-B26B-3153064BAA98}" destId="{3BBB06EA-6783-4D46-B8FD-2053E2A254AD}" srcOrd="1" destOrd="0" presId="urn:microsoft.com/office/officeart/2005/8/layout/hierarchy2"/>
    <dgm:cxn modelId="{BCFF1F7F-BBA5-4670-B5E0-B278B5C42DCC}" type="presOf" srcId="{BB4B7E31-5BBB-40B0-81EB-898F40276BCA}" destId="{321A7A11-A295-4087-86A7-F0D6852C6AFF}" srcOrd="1" destOrd="0" presId="urn:microsoft.com/office/officeart/2005/8/layout/hierarchy2"/>
    <dgm:cxn modelId="{DFDCE57F-7D53-4245-9035-1441A7C0B9CC}" type="presOf" srcId="{1AEC7265-DEA4-4A77-B502-7EED6B1369B3}" destId="{4DDB400F-0F83-452E-B934-3FB4BD039279}" srcOrd="1" destOrd="0" presId="urn:microsoft.com/office/officeart/2005/8/layout/hierarchy2"/>
    <dgm:cxn modelId="{746CF890-584A-4BE5-A5CA-75175A9F90EA}" type="presOf" srcId="{0A385DB3-DD74-4472-B66B-A453D1920C02}" destId="{7FD33CBE-0D45-4777-AD26-5DFC2E0E0699}" srcOrd="1" destOrd="0" presId="urn:microsoft.com/office/officeart/2005/8/layout/hierarchy2"/>
    <dgm:cxn modelId="{29684F93-C989-4E1D-84E3-D1F90E9B307B}" type="presOf" srcId="{9ECFC646-DAF4-4159-B67E-2F7BB652F0D0}" destId="{95E1A060-4F23-4A54-A275-3209B60BC85A}" srcOrd="0" destOrd="0" presId="urn:microsoft.com/office/officeart/2005/8/layout/hierarchy2"/>
    <dgm:cxn modelId="{60A9AD93-5294-4538-BA8E-026FBB882487}" type="presOf" srcId="{10BD2CDA-AEF4-4D57-84D3-805C51A452DB}" destId="{25C89757-D654-4ED2-92D3-B1B9B37C911C}" srcOrd="0" destOrd="0" presId="urn:microsoft.com/office/officeart/2005/8/layout/hierarchy2"/>
    <dgm:cxn modelId="{47021995-C98D-476E-B505-34F88F4B7152}" srcId="{78D2FF2C-2000-4C86-8651-5A8A09D4FB6E}" destId="{0AD7016D-93C0-4EA3-B76F-3224F6170FC1}" srcOrd="1" destOrd="0" parTransId="{60F6CED7-85E7-4783-B08E-20F3B0CDB3BF}" sibTransId="{5C537354-CC17-4A06-9887-F67C297B2376}"/>
    <dgm:cxn modelId="{CA4C649E-63BF-4980-B076-38F34F547A0E}" srcId="{10BD2CDA-AEF4-4D57-84D3-805C51A452DB}" destId="{B4852B77-9100-435A-BFE7-A95E4D6102B7}" srcOrd="0" destOrd="0" parTransId="{7BDF6FEB-DCEA-4E7B-A21E-0EB3B1024F8F}" sibTransId="{8A5E0F5E-EF55-4DA9-9CC9-79263B3969E4}"/>
    <dgm:cxn modelId="{55561AA3-84EE-4FAD-AAE0-60DD52E4D053}" srcId="{045A763F-02A1-49FA-91F4-31145FCE012E}" destId="{B242B5D5-770A-45B4-BB1F-769F5A0FFC06}" srcOrd="0" destOrd="0" parTransId="{1AEC7265-DEA4-4A77-B502-7EED6B1369B3}" sibTransId="{38851D8B-8173-474B-98CD-CA6E3815877F}"/>
    <dgm:cxn modelId="{0BACFEA6-42FE-4E00-9948-516B40F95F3F}" type="presOf" srcId="{BB4B7E31-5BBB-40B0-81EB-898F40276BCA}" destId="{BBE65964-20BD-41D2-8B0E-63A815E81050}" srcOrd="0" destOrd="0" presId="urn:microsoft.com/office/officeart/2005/8/layout/hierarchy2"/>
    <dgm:cxn modelId="{163C73B6-DDE6-4AA6-B110-F18D0FA346DF}" type="presOf" srcId="{B51AC696-3E52-49EA-B1A6-536D87B35323}" destId="{8B144108-8AD2-4E92-8BCC-C0EFF7644294}" srcOrd="0" destOrd="0" presId="urn:microsoft.com/office/officeart/2005/8/layout/hierarchy2"/>
    <dgm:cxn modelId="{49A9E4C0-0D41-4730-B565-DBAECBAE55B0}" srcId="{B4852B77-9100-435A-BFE7-A95E4D6102B7}" destId="{78D2FF2C-2000-4C86-8651-5A8A09D4FB6E}" srcOrd="1" destOrd="0" parTransId="{BB4B7E31-5BBB-40B0-81EB-898F40276BCA}" sibTransId="{1ACFD39E-BF0D-47DB-AC8C-17F6DA353928}"/>
    <dgm:cxn modelId="{2F0AEED3-E3B7-4DFA-B357-BD4D89D60DE3}" type="presOf" srcId="{7A09CB10-06EE-4D80-B703-521C940A31BD}" destId="{4FFB9BF9-5362-41EA-A872-2D36E43717DC}" srcOrd="0" destOrd="0" presId="urn:microsoft.com/office/officeart/2005/8/layout/hierarchy2"/>
    <dgm:cxn modelId="{47F39ADE-EFAD-4F91-86E4-543083C2F88E}" type="presOf" srcId="{EA9268EA-0C4E-4398-9E5C-1A4D40D46B83}" destId="{18D6AE50-D2CB-4548-BF2A-838CDFADED47}" srcOrd="0" destOrd="0" presId="urn:microsoft.com/office/officeart/2005/8/layout/hierarchy2"/>
    <dgm:cxn modelId="{CD7D54E3-F910-4526-83D1-55C4E42876B1}" type="presOf" srcId="{60F6CED7-85E7-4783-B08E-20F3B0CDB3BF}" destId="{9C6CACB4-2DC6-43E0-9AC2-BCA97E2B0D72}" srcOrd="1" destOrd="0" presId="urn:microsoft.com/office/officeart/2005/8/layout/hierarchy2"/>
    <dgm:cxn modelId="{230E85E4-09E6-46E8-B157-901E1DADACE2}" type="presOf" srcId="{60F6CED7-85E7-4783-B08E-20F3B0CDB3BF}" destId="{FC6A441F-2B59-4166-A32C-ABB9EB81A287}" srcOrd="0" destOrd="0" presId="urn:microsoft.com/office/officeart/2005/8/layout/hierarchy2"/>
    <dgm:cxn modelId="{F9B849EF-7C2A-428B-A0CF-7C0A6EDF3F88}" type="presOf" srcId="{EA9268EA-0C4E-4398-9E5C-1A4D40D46B83}" destId="{53E8FDBC-40A5-46A8-8948-A1E3EE1F77D5}" srcOrd="1" destOrd="0" presId="urn:microsoft.com/office/officeart/2005/8/layout/hierarchy2"/>
    <dgm:cxn modelId="{38BBE1F5-9EA3-400F-AD93-6818AC5F7D86}" srcId="{78D2FF2C-2000-4C86-8651-5A8A09D4FB6E}" destId="{C8A98849-F694-47B5-A6E2-D3258383E71A}" srcOrd="4" destOrd="0" parTransId="{EA9268EA-0C4E-4398-9E5C-1A4D40D46B83}" sibTransId="{0462AE62-7D57-4BDC-98F2-E1B096FFADFC}"/>
    <dgm:cxn modelId="{C12600FC-5C74-4D54-BA08-DC7A058D3ACB}" type="presOf" srcId="{43EF7565-2714-4607-B1B0-54ADE045CC7E}" destId="{052D9C2E-5F25-4CC1-9DAC-452959A07572}" srcOrd="0" destOrd="0" presId="urn:microsoft.com/office/officeart/2005/8/layout/hierarchy2"/>
    <dgm:cxn modelId="{80BFF659-6315-4DD4-96ED-792F5DF55D1D}" type="presParOf" srcId="{25C89757-D654-4ED2-92D3-B1B9B37C911C}" destId="{4E05062C-2D09-4BBA-A7F7-A9B29CCC0E7A}" srcOrd="0" destOrd="0" presId="urn:microsoft.com/office/officeart/2005/8/layout/hierarchy2"/>
    <dgm:cxn modelId="{3B8417E7-CD4E-4B90-9522-37C4493813EA}" type="presParOf" srcId="{4E05062C-2D09-4BBA-A7F7-A9B29CCC0E7A}" destId="{AC1D8AA3-2709-42B6-864E-9C7E995FCF2F}" srcOrd="0" destOrd="0" presId="urn:microsoft.com/office/officeart/2005/8/layout/hierarchy2"/>
    <dgm:cxn modelId="{9C8C09C1-5F48-4114-9BDC-CDD66AB4F2A1}" type="presParOf" srcId="{4E05062C-2D09-4BBA-A7F7-A9B29CCC0E7A}" destId="{CCE10ED0-5274-413D-AD8F-D281CC1A9CDE}" srcOrd="1" destOrd="0" presId="urn:microsoft.com/office/officeart/2005/8/layout/hierarchy2"/>
    <dgm:cxn modelId="{097D6E11-D726-454F-B38D-A398FD35B5FF}" type="presParOf" srcId="{CCE10ED0-5274-413D-AD8F-D281CC1A9CDE}" destId="{95E1A060-4F23-4A54-A275-3209B60BC85A}" srcOrd="0" destOrd="0" presId="urn:microsoft.com/office/officeart/2005/8/layout/hierarchy2"/>
    <dgm:cxn modelId="{267D0298-A562-4738-BC89-8F50CAB597B4}" type="presParOf" srcId="{95E1A060-4F23-4A54-A275-3209B60BC85A}" destId="{B9ADD204-A011-4347-9918-1EA62DF7883A}" srcOrd="0" destOrd="0" presId="urn:microsoft.com/office/officeart/2005/8/layout/hierarchy2"/>
    <dgm:cxn modelId="{D45E0E63-C8CB-4F5E-8804-CDCA33B65506}" type="presParOf" srcId="{CCE10ED0-5274-413D-AD8F-D281CC1A9CDE}" destId="{E657C248-5F83-4258-A9FA-4C3B9D331E27}" srcOrd="1" destOrd="0" presId="urn:microsoft.com/office/officeart/2005/8/layout/hierarchy2"/>
    <dgm:cxn modelId="{0FCCD47F-70E0-4513-AA1C-37D1A1C3026B}" type="presParOf" srcId="{E657C248-5F83-4258-A9FA-4C3B9D331E27}" destId="{C8016D7B-0984-4242-8261-75F096C862BC}" srcOrd="0" destOrd="0" presId="urn:microsoft.com/office/officeart/2005/8/layout/hierarchy2"/>
    <dgm:cxn modelId="{DD5BF0C1-B0EA-4A45-8EFB-5B89C0037773}" type="presParOf" srcId="{E657C248-5F83-4258-A9FA-4C3B9D331E27}" destId="{B070333A-7459-4F10-8A4B-F6FFA533C20A}" srcOrd="1" destOrd="0" presId="urn:microsoft.com/office/officeart/2005/8/layout/hierarchy2"/>
    <dgm:cxn modelId="{F5CD6210-4500-47D3-925A-4B4D70CC7E65}" type="presParOf" srcId="{B070333A-7459-4F10-8A4B-F6FFA533C20A}" destId="{CECD7F7D-175F-409D-AB30-9DA296C292B4}" srcOrd="0" destOrd="0" presId="urn:microsoft.com/office/officeart/2005/8/layout/hierarchy2"/>
    <dgm:cxn modelId="{A912ADD0-235A-4B90-ADA2-A3E3C89B217F}" type="presParOf" srcId="{CECD7F7D-175F-409D-AB30-9DA296C292B4}" destId="{4DDB400F-0F83-452E-B934-3FB4BD039279}" srcOrd="0" destOrd="0" presId="urn:microsoft.com/office/officeart/2005/8/layout/hierarchy2"/>
    <dgm:cxn modelId="{7411FC50-775D-4F0B-A3BC-B5D3E3CE0ACD}" type="presParOf" srcId="{B070333A-7459-4F10-8A4B-F6FFA533C20A}" destId="{8713A0D0-1A8B-453F-97EF-9F3626EAD57F}" srcOrd="1" destOrd="0" presId="urn:microsoft.com/office/officeart/2005/8/layout/hierarchy2"/>
    <dgm:cxn modelId="{0798488F-B5C7-499A-85DA-5D5BB40AEDF6}" type="presParOf" srcId="{8713A0D0-1A8B-453F-97EF-9F3626EAD57F}" destId="{71673E94-B497-482B-8346-B613D11A0496}" srcOrd="0" destOrd="0" presId="urn:microsoft.com/office/officeart/2005/8/layout/hierarchy2"/>
    <dgm:cxn modelId="{12289A47-AC4D-4EE3-A4AA-D2BF407AA8D0}" type="presParOf" srcId="{8713A0D0-1A8B-453F-97EF-9F3626EAD57F}" destId="{4EDF37B6-68F3-4BED-8538-7C2D421D731D}" srcOrd="1" destOrd="0" presId="urn:microsoft.com/office/officeart/2005/8/layout/hierarchy2"/>
    <dgm:cxn modelId="{41E7A84D-60FE-4150-85F7-AB30843BE992}" type="presParOf" srcId="{CCE10ED0-5274-413D-AD8F-D281CC1A9CDE}" destId="{BBE65964-20BD-41D2-8B0E-63A815E81050}" srcOrd="2" destOrd="0" presId="urn:microsoft.com/office/officeart/2005/8/layout/hierarchy2"/>
    <dgm:cxn modelId="{DE7D11F6-7462-4CC2-8F3B-A1E4A78D0769}" type="presParOf" srcId="{BBE65964-20BD-41D2-8B0E-63A815E81050}" destId="{321A7A11-A295-4087-86A7-F0D6852C6AFF}" srcOrd="0" destOrd="0" presId="urn:microsoft.com/office/officeart/2005/8/layout/hierarchy2"/>
    <dgm:cxn modelId="{5C1D9917-0344-4587-98F7-7B2F46F7E33C}" type="presParOf" srcId="{CCE10ED0-5274-413D-AD8F-D281CC1A9CDE}" destId="{15FD48FB-E960-4063-AB07-A96554DA0785}" srcOrd="3" destOrd="0" presId="urn:microsoft.com/office/officeart/2005/8/layout/hierarchy2"/>
    <dgm:cxn modelId="{11E169BE-383C-49E4-87A4-ED3879404F06}" type="presParOf" srcId="{15FD48FB-E960-4063-AB07-A96554DA0785}" destId="{577D06FE-9757-4245-84E4-5DCCB3A030CD}" srcOrd="0" destOrd="0" presId="urn:microsoft.com/office/officeart/2005/8/layout/hierarchy2"/>
    <dgm:cxn modelId="{CA728E42-3004-4B3B-BAFC-D5BCC2F49E88}" type="presParOf" srcId="{15FD48FB-E960-4063-AB07-A96554DA0785}" destId="{64B913FF-E2E3-447F-9B17-85EC5B243DDF}" srcOrd="1" destOrd="0" presId="urn:microsoft.com/office/officeart/2005/8/layout/hierarchy2"/>
    <dgm:cxn modelId="{E05A03F0-3285-49B2-BD9A-CAA3408CE276}" type="presParOf" srcId="{64B913FF-E2E3-447F-9B17-85EC5B243DDF}" destId="{C0861577-2A3F-4480-966B-8583780A4C01}" srcOrd="0" destOrd="0" presId="urn:microsoft.com/office/officeart/2005/8/layout/hierarchy2"/>
    <dgm:cxn modelId="{616969E9-B512-4663-8BEA-BE19AF41F952}" type="presParOf" srcId="{C0861577-2A3F-4480-966B-8583780A4C01}" destId="{CBF03F7C-AB6F-4476-8CF5-53161700AF13}" srcOrd="0" destOrd="0" presId="urn:microsoft.com/office/officeart/2005/8/layout/hierarchy2"/>
    <dgm:cxn modelId="{2926034E-6ECF-4A35-8497-1D457F3BBE01}" type="presParOf" srcId="{64B913FF-E2E3-447F-9B17-85EC5B243DDF}" destId="{FD896DA3-FFA8-4525-A56E-B265E0306FEC}" srcOrd="1" destOrd="0" presId="urn:microsoft.com/office/officeart/2005/8/layout/hierarchy2"/>
    <dgm:cxn modelId="{362A7C59-619E-4A16-8A7F-728494100229}" type="presParOf" srcId="{FD896DA3-FFA8-4525-A56E-B265E0306FEC}" destId="{2A6B76AA-E7A7-4C5A-A48A-E7209AACE291}" srcOrd="0" destOrd="0" presId="urn:microsoft.com/office/officeart/2005/8/layout/hierarchy2"/>
    <dgm:cxn modelId="{6F909380-1D41-4B98-8C35-0F26B85935C6}" type="presParOf" srcId="{FD896DA3-FFA8-4525-A56E-B265E0306FEC}" destId="{B5936E09-23D0-4125-85A4-3D31289B3EA3}" srcOrd="1" destOrd="0" presId="urn:microsoft.com/office/officeart/2005/8/layout/hierarchy2"/>
    <dgm:cxn modelId="{B52FBAB8-35F3-42D3-9B75-A2DEA32F1282}" type="presParOf" srcId="{64B913FF-E2E3-447F-9B17-85EC5B243DDF}" destId="{FC6A441F-2B59-4166-A32C-ABB9EB81A287}" srcOrd="2" destOrd="0" presId="urn:microsoft.com/office/officeart/2005/8/layout/hierarchy2"/>
    <dgm:cxn modelId="{46EDDFB5-38D8-4B17-9D8C-5B6F32E8AB0A}" type="presParOf" srcId="{FC6A441F-2B59-4166-A32C-ABB9EB81A287}" destId="{9C6CACB4-2DC6-43E0-9AC2-BCA97E2B0D72}" srcOrd="0" destOrd="0" presId="urn:microsoft.com/office/officeart/2005/8/layout/hierarchy2"/>
    <dgm:cxn modelId="{7800614A-9326-43E2-B90F-2F348C8E4582}" type="presParOf" srcId="{64B913FF-E2E3-447F-9B17-85EC5B243DDF}" destId="{14A46975-1310-4A32-A36A-A87557016B70}" srcOrd="3" destOrd="0" presId="urn:microsoft.com/office/officeart/2005/8/layout/hierarchy2"/>
    <dgm:cxn modelId="{3D81D4B7-0300-42C2-9D61-FCA4AFAD2C37}" type="presParOf" srcId="{14A46975-1310-4A32-A36A-A87557016B70}" destId="{6612C349-650D-4C72-8992-9D38132E699A}" srcOrd="0" destOrd="0" presId="urn:microsoft.com/office/officeart/2005/8/layout/hierarchy2"/>
    <dgm:cxn modelId="{E0166B01-3C42-48B5-B08E-6A548F42DA85}" type="presParOf" srcId="{14A46975-1310-4A32-A36A-A87557016B70}" destId="{D5600185-1195-4B1A-98AB-B906E9462531}" srcOrd="1" destOrd="0" presId="urn:microsoft.com/office/officeart/2005/8/layout/hierarchy2"/>
    <dgm:cxn modelId="{BB95FF38-89B4-427E-ACF9-1223B49A99BD}" type="presParOf" srcId="{64B913FF-E2E3-447F-9B17-85EC5B243DDF}" destId="{9D208D27-F6AA-46A3-81A0-99ACBE46F2D1}" srcOrd="4" destOrd="0" presId="urn:microsoft.com/office/officeart/2005/8/layout/hierarchy2"/>
    <dgm:cxn modelId="{3D422240-0883-42BE-82A3-E008DE3FF59C}" type="presParOf" srcId="{9D208D27-F6AA-46A3-81A0-99ACBE46F2D1}" destId="{7671DE18-5359-4A0E-933C-23BBA6E4AB17}" srcOrd="0" destOrd="0" presId="urn:microsoft.com/office/officeart/2005/8/layout/hierarchy2"/>
    <dgm:cxn modelId="{A245DCEB-6339-49B3-BD01-9EA6EF5FAE2A}" type="presParOf" srcId="{64B913FF-E2E3-447F-9B17-85EC5B243DDF}" destId="{3850AEB7-B26C-4694-BBA6-C83F0C1D11EA}" srcOrd="5" destOrd="0" presId="urn:microsoft.com/office/officeart/2005/8/layout/hierarchy2"/>
    <dgm:cxn modelId="{2AB4C75F-0ED4-451A-A53B-331DECFC7725}" type="presParOf" srcId="{3850AEB7-B26C-4694-BBA6-C83F0C1D11EA}" destId="{4FFB9BF9-5362-41EA-A872-2D36E43717DC}" srcOrd="0" destOrd="0" presId="urn:microsoft.com/office/officeart/2005/8/layout/hierarchy2"/>
    <dgm:cxn modelId="{8B46AE0B-6BFF-429C-86A0-B0143228B126}" type="presParOf" srcId="{3850AEB7-B26C-4694-BBA6-C83F0C1D11EA}" destId="{A9F30775-BA77-4B8F-8A02-15DFF77596AF}" srcOrd="1" destOrd="0" presId="urn:microsoft.com/office/officeart/2005/8/layout/hierarchy2"/>
    <dgm:cxn modelId="{C781F95D-386A-4FA7-B42E-3955474D671D}" type="presParOf" srcId="{64B913FF-E2E3-447F-9B17-85EC5B243DDF}" destId="{886722FE-AD28-4C7D-83C1-C1E05AC03DAB}" srcOrd="6" destOrd="0" presId="urn:microsoft.com/office/officeart/2005/8/layout/hierarchy2"/>
    <dgm:cxn modelId="{68F8131A-C40C-4279-866F-EDA94820913F}" type="presParOf" srcId="{886722FE-AD28-4C7D-83C1-C1E05AC03DAB}" destId="{3BBB06EA-6783-4D46-B8FD-2053E2A254AD}" srcOrd="0" destOrd="0" presId="urn:microsoft.com/office/officeart/2005/8/layout/hierarchy2"/>
    <dgm:cxn modelId="{BA07FEA8-A7C8-446F-B8EA-F7436D5B30AC}" type="presParOf" srcId="{64B913FF-E2E3-447F-9B17-85EC5B243DDF}" destId="{9EAFB935-F58D-43BC-8904-B39C99CD3FFD}" srcOrd="7" destOrd="0" presId="urn:microsoft.com/office/officeart/2005/8/layout/hierarchy2"/>
    <dgm:cxn modelId="{9841A02D-F28C-46E5-95C9-233E96E0629F}" type="presParOf" srcId="{9EAFB935-F58D-43BC-8904-B39C99CD3FFD}" destId="{8B144108-8AD2-4E92-8BCC-C0EFF7644294}" srcOrd="0" destOrd="0" presId="urn:microsoft.com/office/officeart/2005/8/layout/hierarchy2"/>
    <dgm:cxn modelId="{34C2A330-697D-4975-906A-BE9952B3F050}" type="presParOf" srcId="{9EAFB935-F58D-43BC-8904-B39C99CD3FFD}" destId="{EE78754C-2686-4867-BB44-FE3C2A91FAC9}" srcOrd="1" destOrd="0" presId="urn:microsoft.com/office/officeart/2005/8/layout/hierarchy2"/>
    <dgm:cxn modelId="{A64432FC-CA9A-4D75-8576-71C30C823774}" type="presParOf" srcId="{64B913FF-E2E3-447F-9B17-85EC5B243DDF}" destId="{18D6AE50-D2CB-4548-BF2A-838CDFADED47}" srcOrd="8" destOrd="0" presId="urn:microsoft.com/office/officeart/2005/8/layout/hierarchy2"/>
    <dgm:cxn modelId="{AD7B9AA6-AB34-4414-BECE-0E7ADE595A91}" type="presParOf" srcId="{18D6AE50-D2CB-4548-BF2A-838CDFADED47}" destId="{53E8FDBC-40A5-46A8-8948-A1E3EE1F77D5}" srcOrd="0" destOrd="0" presId="urn:microsoft.com/office/officeart/2005/8/layout/hierarchy2"/>
    <dgm:cxn modelId="{4BB80DAA-D2DA-450E-BE3B-E60BC56F228B}" type="presParOf" srcId="{64B913FF-E2E3-447F-9B17-85EC5B243DDF}" destId="{FA25F4FF-AF94-481C-9438-804CCD03E3EE}" srcOrd="9" destOrd="0" presId="urn:microsoft.com/office/officeart/2005/8/layout/hierarchy2"/>
    <dgm:cxn modelId="{507D69FD-A57E-45FD-8A63-9B6C7A99109F}" type="presParOf" srcId="{FA25F4FF-AF94-481C-9438-804CCD03E3EE}" destId="{DB9FEAD8-CD6A-46AA-BF19-C9975F25C518}" srcOrd="0" destOrd="0" presId="urn:microsoft.com/office/officeart/2005/8/layout/hierarchy2"/>
    <dgm:cxn modelId="{652D2B77-4A16-44DF-9206-E57A8EF36D7A}" type="presParOf" srcId="{FA25F4FF-AF94-481C-9438-804CCD03E3EE}" destId="{7BD5F02C-9444-4DD7-B7FF-3A42EF4422AA}" srcOrd="1" destOrd="0" presId="urn:microsoft.com/office/officeart/2005/8/layout/hierarchy2"/>
    <dgm:cxn modelId="{9A3610F2-19D7-40B3-9C64-CFFEE114E133}" type="presParOf" srcId="{64B913FF-E2E3-447F-9B17-85EC5B243DDF}" destId="{B455AE4C-70CC-4AC3-8DEA-2413189298E1}" srcOrd="10" destOrd="0" presId="urn:microsoft.com/office/officeart/2005/8/layout/hierarchy2"/>
    <dgm:cxn modelId="{D2007A00-7486-4B72-8B1E-182CAC3F0F61}" type="presParOf" srcId="{B455AE4C-70CC-4AC3-8DEA-2413189298E1}" destId="{7FD33CBE-0D45-4777-AD26-5DFC2E0E0699}" srcOrd="0" destOrd="0" presId="urn:microsoft.com/office/officeart/2005/8/layout/hierarchy2"/>
    <dgm:cxn modelId="{7EFC9B20-D1D6-40B5-9C45-F7650466E140}" type="presParOf" srcId="{64B913FF-E2E3-447F-9B17-85EC5B243DDF}" destId="{915CFA21-7DBE-4AFC-B6AC-6E5DC59D0039}" srcOrd="11" destOrd="0" presId="urn:microsoft.com/office/officeart/2005/8/layout/hierarchy2"/>
    <dgm:cxn modelId="{DA58595F-B6AE-411A-9B9D-D80E7AE8AF48}" type="presParOf" srcId="{915CFA21-7DBE-4AFC-B6AC-6E5DC59D0039}" destId="{052D9C2E-5F25-4CC1-9DAC-452959A07572}" srcOrd="0" destOrd="0" presId="urn:microsoft.com/office/officeart/2005/8/layout/hierarchy2"/>
    <dgm:cxn modelId="{B7C614C3-DDA2-4129-BFE9-0AB723038A3B}" type="presParOf" srcId="{915CFA21-7DBE-4AFC-B6AC-6E5DC59D0039}" destId="{C6CFB754-4B41-492A-A9FC-2A7EBC8244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Empleo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Trigo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Maíz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Cebada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Arroz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Avena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95F86996-CA58-483F-8473-C76A9D1A6E72}">
      <dgm:prSet custT="1"/>
      <dgm:spPr/>
      <dgm:t>
        <a:bodyPr/>
        <a:lstStyle/>
        <a:p>
          <a:r>
            <a:rPr lang="es-CL" sz="1400" dirty="0" err="1"/>
            <a:t>Triticale</a:t>
          </a:r>
          <a:endParaRPr lang="es-CL" sz="1400" dirty="0"/>
        </a:p>
      </dgm:t>
    </dgm:pt>
    <dgm:pt modelId="{3009591A-0F0F-4922-AE7A-845237ED5FDF}" type="parTrans" cxnId="{043251A1-84AF-4C10-AC52-BE31FBF8435E}">
      <dgm:prSet/>
      <dgm:spPr/>
      <dgm:t>
        <a:bodyPr/>
        <a:lstStyle/>
        <a:p>
          <a:endParaRPr lang="es-CL"/>
        </a:p>
      </dgm:t>
    </dgm:pt>
    <dgm:pt modelId="{C045FC55-F88F-43EC-9F65-0E5C16AFBCDB}" type="sibTrans" cxnId="{043251A1-84AF-4C10-AC52-BE31FBF8435E}">
      <dgm:prSet/>
      <dgm:spPr/>
      <dgm:t>
        <a:bodyPr/>
        <a:lstStyle/>
        <a:p>
          <a:endParaRPr lang="es-CL"/>
        </a:p>
      </dgm:t>
    </dgm:pt>
    <dgm:pt modelId="{2F4EBDF4-6871-426D-AD61-3187021401D0}">
      <dgm:prSet custT="1"/>
      <dgm:spPr/>
      <dgm:t>
        <a:bodyPr/>
        <a:lstStyle/>
        <a:p>
          <a:r>
            <a:rPr lang="es-CL" sz="1400" dirty="0"/>
            <a:t>Otros cereales</a:t>
          </a:r>
        </a:p>
      </dgm:t>
    </dgm:pt>
    <dgm:pt modelId="{9788AD45-89A6-45B6-AB6D-4212F1D0889E}" type="parTrans" cxnId="{C01FBFD1-8DAE-4080-86A2-DA27C3DB5DF8}">
      <dgm:prSet/>
      <dgm:spPr/>
      <dgm:t>
        <a:bodyPr/>
        <a:lstStyle/>
        <a:p>
          <a:endParaRPr lang="es-CL"/>
        </a:p>
      </dgm:t>
    </dgm:pt>
    <dgm:pt modelId="{621FBD6A-3E24-40A2-9668-4DFFCABEB23D}" type="sibTrans" cxnId="{C01FBFD1-8DAE-4080-86A2-DA27C3DB5DF8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7"/>
      <dgm:spPr/>
    </dgm:pt>
    <dgm:pt modelId="{83E6D794-298A-4193-8111-438F79F73324}" type="pres">
      <dgm:prSet presAssocID="{DF2D04A3-1A51-4403-9363-425E7566F573}" presName="connTx" presStyleLbl="parChTrans1D2" presStyleIdx="0" presStyleCnt="7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7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7"/>
      <dgm:spPr/>
    </dgm:pt>
    <dgm:pt modelId="{40855963-D762-4C5E-BFF0-1320D1447295}" type="pres">
      <dgm:prSet presAssocID="{8BADEE74-F158-41E3-86C6-2A4BD4DC5080}" presName="connTx" presStyleLbl="parChTrans1D2" presStyleIdx="1" presStyleCnt="7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7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7"/>
      <dgm:spPr/>
    </dgm:pt>
    <dgm:pt modelId="{0FF24784-ABAE-4D93-89F3-626DAEB6CFE4}" type="pres">
      <dgm:prSet presAssocID="{EAFF5255-B073-4D2A-8690-41CFF98DB9F1}" presName="connTx" presStyleLbl="parChTrans1D2" presStyleIdx="2" presStyleCnt="7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7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7"/>
      <dgm:spPr/>
    </dgm:pt>
    <dgm:pt modelId="{A5908447-C812-4D82-A627-180A5835D396}" type="pres">
      <dgm:prSet presAssocID="{7766DF0A-91E0-446B-B328-4B4D2E74E505}" presName="connTx" presStyleLbl="parChTrans1D2" presStyleIdx="3" presStyleCnt="7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7" custScaleY="5370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7"/>
      <dgm:spPr/>
    </dgm:pt>
    <dgm:pt modelId="{4F96A71C-CD5B-425F-A928-85FC7D146A24}" type="pres">
      <dgm:prSet presAssocID="{7C432FB9-8C63-4252-92EE-0765D41D8F13}" presName="connTx" presStyleLbl="parChTrans1D2" presStyleIdx="4" presStyleCnt="7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7" custScaleY="46652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40CD13C5-158C-4F97-85DE-C97004A5434D}" type="pres">
      <dgm:prSet presAssocID="{3009591A-0F0F-4922-AE7A-845237ED5FDF}" presName="conn2-1" presStyleLbl="parChTrans1D2" presStyleIdx="5" presStyleCnt="7"/>
      <dgm:spPr/>
    </dgm:pt>
    <dgm:pt modelId="{5A008478-2B1C-4F87-B428-C3D85C5669B2}" type="pres">
      <dgm:prSet presAssocID="{3009591A-0F0F-4922-AE7A-845237ED5FDF}" presName="connTx" presStyleLbl="parChTrans1D2" presStyleIdx="5" presStyleCnt="7"/>
      <dgm:spPr/>
    </dgm:pt>
    <dgm:pt modelId="{289700EA-4B4C-404B-853E-7D676CB8E7FD}" type="pres">
      <dgm:prSet presAssocID="{95F86996-CA58-483F-8473-C76A9D1A6E72}" presName="root2" presStyleCnt="0"/>
      <dgm:spPr/>
    </dgm:pt>
    <dgm:pt modelId="{34E43937-20D9-4ED1-B27F-2538A5652BFA}" type="pres">
      <dgm:prSet presAssocID="{95F86996-CA58-483F-8473-C76A9D1A6E72}" presName="LevelTwoTextNode" presStyleLbl="node2" presStyleIdx="5" presStyleCnt="7" custScaleY="59706">
        <dgm:presLayoutVars>
          <dgm:chPref val="3"/>
        </dgm:presLayoutVars>
      </dgm:prSet>
      <dgm:spPr/>
    </dgm:pt>
    <dgm:pt modelId="{9BE602EA-E983-4228-B2DB-F3926C1FD592}" type="pres">
      <dgm:prSet presAssocID="{95F86996-CA58-483F-8473-C76A9D1A6E72}" presName="level3hierChild" presStyleCnt="0"/>
      <dgm:spPr/>
    </dgm:pt>
    <dgm:pt modelId="{1E20C7B6-9225-4CE7-B3CF-66ED628F70D8}" type="pres">
      <dgm:prSet presAssocID="{9788AD45-89A6-45B6-AB6D-4212F1D0889E}" presName="conn2-1" presStyleLbl="parChTrans1D2" presStyleIdx="6" presStyleCnt="7"/>
      <dgm:spPr/>
    </dgm:pt>
    <dgm:pt modelId="{AA16694C-FA29-4106-BA11-0D3675CACCB9}" type="pres">
      <dgm:prSet presAssocID="{9788AD45-89A6-45B6-AB6D-4212F1D0889E}" presName="connTx" presStyleLbl="parChTrans1D2" presStyleIdx="6" presStyleCnt="7"/>
      <dgm:spPr/>
    </dgm:pt>
    <dgm:pt modelId="{ADC466C4-1E6A-4AC5-9123-6B66E2F5C1CB}" type="pres">
      <dgm:prSet presAssocID="{2F4EBDF4-6871-426D-AD61-3187021401D0}" presName="root2" presStyleCnt="0"/>
      <dgm:spPr/>
    </dgm:pt>
    <dgm:pt modelId="{4DCA1126-49B6-4E67-91EC-788272144C6B}" type="pres">
      <dgm:prSet presAssocID="{2F4EBDF4-6871-426D-AD61-3187021401D0}" presName="LevelTwoTextNode" presStyleLbl="node2" presStyleIdx="6" presStyleCnt="7" custScaleY="43014" custLinFactNeighborX="1095" custLinFactNeighborY="-8922">
        <dgm:presLayoutVars>
          <dgm:chPref val="3"/>
        </dgm:presLayoutVars>
      </dgm:prSet>
      <dgm:spPr/>
    </dgm:pt>
    <dgm:pt modelId="{4DDD2229-4E61-4740-B7B9-6E0BF15B68FA}" type="pres">
      <dgm:prSet presAssocID="{2F4EBDF4-6871-426D-AD61-3187021401D0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BA4CF737-2741-4F6B-9EB3-271F12FF4F2E}" type="presOf" srcId="{3009591A-0F0F-4922-AE7A-845237ED5FDF}" destId="{5A008478-2B1C-4F87-B428-C3D85C5669B2}" srcOrd="1" destOrd="0" presId="urn:microsoft.com/office/officeart/2005/8/layout/hierarchy2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043251A1-84AF-4C10-AC52-BE31FBF8435E}" srcId="{9559FC3F-CB95-4AE5-92F2-8B237BFB0A46}" destId="{95F86996-CA58-483F-8473-C76A9D1A6E72}" srcOrd="5" destOrd="0" parTransId="{3009591A-0F0F-4922-AE7A-845237ED5FDF}" sibTransId="{C045FC55-F88F-43EC-9F65-0E5C16AFBCDB}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6F2D1EA7-76C9-4A44-907C-EA80D3906EFC}" type="presOf" srcId="{95F86996-CA58-483F-8473-C76A9D1A6E72}" destId="{34E43937-20D9-4ED1-B27F-2538A5652BFA}" srcOrd="0" destOrd="0" presId="urn:microsoft.com/office/officeart/2005/8/layout/hierarchy2"/>
    <dgm:cxn modelId="{016054B4-1A77-4206-A1A5-8DAD45F4E980}" type="presOf" srcId="{9788AD45-89A6-45B6-AB6D-4212F1D0889E}" destId="{AA16694C-FA29-4106-BA11-0D3675CACCB9}" srcOrd="1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C01FBFD1-8DAE-4080-86A2-DA27C3DB5DF8}" srcId="{9559FC3F-CB95-4AE5-92F2-8B237BFB0A46}" destId="{2F4EBDF4-6871-426D-AD61-3187021401D0}" srcOrd="6" destOrd="0" parTransId="{9788AD45-89A6-45B6-AB6D-4212F1D0889E}" sibTransId="{621FBD6A-3E24-40A2-9668-4DFFCABEB23D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F39877E8-B903-4612-9CFD-2235EC8586C9}" type="presOf" srcId="{2F4EBDF4-6871-426D-AD61-3187021401D0}" destId="{4DCA1126-49B6-4E67-91EC-788272144C6B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6EF92EFA-1934-43D1-A1C0-B0B2157FEC15}" type="presOf" srcId="{9788AD45-89A6-45B6-AB6D-4212F1D0889E}" destId="{1E20C7B6-9225-4CE7-B3CF-66ED628F70D8}" srcOrd="0" destOrd="0" presId="urn:microsoft.com/office/officeart/2005/8/layout/hierarchy2"/>
    <dgm:cxn modelId="{FF5DC6FF-9FC5-4F91-9A06-8227A28E5E37}" type="presOf" srcId="{3009591A-0F0F-4922-AE7A-845237ED5FDF}" destId="{40CD13C5-158C-4F97-85DE-C97004A5434D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FBF64536-9CD5-4767-B913-5DE35E8E519E}" type="presParOf" srcId="{3D0D457B-16C3-4A24-8AB3-06587AFDFCBB}" destId="{40CD13C5-158C-4F97-85DE-C97004A5434D}" srcOrd="10" destOrd="0" presId="urn:microsoft.com/office/officeart/2005/8/layout/hierarchy2"/>
    <dgm:cxn modelId="{577FFE9C-20C2-4464-8EB6-0A356FAD129E}" type="presParOf" srcId="{40CD13C5-158C-4F97-85DE-C97004A5434D}" destId="{5A008478-2B1C-4F87-B428-C3D85C5669B2}" srcOrd="0" destOrd="0" presId="urn:microsoft.com/office/officeart/2005/8/layout/hierarchy2"/>
    <dgm:cxn modelId="{29383AE3-5ED7-43C2-9513-A916FDE8AD7E}" type="presParOf" srcId="{3D0D457B-16C3-4A24-8AB3-06587AFDFCBB}" destId="{289700EA-4B4C-404B-853E-7D676CB8E7FD}" srcOrd="11" destOrd="0" presId="urn:microsoft.com/office/officeart/2005/8/layout/hierarchy2"/>
    <dgm:cxn modelId="{6DE7269D-BD1C-4581-8B44-67232F6393F9}" type="presParOf" srcId="{289700EA-4B4C-404B-853E-7D676CB8E7FD}" destId="{34E43937-20D9-4ED1-B27F-2538A5652BFA}" srcOrd="0" destOrd="0" presId="urn:microsoft.com/office/officeart/2005/8/layout/hierarchy2"/>
    <dgm:cxn modelId="{F145BCF5-5CA4-4B1B-B1B0-2983D0FD4971}" type="presParOf" srcId="{289700EA-4B4C-404B-853E-7D676CB8E7FD}" destId="{9BE602EA-E983-4228-B2DB-F3926C1FD592}" srcOrd="1" destOrd="0" presId="urn:microsoft.com/office/officeart/2005/8/layout/hierarchy2"/>
    <dgm:cxn modelId="{3D244BDE-4C3B-461C-871F-E8900E267600}" type="presParOf" srcId="{3D0D457B-16C3-4A24-8AB3-06587AFDFCBB}" destId="{1E20C7B6-9225-4CE7-B3CF-66ED628F70D8}" srcOrd="12" destOrd="0" presId="urn:microsoft.com/office/officeart/2005/8/layout/hierarchy2"/>
    <dgm:cxn modelId="{4516081B-2FEA-4C2D-A15D-0C08C7C7E856}" type="presParOf" srcId="{1E20C7B6-9225-4CE7-B3CF-66ED628F70D8}" destId="{AA16694C-FA29-4106-BA11-0D3675CACCB9}" srcOrd="0" destOrd="0" presId="urn:microsoft.com/office/officeart/2005/8/layout/hierarchy2"/>
    <dgm:cxn modelId="{0F93B494-492A-45B4-B2DC-9687A58FEC4B}" type="presParOf" srcId="{3D0D457B-16C3-4A24-8AB3-06587AFDFCBB}" destId="{ADC466C4-1E6A-4AC5-9123-6B66E2F5C1CB}" srcOrd="13" destOrd="0" presId="urn:microsoft.com/office/officeart/2005/8/layout/hierarchy2"/>
    <dgm:cxn modelId="{477D4569-0FC3-41A2-9E5C-37E91CD7FB08}" type="presParOf" srcId="{ADC466C4-1E6A-4AC5-9123-6B66E2F5C1CB}" destId="{4DCA1126-49B6-4E67-91EC-788272144C6B}" srcOrd="0" destOrd="0" presId="urn:microsoft.com/office/officeart/2005/8/layout/hierarchy2"/>
    <dgm:cxn modelId="{5E37C512-F691-48F3-B4DF-B58EC078A4A2}" type="presParOf" srcId="{ADC466C4-1E6A-4AC5-9123-6B66E2F5C1CB}" destId="{4DDD2229-4E61-4740-B7B9-6E0BF15B68F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cereales (especie y variedad)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anuales (especie y variedad)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por región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 por región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8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 err="1"/>
            <a:t>Vitis</a:t>
          </a:r>
          <a:r>
            <a:rPr lang="es-CL" sz="1400" dirty="0"/>
            <a:t> vinífera (Uva)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Uva de mesa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Uva pisquera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Uva vinífera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3"/>
      <dgm:spPr/>
    </dgm:pt>
    <dgm:pt modelId="{83E6D794-298A-4193-8111-438F79F73324}" type="pres">
      <dgm:prSet presAssocID="{DF2D04A3-1A51-4403-9363-425E7566F573}" presName="connTx" presStyleLbl="parChTrans1D2" presStyleIdx="0" presStyleCnt="3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3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3"/>
      <dgm:spPr/>
    </dgm:pt>
    <dgm:pt modelId="{40855963-D762-4C5E-BFF0-1320D1447295}" type="pres">
      <dgm:prSet presAssocID="{8BADEE74-F158-41E3-86C6-2A4BD4DC5080}" presName="connTx" presStyleLbl="parChTrans1D2" presStyleIdx="1" presStyleCnt="3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3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3"/>
      <dgm:spPr/>
    </dgm:pt>
    <dgm:pt modelId="{0FF24784-ABAE-4D93-89F3-626DAEB6CFE4}" type="pres">
      <dgm:prSet presAssocID="{EAFF5255-B073-4D2A-8690-41CFF98DB9F1}" presName="connTx" presStyleLbl="parChTrans1D2" presStyleIdx="2" presStyleCnt="3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3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</dgm:ptLst>
  <dgm:cxnLst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uva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por país de destino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vinculadas a uva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y volúmenes comercializados nacionalmente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Tipo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de Plantas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Cereales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Hortalizas y legumbres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 err="1"/>
            <a:t>Tuberculos</a:t>
          </a:r>
          <a:endParaRPr lang="es-CL" dirty="0"/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Cultivos anuales </a:t>
          </a:r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B6C19977-2F0C-4C63-9FAD-E6A178BF9946}">
      <dgm:prSet phldrT="[Texto]" custT="1"/>
      <dgm:spPr/>
      <dgm:t>
        <a:bodyPr/>
        <a:lstStyle/>
        <a:p>
          <a:r>
            <a:rPr lang="es-CL" sz="1400" dirty="0"/>
            <a:t>Estadísticas Productivas</a:t>
          </a:r>
        </a:p>
      </dgm:t>
    </dgm:pt>
    <dgm:pt modelId="{F50DCAAF-DCE8-4A29-A270-112EDE6C96D4}" type="parTrans" cxnId="{CC850C1F-2328-4209-B490-FE655C980726}">
      <dgm:prSet custT="1"/>
      <dgm:spPr/>
      <dgm:t>
        <a:bodyPr/>
        <a:lstStyle/>
        <a:p>
          <a:endParaRPr lang="es-CL" sz="1400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 sz="1400"/>
        </a:p>
      </dgm:t>
    </dgm:pt>
    <dgm:pt modelId="{C48A703F-53F6-436B-920D-81CD7B85585E}">
      <dgm:prSet phldrT="[Texto]" custT="1"/>
      <dgm:spPr/>
      <dgm:t>
        <a:bodyPr/>
        <a:lstStyle/>
        <a:p>
          <a:r>
            <a:rPr lang="es-CL" sz="1400" dirty="0"/>
            <a:t>Socio-Económicas</a:t>
          </a:r>
        </a:p>
      </dgm:t>
    </dgm:pt>
    <dgm:pt modelId="{F0ADAFC0-61DF-4C6B-8DE0-73039386E534}" type="parTrans" cxnId="{35CC0B0B-B41D-4960-A522-1CBACEB6E7C7}">
      <dgm:prSet custT="1"/>
      <dgm:spPr/>
      <dgm:t>
        <a:bodyPr/>
        <a:lstStyle/>
        <a:p>
          <a:endParaRPr lang="es-CL" sz="1400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 sz="1400"/>
        </a:p>
      </dgm:t>
    </dgm:pt>
    <dgm:pt modelId="{21DE8634-1F2E-4E13-89F2-3F9B5018DC09}">
      <dgm:prSet custT="1"/>
      <dgm:spPr/>
      <dgm:t>
        <a:bodyPr/>
        <a:lstStyle/>
        <a:p>
          <a:r>
            <a:rPr lang="es-CL" sz="1400" dirty="0"/>
            <a:t>Cultivos perennes</a:t>
          </a:r>
        </a:p>
      </dgm:t>
    </dgm:pt>
    <dgm:pt modelId="{549C329F-E216-4960-97DE-11B167F59174}" type="parTrans" cxnId="{61769931-C7EA-48D2-84C5-C2AA0165D64B}">
      <dgm:prSet custT="1"/>
      <dgm:spPr/>
      <dgm:t>
        <a:bodyPr/>
        <a:lstStyle/>
        <a:p>
          <a:endParaRPr lang="es-CL" sz="1400"/>
        </a:p>
      </dgm:t>
    </dgm:pt>
    <dgm:pt modelId="{38CE4848-6306-4C38-9509-71EA47FFC6E5}" type="sibTrans" cxnId="{61769931-C7EA-48D2-84C5-C2AA0165D64B}">
      <dgm:prSet/>
      <dgm:spPr/>
      <dgm:t>
        <a:bodyPr/>
        <a:lstStyle/>
        <a:p>
          <a:endParaRPr lang="es-CL" sz="1400"/>
        </a:p>
      </dgm:t>
    </dgm:pt>
    <dgm:pt modelId="{89769E5E-F25D-4E01-9479-E8E6414D75F9}">
      <dgm:prSet custT="1"/>
      <dgm:spPr/>
      <dgm:t>
        <a:bodyPr/>
        <a:lstStyle/>
        <a:p>
          <a:r>
            <a:rPr lang="es-CL" sz="1400" dirty="0"/>
            <a:t>Estadísticas productivas</a:t>
          </a:r>
        </a:p>
      </dgm:t>
    </dgm:pt>
    <dgm:pt modelId="{A773C89D-AFC7-4719-879D-BB9CC85074A5}" type="parTrans" cxnId="{591D4FDB-5993-4766-8B26-AF4DC3077732}">
      <dgm:prSet custT="1"/>
      <dgm:spPr/>
      <dgm:t>
        <a:bodyPr/>
        <a:lstStyle/>
        <a:p>
          <a:endParaRPr lang="es-CL" sz="1400"/>
        </a:p>
      </dgm:t>
    </dgm:pt>
    <dgm:pt modelId="{FA693F11-718D-4BF2-BF42-6B03A2188980}" type="sibTrans" cxnId="{591D4FDB-5993-4766-8B26-AF4DC3077732}">
      <dgm:prSet/>
      <dgm:spPr/>
      <dgm:t>
        <a:bodyPr/>
        <a:lstStyle/>
        <a:p>
          <a:endParaRPr lang="es-CL" sz="1400"/>
        </a:p>
      </dgm:t>
    </dgm:pt>
    <dgm:pt modelId="{AEC0184F-9344-4638-B6BA-3E60CFACE677}">
      <dgm:prSet custT="1"/>
      <dgm:spPr/>
      <dgm:t>
        <a:bodyPr/>
        <a:lstStyle/>
        <a:p>
          <a:r>
            <a:rPr lang="es-CL" sz="1400" dirty="0"/>
            <a:t>Socio-económicas</a:t>
          </a:r>
        </a:p>
      </dgm:t>
    </dgm:pt>
    <dgm:pt modelId="{29060D0B-1209-4C3B-8188-E43897645496}" type="parTrans" cxnId="{63C8B3A7-1144-4455-AE78-B7476B6D5489}">
      <dgm:prSet custT="1"/>
      <dgm:spPr/>
      <dgm:t>
        <a:bodyPr/>
        <a:lstStyle/>
        <a:p>
          <a:endParaRPr lang="es-CL" sz="1400"/>
        </a:p>
      </dgm:t>
    </dgm:pt>
    <dgm:pt modelId="{4212C926-1065-42AE-9E33-CAB182A5C758}" type="sibTrans" cxnId="{63C8B3A7-1144-4455-AE78-B7476B6D5489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2"/>
      <dgm:spPr/>
    </dgm:pt>
    <dgm:pt modelId="{83E6D794-298A-4193-8111-438F79F73324}" type="pres">
      <dgm:prSet presAssocID="{DF2D04A3-1A51-4403-9363-425E7566F573}" presName="connTx" presStyleLbl="parChTrans1D2" presStyleIdx="0" presStyleCnt="2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2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076D57FC-398E-4B1D-9ACB-B7D5CE8B895F}" type="pres">
      <dgm:prSet presAssocID="{F50DCAAF-DCE8-4A29-A270-112EDE6C96D4}" presName="conn2-1" presStyleLbl="parChTrans1D3" presStyleIdx="0" presStyleCnt="4"/>
      <dgm:spPr/>
    </dgm:pt>
    <dgm:pt modelId="{09A99923-3BE4-4735-82FE-39FC8A6073A6}" type="pres">
      <dgm:prSet presAssocID="{F50DCAAF-DCE8-4A29-A270-112EDE6C96D4}" presName="connTx" presStyleLbl="parChTrans1D3" presStyleIdx="0" presStyleCnt="4"/>
      <dgm:spPr/>
    </dgm:pt>
    <dgm:pt modelId="{3D8C0FB3-16DE-4EB5-AB92-8C314D444F33}" type="pres">
      <dgm:prSet presAssocID="{B6C19977-2F0C-4C63-9FAD-E6A178BF9946}" presName="root2" presStyleCnt="0"/>
      <dgm:spPr/>
    </dgm:pt>
    <dgm:pt modelId="{E3665865-355C-49D2-91CB-85068E4B0D21}" type="pres">
      <dgm:prSet presAssocID="{B6C19977-2F0C-4C63-9FAD-E6A178BF9946}" presName="LevelTwoTextNode" presStyleLbl="node3" presStyleIdx="0" presStyleCnt="4" custScaleX="208401" custLinFactNeighborX="3113" custLinFactNeighborY="5681">
        <dgm:presLayoutVars>
          <dgm:chPref val="3"/>
        </dgm:presLayoutVars>
      </dgm:prSet>
      <dgm:spPr/>
    </dgm:pt>
    <dgm:pt modelId="{2A7A2924-CBAD-49CF-909D-3C90C9203AF4}" type="pres">
      <dgm:prSet presAssocID="{B6C19977-2F0C-4C63-9FAD-E6A178BF9946}" presName="level3hierChild" presStyleCnt="0"/>
      <dgm:spPr/>
    </dgm:pt>
    <dgm:pt modelId="{87CD474E-0C6C-4A8C-8578-757588D3D5F4}" type="pres">
      <dgm:prSet presAssocID="{F0ADAFC0-61DF-4C6B-8DE0-73039386E534}" presName="conn2-1" presStyleLbl="parChTrans1D3" presStyleIdx="1" presStyleCnt="4"/>
      <dgm:spPr/>
    </dgm:pt>
    <dgm:pt modelId="{64DD8D95-2CFA-4509-B5E7-16A59E5B79C3}" type="pres">
      <dgm:prSet presAssocID="{F0ADAFC0-61DF-4C6B-8DE0-73039386E534}" presName="connTx" presStyleLbl="parChTrans1D3" presStyleIdx="1" presStyleCnt="4"/>
      <dgm:spPr/>
    </dgm:pt>
    <dgm:pt modelId="{040423A9-282D-4AB8-B958-5AEDC6DFCADF}" type="pres">
      <dgm:prSet presAssocID="{C48A703F-53F6-436B-920D-81CD7B85585E}" presName="root2" presStyleCnt="0"/>
      <dgm:spPr/>
    </dgm:pt>
    <dgm:pt modelId="{7F7233B9-5748-486D-A5E8-0BF3CD5A2871}" type="pres">
      <dgm:prSet presAssocID="{C48A703F-53F6-436B-920D-81CD7B85585E}" presName="LevelTwoTextNode" presStyleLbl="node3" presStyleIdx="1" presStyleCnt="4" custScaleX="208401">
        <dgm:presLayoutVars>
          <dgm:chPref val="3"/>
        </dgm:presLayoutVars>
      </dgm:prSet>
      <dgm:spPr/>
    </dgm:pt>
    <dgm:pt modelId="{8B065F7C-D0C1-49CB-8C66-571E4F609660}" type="pres">
      <dgm:prSet presAssocID="{C48A703F-53F6-436B-920D-81CD7B85585E}" presName="level3hierChild" presStyleCnt="0"/>
      <dgm:spPr/>
    </dgm:pt>
    <dgm:pt modelId="{FCE62A6C-F307-4B0C-B77C-E6D348F0918A}" type="pres">
      <dgm:prSet presAssocID="{549C329F-E216-4960-97DE-11B167F59174}" presName="conn2-1" presStyleLbl="parChTrans1D2" presStyleIdx="1" presStyleCnt="2"/>
      <dgm:spPr/>
    </dgm:pt>
    <dgm:pt modelId="{96C283AF-3C94-4637-83EA-140AB4DCA422}" type="pres">
      <dgm:prSet presAssocID="{549C329F-E216-4960-97DE-11B167F59174}" presName="connTx" presStyleLbl="parChTrans1D2" presStyleIdx="1" presStyleCnt="2"/>
      <dgm:spPr/>
    </dgm:pt>
    <dgm:pt modelId="{247895A7-1541-4562-B9BA-EDFA22C6A517}" type="pres">
      <dgm:prSet presAssocID="{21DE8634-1F2E-4E13-89F2-3F9B5018DC09}" presName="root2" presStyleCnt="0"/>
      <dgm:spPr/>
    </dgm:pt>
    <dgm:pt modelId="{89E6B15D-54F9-4538-8D4D-9B7CA461FF00}" type="pres">
      <dgm:prSet presAssocID="{21DE8634-1F2E-4E13-89F2-3F9B5018DC09}" presName="LevelTwoTextNode" presStyleLbl="node2" presStyleIdx="1" presStyleCnt="2">
        <dgm:presLayoutVars>
          <dgm:chPref val="3"/>
        </dgm:presLayoutVars>
      </dgm:prSet>
      <dgm:spPr/>
    </dgm:pt>
    <dgm:pt modelId="{F2FF11D2-5D44-4B08-A864-C254D56B4BE8}" type="pres">
      <dgm:prSet presAssocID="{21DE8634-1F2E-4E13-89F2-3F9B5018DC09}" presName="level3hierChild" presStyleCnt="0"/>
      <dgm:spPr/>
    </dgm:pt>
    <dgm:pt modelId="{A4ED19B3-6116-4644-9000-816AE8249957}" type="pres">
      <dgm:prSet presAssocID="{A773C89D-AFC7-4719-879D-BB9CC85074A5}" presName="conn2-1" presStyleLbl="parChTrans1D3" presStyleIdx="2" presStyleCnt="4"/>
      <dgm:spPr/>
    </dgm:pt>
    <dgm:pt modelId="{15826AFE-FA8E-4E3F-B739-6FE5E46B89F5}" type="pres">
      <dgm:prSet presAssocID="{A773C89D-AFC7-4719-879D-BB9CC85074A5}" presName="connTx" presStyleLbl="parChTrans1D3" presStyleIdx="2" presStyleCnt="4"/>
      <dgm:spPr/>
    </dgm:pt>
    <dgm:pt modelId="{B0E3753A-0426-4509-B2AB-8AD02210B40B}" type="pres">
      <dgm:prSet presAssocID="{89769E5E-F25D-4E01-9479-E8E6414D75F9}" presName="root2" presStyleCnt="0"/>
      <dgm:spPr/>
    </dgm:pt>
    <dgm:pt modelId="{1F99FAAF-C63A-40E0-B6D7-478A85DF188F}" type="pres">
      <dgm:prSet presAssocID="{89769E5E-F25D-4E01-9479-E8E6414D75F9}" presName="LevelTwoTextNode" presStyleLbl="node3" presStyleIdx="2" presStyleCnt="4" custScaleX="208401">
        <dgm:presLayoutVars>
          <dgm:chPref val="3"/>
        </dgm:presLayoutVars>
      </dgm:prSet>
      <dgm:spPr/>
    </dgm:pt>
    <dgm:pt modelId="{7C1A1DCE-5573-47F1-8E36-A6FF2396B1EF}" type="pres">
      <dgm:prSet presAssocID="{89769E5E-F25D-4E01-9479-E8E6414D75F9}" presName="level3hierChild" presStyleCnt="0"/>
      <dgm:spPr/>
    </dgm:pt>
    <dgm:pt modelId="{882F07FC-3A34-4542-ADA7-F42D318F851C}" type="pres">
      <dgm:prSet presAssocID="{29060D0B-1209-4C3B-8188-E43897645496}" presName="conn2-1" presStyleLbl="parChTrans1D3" presStyleIdx="3" presStyleCnt="4"/>
      <dgm:spPr/>
    </dgm:pt>
    <dgm:pt modelId="{8E91E002-79EB-447C-86BB-A866D20730D2}" type="pres">
      <dgm:prSet presAssocID="{29060D0B-1209-4C3B-8188-E43897645496}" presName="connTx" presStyleLbl="parChTrans1D3" presStyleIdx="3" presStyleCnt="4"/>
      <dgm:spPr/>
    </dgm:pt>
    <dgm:pt modelId="{02EBE0EB-1DC0-4744-B67C-C3413D2DE340}" type="pres">
      <dgm:prSet presAssocID="{AEC0184F-9344-4638-B6BA-3E60CFACE677}" presName="root2" presStyleCnt="0"/>
      <dgm:spPr/>
    </dgm:pt>
    <dgm:pt modelId="{54BCC0ED-658F-4C44-8347-A96AD973928B}" type="pres">
      <dgm:prSet presAssocID="{AEC0184F-9344-4638-B6BA-3E60CFACE677}" presName="LevelTwoTextNode" presStyleLbl="node3" presStyleIdx="3" presStyleCnt="4" custScaleX="208401">
        <dgm:presLayoutVars>
          <dgm:chPref val="3"/>
        </dgm:presLayoutVars>
      </dgm:prSet>
      <dgm:spPr/>
    </dgm:pt>
    <dgm:pt modelId="{836F2178-B013-45C9-A609-9202B23430F1}" type="pres">
      <dgm:prSet presAssocID="{AEC0184F-9344-4638-B6BA-3E60CFACE677}" presName="level3hierChild" presStyleCnt="0"/>
      <dgm:spPr/>
    </dgm:pt>
  </dgm:ptLst>
  <dgm:cxnLst>
    <dgm:cxn modelId="{E3639102-AE4F-49D0-8871-14F9F6F6D873}" type="presOf" srcId="{21DE8634-1F2E-4E13-89F2-3F9B5018DC09}" destId="{89E6B15D-54F9-4538-8D4D-9B7CA461FF00}" srcOrd="0" destOrd="0" presId="urn:microsoft.com/office/officeart/2005/8/layout/hierarchy2"/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CC6B221E-A83F-46D9-95EF-21B4C2A4316B}" type="presOf" srcId="{29060D0B-1209-4C3B-8188-E43897645496}" destId="{8E91E002-79EB-447C-86BB-A866D20730D2}" srcOrd="1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61769931-C7EA-48D2-84C5-C2AA0165D64B}" srcId="{9559FC3F-CB95-4AE5-92F2-8B237BFB0A46}" destId="{21DE8634-1F2E-4E13-89F2-3F9B5018DC09}" srcOrd="1" destOrd="0" parTransId="{549C329F-E216-4960-97DE-11B167F59174}" sibTransId="{38CE4848-6306-4C38-9509-71EA47FFC6E5}"/>
    <dgm:cxn modelId="{BA40B036-0DB8-4F3D-8812-B714673ED7C7}" type="presOf" srcId="{549C329F-E216-4960-97DE-11B167F59174}" destId="{FCE62A6C-F307-4B0C-B77C-E6D348F0918A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1B299D74-B1CB-4634-9775-F2A90A3CB411}" type="presOf" srcId="{C48A703F-53F6-436B-920D-81CD7B85585E}" destId="{7F7233B9-5748-486D-A5E8-0BF3CD5A2871}" srcOrd="0" destOrd="0" presId="urn:microsoft.com/office/officeart/2005/8/layout/hierarchy2"/>
    <dgm:cxn modelId="{C15CDD58-1731-4A59-8715-549BF75F4291}" type="presOf" srcId="{A773C89D-AFC7-4719-879D-BB9CC85074A5}" destId="{A4ED19B3-6116-4644-9000-816AE8249957}" srcOrd="0" destOrd="0" presId="urn:microsoft.com/office/officeart/2005/8/layout/hierarchy2"/>
    <dgm:cxn modelId="{10508F79-F4BA-4EE0-9809-61A2E874ACC9}" type="presOf" srcId="{89769E5E-F25D-4E01-9479-E8E6414D75F9}" destId="{1F99FAAF-C63A-40E0-B6D7-478A85DF188F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E3043D8B-92F3-4D68-A5C6-3F9552CDD697}" type="presOf" srcId="{F50DCAAF-DCE8-4A29-A270-112EDE6C96D4}" destId="{09A99923-3BE4-4735-82FE-39FC8A6073A6}" srcOrd="1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3D19C5A3-1A42-4AB1-A28E-8E17D9FAEA95}" type="presOf" srcId="{F0ADAFC0-61DF-4C6B-8DE0-73039386E534}" destId="{87CD474E-0C6C-4A8C-8578-757588D3D5F4}" srcOrd="0" destOrd="0" presId="urn:microsoft.com/office/officeart/2005/8/layout/hierarchy2"/>
    <dgm:cxn modelId="{63C8B3A7-1144-4455-AE78-B7476B6D5489}" srcId="{21DE8634-1F2E-4E13-89F2-3F9B5018DC09}" destId="{AEC0184F-9344-4638-B6BA-3E60CFACE677}" srcOrd="1" destOrd="0" parTransId="{29060D0B-1209-4C3B-8188-E43897645496}" sibTransId="{4212C926-1065-42AE-9E33-CAB182A5C758}"/>
    <dgm:cxn modelId="{7C7090AE-A857-4CD6-A223-40CC2BF9B305}" type="presOf" srcId="{AEC0184F-9344-4638-B6BA-3E60CFACE677}" destId="{54BCC0ED-658F-4C44-8347-A96AD973928B}" srcOrd="0" destOrd="0" presId="urn:microsoft.com/office/officeart/2005/8/layout/hierarchy2"/>
    <dgm:cxn modelId="{60B003C9-75A5-4806-A52F-2512EBB912DC}" type="presOf" srcId="{F50DCAAF-DCE8-4A29-A270-112EDE6C96D4}" destId="{076D57FC-398E-4B1D-9ACB-B7D5CE8B895F}" srcOrd="0" destOrd="0" presId="urn:microsoft.com/office/officeart/2005/8/layout/hierarchy2"/>
    <dgm:cxn modelId="{A91407D8-9AEC-478E-8098-8EE270A29A1D}" type="presOf" srcId="{A773C89D-AFC7-4719-879D-BB9CC85074A5}" destId="{15826AFE-FA8E-4E3F-B739-6FE5E46B89F5}" srcOrd="1" destOrd="0" presId="urn:microsoft.com/office/officeart/2005/8/layout/hierarchy2"/>
    <dgm:cxn modelId="{ED3F99DA-A161-4756-B12B-CF0A5B1D1D5D}" type="presOf" srcId="{29060D0B-1209-4C3B-8188-E43897645496}" destId="{882F07FC-3A34-4542-ADA7-F42D318F851C}" srcOrd="0" destOrd="0" presId="urn:microsoft.com/office/officeart/2005/8/layout/hierarchy2"/>
    <dgm:cxn modelId="{591D4FDB-5993-4766-8B26-AF4DC3077732}" srcId="{21DE8634-1F2E-4E13-89F2-3F9B5018DC09}" destId="{89769E5E-F25D-4E01-9479-E8E6414D75F9}" srcOrd="0" destOrd="0" parTransId="{A773C89D-AFC7-4719-879D-BB9CC85074A5}" sibTransId="{FA693F11-718D-4BF2-BF42-6B03A2188980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546A87F6-239A-4961-B782-09ACC91E054D}" type="presOf" srcId="{549C329F-E216-4960-97DE-11B167F59174}" destId="{96C283AF-3C94-4637-83EA-140AB4DCA422}" srcOrd="1" destOrd="0" presId="urn:microsoft.com/office/officeart/2005/8/layout/hierarchy2"/>
    <dgm:cxn modelId="{B09D57F8-B622-43CA-8523-53E6C30FBC61}" type="presOf" srcId="{B6C19977-2F0C-4C63-9FAD-E6A178BF9946}" destId="{E3665865-355C-49D2-91CB-85068E4B0D21}" srcOrd="0" destOrd="0" presId="urn:microsoft.com/office/officeart/2005/8/layout/hierarchy2"/>
    <dgm:cxn modelId="{803CA6FD-8964-4933-9C01-22F26F367C63}" type="presOf" srcId="{F0ADAFC0-61DF-4C6B-8DE0-73039386E534}" destId="{64DD8D95-2CFA-4509-B5E7-16A59E5B79C3}" srcOrd="1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3E55672D-1537-47FF-ADBE-A930F2FF7D1B}" type="presParOf" srcId="{5046B789-595F-4B13-9A22-B9E306DA14F2}" destId="{076D57FC-398E-4B1D-9ACB-B7D5CE8B895F}" srcOrd="0" destOrd="0" presId="urn:microsoft.com/office/officeart/2005/8/layout/hierarchy2"/>
    <dgm:cxn modelId="{16F17E89-6BA9-4E4E-82FE-02171EBC153F}" type="presParOf" srcId="{076D57FC-398E-4B1D-9ACB-B7D5CE8B895F}" destId="{09A99923-3BE4-4735-82FE-39FC8A6073A6}" srcOrd="0" destOrd="0" presId="urn:microsoft.com/office/officeart/2005/8/layout/hierarchy2"/>
    <dgm:cxn modelId="{A2EC4E0E-D668-405D-B84F-7011566A34BE}" type="presParOf" srcId="{5046B789-595F-4B13-9A22-B9E306DA14F2}" destId="{3D8C0FB3-16DE-4EB5-AB92-8C314D444F33}" srcOrd="1" destOrd="0" presId="urn:microsoft.com/office/officeart/2005/8/layout/hierarchy2"/>
    <dgm:cxn modelId="{1FF61CA3-4B01-4434-AA99-700ADCB188FF}" type="presParOf" srcId="{3D8C0FB3-16DE-4EB5-AB92-8C314D444F33}" destId="{E3665865-355C-49D2-91CB-85068E4B0D21}" srcOrd="0" destOrd="0" presId="urn:microsoft.com/office/officeart/2005/8/layout/hierarchy2"/>
    <dgm:cxn modelId="{723CC218-E412-4E35-A4DD-9383014388F8}" type="presParOf" srcId="{3D8C0FB3-16DE-4EB5-AB92-8C314D444F33}" destId="{2A7A2924-CBAD-49CF-909D-3C90C9203AF4}" srcOrd="1" destOrd="0" presId="urn:microsoft.com/office/officeart/2005/8/layout/hierarchy2"/>
    <dgm:cxn modelId="{65F359ED-9FED-49C1-97ED-85BED44C060B}" type="presParOf" srcId="{5046B789-595F-4B13-9A22-B9E306DA14F2}" destId="{87CD474E-0C6C-4A8C-8578-757588D3D5F4}" srcOrd="2" destOrd="0" presId="urn:microsoft.com/office/officeart/2005/8/layout/hierarchy2"/>
    <dgm:cxn modelId="{CB2DF6A1-7C3D-4F71-A4C6-52A21BBD9A07}" type="presParOf" srcId="{87CD474E-0C6C-4A8C-8578-757588D3D5F4}" destId="{64DD8D95-2CFA-4509-B5E7-16A59E5B79C3}" srcOrd="0" destOrd="0" presId="urn:microsoft.com/office/officeart/2005/8/layout/hierarchy2"/>
    <dgm:cxn modelId="{3BAF99EA-6B30-497B-A482-691AB0744BA2}" type="presParOf" srcId="{5046B789-595F-4B13-9A22-B9E306DA14F2}" destId="{040423A9-282D-4AB8-B958-5AEDC6DFCADF}" srcOrd="3" destOrd="0" presId="urn:microsoft.com/office/officeart/2005/8/layout/hierarchy2"/>
    <dgm:cxn modelId="{9A7266BC-BEB4-4ED2-A641-D76F2EF52330}" type="presParOf" srcId="{040423A9-282D-4AB8-B958-5AEDC6DFCADF}" destId="{7F7233B9-5748-486D-A5E8-0BF3CD5A2871}" srcOrd="0" destOrd="0" presId="urn:microsoft.com/office/officeart/2005/8/layout/hierarchy2"/>
    <dgm:cxn modelId="{BCC55041-C870-4174-9824-DCB220E8FA2B}" type="presParOf" srcId="{040423A9-282D-4AB8-B958-5AEDC6DFCADF}" destId="{8B065F7C-D0C1-49CB-8C66-571E4F609660}" srcOrd="1" destOrd="0" presId="urn:microsoft.com/office/officeart/2005/8/layout/hierarchy2"/>
    <dgm:cxn modelId="{144ED9B0-C5AB-44B6-B4F3-C829E59D88F2}" type="presParOf" srcId="{3D0D457B-16C3-4A24-8AB3-06587AFDFCBB}" destId="{FCE62A6C-F307-4B0C-B77C-E6D348F0918A}" srcOrd="2" destOrd="0" presId="urn:microsoft.com/office/officeart/2005/8/layout/hierarchy2"/>
    <dgm:cxn modelId="{A9EF5611-14DC-44D6-8F15-4498DB39F1E6}" type="presParOf" srcId="{FCE62A6C-F307-4B0C-B77C-E6D348F0918A}" destId="{96C283AF-3C94-4637-83EA-140AB4DCA422}" srcOrd="0" destOrd="0" presId="urn:microsoft.com/office/officeart/2005/8/layout/hierarchy2"/>
    <dgm:cxn modelId="{01E64708-D5A0-4CA0-A0BF-16CB645A625E}" type="presParOf" srcId="{3D0D457B-16C3-4A24-8AB3-06587AFDFCBB}" destId="{247895A7-1541-4562-B9BA-EDFA22C6A517}" srcOrd="3" destOrd="0" presId="urn:microsoft.com/office/officeart/2005/8/layout/hierarchy2"/>
    <dgm:cxn modelId="{D130B254-163F-4386-BCD0-E96196FFB821}" type="presParOf" srcId="{247895A7-1541-4562-B9BA-EDFA22C6A517}" destId="{89E6B15D-54F9-4538-8D4D-9B7CA461FF00}" srcOrd="0" destOrd="0" presId="urn:microsoft.com/office/officeart/2005/8/layout/hierarchy2"/>
    <dgm:cxn modelId="{4D523034-3568-470A-928C-C81EFF3DCC12}" type="presParOf" srcId="{247895A7-1541-4562-B9BA-EDFA22C6A517}" destId="{F2FF11D2-5D44-4B08-A864-C254D56B4BE8}" srcOrd="1" destOrd="0" presId="urn:microsoft.com/office/officeart/2005/8/layout/hierarchy2"/>
    <dgm:cxn modelId="{4E73C9B2-B19D-4554-BB1C-3BEE3FE87726}" type="presParOf" srcId="{F2FF11D2-5D44-4B08-A864-C254D56B4BE8}" destId="{A4ED19B3-6116-4644-9000-816AE8249957}" srcOrd="0" destOrd="0" presId="urn:microsoft.com/office/officeart/2005/8/layout/hierarchy2"/>
    <dgm:cxn modelId="{BD86B9AC-ECAE-48AD-B20A-9D7B34A0023D}" type="presParOf" srcId="{A4ED19B3-6116-4644-9000-816AE8249957}" destId="{15826AFE-FA8E-4E3F-B739-6FE5E46B89F5}" srcOrd="0" destOrd="0" presId="urn:microsoft.com/office/officeart/2005/8/layout/hierarchy2"/>
    <dgm:cxn modelId="{18438C29-EA14-4CF1-8849-6ACDF7722F26}" type="presParOf" srcId="{F2FF11D2-5D44-4B08-A864-C254D56B4BE8}" destId="{B0E3753A-0426-4509-B2AB-8AD02210B40B}" srcOrd="1" destOrd="0" presId="urn:microsoft.com/office/officeart/2005/8/layout/hierarchy2"/>
    <dgm:cxn modelId="{F0B16088-A3BC-4CCE-A042-28BC228411B2}" type="presParOf" srcId="{B0E3753A-0426-4509-B2AB-8AD02210B40B}" destId="{1F99FAAF-C63A-40E0-B6D7-478A85DF188F}" srcOrd="0" destOrd="0" presId="urn:microsoft.com/office/officeart/2005/8/layout/hierarchy2"/>
    <dgm:cxn modelId="{D6150066-B79E-4380-B246-F662D30A02F9}" type="presParOf" srcId="{B0E3753A-0426-4509-B2AB-8AD02210B40B}" destId="{7C1A1DCE-5573-47F1-8E36-A6FF2396B1EF}" srcOrd="1" destOrd="0" presId="urn:microsoft.com/office/officeart/2005/8/layout/hierarchy2"/>
    <dgm:cxn modelId="{B15C5B66-8B3F-4883-AFFF-A14F494BC189}" type="presParOf" srcId="{F2FF11D2-5D44-4B08-A864-C254D56B4BE8}" destId="{882F07FC-3A34-4542-ADA7-F42D318F851C}" srcOrd="2" destOrd="0" presId="urn:microsoft.com/office/officeart/2005/8/layout/hierarchy2"/>
    <dgm:cxn modelId="{A4AD5AC0-DC44-43B9-B8ED-25FCE0D80E02}" type="presParOf" srcId="{882F07FC-3A34-4542-ADA7-F42D318F851C}" destId="{8E91E002-79EB-447C-86BB-A866D20730D2}" srcOrd="0" destOrd="0" presId="urn:microsoft.com/office/officeart/2005/8/layout/hierarchy2"/>
    <dgm:cxn modelId="{1B2A5F49-D504-4694-980F-4A32D4E1489F}" type="presParOf" srcId="{F2FF11D2-5D44-4B08-A864-C254D56B4BE8}" destId="{02EBE0EB-1DC0-4744-B67C-C3413D2DE340}" srcOrd="3" destOrd="0" presId="urn:microsoft.com/office/officeart/2005/8/layout/hierarchy2"/>
    <dgm:cxn modelId="{681DF0B2-11CA-46A1-BACF-F4D238DCB474}" type="presParOf" srcId="{02EBE0EB-1DC0-4744-B67C-C3413D2DE340}" destId="{54BCC0ED-658F-4C44-8347-A96AD973928B}" srcOrd="0" destOrd="0" presId="urn:microsoft.com/office/officeart/2005/8/layout/hierarchy2"/>
    <dgm:cxn modelId="{6B4AA67A-371B-4C59-B9DD-E1D283012D85}" type="presParOf" srcId="{02EBE0EB-1DC0-4744-B67C-C3413D2DE340}" destId="{836F2178-B013-45C9-A609-9202B23430F1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cultivos anuales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Superficie de cultivos perennes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Exportaciones de cultivos anuales por tipo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cultivos perennes por especie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Empresas vinculadas a cultivos agrícolas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agrícolas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strike="noStrike" dirty="0"/>
            <a:t>Precios a productor de cultivos anuales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 (Christian)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7BE1ECDF-206E-461A-BE03-685094B067A4}">
      <dgm:prSet custT="1"/>
      <dgm:spPr/>
      <dgm:t>
        <a:bodyPr/>
        <a:lstStyle/>
        <a:p>
          <a:r>
            <a:rPr lang="es-CL" sz="1200" strike="noStrike" dirty="0"/>
            <a:t>Precios a productor de cultivos perennes</a:t>
          </a:r>
        </a:p>
      </dgm:t>
    </dgm:pt>
    <dgm:pt modelId="{D1681680-54DC-4F09-AE72-559B37370533}" type="parTrans" cxnId="{CC7D306C-A711-469F-BCD5-524666D52154}">
      <dgm:prSet/>
      <dgm:spPr/>
      <dgm:t>
        <a:bodyPr/>
        <a:lstStyle/>
        <a:p>
          <a:endParaRPr lang="es-CL" sz="1200"/>
        </a:p>
      </dgm:t>
    </dgm:pt>
    <dgm:pt modelId="{D8F33560-2E27-4C5A-A578-C8620EBA550B}" type="sibTrans" cxnId="{CC7D306C-A711-469F-BCD5-524666D52154}">
      <dgm:prSet/>
      <dgm:spPr/>
      <dgm:t>
        <a:bodyPr/>
        <a:lstStyle/>
        <a:p>
          <a:endParaRPr lang="es-CL" sz="1200"/>
        </a:p>
      </dgm:t>
    </dgm:pt>
    <dgm:pt modelId="{0DF0C6E3-2ABC-44FD-BFAC-46FE3FE9E41D}">
      <dgm:prSet custT="1"/>
      <dgm:spPr/>
      <dgm:t>
        <a:bodyPr/>
        <a:lstStyle/>
        <a:p>
          <a:r>
            <a:rPr lang="es-CL" sz="1200" dirty="0"/>
            <a:t>Rendimiento de cultivos anuales (ton) </a:t>
          </a:r>
        </a:p>
      </dgm:t>
    </dgm:pt>
    <dgm:pt modelId="{C88E35A1-AB69-4095-9DE8-D70EEC6EA7E1}" type="parTrans" cxnId="{891FF221-D998-4559-9541-83A0DA009C9A}">
      <dgm:prSet/>
      <dgm:spPr/>
      <dgm:t>
        <a:bodyPr/>
        <a:lstStyle/>
        <a:p>
          <a:endParaRPr lang="es-CL" sz="1200"/>
        </a:p>
      </dgm:t>
    </dgm:pt>
    <dgm:pt modelId="{BA1A9496-CCAD-4AC0-8645-64C7AA3FAA8C}" type="sibTrans" cxnId="{891FF221-D998-4559-9541-83A0DA009C9A}">
      <dgm:prSet/>
      <dgm:spPr/>
      <dgm:t>
        <a:bodyPr/>
        <a:lstStyle/>
        <a:p>
          <a:endParaRPr lang="es-CL" sz="1200"/>
        </a:p>
      </dgm:t>
    </dgm:pt>
    <dgm:pt modelId="{314DF782-A828-4B83-9A4F-0028C72B87AF}">
      <dgm:prSet custT="1"/>
      <dgm:spPr/>
      <dgm:t>
        <a:bodyPr/>
        <a:lstStyle/>
        <a:p>
          <a:r>
            <a:rPr lang="es-ES" sz="1200" dirty="0">
              <a:solidFill>
                <a:srgbClr val="FFFF00"/>
              </a:solidFill>
            </a:rPr>
            <a:t>Cruce de otras variables (Christian ver)</a:t>
          </a:r>
          <a:endParaRPr lang="es-CL" sz="1200" dirty="0">
            <a:solidFill>
              <a:srgbClr val="FFFF00"/>
            </a:solidFill>
          </a:endParaRPr>
        </a:p>
      </dgm:t>
    </dgm:pt>
    <dgm:pt modelId="{02B66F6B-22F9-4613-8A89-2BF01687F32D}" type="parTrans" cxnId="{73F31AD2-ECE3-42CE-AF29-6FFD2E8BA8E7}">
      <dgm:prSet/>
      <dgm:spPr/>
      <dgm:t>
        <a:bodyPr/>
        <a:lstStyle/>
        <a:p>
          <a:endParaRPr lang="es-CL" sz="1200"/>
        </a:p>
      </dgm:t>
    </dgm:pt>
    <dgm:pt modelId="{73FE0D81-C4C4-4969-8F91-A35265CC2867}" type="sibTrans" cxnId="{73F31AD2-ECE3-42CE-AF29-6FFD2E8BA8E7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A789BBF9-0327-47AB-90E8-6D838646DB50}" type="pres">
      <dgm:prSet presAssocID="{0DF0C6E3-2ABC-44FD-BFAC-46FE3FE9E41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238109DC-3593-4F94-A29B-086F3327BA98}" type="pres">
      <dgm:prSet presAssocID="{BA1A9496-CCAD-4AC0-8645-64C7AA3FAA8C}" presName="spacer" presStyleCnt="0"/>
      <dgm:spPr/>
    </dgm:pt>
    <dgm:pt modelId="{F98FB22C-E1F7-48CE-84EF-E8A89142A6F9}" type="pres">
      <dgm:prSet presAssocID="{8E01CE8C-3AC0-4851-B335-89F7E4079F6E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1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85696646-52A5-4B58-A07B-9F22ABDA4571}" type="pres">
      <dgm:prSet presAssocID="{7BE1ECDF-206E-461A-BE03-685094B067A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ECC4D950-078C-4AC6-804A-58189DE91E8F}" type="pres">
      <dgm:prSet presAssocID="{D8F33560-2E27-4C5A-A578-C8620EBA550B}" presName="spacer" presStyleCnt="0"/>
      <dgm:spPr/>
    </dgm:pt>
    <dgm:pt modelId="{0F97E74E-43EA-4A27-B573-7D1D516A1A50}" type="pres">
      <dgm:prSet presAssocID="{B5B9D1DD-A13D-4EA0-9D21-3985174AEC81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89065A6-2E6D-4F74-8C9B-6D4BBAE79E17}" type="pres">
      <dgm:prSet presAssocID="{DF2D000A-D2CE-46AE-BE9A-F9CAAD9C915F}" presName="spacer" presStyleCnt="0"/>
      <dgm:spPr/>
    </dgm:pt>
    <dgm:pt modelId="{37CA8A81-8797-4167-B71E-736BA383FAE6}" type="pres">
      <dgm:prSet presAssocID="{314DF782-A828-4B83-9A4F-0028C72B87AF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891FF221-D998-4559-9541-83A0DA009C9A}" srcId="{C2B0BC53-E054-4CCB-9171-C86720FC59DF}" destId="{0DF0C6E3-2ABC-44FD-BFAC-46FE3FE9E41D}" srcOrd="2" destOrd="0" parTransId="{C88E35A1-AB69-4095-9DE8-D70EEC6EA7E1}" sibTransId="{BA1A9496-CCAD-4AC0-8645-64C7AA3FAA8C}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E48B9E4B-B3EC-4D6A-A698-0897B34F4C93}" type="presOf" srcId="{0DF0C6E3-2ABC-44FD-BFAC-46FE3FE9E41D}" destId="{A789BBF9-0327-47AB-90E8-6D838646DB50}" srcOrd="0" destOrd="0" presId="urn:microsoft.com/office/officeart/2005/8/layout/vList2"/>
    <dgm:cxn modelId="{CC7D306C-A711-469F-BCD5-524666D52154}" srcId="{C2B0BC53-E054-4CCB-9171-C86720FC59DF}" destId="{7BE1ECDF-206E-461A-BE03-685094B067A4}" srcOrd="6" destOrd="0" parTransId="{D1681680-54DC-4F09-AE72-559B37370533}" sibTransId="{D8F33560-2E27-4C5A-A578-C8620EBA550B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7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3" destOrd="0" parTransId="{3AE9990B-0950-4A50-A722-041AC2115633}" sibTransId="{97DF087E-F62F-4C1D-BA8A-B3823D2A606B}"/>
    <dgm:cxn modelId="{CF30ECC3-43A4-4D35-BBE8-1FE13AF9B8BB}" type="presOf" srcId="{314DF782-A828-4B83-9A4F-0028C72B87AF}" destId="{37CA8A81-8797-4167-B71E-736BA383FAE6}" srcOrd="0" destOrd="0" presId="urn:microsoft.com/office/officeart/2005/8/layout/vList2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73F31AD2-ECE3-42CE-AF29-6FFD2E8BA8E7}" srcId="{C2B0BC53-E054-4CCB-9171-C86720FC59DF}" destId="{314DF782-A828-4B83-9A4F-0028C72B87AF}" srcOrd="10" destOrd="0" parTransId="{02B66F6B-22F9-4613-8A89-2BF01687F32D}" sibTransId="{73FE0D81-C4C4-4969-8F91-A35265CC2867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703574DE-261E-4777-B699-A597A5C62EC9}" type="presOf" srcId="{7BE1ECDF-206E-461A-BE03-685094B067A4}" destId="{85696646-52A5-4B58-A07B-9F22ABDA4571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D89AA586-E5B4-4E3E-97BF-D4FBFA9AD2AD}" type="presParOf" srcId="{1F6D38BD-2110-42FB-B4C5-B34E9A64E923}" destId="{A789BBF9-0327-47AB-90E8-6D838646DB50}" srcOrd="4" destOrd="0" presId="urn:microsoft.com/office/officeart/2005/8/layout/vList2"/>
    <dgm:cxn modelId="{589C7CC4-AA69-4373-A063-0B0584E5D741}" type="presParOf" srcId="{1F6D38BD-2110-42FB-B4C5-B34E9A64E923}" destId="{238109DC-3593-4F94-A29B-086F3327BA98}" srcOrd="5" destOrd="0" presId="urn:microsoft.com/office/officeart/2005/8/layout/vList2"/>
    <dgm:cxn modelId="{26C51488-0579-410C-807B-25188148E863}" type="presParOf" srcId="{1F6D38BD-2110-42FB-B4C5-B34E9A64E923}" destId="{F98FB22C-E1F7-48CE-84EF-E8A89142A6F9}" srcOrd="6" destOrd="0" presId="urn:microsoft.com/office/officeart/2005/8/layout/vList2"/>
    <dgm:cxn modelId="{63062E83-F613-46FE-846E-6364A30EA2CC}" type="presParOf" srcId="{1F6D38BD-2110-42FB-B4C5-B34E9A64E923}" destId="{81D343BA-0FC5-437B-BAD8-9301E6EC0425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1B44B7F7-C9AE-4E4E-A74E-A6B5110C82A0}" type="presParOf" srcId="{1F6D38BD-2110-42FB-B4C5-B34E9A64E923}" destId="{85696646-52A5-4B58-A07B-9F22ABDA4571}" srcOrd="12" destOrd="0" presId="urn:microsoft.com/office/officeart/2005/8/layout/vList2"/>
    <dgm:cxn modelId="{DA44B714-899D-4AD8-8A34-1B9CCB6EFF46}" type="presParOf" srcId="{1F6D38BD-2110-42FB-B4C5-B34E9A64E923}" destId="{ECC4D950-078C-4AC6-804A-58189DE91E8F}" srcOrd="13" destOrd="0" presId="urn:microsoft.com/office/officeart/2005/8/layout/vList2"/>
    <dgm:cxn modelId="{3943304A-20C7-4E7D-96DD-20AB850412DA}" type="presParOf" srcId="{1F6D38BD-2110-42FB-B4C5-B34E9A64E923}" destId="{0F97E74E-43EA-4A27-B573-7D1D516A1A50}" srcOrd="14" destOrd="0" presId="urn:microsoft.com/office/officeart/2005/8/layout/vList2"/>
    <dgm:cxn modelId="{65CF852D-28B6-40B4-8801-96C3C5D948FB}" type="presParOf" srcId="{1F6D38BD-2110-42FB-B4C5-B34E9A64E923}" destId="{916A4296-741C-442C-B3F1-1FB036E42BF7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DB9A975C-CDD3-4DF9-8C8D-C3E66E456FD8}" type="presParOf" srcId="{1F6D38BD-2110-42FB-B4C5-B34E9A64E923}" destId="{889065A6-2E6D-4F74-8C9B-6D4BBAE79E17}" srcOrd="19" destOrd="0" presId="urn:microsoft.com/office/officeart/2005/8/layout/vList2"/>
    <dgm:cxn modelId="{542CEF2F-5CEA-4427-804B-9BD492762DFA}" type="presParOf" srcId="{1F6D38BD-2110-42FB-B4C5-B34E9A64E923}" destId="{37CA8A81-8797-4167-B71E-736BA383FAE6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anuales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Superficie perennes 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perennes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strike="noStrike" dirty="0"/>
            <a:t>Precios perennes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strike="noStrike" dirty="0"/>
            <a:t>Empresas</a:t>
          </a:r>
          <a:r>
            <a:rPr lang="es-CL" sz="1200" strike="noStrike" baseline="0" dirty="0"/>
            <a:t> agrícolas</a:t>
          </a:r>
          <a:endParaRPr lang="es-CL" sz="1200" strike="noStrike" dirty="0"/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strike="noStrike" dirty="0"/>
            <a:t>Precios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strike="noStrike" dirty="0"/>
            <a:t>Empleo</a:t>
          </a:r>
          <a:r>
            <a:rPr lang="es-CL" sz="12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 (</a:t>
          </a:r>
          <a:r>
            <a:rPr lang="es-CL" sz="1200" dirty="0" err="1">
              <a:solidFill>
                <a:srgbClr val="FFFF00"/>
              </a:solidFill>
            </a:rPr>
            <a:t>Christan</a:t>
          </a:r>
          <a:r>
            <a:rPr lang="es-CL" sz="1200" dirty="0">
              <a:solidFill>
                <a:srgbClr val="FFFF00"/>
              </a:solidFill>
            </a:rPr>
            <a:t>)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Exportaciones anuales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5D189E40-C621-4B51-83A7-362CC84EE40B}">
      <dgm:prSet custT="1"/>
      <dgm:spPr/>
      <dgm:t>
        <a:bodyPr/>
        <a:lstStyle/>
        <a:p>
          <a:r>
            <a:rPr lang="es-CL" sz="1200" dirty="0"/>
            <a:t>Rendimiento anuales</a:t>
          </a:r>
        </a:p>
      </dgm:t>
    </dgm:pt>
    <dgm:pt modelId="{88EF3316-388B-414C-965B-1B2CEB34629E}" type="parTrans" cxnId="{F247050E-F89A-43E4-856D-99AD88DC5924}">
      <dgm:prSet/>
      <dgm:spPr/>
      <dgm:t>
        <a:bodyPr/>
        <a:lstStyle/>
        <a:p>
          <a:endParaRPr lang="es-CL" sz="1200"/>
        </a:p>
      </dgm:t>
    </dgm:pt>
    <dgm:pt modelId="{BD8E0E73-232D-44D5-A096-3E80AEC4792B}" type="sibTrans" cxnId="{F247050E-F89A-43E4-856D-99AD88DC5924}">
      <dgm:prSet/>
      <dgm:spPr/>
      <dgm:t>
        <a:bodyPr/>
        <a:lstStyle/>
        <a:p>
          <a:endParaRPr lang="es-CL" sz="1200"/>
        </a:p>
      </dgm:t>
    </dgm:pt>
    <dgm:pt modelId="{45C66700-EFE1-4716-BA6D-CC9CA44C8B6D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Cruce de otras variables (Christian)</a:t>
          </a:r>
        </a:p>
      </dgm:t>
    </dgm:pt>
    <dgm:pt modelId="{89616076-3942-4A5E-A1B4-40A35427F68D}" type="parTrans" cxnId="{DB6220C9-785B-4191-BBF9-349BE363571C}">
      <dgm:prSet/>
      <dgm:spPr/>
      <dgm:t>
        <a:bodyPr/>
        <a:lstStyle/>
        <a:p>
          <a:endParaRPr lang="es-CL" sz="1200"/>
        </a:p>
      </dgm:t>
    </dgm:pt>
    <dgm:pt modelId="{2B168D65-5337-41E3-AD6E-00E0330753B0}" type="sibTrans" cxnId="{DB6220C9-785B-4191-BBF9-349BE363571C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1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90856683-601C-410D-AFB2-CB3309964541}" type="pres">
      <dgm:prSet presAssocID="{5D189E40-C621-4B51-83A7-362CC84EE40B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4AF207B-FDCE-4B89-A36D-77837E811C9F}" type="pres">
      <dgm:prSet presAssocID="{BD8E0E73-232D-44D5-A096-3E80AEC4792B}" presName="spacer" presStyleCnt="0"/>
      <dgm:spPr/>
    </dgm:pt>
    <dgm:pt modelId="{F98FB22C-E1F7-48CE-84EF-E8A89142A6F9}" type="pres">
      <dgm:prSet presAssocID="{8E01CE8C-3AC0-4851-B335-89F7E4079F6E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1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310B4B24-00B2-4495-997D-BEC935DAB7B3}" type="pres">
      <dgm:prSet presAssocID="{FAA63A13-FE80-4BA9-99CB-6C4C857BD98E}" presName="spacer" presStyleCnt="0"/>
      <dgm:spPr/>
    </dgm:pt>
    <dgm:pt modelId="{2CBF23BB-5F69-473F-B3DB-8624D7473297}" type="pres">
      <dgm:prSet presAssocID="{45C66700-EFE1-4716-BA6D-CC9CA44C8B6D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F247050E-F89A-43E4-856D-99AD88DC5924}" srcId="{C2B0BC53-E054-4CCB-9171-C86720FC59DF}" destId="{5D189E40-C621-4B51-83A7-362CC84EE40B}" srcOrd="2" destOrd="0" parTransId="{88EF3316-388B-414C-965B-1B2CEB34629E}" sibTransId="{BD8E0E73-232D-44D5-A096-3E80AEC4792B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77400621-4370-4BA9-927B-325E1A93A9F3}" type="presOf" srcId="{45C66700-EFE1-4716-BA6D-CC9CA44C8B6D}" destId="{2CBF23BB-5F69-473F-B3DB-8624D747329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8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4874058D-A2EC-4A47-AE3D-01F2346752EF}" type="presOf" srcId="{5D189E40-C621-4B51-83A7-362CC84EE40B}" destId="{90856683-601C-410D-AFB2-CB3309964541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3" destOrd="0" parTransId="{3AE9990B-0950-4A50-A722-041AC2115633}" sibTransId="{97DF087E-F62F-4C1D-BA8A-B3823D2A606B}"/>
    <dgm:cxn modelId="{DB6220C9-785B-4191-BBF9-349BE363571C}" srcId="{C2B0BC53-E054-4CCB-9171-C86720FC59DF}" destId="{45C66700-EFE1-4716-BA6D-CC9CA44C8B6D}" srcOrd="10" destOrd="0" parTransId="{89616076-3942-4A5E-A1B4-40A35427F68D}" sibTransId="{2B168D65-5337-41E3-AD6E-00E0330753B0}"/>
    <dgm:cxn modelId="{C3CC38CE-DC2F-400A-9B7C-C806ACE93EAF}" srcId="{C2B0BC53-E054-4CCB-9171-C86720FC59DF}" destId="{BBCA29FE-DE0A-412F-B35D-1F73B7FA6DD7}" srcOrd="7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9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BE1871D2-1F76-4A99-BEDC-6C28595EBD29}" type="presParOf" srcId="{1F6D38BD-2110-42FB-B4C5-B34E9A64E923}" destId="{90856683-601C-410D-AFB2-CB3309964541}" srcOrd="4" destOrd="0" presId="urn:microsoft.com/office/officeart/2005/8/layout/vList2"/>
    <dgm:cxn modelId="{8F10B073-9164-495C-8891-5DDCC18510F6}" type="presParOf" srcId="{1F6D38BD-2110-42FB-B4C5-B34E9A64E923}" destId="{C4AF207B-FDCE-4B89-A36D-77837E811C9F}" srcOrd="5" destOrd="0" presId="urn:microsoft.com/office/officeart/2005/8/layout/vList2"/>
    <dgm:cxn modelId="{26C51488-0579-410C-807B-25188148E863}" type="presParOf" srcId="{1F6D38BD-2110-42FB-B4C5-B34E9A64E923}" destId="{F98FB22C-E1F7-48CE-84EF-E8A89142A6F9}" srcOrd="6" destOrd="0" presId="urn:microsoft.com/office/officeart/2005/8/layout/vList2"/>
    <dgm:cxn modelId="{63062E83-F613-46FE-846E-6364A30EA2CC}" type="presParOf" srcId="{1F6D38BD-2110-42FB-B4C5-B34E9A64E923}" destId="{81D343BA-0FC5-437B-BAD8-9301E6EC0425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8BB582F0-D4D1-4E8E-ACB5-CE3A481A3372}" type="presParOf" srcId="{1F6D38BD-2110-42FB-B4C5-B34E9A64E923}" destId="{E6481075-D244-4D1D-AFAB-EA2B1E9A04A7}" srcOrd="14" destOrd="0" presId="urn:microsoft.com/office/officeart/2005/8/layout/vList2"/>
    <dgm:cxn modelId="{116E0449-332D-487F-A021-EDA443E777EB}" type="presParOf" srcId="{1F6D38BD-2110-42FB-B4C5-B34E9A64E923}" destId="{26618A75-6CB7-40CE-9ABC-4C650CA056D5}" srcOrd="15" destOrd="0" presId="urn:microsoft.com/office/officeart/2005/8/layout/vList2"/>
    <dgm:cxn modelId="{A5BC2A26-76E0-484D-BA03-28FC4DFE0EF2}" type="presParOf" srcId="{1F6D38BD-2110-42FB-B4C5-B34E9A64E923}" destId="{62194439-271A-4CD3-985F-C25D442E1B7A}" srcOrd="16" destOrd="0" presId="urn:microsoft.com/office/officeart/2005/8/layout/vList2"/>
    <dgm:cxn modelId="{13A2589E-44D5-4C12-976F-09415259F68A}" type="presParOf" srcId="{1F6D38BD-2110-42FB-B4C5-B34E9A64E923}" destId="{65E014F4-6FA3-4C52-AA54-C766534B44C1}" srcOrd="17" destOrd="0" presId="urn:microsoft.com/office/officeart/2005/8/layout/vList2"/>
    <dgm:cxn modelId="{B5991E2A-A7C0-4781-AD81-69AE6BF4D2F5}" type="presParOf" srcId="{1F6D38BD-2110-42FB-B4C5-B34E9A64E923}" destId="{A403C302-889C-407C-BA8F-E75766823292}" srcOrd="18" destOrd="0" presId="urn:microsoft.com/office/officeart/2005/8/layout/vList2"/>
    <dgm:cxn modelId="{5F6B6882-9C8A-492F-9813-AB31B29E676F}" type="presParOf" srcId="{1F6D38BD-2110-42FB-B4C5-B34E9A64E923}" destId="{310B4B24-00B2-4495-997D-BEC935DAB7B3}" srcOrd="19" destOrd="0" presId="urn:microsoft.com/office/officeart/2005/8/layout/vList2"/>
    <dgm:cxn modelId="{3D7D973F-C59E-49E6-B150-A3B52AEF7C25}" type="presParOf" srcId="{1F6D38BD-2110-42FB-B4C5-B34E9A64E923}" destId="{2CBF23BB-5F69-473F-B3DB-8624D7473297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2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2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2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200" dirty="0"/>
            <a:t>Uva 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2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2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200" dirty="0"/>
            <a:t>cítricos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2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2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200" dirty="0"/>
            <a:t>oleaginosas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2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2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200" dirty="0" err="1"/>
            <a:t>Berries</a:t>
          </a:r>
          <a:endParaRPr lang="es-CL" sz="1200" dirty="0"/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2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2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200" dirty="0"/>
            <a:t>Manzana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2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200"/>
        </a:p>
      </dgm:t>
    </dgm:pt>
    <dgm:pt modelId="{B8FFD8E7-1FF2-4E0C-813B-BE2ED6E33155}">
      <dgm:prSet custT="1"/>
      <dgm:spPr/>
      <dgm:t>
        <a:bodyPr/>
        <a:lstStyle/>
        <a:p>
          <a:r>
            <a:rPr lang="es-CL" sz="1200" dirty="0"/>
            <a:t>Palta </a:t>
          </a:r>
        </a:p>
      </dgm:t>
    </dgm:pt>
    <dgm:pt modelId="{A0C05145-5782-49E7-B4F0-E6FDA26573E0}" type="parTrans" cxnId="{DACAF559-FBC9-43D1-A454-96C7145497EA}">
      <dgm:prSet custT="1"/>
      <dgm:spPr/>
      <dgm:t>
        <a:bodyPr/>
        <a:lstStyle/>
        <a:p>
          <a:endParaRPr lang="es-CL" sz="1200"/>
        </a:p>
      </dgm:t>
    </dgm:pt>
    <dgm:pt modelId="{30C18F6C-BD4A-47E9-BC9E-20487D9DA552}" type="sibTrans" cxnId="{DACAF559-FBC9-43D1-A454-96C7145497EA}">
      <dgm:prSet/>
      <dgm:spPr/>
      <dgm:t>
        <a:bodyPr/>
        <a:lstStyle/>
        <a:p>
          <a:endParaRPr lang="es-CL" sz="1200"/>
        </a:p>
      </dgm:t>
    </dgm:pt>
    <dgm:pt modelId="{BC648BFA-9692-4519-A203-F388CBF23C89}">
      <dgm:prSet custT="1"/>
      <dgm:spPr/>
      <dgm:t>
        <a:bodyPr/>
        <a:lstStyle/>
        <a:p>
          <a:r>
            <a:rPr lang="es-CL" sz="1200" dirty="0"/>
            <a:t>Otros</a:t>
          </a:r>
        </a:p>
      </dgm:t>
    </dgm:pt>
    <dgm:pt modelId="{04371490-4288-47B5-A846-E7D9D86C0D13}" type="parTrans" cxnId="{ABF9AD34-BCFF-476C-87AB-BFEFA0B57D09}">
      <dgm:prSet custT="1"/>
      <dgm:spPr/>
      <dgm:t>
        <a:bodyPr/>
        <a:lstStyle/>
        <a:p>
          <a:endParaRPr lang="es-CL" sz="1200"/>
        </a:p>
      </dgm:t>
    </dgm:pt>
    <dgm:pt modelId="{3B941542-1D8F-4E52-9FA4-BDEA2DCAEFD6}" type="sibTrans" cxnId="{ABF9AD34-BCFF-476C-87AB-BFEFA0B57D09}">
      <dgm:prSet/>
      <dgm:spPr/>
      <dgm:t>
        <a:bodyPr/>
        <a:lstStyle/>
        <a:p>
          <a:endParaRPr lang="es-CL" sz="1200"/>
        </a:p>
      </dgm:t>
    </dgm:pt>
    <dgm:pt modelId="{70D89EA7-1F8F-4850-B277-A0BA79B752AC}">
      <dgm:prSet/>
      <dgm:spPr/>
      <dgm:t>
        <a:bodyPr/>
        <a:lstStyle/>
        <a:p>
          <a:r>
            <a:rPr lang="es-CL" dirty="0"/>
            <a:t>Nogales, almendros, avellanos y otros</a:t>
          </a:r>
        </a:p>
      </dgm:t>
    </dgm:pt>
    <dgm:pt modelId="{E78790C4-F935-405C-92A8-8FF408DB06EF}" type="parTrans" cxnId="{7B94819A-4834-4FCB-8BB0-6E99615C6629}">
      <dgm:prSet/>
      <dgm:spPr/>
      <dgm:t>
        <a:bodyPr/>
        <a:lstStyle/>
        <a:p>
          <a:endParaRPr lang="es-CL"/>
        </a:p>
      </dgm:t>
    </dgm:pt>
    <dgm:pt modelId="{3CEDE72C-18C1-4FAA-90AC-2055F2669387}" type="sibTrans" cxnId="{7B94819A-4834-4FCB-8BB0-6E99615C6629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X="174580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8"/>
      <dgm:spPr/>
    </dgm:pt>
    <dgm:pt modelId="{83E6D794-298A-4193-8111-438F79F73324}" type="pres">
      <dgm:prSet presAssocID="{DF2D04A3-1A51-4403-9363-425E7566F573}" presName="connTx" presStyleLbl="parChTrans1D2" presStyleIdx="0" presStyleCnt="8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8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8"/>
      <dgm:spPr/>
    </dgm:pt>
    <dgm:pt modelId="{40855963-D762-4C5E-BFF0-1320D1447295}" type="pres">
      <dgm:prSet presAssocID="{8BADEE74-F158-41E3-86C6-2A4BD4DC5080}" presName="connTx" presStyleLbl="parChTrans1D2" presStyleIdx="1" presStyleCnt="8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8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8"/>
      <dgm:spPr/>
    </dgm:pt>
    <dgm:pt modelId="{0FF24784-ABAE-4D93-89F3-626DAEB6CFE4}" type="pres">
      <dgm:prSet presAssocID="{EAFF5255-B073-4D2A-8690-41CFF98DB9F1}" presName="connTx" presStyleLbl="parChTrans1D2" presStyleIdx="2" presStyleCnt="8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8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8"/>
      <dgm:spPr/>
    </dgm:pt>
    <dgm:pt modelId="{A5908447-C812-4D82-A627-180A5835D396}" type="pres">
      <dgm:prSet presAssocID="{7766DF0A-91E0-446B-B328-4B4D2E74E505}" presName="connTx" presStyleLbl="parChTrans1D2" presStyleIdx="3" presStyleCnt="8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8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8"/>
      <dgm:spPr/>
    </dgm:pt>
    <dgm:pt modelId="{4F96A71C-CD5B-425F-A928-85FC7D146A24}" type="pres">
      <dgm:prSet presAssocID="{7C432FB9-8C63-4252-92EE-0765D41D8F13}" presName="connTx" presStyleLbl="parChTrans1D2" presStyleIdx="4" presStyleCnt="8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8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FC5FC66F-5355-47A5-A4C8-E01633D40CB0}" type="pres">
      <dgm:prSet presAssocID="{A0C05145-5782-49E7-B4F0-E6FDA26573E0}" presName="conn2-1" presStyleLbl="parChTrans1D2" presStyleIdx="5" presStyleCnt="8"/>
      <dgm:spPr/>
    </dgm:pt>
    <dgm:pt modelId="{C5534D6E-D378-47B6-BC10-2DE95214194E}" type="pres">
      <dgm:prSet presAssocID="{A0C05145-5782-49E7-B4F0-E6FDA26573E0}" presName="connTx" presStyleLbl="parChTrans1D2" presStyleIdx="5" presStyleCnt="8"/>
      <dgm:spPr/>
    </dgm:pt>
    <dgm:pt modelId="{1AA9CB4A-9557-4153-AD1A-7869D2DD8565}" type="pres">
      <dgm:prSet presAssocID="{B8FFD8E7-1FF2-4E0C-813B-BE2ED6E33155}" presName="root2" presStyleCnt="0"/>
      <dgm:spPr/>
    </dgm:pt>
    <dgm:pt modelId="{A0DE780D-BF04-4AA1-99EA-05F1269807EE}" type="pres">
      <dgm:prSet presAssocID="{B8FFD8E7-1FF2-4E0C-813B-BE2ED6E33155}" presName="LevelTwoTextNode" presStyleLbl="node2" presStyleIdx="5" presStyleCnt="8">
        <dgm:presLayoutVars>
          <dgm:chPref val="3"/>
        </dgm:presLayoutVars>
      </dgm:prSet>
      <dgm:spPr/>
    </dgm:pt>
    <dgm:pt modelId="{711B1106-3C4E-4ED5-9FF5-BE275CECE617}" type="pres">
      <dgm:prSet presAssocID="{B8FFD8E7-1FF2-4E0C-813B-BE2ED6E33155}" presName="level3hierChild" presStyleCnt="0"/>
      <dgm:spPr/>
    </dgm:pt>
    <dgm:pt modelId="{46C127E0-1441-468F-B476-A80A44CE9629}" type="pres">
      <dgm:prSet presAssocID="{E78790C4-F935-405C-92A8-8FF408DB06EF}" presName="conn2-1" presStyleLbl="parChTrans1D2" presStyleIdx="6" presStyleCnt="8"/>
      <dgm:spPr/>
    </dgm:pt>
    <dgm:pt modelId="{147D0DD7-A20A-45A6-BA37-B038DA281350}" type="pres">
      <dgm:prSet presAssocID="{E78790C4-F935-405C-92A8-8FF408DB06EF}" presName="connTx" presStyleLbl="parChTrans1D2" presStyleIdx="6" presStyleCnt="8"/>
      <dgm:spPr/>
    </dgm:pt>
    <dgm:pt modelId="{52B81B3D-CAA5-4684-B2FD-9BBE1A2C3535}" type="pres">
      <dgm:prSet presAssocID="{70D89EA7-1F8F-4850-B277-A0BA79B752AC}" presName="root2" presStyleCnt="0"/>
      <dgm:spPr/>
    </dgm:pt>
    <dgm:pt modelId="{D789F915-3204-438C-AAC2-3340688DB652}" type="pres">
      <dgm:prSet presAssocID="{70D89EA7-1F8F-4850-B277-A0BA79B752AC}" presName="LevelTwoTextNode" presStyleLbl="node2" presStyleIdx="6" presStyleCnt="8">
        <dgm:presLayoutVars>
          <dgm:chPref val="3"/>
        </dgm:presLayoutVars>
      </dgm:prSet>
      <dgm:spPr/>
    </dgm:pt>
    <dgm:pt modelId="{FDEBACCE-6550-4396-87B4-B3BF394971A3}" type="pres">
      <dgm:prSet presAssocID="{70D89EA7-1F8F-4850-B277-A0BA79B752AC}" presName="level3hierChild" presStyleCnt="0"/>
      <dgm:spPr/>
    </dgm:pt>
    <dgm:pt modelId="{A3AB0E33-5FB8-4F81-AEFF-ED9DB10BFCBE}" type="pres">
      <dgm:prSet presAssocID="{04371490-4288-47B5-A846-E7D9D86C0D13}" presName="conn2-1" presStyleLbl="parChTrans1D2" presStyleIdx="7" presStyleCnt="8"/>
      <dgm:spPr/>
    </dgm:pt>
    <dgm:pt modelId="{715B5119-20F4-435A-A80E-19B654168406}" type="pres">
      <dgm:prSet presAssocID="{04371490-4288-47B5-A846-E7D9D86C0D13}" presName="connTx" presStyleLbl="parChTrans1D2" presStyleIdx="7" presStyleCnt="8"/>
      <dgm:spPr/>
    </dgm:pt>
    <dgm:pt modelId="{D2DCEA50-7CFD-4F47-8574-4BF32D74ADC3}" type="pres">
      <dgm:prSet presAssocID="{BC648BFA-9692-4519-A203-F388CBF23C89}" presName="root2" presStyleCnt="0"/>
      <dgm:spPr/>
    </dgm:pt>
    <dgm:pt modelId="{4617EDF5-8167-40C1-BF38-7DCBDD7E6D9C}" type="pres">
      <dgm:prSet presAssocID="{BC648BFA-9692-4519-A203-F388CBF23C89}" presName="LevelTwoTextNode" presStyleLbl="node2" presStyleIdx="7" presStyleCnt="8">
        <dgm:presLayoutVars>
          <dgm:chPref val="3"/>
        </dgm:presLayoutVars>
      </dgm:prSet>
      <dgm:spPr/>
    </dgm:pt>
    <dgm:pt modelId="{17DD812F-4A73-40B3-A035-61472FE6A842}" type="pres">
      <dgm:prSet presAssocID="{BC648BFA-9692-4519-A203-F388CBF23C89}" presName="level3hierChild" presStyleCnt="0"/>
      <dgm:spPr/>
    </dgm:pt>
  </dgm:ptLst>
  <dgm:cxnLst>
    <dgm:cxn modelId="{6A535B03-6A59-4D83-9262-0201F408B419}" type="presOf" srcId="{B8FFD8E7-1FF2-4E0C-813B-BE2ED6E33155}" destId="{A0DE780D-BF04-4AA1-99EA-05F1269807EE}" srcOrd="0" destOrd="0" presId="urn:microsoft.com/office/officeart/2005/8/layout/hierarchy2"/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ABF9AD34-BCFF-476C-87AB-BFEFA0B57D09}" srcId="{9559FC3F-CB95-4AE5-92F2-8B237BFB0A46}" destId="{BC648BFA-9692-4519-A203-F388CBF23C89}" srcOrd="7" destOrd="0" parTransId="{04371490-4288-47B5-A846-E7D9D86C0D13}" sibTransId="{3B941542-1D8F-4E52-9FA4-BDEA2DCAEFD6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233576C-E6F7-40AD-A0DC-9E34813CCDFF}" type="presOf" srcId="{04371490-4288-47B5-A846-E7D9D86C0D13}" destId="{715B5119-20F4-435A-A80E-19B654168406}" srcOrd="1" destOrd="0" presId="urn:microsoft.com/office/officeart/2005/8/layout/hierarchy2"/>
    <dgm:cxn modelId="{323A9751-35D1-492A-8337-AF860D25209A}" type="presOf" srcId="{E78790C4-F935-405C-92A8-8FF408DB06EF}" destId="{46C127E0-1441-468F-B476-A80A44CE9629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DACAF559-FBC9-43D1-A454-96C7145497EA}" srcId="{9559FC3F-CB95-4AE5-92F2-8B237BFB0A46}" destId="{B8FFD8E7-1FF2-4E0C-813B-BE2ED6E33155}" srcOrd="5" destOrd="0" parTransId="{A0C05145-5782-49E7-B4F0-E6FDA26573E0}" sibTransId="{30C18F6C-BD4A-47E9-BC9E-20487D9DA552}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493EF587-C651-49D8-AFD9-D1991E66104E}" type="presOf" srcId="{E78790C4-F935-405C-92A8-8FF408DB06EF}" destId="{147D0DD7-A20A-45A6-BA37-B038DA281350}" srcOrd="1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97D9FE98-31D6-4B3A-989A-ACEC949DFB89}" type="presOf" srcId="{A0C05145-5782-49E7-B4F0-E6FDA26573E0}" destId="{FC5FC66F-5355-47A5-A4C8-E01633D40CB0}" srcOrd="0" destOrd="0" presId="urn:microsoft.com/office/officeart/2005/8/layout/hierarchy2"/>
    <dgm:cxn modelId="{7B94819A-4834-4FCB-8BB0-6E99615C6629}" srcId="{9559FC3F-CB95-4AE5-92F2-8B237BFB0A46}" destId="{70D89EA7-1F8F-4850-B277-A0BA79B752AC}" srcOrd="6" destOrd="0" parTransId="{E78790C4-F935-405C-92A8-8FF408DB06EF}" sibTransId="{3CEDE72C-18C1-4FAA-90AC-2055F2669387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7FD8B4D7-45F5-4FB2-8E8F-1100C83BAF0A}" type="presOf" srcId="{04371490-4288-47B5-A846-E7D9D86C0D13}" destId="{A3AB0E33-5FB8-4F81-AEFF-ED9DB10BFCBE}" srcOrd="0" destOrd="0" presId="urn:microsoft.com/office/officeart/2005/8/layout/hierarchy2"/>
    <dgm:cxn modelId="{66C2ADD9-AAB4-465D-B123-A6940C42300C}" type="presOf" srcId="{A0C05145-5782-49E7-B4F0-E6FDA26573E0}" destId="{C5534D6E-D378-47B6-BC10-2DE95214194E}" srcOrd="1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9725B6F3-5BF6-47AA-A707-69252F7FDEE8}" type="presOf" srcId="{BC648BFA-9692-4519-A203-F388CBF23C89}" destId="{4617EDF5-8167-40C1-BF38-7DCBDD7E6D9C}" srcOrd="0" destOrd="0" presId="urn:microsoft.com/office/officeart/2005/8/layout/hierarchy2"/>
    <dgm:cxn modelId="{90CB7CFE-C0E7-4D31-9A7E-1F64A6FA8DD1}" type="presOf" srcId="{70D89EA7-1F8F-4850-B277-A0BA79B752AC}" destId="{D789F915-3204-438C-AAC2-3340688DB652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0B65D21E-EF69-439A-8269-6DCF85170E48}" type="presParOf" srcId="{3D0D457B-16C3-4A24-8AB3-06587AFDFCBB}" destId="{FC5FC66F-5355-47A5-A4C8-E01633D40CB0}" srcOrd="10" destOrd="0" presId="urn:microsoft.com/office/officeart/2005/8/layout/hierarchy2"/>
    <dgm:cxn modelId="{11FC7AD0-720D-4680-83B4-48343276ACB0}" type="presParOf" srcId="{FC5FC66F-5355-47A5-A4C8-E01633D40CB0}" destId="{C5534D6E-D378-47B6-BC10-2DE95214194E}" srcOrd="0" destOrd="0" presId="urn:microsoft.com/office/officeart/2005/8/layout/hierarchy2"/>
    <dgm:cxn modelId="{52F8EF02-C624-447A-ACF8-3587F92E3F8D}" type="presParOf" srcId="{3D0D457B-16C3-4A24-8AB3-06587AFDFCBB}" destId="{1AA9CB4A-9557-4153-AD1A-7869D2DD8565}" srcOrd="11" destOrd="0" presId="urn:microsoft.com/office/officeart/2005/8/layout/hierarchy2"/>
    <dgm:cxn modelId="{2C3CCEBD-798E-49A3-972F-EB64DE1EABC9}" type="presParOf" srcId="{1AA9CB4A-9557-4153-AD1A-7869D2DD8565}" destId="{A0DE780D-BF04-4AA1-99EA-05F1269807EE}" srcOrd="0" destOrd="0" presId="urn:microsoft.com/office/officeart/2005/8/layout/hierarchy2"/>
    <dgm:cxn modelId="{ED9803FA-2320-4941-9EF1-6B8B0208409E}" type="presParOf" srcId="{1AA9CB4A-9557-4153-AD1A-7869D2DD8565}" destId="{711B1106-3C4E-4ED5-9FF5-BE275CECE617}" srcOrd="1" destOrd="0" presId="urn:microsoft.com/office/officeart/2005/8/layout/hierarchy2"/>
    <dgm:cxn modelId="{3A758765-BCC6-4F89-9BAA-5F847D34EA24}" type="presParOf" srcId="{3D0D457B-16C3-4A24-8AB3-06587AFDFCBB}" destId="{46C127E0-1441-468F-B476-A80A44CE9629}" srcOrd="12" destOrd="0" presId="urn:microsoft.com/office/officeart/2005/8/layout/hierarchy2"/>
    <dgm:cxn modelId="{1B376854-ADBE-4F49-AFD5-BDC1A795C7BD}" type="presParOf" srcId="{46C127E0-1441-468F-B476-A80A44CE9629}" destId="{147D0DD7-A20A-45A6-BA37-B038DA281350}" srcOrd="0" destOrd="0" presId="urn:microsoft.com/office/officeart/2005/8/layout/hierarchy2"/>
    <dgm:cxn modelId="{C855EE6C-667A-46CB-A3BF-5C2C53EF78D0}" type="presParOf" srcId="{3D0D457B-16C3-4A24-8AB3-06587AFDFCBB}" destId="{52B81B3D-CAA5-4684-B2FD-9BBE1A2C3535}" srcOrd="13" destOrd="0" presId="urn:microsoft.com/office/officeart/2005/8/layout/hierarchy2"/>
    <dgm:cxn modelId="{7D5AEC01-7BE7-4CFC-B075-16B90C8DD194}" type="presParOf" srcId="{52B81B3D-CAA5-4684-B2FD-9BBE1A2C3535}" destId="{D789F915-3204-438C-AAC2-3340688DB652}" srcOrd="0" destOrd="0" presId="urn:microsoft.com/office/officeart/2005/8/layout/hierarchy2"/>
    <dgm:cxn modelId="{6343A9F2-4813-4668-8E96-12763540E62F}" type="presParOf" srcId="{52B81B3D-CAA5-4684-B2FD-9BBE1A2C3535}" destId="{FDEBACCE-6550-4396-87B4-B3BF394971A3}" srcOrd="1" destOrd="0" presId="urn:microsoft.com/office/officeart/2005/8/layout/hierarchy2"/>
    <dgm:cxn modelId="{04D9AA4F-F68E-4A77-8D2C-C60F7EDDFF8F}" type="presParOf" srcId="{3D0D457B-16C3-4A24-8AB3-06587AFDFCBB}" destId="{A3AB0E33-5FB8-4F81-AEFF-ED9DB10BFCBE}" srcOrd="14" destOrd="0" presId="urn:microsoft.com/office/officeart/2005/8/layout/hierarchy2"/>
    <dgm:cxn modelId="{FE680E62-AF5D-49DD-8115-3DCBB9D03E62}" type="presParOf" srcId="{A3AB0E33-5FB8-4F81-AEFF-ED9DB10BFCBE}" destId="{715B5119-20F4-435A-A80E-19B654168406}" srcOrd="0" destOrd="0" presId="urn:microsoft.com/office/officeart/2005/8/layout/hierarchy2"/>
    <dgm:cxn modelId="{46E73D1F-E40D-4641-990E-359679D69870}" type="presParOf" srcId="{3D0D457B-16C3-4A24-8AB3-06587AFDFCBB}" destId="{D2DCEA50-7CFD-4F47-8574-4BF32D74ADC3}" srcOrd="15" destOrd="0" presId="urn:microsoft.com/office/officeart/2005/8/layout/hierarchy2"/>
    <dgm:cxn modelId="{EECAEBF3-9E16-465D-8D49-477EE54A6C01}" type="presParOf" srcId="{D2DCEA50-7CFD-4F47-8574-4BF32D74ADC3}" destId="{4617EDF5-8167-40C1-BF38-7DCBDD7E6D9C}" srcOrd="0" destOrd="0" presId="urn:microsoft.com/office/officeart/2005/8/layout/hierarchy2"/>
    <dgm:cxn modelId="{BC2881C2-9641-4B58-A683-CA5171112DFA}" type="presParOf" srcId="{D2DCEA50-7CFD-4F47-8574-4BF32D74ADC3}" destId="{17DD812F-4A73-40B3-A035-61472FE6A842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frutales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frutales por especie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frutícolas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Evolución sistemas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Cereales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Legumbres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Tubérculos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Hortalizas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Industriales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5"/>
      <dgm:spPr/>
    </dgm:pt>
    <dgm:pt modelId="{83E6D794-298A-4193-8111-438F79F73324}" type="pres">
      <dgm:prSet presAssocID="{DF2D04A3-1A51-4403-9363-425E7566F573}" presName="connTx" presStyleLbl="parChTrans1D2" presStyleIdx="0" presStyleCnt="5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5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5"/>
      <dgm:spPr/>
    </dgm:pt>
    <dgm:pt modelId="{40855963-D762-4C5E-BFF0-1320D1447295}" type="pres">
      <dgm:prSet presAssocID="{8BADEE74-F158-41E3-86C6-2A4BD4DC5080}" presName="connTx" presStyleLbl="parChTrans1D2" presStyleIdx="1" presStyleCnt="5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5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5"/>
      <dgm:spPr/>
    </dgm:pt>
    <dgm:pt modelId="{0FF24784-ABAE-4D93-89F3-626DAEB6CFE4}" type="pres">
      <dgm:prSet presAssocID="{EAFF5255-B073-4D2A-8690-41CFF98DB9F1}" presName="connTx" presStyleLbl="parChTrans1D2" presStyleIdx="2" presStyleCnt="5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5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5"/>
      <dgm:spPr/>
    </dgm:pt>
    <dgm:pt modelId="{A5908447-C812-4D82-A627-180A5835D396}" type="pres">
      <dgm:prSet presAssocID="{7766DF0A-91E0-446B-B328-4B4D2E74E505}" presName="connTx" presStyleLbl="parChTrans1D2" presStyleIdx="3" presStyleCnt="5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5"/>
      <dgm:spPr/>
    </dgm:pt>
    <dgm:pt modelId="{4F96A71C-CD5B-425F-A928-85FC7D146A24}" type="pres">
      <dgm:prSet presAssocID="{7C432FB9-8C63-4252-92EE-0765D41D8F13}" presName="connTx" presStyleLbl="parChTrans1D2" presStyleIdx="4" presStyleCnt="5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5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cultivos anuales (especie)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 de cultivos anuales (especie)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cultivos anuales por categoría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Número y tipo de empresas vinculadas a cultivos anuales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14068" custLinFactNeighborX="331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 custLinFactNeighborX="-829" custLinFactNeighborY="-1584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D8AA3-2709-42B6-864E-9C7E995FCF2F}">
      <dsp:nvSpPr>
        <dsp:cNvPr id="0" name=""/>
        <dsp:cNvSpPr/>
      </dsp:nvSpPr>
      <dsp:spPr>
        <a:xfrm>
          <a:off x="137446" y="1265969"/>
          <a:ext cx="1253414" cy="6267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agrícolas </a:t>
          </a:r>
        </a:p>
      </dsp:txBody>
      <dsp:txXfrm>
        <a:off x="155802" y="1284325"/>
        <a:ext cx="1216702" cy="589995"/>
      </dsp:txXfrm>
    </dsp:sp>
    <dsp:sp modelId="{95E1A060-4F23-4A54-A275-3209B60BC85A}">
      <dsp:nvSpPr>
        <dsp:cNvPr id="0" name=""/>
        <dsp:cNvSpPr/>
      </dsp:nvSpPr>
      <dsp:spPr>
        <a:xfrm rot="17500715">
          <a:off x="962921" y="937327"/>
          <a:ext cx="135724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57245" y="113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607613" y="914767"/>
        <a:ext cx="67862" cy="67862"/>
      </dsp:txXfrm>
    </dsp:sp>
    <dsp:sp modelId="{C8016D7B-0984-4242-8261-75F096C862BC}">
      <dsp:nvSpPr>
        <dsp:cNvPr id="0" name=""/>
        <dsp:cNvSpPr/>
      </dsp:nvSpPr>
      <dsp:spPr>
        <a:xfrm>
          <a:off x="1892227" y="4720"/>
          <a:ext cx="1253414" cy="626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1910583" y="23076"/>
        <a:ext cx="1216702" cy="589995"/>
      </dsp:txXfrm>
    </dsp:sp>
    <dsp:sp modelId="{CECD7F7D-175F-409D-AB30-9DA296C292B4}">
      <dsp:nvSpPr>
        <dsp:cNvPr id="0" name=""/>
        <dsp:cNvSpPr/>
      </dsp:nvSpPr>
      <dsp:spPr>
        <a:xfrm>
          <a:off x="3145641" y="306703"/>
          <a:ext cx="50136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01365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83790" y="305540"/>
        <a:ext cx="25068" cy="25068"/>
      </dsp:txXfrm>
    </dsp:sp>
    <dsp:sp modelId="{71673E94-B497-482B-8346-B613D11A0496}">
      <dsp:nvSpPr>
        <dsp:cNvPr id="0" name=""/>
        <dsp:cNvSpPr/>
      </dsp:nvSpPr>
      <dsp:spPr>
        <a:xfrm>
          <a:off x="3647007" y="472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3665363" y="23076"/>
        <a:ext cx="3008759" cy="589995"/>
      </dsp:txXfrm>
    </dsp:sp>
    <dsp:sp modelId="{BBE65964-20BD-41D2-8B0E-63A815E81050}">
      <dsp:nvSpPr>
        <dsp:cNvPr id="0" name=""/>
        <dsp:cNvSpPr/>
      </dsp:nvSpPr>
      <dsp:spPr>
        <a:xfrm rot="4099285">
          <a:off x="962921" y="2198576"/>
          <a:ext cx="135724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57245" y="113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607613" y="2176015"/>
        <a:ext cx="67862" cy="67862"/>
      </dsp:txXfrm>
    </dsp:sp>
    <dsp:sp modelId="{577D06FE-9757-4245-84E4-5DCCB3A030CD}">
      <dsp:nvSpPr>
        <dsp:cNvPr id="0" name=""/>
        <dsp:cNvSpPr/>
      </dsp:nvSpPr>
      <dsp:spPr>
        <a:xfrm>
          <a:off x="1892227" y="2527217"/>
          <a:ext cx="1253414" cy="626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perennes</a:t>
          </a:r>
        </a:p>
      </dsp:txBody>
      <dsp:txXfrm>
        <a:off x="1910583" y="2545573"/>
        <a:ext cx="1216702" cy="589995"/>
      </dsp:txXfrm>
    </dsp:sp>
    <dsp:sp modelId="{C0861577-2A3F-4480-966B-8583780A4C01}">
      <dsp:nvSpPr>
        <dsp:cNvPr id="0" name=""/>
        <dsp:cNvSpPr/>
      </dsp:nvSpPr>
      <dsp:spPr>
        <a:xfrm rot="17132988">
          <a:off x="2461205" y="1928308"/>
          <a:ext cx="187023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70238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49568" y="1892923"/>
        <a:ext cx="93511" cy="93511"/>
      </dsp:txXfrm>
    </dsp:sp>
    <dsp:sp modelId="{2A6B76AA-E7A7-4C5A-A48A-E7209AACE291}">
      <dsp:nvSpPr>
        <dsp:cNvPr id="0" name=""/>
        <dsp:cNvSpPr/>
      </dsp:nvSpPr>
      <dsp:spPr>
        <a:xfrm>
          <a:off x="3647007" y="725434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Uva</a:t>
          </a:r>
        </a:p>
      </dsp:txBody>
      <dsp:txXfrm>
        <a:off x="3665363" y="743790"/>
        <a:ext cx="3008759" cy="589995"/>
      </dsp:txXfrm>
    </dsp:sp>
    <dsp:sp modelId="{FC6A441F-2B59-4166-A32C-ABB9EB81A287}">
      <dsp:nvSpPr>
        <dsp:cNvPr id="0" name=""/>
        <dsp:cNvSpPr/>
      </dsp:nvSpPr>
      <dsp:spPr>
        <a:xfrm rot="17692822">
          <a:off x="2800489" y="2288665"/>
          <a:ext cx="11916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16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66532" y="2270244"/>
        <a:ext cx="59583" cy="59583"/>
      </dsp:txXfrm>
    </dsp:sp>
    <dsp:sp modelId="{6612C349-650D-4C72-8992-9D38132E699A}">
      <dsp:nvSpPr>
        <dsp:cNvPr id="0" name=""/>
        <dsp:cNvSpPr/>
      </dsp:nvSpPr>
      <dsp:spPr>
        <a:xfrm>
          <a:off x="3647007" y="144614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</a:t>
          </a:r>
          <a:r>
            <a:rPr lang="es-CL" sz="1400" kern="1200" dirty="0" err="1"/>
            <a:t>Berries</a:t>
          </a:r>
          <a:r>
            <a:rPr lang="es-CL" sz="1400" kern="1200" dirty="0"/>
            <a:t> </a:t>
          </a:r>
        </a:p>
      </dsp:txBody>
      <dsp:txXfrm>
        <a:off x="3665363" y="1464503"/>
        <a:ext cx="3008759" cy="589995"/>
      </dsp:txXfrm>
    </dsp:sp>
    <dsp:sp modelId="{9D208D27-F6AA-46A3-81A0-99ACBE46F2D1}">
      <dsp:nvSpPr>
        <dsp:cNvPr id="0" name=""/>
        <dsp:cNvSpPr/>
      </dsp:nvSpPr>
      <dsp:spPr>
        <a:xfrm rot="19457599">
          <a:off x="3087607" y="2649022"/>
          <a:ext cx="61743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617433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80888" y="2644956"/>
        <a:ext cx="30871" cy="30871"/>
      </dsp:txXfrm>
    </dsp:sp>
    <dsp:sp modelId="{4FFB9BF9-5362-41EA-A872-2D36E43717DC}">
      <dsp:nvSpPr>
        <dsp:cNvPr id="0" name=""/>
        <dsp:cNvSpPr/>
      </dsp:nvSpPr>
      <dsp:spPr>
        <a:xfrm>
          <a:off x="3647007" y="216686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frutos secos</a:t>
          </a:r>
        </a:p>
      </dsp:txBody>
      <dsp:txXfrm>
        <a:off x="3665363" y="2185216"/>
        <a:ext cx="3008759" cy="589995"/>
      </dsp:txXfrm>
    </dsp:sp>
    <dsp:sp modelId="{886722FE-AD28-4C7D-83C1-C1E05AC03DAB}">
      <dsp:nvSpPr>
        <dsp:cNvPr id="0" name=""/>
        <dsp:cNvSpPr/>
      </dsp:nvSpPr>
      <dsp:spPr>
        <a:xfrm rot="2089129">
          <a:off x="3093186" y="2996490"/>
          <a:ext cx="5859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859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71522" y="2993211"/>
        <a:ext cx="29298" cy="29298"/>
      </dsp:txXfrm>
    </dsp:sp>
    <dsp:sp modelId="{8B144108-8AD2-4E92-8BCC-C0EFF7644294}">
      <dsp:nvSpPr>
        <dsp:cNvPr id="0" name=""/>
        <dsp:cNvSpPr/>
      </dsp:nvSpPr>
      <dsp:spPr>
        <a:xfrm>
          <a:off x="3626702" y="286179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cítricos</a:t>
          </a:r>
        </a:p>
      </dsp:txBody>
      <dsp:txXfrm>
        <a:off x="3645058" y="2880153"/>
        <a:ext cx="3008759" cy="589995"/>
      </dsp:txXfrm>
    </dsp:sp>
    <dsp:sp modelId="{18D6AE50-D2CB-4548-BF2A-838CDFADED47}">
      <dsp:nvSpPr>
        <dsp:cNvPr id="0" name=""/>
        <dsp:cNvSpPr/>
      </dsp:nvSpPr>
      <dsp:spPr>
        <a:xfrm rot="3907178">
          <a:off x="2800489" y="3369735"/>
          <a:ext cx="11916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16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66532" y="3351314"/>
        <a:ext cx="59583" cy="59583"/>
      </dsp:txXfrm>
    </dsp:sp>
    <dsp:sp modelId="{DB9FEAD8-CD6A-46AA-BF19-C9975F25C518}">
      <dsp:nvSpPr>
        <dsp:cNvPr id="0" name=""/>
        <dsp:cNvSpPr/>
      </dsp:nvSpPr>
      <dsp:spPr>
        <a:xfrm>
          <a:off x="3647007" y="360828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oleaginosos</a:t>
          </a:r>
        </a:p>
      </dsp:txBody>
      <dsp:txXfrm>
        <a:off x="3665363" y="3626643"/>
        <a:ext cx="3008759" cy="589995"/>
      </dsp:txXfrm>
    </dsp:sp>
    <dsp:sp modelId="{B455AE4C-70CC-4AC3-8DEA-2413189298E1}">
      <dsp:nvSpPr>
        <dsp:cNvPr id="0" name=""/>
        <dsp:cNvSpPr/>
      </dsp:nvSpPr>
      <dsp:spPr>
        <a:xfrm rot="4467012">
          <a:off x="2461205" y="3730092"/>
          <a:ext cx="187023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70238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49568" y="3694706"/>
        <a:ext cx="93511" cy="93511"/>
      </dsp:txXfrm>
    </dsp:sp>
    <dsp:sp modelId="{052D9C2E-5F25-4CC1-9DAC-452959A07572}">
      <dsp:nvSpPr>
        <dsp:cNvPr id="0" name=""/>
        <dsp:cNvSpPr/>
      </dsp:nvSpPr>
      <dsp:spPr>
        <a:xfrm>
          <a:off x="3647007" y="432900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manzanas</a:t>
          </a:r>
        </a:p>
      </dsp:txBody>
      <dsp:txXfrm>
        <a:off x="3665363" y="4347356"/>
        <a:ext cx="3008759" cy="5899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83813"/>
          <a:ext cx="2707640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9191" y="103004"/>
        <a:ext cx="2669258" cy="354738"/>
      </dsp:txXfrm>
    </dsp:sp>
    <dsp:sp modelId="{F438BDA4-7378-4579-9F34-A34766A6A49D}">
      <dsp:nvSpPr>
        <dsp:cNvPr id="0" name=""/>
        <dsp:cNvSpPr/>
      </dsp:nvSpPr>
      <dsp:spPr>
        <a:xfrm>
          <a:off x="0" y="529360"/>
          <a:ext cx="2707640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</a:t>
          </a:r>
        </a:p>
      </dsp:txBody>
      <dsp:txXfrm>
        <a:off x="19191" y="548551"/>
        <a:ext cx="2669258" cy="354738"/>
      </dsp:txXfrm>
    </dsp:sp>
    <dsp:sp modelId="{F98FB22C-E1F7-48CE-84EF-E8A89142A6F9}">
      <dsp:nvSpPr>
        <dsp:cNvPr id="0" name=""/>
        <dsp:cNvSpPr/>
      </dsp:nvSpPr>
      <dsp:spPr>
        <a:xfrm>
          <a:off x="0" y="982960"/>
          <a:ext cx="2707640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</a:t>
          </a:r>
        </a:p>
      </dsp:txBody>
      <dsp:txXfrm>
        <a:off x="19191" y="1002151"/>
        <a:ext cx="2669258" cy="354738"/>
      </dsp:txXfrm>
    </dsp:sp>
    <dsp:sp modelId="{679AFE80-4202-474F-B469-D1D6E761A67A}">
      <dsp:nvSpPr>
        <dsp:cNvPr id="0" name=""/>
        <dsp:cNvSpPr/>
      </dsp:nvSpPr>
      <dsp:spPr>
        <a:xfrm>
          <a:off x="0" y="1419599"/>
          <a:ext cx="2707640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9191" y="1438790"/>
        <a:ext cx="2669258" cy="354738"/>
      </dsp:txXfrm>
    </dsp:sp>
    <dsp:sp modelId="{70CD446C-BE44-44E3-B882-1B82565D2144}">
      <dsp:nvSpPr>
        <dsp:cNvPr id="0" name=""/>
        <dsp:cNvSpPr/>
      </dsp:nvSpPr>
      <dsp:spPr>
        <a:xfrm>
          <a:off x="0" y="1890160"/>
          <a:ext cx="2707640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9191" y="1909351"/>
        <a:ext cx="2669258" cy="354738"/>
      </dsp:txXfrm>
    </dsp:sp>
    <dsp:sp modelId="{0F97E74E-43EA-4A27-B573-7D1D516A1A50}">
      <dsp:nvSpPr>
        <dsp:cNvPr id="0" name=""/>
        <dsp:cNvSpPr/>
      </dsp:nvSpPr>
      <dsp:spPr>
        <a:xfrm>
          <a:off x="0" y="2343760"/>
          <a:ext cx="2707640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 </a:t>
          </a:r>
        </a:p>
      </dsp:txBody>
      <dsp:txXfrm>
        <a:off x="19191" y="2362951"/>
        <a:ext cx="2669258" cy="354738"/>
      </dsp:txXfrm>
    </dsp:sp>
    <dsp:sp modelId="{E6481075-D244-4D1D-AFAB-EA2B1E9A04A7}">
      <dsp:nvSpPr>
        <dsp:cNvPr id="0" name=""/>
        <dsp:cNvSpPr/>
      </dsp:nvSpPr>
      <dsp:spPr>
        <a:xfrm>
          <a:off x="0" y="2797361"/>
          <a:ext cx="2707640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Empleo</a:t>
          </a:r>
        </a:p>
      </dsp:txBody>
      <dsp:txXfrm>
        <a:off x="19191" y="2816552"/>
        <a:ext cx="2669258" cy="354738"/>
      </dsp:txXfrm>
    </dsp:sp>
    <dsp:sp modelId="{62194439-271A-4CD3-985F-C25D442E1B7A}">
      <dsp:nvSpPr>
        <dsp:cNvPr id="0" name=""/>
        <dsp:cNvSpPr/>
      </dsp:nvSpPr>
      <dsp:spPr>
        <a:xfrm>
          <a:off x="0" y="3250960"/>
          <a:ext cx="2707640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9191" y="3270151"/>
        <a:ext cx="2669258" cy="354738"/>
      </dsp:txXfrm>
    </dsp:sp>
    <dsp:sp modelId="{A403C302-889C-407C-BA8F-E75766823292}">
      <dsp:nvSpPr>
        <dsp:cNvPr id="0" name=""/>
        <dsp:cNvSpPr/>
      </dsp:nvSpPr>
      <dsp:spPr>
        <a:xfrm>
          <a:off x="0" y="3704561"/>
          <a:ext cx="2707640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9191" y="3723752"/>
        <a:ext cx="2669258" cy="3547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736450" y="1940559"/>
          <a:ext cx="1843142" cy="46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750001" y="1954110"/>
        <a:ext cx="1816040" cy="435572"/>
      </dsp:txXfrm>
    </dsp:sp>
    <dsp:sp modelId="{CF7BC084-5F8A-4D85-9A5B-29B266A9FCD5}">
      <dsp:nvSpPr>
        <dsp:cNvPr id="0" name=""/>
        <dsp:cNvSpPr/>
      </dsp:nvSpPr>
      <dsp:spPr>
        <a:xfrm rot="17467906">
          <a:off x="1925714" y="1199054"/>
          <a:ext cx="2045015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45015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897096" y="1167023"/>
        <a:ext cx="102250" cy="102250"/>
      </dsp:txXfrm>
    </dsp:sp>
    <dsp:sp modelId="{6FDF3825-DFC3-42E2-A070-47EB13C4C856}">
      <dsp:nvSpPr>
        <dsp:cNvPr id="0" name=""/>
        <dsp:cNvSpPr/>
      </dsp:nvSpPr>
      <dsp:spPr>
        <a:xfrm>
          <a:off x="3316850" y="582"/>
          <a:ext cx="1843142" cy="527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Trigo</a:t>
          </a:r>
        </a:p>
      </dsp:txBody>
      <dsp:txXfrm>
        <a:off x="3332304" y="16036"/>
        <a:ext cx="1812234" cy="496728"/>
      </dsp:txXfrm>
    </dsp:sp>
    <dsp:sp modelId="{22DCDCED-AF9C-4700-9855-7A11673BCF2A}">
      <dsp:nvSpPr>
        <dsp:cNvPr id="0" name=""/>
        <dsp:cNvSpPr/>
      </dsp:nvSpPr>
      <dsp:spPr>
        <a:xfrm rot="18067147">
          <a:off x="2234957" y="1542180"/>
          <a:ext cx="1426528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426528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2558" y="1525611"/>
        <a:ext cx="71326" cy="71326"/>
      </dsp:txXfrm>
    </dsp:sp>
    <dsp:sp modelId="{5CC9B7B5-689F-4CEE-A9FC-69CBAFC3DD34}">
      <dsp:nvSpPr>
        <dsp:cNvPr id="0" name=""/>
        <dsp:cNvSpPr/>
      </dsp:nvSpPr>
      <dsp:spPr>
        <a:xfrm>
          <a:off x="3316850" y="666454"/>
          <a:ext cx="1843142" cy="568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Avena </a:t>
          </a:r>
        </a:p>
      </dsp:txBody>
      <dsp:txXfrm>
        <a:off x="3333498" y="683102"/>
        <a:ext cx="1809846" cy="535101"/>
      </dsp:txXfrm>
    </dsp:sp>
    <dsp:sp modelId="{87319E38-DA3B-4532-B37F-EB2E3C0BAA3D}">
      <dsp:nvSpPr>
        <dsp:cNvPr id="0" name=""/>
        <dsp:cNvSpPr/>
      </dsp:nvSpPr>
      <dsp:spPr>
        <a:xfrm rot="19469728">
          <a:off x="2495400" y="1889818"/>
          <a:ext cx="905643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905643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5580" y="1886271"/>
        <a:ext cx="45282" cy="45282"/>
      </dsp:txXfrm>
    </dsp:sp>
    <dsp:sp modelId="{0B0B0160-2517-4531-89BB-20C1BFC9BDBB}">
      <dsp:nvSpPr>
        <dsp:cNvPr id="0" name=""/>
        <dsp:cNvSpPr/>
      </dsp:nvSpPr>
      <dsp:spPr>
        <a:xfrm>
          <a:off x="3316850" y="1373087"/>
          <a:ext cx="1843142" cy="54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Maíz </a:t>
          </a:r>
        </a:p>
      </dsp:txBody>
      <dsp:txXfrm>
        <a:off x="3332832" y="1389069"/>
        <a:ext cx="1811178" cy="513716"/>
      </dsp:txXfrm>
    </dsp:sp>
    <dsp:sp modelId="{C21B89BE-3F7B-4FED-AC37-E7F467E19B54}">
      <dsp:nvSpPr>
        <dsp:cNvPr id="0" name=""/>
        <dsp:cNvSpPr/>
      </dsp:nvSpPr>
      <dsp:spPr>
        <a:xfrm rot="611635">
          <a:off x="2573681" y="2219088"/>
          <a:ext cx="74908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74908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9494" y="2219455"/>
        <a:ext cx="37454" cy="37454"/>
      </dsp:txXfrm>
    </dsp:sp>
    <dsp:sp modelId="{8932E7FE-DFFE-4675-A160-E7C105689839}">
      <dsp:nvSpPr>
        <dsp:cNvPr id="0" name=""/>
        <dsp:cNvSpPr/>
      </dsp:nvSpPr>
      <dsp:spPr>
        <a:xfrm>
          <a:off x="3316850" y="2057004"/>
          <a:ext cx="1843142" cy="494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Cebada</a:t>
          </a:r>
        </a:p>
      </dsp:txBody>
      <dsp:txXfrm>
        <a:off x="3331346" y="2071500"/>
        <a:ext cx="1814150" cy="465937"/>
      </dsp:txXfrm>
    </dsp:sp>
    <dsp:sp modelId="{A6275670-E658-4666-8254-F199FB48C3B4}">
      <dsp:nvSpPr>
        <dsp:cNvPr id="0" name=""/>
        <dsp:cNvSpPr/>
      </dsp:nvSpPr>
      <dsp:spPr>
        <a:xfrm rot="2690607">
          <a:off x="2428321" y="2519421"/>
          <a:ext cx="103980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03980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2226" y="2512520"/>
        <a:ext cx="51990" cy="51990"/>
      </dsp:txXfrm>
    </dsp:sp>
    <dsp:sp modelId="{6A3E0A71-95F3-45ED-95AC-CD9A9BA7959D}">
      <dsp:nvSpPr>
        <dsp:cNvPr id="0" name=""/>
        <dsp:cNvSpPr/>
      </dsp:nvSpPr>
      <dsp:spPr>
        <a:xfrm>
          <a:off x="3316850" y="2690169"/>
          <a:ext cx="1843142" cy="42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Arroz</a:t>
          </a:r>
        </a:p>
      </dsp:txBody>
      <dsp:txXfrm>
        <a:off x="3329442" y="2702761"/>
        <a:ext cx="1817958" cy="404747"/>
      </dsp:txXfrm>
    </dsp:sp>
    <dsp:sp modelId="{40CD13C5-158C-4F97-85DE-C97004A5434D}">
      <dsp:nvSpPr>
        <dsp:cNvPr id="0" name=""/>
        <dsp:cNvSpPr/>
      </dsp:nvSpPr>
      <dsp:spPr>
        <a:xfrm rot="3693918">
          <a:off x="2174047" y="2833580"/>
          <a:ext cx="1548349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548349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909513" y="2813966"/>
        <a:ext cx="77417" cy="77417"/>
      </dsp:txXfrm>
    </dsp:sp>
    <dsp:sp modelId="{34E43937-20D9-4ED1-B27F-2538A5652BFA}">
      <dsp:nvSpPr>
        <dsp:cNvPr id="0" name=""/>
        <dsp:cNvSpPr/>
      </dsp:nvSpPr>
      <dsp:spPr>
        <a:xfrm>
          <a:off x="3316850" y="3258336"/>
          <a:ext cx="1843142" cy="55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Triticale</a:t>
          </a:r>
          <a:endParaRPr lang="es-CL" sz="1400" kern="1200" dirty="0"/>
        </a:p>
      </dsp:txBody>
      <dsp:txXfrm>
        <a:off x="3332966" y="3274452"/>
        <a:ext cx="1810910" cy="518001"/>
      </dsp:txXfrm>
    </dsp:sp>
    <dsp:sp modelId="{1E20C7B6-9225-4CE7-B3CF-66ED628F70D8}">
      <dsp:nvSpPr>
        <dsp:cNvPr id="0" name=""/>
        <dsp:cNvSpPr/>
      </dsp:nvSpPr>
      <dsp:spPr>
        <a:xfrm rot="4090217">
          <a:off x="1939836" y="3098246"/>
          <a:ext cx="2036952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36952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907389" y="3066417"/>
        <a:ext cx="101847" cy="101847"/>
      </dsp:txXfrm>
    </dsp:sp>
    <dsp:sp modelId="{4DCA1126-49B6-4E67-91EC-788272144C6B}">
      <dsp:nvSpPr>
        <dsp:cNvPr id="0" name=""/>
        <dsp:cNvSpPr/>
      </dsp:nvSpPr>
      <dsp:spPr>
        <a:xfrm>
          <a:off x="3337032" y="3864583"/>
          <a:ext cx="1843142" cy="396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Otros cereales</a:t>
          </a:r>
        </a:p>
      </dsp:txBody>
      <dsp:txXfrm>
        <a:off x="3348642" y="3876193"/>
        <a:ext cx="1819922" cy="3731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329"/>
          <a:ext cx="4648200" cy="531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cereales (especie y variedad) por región</a:t>
          </a:r>
        </a:p>
      </dsp:txBody>
      <dsp:txXfrm>
        <a:off x="25943" y="27272"/>
        <a:ext cx="4596314" cy="479554"/>
      </dsp:txXfrm>
    </dsp:sp>
    <dsp:sp modelId="{F438BDA4-7378-4579-9F34-A34766A6A49D}">
      <dsp:nvSpPr>
        <dsp:cNvPr id="0" name=""/>
        <dsp:cNvSpPr/>
      </dsp:nvSpPr>
      <dsp:spPr>
        <a:xfrm>
          <a:off x="0" y="546649"/>
          <a:ext cx="4648200" cy="53144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anuales (especie y variedad) por región</a:t>
          </a:r>
        </a:p>
      </dsp:txBody>
      <dsp:txXfrm>
        <a:off x="25943" y="572592"/>
        <a:ext cx="4596314" cy="479554"/>
      </dsp:txXfrm>
    </dsp:sp>
    <dsp:sp modelId="{F98FB22C-E1F7-48CE-84EF-E8A89142A6F9}">
      <dsp:nvSpPr>
        <dsp:cNvPr id="0" name=""/>
        <dsp:cNvSpPr/>
      </dsp:nvSpPr>
      <dsp:spPr>
        <a:xfrm>
          <a:off x="0" y="1091969"/>
          <a:ext cx="4648200" cy="53144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5943" y="1117912"/>
        <a:ext cx="4596314" cy="479554"/>
      </dsp:txXfrm>
    </dsp:sp>
    <dsp:sp modelId="{679AFE80-4202-474F-B469-D1D6E761A67A}">
      <dsp:nvSpPr>
        <dsp:cNvPr id="0" name=""/>
        <dsp:cNvSpPr/>
      </dsp:nvSpPr>
      <dsp:spPr>
        <a:xfrm>
          <a:off x="0" y="1633396"/>
          <a:ext cx="4648200" cy="53144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5943" y="1659339"/>
        <a:ext cx="4596314" cy="479554"/>
      </dsp:txXfrm>
    </dsp:sp>
    <dsp:sp modelId="{70CD446C-BE44-44E3-B882-1B82565D2144}">
      <dsp:nvSpPr>
        <dsp:cNvPr id="0" name=""/>
        <dsp:cNvSpPr/>
      </dsp:nvSpPr>
      <dsp:spPr>
        <a:xfrm>
          <a:off x="0" y="2182608"/>
          <a:ext cx="4648200" cy="53144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por región </a:t>
          </a:r>
        </a:p>
      </dsp:txBody>
      <dsp:txXfrm>
        <a:off x="25943" y="2208551"/>
        <a:ext cx="4596314" cy="479554"/>
      </dsp:txXfrm>
    </dsp:sp>
    <dsp:sp modelId="{0F97E74E-43EA-4A27-B573-7D1D516A1A50}">
      <dsp:nvSpPr>
        <dsp:cNvPr id="0" name=""/>
        <dsp:cNvSpPr/>
      </dsp:nvSpPr>
      <dsp:spPr>
        <a:xfrm>
          <a:off x="0" y="2727928"/>
          <a:ext cx="4648200" cy="53144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 por especie y comuna</a:t>
          </a:r>
        </a:p>
      </dsp:txBody>
      <dsp:txXfrm>
        <a:off x="25943" y="2753871"/>
        <a:ext cx="4596314" cy="479554"/>
      </dsp:txXfrm>
    </dsp:sp>
    <dsp:sp modelId="{E6481075-D244-4D1D-AFAB-EA2B1E9A04A7}">
      <dsp:nvSpPr>
        <dsp:cNvPr id="0" name=""/>
        <dsp:cNvSpPr/>
      </dsp:nvSpPr>
      <dsp:spPr>
        <a:xfrm>
          <a:off x="0" y="3273248"/>
          <a:ext cx="4648200" cy="53144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5943" y="3299191"/>
        <a:ext cx="4596314" cy="479554"/>
      </dsp:txXfrm>
    </dsp:sp>
    <dsp:sp modelId="{62194439-271A-4CD3-985F-C25D442E1B7A}">
      <dsp:nvSpPr>
        <dsp:cNvPr id="0" name=""/>
        <dsp:cNvSpPr/>
      </dsp:nvSpPr>
      <dsp:spPr>
        <a:xfrm>
          <a:off x="0" y="3818568"/>
          <a:ext cx="4648200" cy="5314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 por región</a:t>
          </a:r>
        </a:p>
      </dsp:txBody>
      <dsp:txXfrm>
        <a:off x="25943" y="3844511"/>
        <a:ext cx="4596314" cy="4795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20104" y="20104"/>
        <a:ext cx="2667432" cy="371632"/>
      </dsp:txXfrm>
    </dsp:sp>
    <dsp:sp modelId="{F438BDA4-7378-4579-9F34-A34766A6A49D}">
      <dsp:nvSpPr>
        <dsp:cNvPr id="0" name=""/>
        <dsp:cNvSpPr/>
      </dsp:nvSpPr>
      <dsp:spPr>
        <a:xfrm>
          <a:off x="0" y="544148"/>
          <a:ext cx="2707640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0104" y="564252"/>
        <a:ext cx="2667432" cy="371632"/>
      </dsp:txXfrm>
    </dsp:sp>
    <dsp:sp modelId="{F98FB22C-E1F7-48CE-84EF-E8A89142A6F9}">
      <dsp:nvSpPr>
        <dsp:cNvPr id="0" name=""/>
        <dsp:cNvSpPr/>
      </dsp:nvSpPr>
      <dsp:spPr>
        <a:xfrm>
          <a:off x="0" y="1019348"/>
          <a:ext cx="2707640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20104" y="1039452"/>
        <a:ext cx="2667432" cy="371632"/>
      </dsp:txXfrm>
    </dsp:sp>
    <dsp:sp modelId="{679AFE80-4202-474F-B469-D1D6E761A67A}">
      <dsp:nvSpPr>
        <dsp:cNvPr id="0" name=""/>
        <dsp:cNvSpPr/>
      </dsp:nvSpPr>
      <dsp:spPr>
        <a:xfrm>
          <a:off x="0" y="1476780"/>
          <a:ext cx="2707640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20104" y="1496884"/>
        <a:ext cx="2667432" cy="371632"/>
      </dsp:txXfrm>
    </dsp:sp>
    <dsp:sp modelId="{70CD446C-BE44-44E3-B882-1B82565D2144}">
      <dsp:nvSpPr>
        <dsp:cNvPr id="0" name=""/>
        <dsp:cNvSpPr/>
      </dsp:nvSpPr>
      <dsp:spPr>
        <a:xfrm>
          <a:off x="0" y="1969749"/>
          <a:ext cx="2707640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20104" y="1989853"/>
        <a:ext cx="2667432" cy="371632"/>
      </dsp:txXfrm>
    </dsp:sp>
    <dsp:sp modelId="{0F97E74E-43EA-4A27-B573-7D1D516A1A50}">
      <dsp:nvSpPr>
        <dsp:cNvPr id="0" name=""/>
        <dsp:cNvSpPr/>
      </dsp:nvSpPr>
      <dsp:spPr>
        <a:xfrm>
          <a:off x="0" y="2444949"/>
          <a:ext cx="2707640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20104" y="2465053"/>
        <a:ext cx="2667432" cy="371632"/>
      </dsp:txXfrm>
    </dsp:sp>
    <dsp:sp modelId="{E6481075-D244-4D1D-AFAB-EA2B1E9A04A7}">
      <dsp:nvSpPr>
        <dsp:cNvPr id="0" name=""/>
        <dsp:cNvSpPr/>
      </dsp:nvSpPr>
      <dsp:spPr>
        <a:xfrm>
          <a:off x="0" y="2920149"/>
          <a:ext cx="2707640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20104" y="2940253"/>
        <a:ext cx="2667432" cy="371632"/>
      </dsp:txXfrm>
    </dsp:sp>
    <dsp:sp modelId="{62194439-271A-4CD3-985F-C25D442E1B7A}">
      <dsp:nvSpPr>
        <dsp:cNvPr id="0" name=""/>
        <dsp:cNvSpPr/>
      </dsp:nvSpPr>
      <dsp:spPr>
        <a:xfrm>
          <a:off x="0" y="3395349"/>
          <a:ext cx="2707640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0104" y="3415453"/>
        <a:ext cx="2667432" cy="371632"/>
      </dsp:txXfrm>
    </dsp:sp>
    <dsp:sp modelId="{A403C302-889C-407C-BA8F-E75766823292}">
      <dsp:nvSpPr>
        <dsp:cNvPr id="0" name=""/>
        <dsp:cNvSpPr/>
      </dsp:nvSpPr>
      <dsp:spPr>
        <a:xfrm>
          <a:off x="0" y="3870549"/>
          <a:ext cx="2707640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0104" y="3890653"/>
        <a:ext cx="2667432" cy="3716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890" y="1863624"/>
          <a:ext cx="2456109" cy="6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Vitis</a:t>
          </a:r>
          <a:r>
            <a:rPr lang="es-CL" sz="1400" kern="1200" dirty="0"/>
            <a:t> vinífera (Uva)</a:t>
          </a:r>
        </a:p>
      </dsp:txBody>
      <dsp:txXfrm>
        <a:off x="18948" y="1881682"/>
        <a:ext cx="2419993" cy="580428"/>
      </dsp:txXfrm>
    </dsp:sp>
    <dsp:sp modelId="{CF7BC084-5F8A-4D85-9A5B-29B266A9FCD5}">
      <dsp:nvSpPr>
        <dsp:cNvPr id="0" name=""/>
        <dsp:cNvSpPr/>
      </dsp:nvSpPr>
      <dsp:spPr>
        <a:xfrm rot="19000719">
          <a:off x="2273018" y="1683202"/>
          <a:ext cx="135040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5040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461" y="1674886"/>
        <a:ext cx="67520" cy="67520"/>
      </dsp:txXfrm>
    </dsp:sp>
    <dsp:sp modelId="{6FDF3825-DFC3-42E2-A070-47EB13C4C856}">
      <dsp:nvSpPr>
        <dsp:cNvPr id="0" name=""/>
        <dsp:cNvSpPr/>
      </dsp:nvSpPr>
      <dsp:spPr>
        <a:xfrm>
          <a:off x="3439443" y="893841"/>
          <a:ext cx="2456109" cy="703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de mesa</a:t>
          </a:r>
        </a:p>
      </dsp:txBody>
      <dsp:txXfrm>
        <a:off x="3460036" y="914434"/>
        <a:ext cx="2414923" cy="661924"/>
      </dsp:txXfrm>
    </dsp:sp>
    <dsp:sp modelId="{22DCDCED-AF9C-4700-9855-7A11673BCF2A}">
      <dsp:nvSpPr>
        <dsp:cNvPr id="0" name=""/>
        <dsp:cNvSpPr/>
      </dsp:nvSpPr>
      <dsp:spPr>
        <a:xfrm rot="21557933">
          <a:off x="2456963" y="2140440"/>
          <a:ext cx="982517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982517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3659" y="2141322"/>
        <a:ext cx="49125" cy="49125"/>
      </dsp:txXfrm>
    </dsp:sp>
    <dsp:sp modelId="{5CC9B7B5-689F-4CEE-A9FC-69CBAFC3DD34}">
      <dsp:nvSpPr>
        <dsp:cNvPr id="0" name=""/>
        <dsp:cNvSpPr/>
      </dsp:nvSpPr>
      <dsp:spPr>
        <a:xfrm>
          <a:off x="3439443" y="1781160"/>
          <a:ext cx="2456109" cy="757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vinífera </a:t>
          </a:r>
        </a:p>
      </dsp:txBody>
      <dsp:txXfrm>
        <a:off x="3461627" y="1803344"/>
        <a:ext cx="2411741" cy="713059"/>
      </dsp:txXfrm>
    </dsp:sp>
    <dsp:sp modelId="{87319E38-DA3B-4532-B37F-EB2E3C0BAA3D}">
      <dsp:nvSpPr>
        <dsp:cNvPr id="0" name=""/>
        <dsp:cNvSpPr/>
      </dsp:nvSpPr>
      <dsp:spPr>
        <a:xfrm rot="2576878">
          <a:off x="2277128" y="2603690"/>
          <a:ext cx="134218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4218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667" y="2595580"/>
        <a:ext cx="67109" cy="67109"/>
      </dsp:txXfrm>
    </dsp:sp>
    <dsp:sp modelId="{0B0B0160-2517-4531-89BB-20C1BFC9BDBB}">
      <dsp:nvSpPr>
        <dsp:cNvPr id="0" name=""/>
        <dsp:cNvSpPr/>
      </dsp:nvSpPr>
      <dsp:spPr>
        <a:xfrm>
          <a:off x="3439443" y="2722795"/>
          <a:ext cx="2456109" cy="727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pisquera </a:t>
          </a:r>
        </a:p>
      </dsp:txBody>
      <dsp:txXfrm>
        <a:off x="3460741" y="2744093"/>
        <a:ext cx="2413513" cy="6845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301722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uva (especie y variedad) por comuna</a:t>
          </a:r>
        </a:p>
      </dsp:txBody>
      <dsp:txXfrm>
        <a:off x="14279" y="316001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596241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610520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900608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914887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204974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Tipo de riego por comuna</a:t>
          </a:r>
        </a:p>
      </dsp:txBody>
      <dsp:txXfrm>
        <a:off x="14279" y="1219253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511509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por país de destino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525788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810152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y volúmenes comercializados nacionalmente </a:t>
          </a:r>
        </a:p>
      </dsp:txBody>
      <dsp:txXfrm>
        <a:off x="14279" y="1824431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122633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vinculadas a uva (agro industria) por especie y comuna</a:t>
          </a:r>
        </a:p>
      </dsp:txBody>
      <dsp:txXfrm>
        <a:off x="14279" y="2136912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420580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434859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691037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705316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985360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999639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279162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293441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564359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578638"/>
        <a:ext cx="4824394" cy="2639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Cultivos de Plantas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 y legumbres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Tuberculos</a:t>
          </a:r>
          <a:endParaRPr lang="es-CL" sz="1600" kern="1200" dirty="0"/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1516260" y="759785"/>
          <a:ext cx="879247" cy="439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Agrícolas</a:t>
          </a:r>
        </a:p>
      </dsp:txBody>
      <dsp:txXfrm>
        <a:off x="1529136" y="772661"/>
        <a:ext cx="853495" cy="413871"/>
      </dsp:txXfrm>
    </dsp:sp>
    <dsp:sp modelId="{CF7BC084-5F8A-4D85-9A5B-29B266A9FCD5}">
      <dsp:nvSpPr>
        <dsp:cNvPr id="0" name=""/>
        <dsp:cNvSpPr/>
      </dsp:nvSpPr>
      <dsp:spPr>
        <a:xfrm rot="18289469">
          <a:off x="2263424" y="706618"/>
          <a:ext cx="61586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15865" y="201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555960" y="711416"/>
        <a:ext cx="30793" cy="30793"/>
      </dsp:txXfrm>
    </dsp:sp>
    <dsp:sp modelId="{6FDF3825-DFC3-42E2-A070-47EB13C4C856}">
      <dsp:nvSpPr>
        <dsp:cNvPr id="0" name=""/>
        <dsp:cNvSpPr/>
      </dsp:nvSpPr>
      <dsp:spPr>
        <a:xfrm>
          <a:off x="2747206" y="254218"/>
          <a:ext cx="879247" cy="4396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Cultivos anuales </a:t>
          </a:r>
        </a:p>
      </dsp:txBody>
      <dsp:txXfrm>
        <a:off x="2760082" y="267094"/>
        <a:ext cx="853495" cy="413871"/>
      </dsp:txXfrm>
    </dsp:sp>
    <dsp:sp modelId="{076D57FC-398E-4B1D-9ACB-B7D5CE8B895F}">
      <dsp:nvSpPr>
        <dsp:cNvPr id="0" name=""/>
        <dsp:cNvSpPr/>
      </dsp:nvSpPr>
      <dsp:spPr>
        <a:xfrm rot="19739731">
          <a:off x="3594860" y="339930"/>
          <a:ext cx="44225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42256" y="201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804932" y="349069"/>
        <a:ext cx="22112" cy="22112"/>
      </dsp:txXfrm>
    </dsp:sp>
    <dsp:sp modelId="{E3665865-355C-49D2-91CB-85068E4B0D21}">
      <dsp:nvSpPr>
        <dsp:cNvPr id="0" name=""/>
        <dsp:cNvSpPr/>
      </dsp:nvSpPr>
      <dsp:spPr>
        <a:xfrm>
          <a:off x="4005523" y="26409"/>
          <a:ext cx="1832359" cy="4396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Productivas</a:t>
          </a:r>
        </a:p>
      </dsp:txBody>
      <dsp:txXfrm>
        <a:off x="4018399" y="39285"/>
        <a:ext cx="1806607" cy="413871"/>
      </dsp:txXfrm>
    </dsp:sp>
    <dsp:sp modelId="{87CD474E-0C6C-4A8C-8578-757588D3D5F4}">
      <dsp:nvSpPr>
        <dsp:cNvPr id="0" name=""/>
        <dsp:cNvSpPr/>
      </dsp:nvSpPr>
      <dsp:spPr>
        <a:xfrm rot="2142401">
          <a:off x="3585743" y="580226"/>
          <a:ext cx="43311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33118" y="201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791475" y="589593"/>
        <a:ext cx="21655" cy="21655"/>
      </dsp:txXfrm>
    </dsp:sp>
    <dsp:sp modelId="{7F7233B9-5748-486D-A5E8-0BF3CD5A2871}">
      <dsp:nvSpPr>
        <dsp:cNvPr id="0" name=""/>
        <dsp:cNvSpPr/>
      </dsp:nvSpPr>
      <dsp:spPr>
        <a:xfrm>
          <a:off x="3978152" y="507001"/>
          <a:ext cx="1832359" cy="4396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Socio-Económicas</a:t>
          </a:r>
        </a:p>
      </dsp:txBody>
      <dsp:txXfrm>
        <a:off x="3991028" y="519877"/>
        <a:ext cx="1806607" cy="413871"/>
      </dsp:txXfrm>
    </dsp:sp>
    <dsp:sp modelId="{FCE62A6C-F307-4B0C-B77C-E6D348F0918A}">
      <dsp:nvSpPr>
        <dsp:cNvPr id="0" name=""/>
        <dsp:cNvSpPr/>
      </dsp:nvSpPr>
      <dsp:spPr>
        <a:xfrm rot="3310531">
          <a:off x="2263424" y="1212185"/>
          <a:ext cx="61586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15865" y="201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555960" y="1216983"/>
        <a:ext cx="30793" cy="30793"/>
      </dsp:txXfrm>
    </dsp:sp>
    <dsp:sp modelId="{89E6B15D-54F9-4538-8D4D-9B7CA461FF00}">
      <dsp:nvSpPr>
        <dsp:cNvPr id="0" name=""/>
        <dsp:cNvSpPr/>
      </dsp:nvSpPr>
      <dsp:spPr>
        <a:xfrm>
          <a:off x="2747206" y="1265352"/>
          <a:ext cx="879247" cy="4396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Cultivos perennes</a:t>
          </a:r>
        </a:p>
      </dsp:txBody>
      <dsp:txXfrm>
        <a:off x="2760082" y="1278228"/>
        <a:ext cx="853495" cy="413871"/>
      </dsp:txXfrm>
    </dsp:sp>
    <dsp:sp modelId="{A4ED19B3-6116-4644-9000-816AE8249957}">
      <dsp:nvSpPr>
        <dsp:cNvPr id="0" name=""/>
        <dsp:cNvSpPr/>
      </dsp:nvSpPr>
      <dsp:spPr>
        <a:xfrm rot="19457599">
          <a:off x="3585743" y="1338577"/>
          <a:ext cx="43311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33118" y="201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791475" y="1347944"/>
        <a:ext cx="21655" cy="21655"/>
      </dsp:txXfrm>
    </dsp:sp>
    <dsp:sp modelId="{1F99FAAF-C63A-40E0-B6D7-478A85DF188F}">
      <dsp:nvSpPr>
        <dsp:cNvPr id="0" name=""/>
        <dsp:cNvSpPr/>
      </dsp:nvSpPr>
      <dsp:spPr>
        <a:xfrm>
          <a:off x="3978152" y="1012568"/>
          <a:ext cx="1832359" cy="4396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productivas</a:t>
          </a:r>
        </a:p>
      </dsp:txBody>
      <dsp:txXfrm>
        <a:off x="3991028" y="1025444"/>
        <a:ext cx="1806607" cy="413871"/>
      </dsp:txXfrm>
    </dsp:sp>
    <dsp:sp modelId="{882F07FC-3A34-4542-ADA7-F42D318F851C}">
      <dsp:nvSpPr>
        <dsp:cNvPr id="0" name=""/>
        <dsp:cNvSpPr/>
      </dsp:nvSpPr>
      <dsp:spPr>
        <a:xfrm rot="2142401">
          <a:off x="3585743" y="1591360"/>
          <a:ext cx="43311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33118" y="201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791475" y="1600727"/>
        <a:ext cx="21655" cy="21655"/>
      </dsp:txXfrm>
    </dsp:sp>
    <dsp:sp modelId="{54BCC0ED-658F-4C44-8347-A96AD973928B}">
      <dsp:nvSpPr>
        <dsp:cNvPr id="0" name=""/>
        <dsp:cNvSpPr/>
      </dsp:nvSpPr>
      <dsp:spPr>
        <a:xfrm>
          <a:off x="3978152" y="1518135"/>
          <a:ext cx="1832359" cy="4396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Socio-económicas</a:t>
          </a:r>
        </a:p>
      </dsp:txBody>
      <dsp:txXfrm>
        <a:off x="3991028" y="1531011"/>
        <a:ext cx="1806607" cy="41387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63189"/>
          <a:ext cx="4648200" cy="336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anuales por región</a:t>
          </a:r>
        </a:p>
      </dsp:txBody>
      <dsp:txXfrm>
        <a:off x="16449" y="79638"/>
        <a:ext cx="4615302" cy="304062"/>
      </dsp:txXfrm>
    </dsp:sp>
    <dsp:sp modelId="{F438BDA4-7378-4579-9F34-A34766A6A49D}">
      <dsp:nvSpPr>
        <dsp:cNvPr id="0" name=""/>
        <dsp:cNvSpPr/>
      </dsp:nvSpPr>
      <dsp:spPr>
        <a:xfrm>
          <a:off x="0" y="451989"/>
          <a:ext cx="4648200" cy="336960"/>
        </a:xfrm>
        <a:prstGeom prst="roundRect">
          <a:avLst/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perennes por comuna</a:t>
          </a:r>
        </a:p>
      </dsp:txBody>
      <dsp:txXfrm>
        <a:off x="16449" y="468438"/>
        <a:ext cx="4615302" cy="304062"/>
      </dsp:txXfrm>
    </dsp:sp>
    <dsp:sp modelId="{A789BBF9-0327-47AB-90E8-6D838646DB50}">
      <dsp:nvSpPr>
        <dsp:cNvPr id="0" name=""/>
        <dsp:cNvSpPr/>
      </dsp:nvSpPr>
      <dsp:spPr>
        <a:xfrm>
          <a:off x="0" y="840789"/>
          <a:ext cx="4648200" cy="336960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de cultivos anuales (ton) </a:t>
          </a:r>
        </a:p>
      </dsp:txBody>
      <dsp:txXfrm>
        <a:off x="16449" y="857238"/>
        <a:ext cx="4615302" cy="304062"/>
      </dsp:txXfrm>
    </dsp:sp>
    <dsp:sp modelId="{F98FB22C-E1F7-48CE-84EF-E8A89142A6F9}">
      <dsp:nvSpPr>
        <dsp:cNvPr id="0" name=""/>
        <dsp:cNvSpPr/>
      </dsp:nvSpPr>
      <dsp:spPr>
        <a:xfrm>
          <a:off x="0" y="1229589"/>
          <a:ext cx="4648200" cy="336960"/>
        </a:xfrm>
        <a:prstGeom prst="roundRect">
          <a:avLst/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anuales por tipo</a:t>
          </a:r>
        </a:p>
      </dsp:txBody>
      <dsp:txXfrm>
        <a:off x="16449" y="1246038"/>
        <a:ext cx="4615302" cy="304062"/>
      </dsp:txXfrm>
    </dsp:sp>
    <dsp:sp modelId="{679AFE80-4202-474F-B469-D1D6E761A67A}">
      <dsp:nvSpPr>
        <dsp:cNvPr id="0" name=""/>
        <dsp:cNvSpPr/>
      </dsp:nvSpPr>
      <dsp:spPr>
        <a:xfrm>
          <a:off x="0" y="1603850"/>
          <a:ext cx="4648200" cy="336960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perennes por especie</a:t>
          </a:r>
        </a:p>
      </dsp:txBody>
      <dsp:txXfrm>
        <a:off x="16449" y="1620299"/>
        <a:ext cx="4615302" cy="304062"/>
      </dsp:txXfrm>
    </dsp:sp>
    <dsp:sp modelId="{70CD446C-BE44-44E3-B882-1B82565D2144}">
      <dsp:nvSpPr>
        <dsp:cNvPr id="0" name=""/>
        <dsp:cNvSpPr/>
      </dsp:nvSpPr>
      <dsp:spPr>
        <a:xfrm>
          <a:off x="0" y="2007189"/>
          <a:ext cx="4648200" cy="33696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Precios a productor de cultivos anuales</a:t>
          </a:r>
        </a:p>
      </dsp:txBody>
      <dsp:txXfrm>
        <a:off x="16449" y="2023638"/>
        <a:ext cx="4615302" cy="304062"/>
      </dsp:txXfrm>
    </dsp:sp>
    <dsp:sp modelId="{85696646-52A5-4B58-A07B-9F22ABDA4571}">
      <dsp:nvSpPr>
        <dsp:cNvPr id="0" name=""/>
        <dsp:cNvSpPr/>
      </dsp:nvSpPr>
      <dsp:spPr>
        <a:xfrm>
          <a:off x="0" y="2395989"/>
          <a:ext cx="4648200" cy="336960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Precios a productor de cultivos perennes</a:t>
          </a:r>
        </a:p>
      </dsp:txBody>
      <dsp:txXfrm>
        <a:off x="16449" y="2412438"/>
        <a:ext cx="4615302" cy="304062"/>
      </dsp:txXfrm>
    </dsp:sp>
    <dsp:sp modelId="{0F97E74E-43EA-4A27-B573-7D1D516A1A50}">
      <dsp:nvSpPr>
        <dsp:cNvPr id="0" name=""/>
        <dsp:cNvSpPr/>
      </dsp:nvSpPr>
      <dsp:spPr>
        <a:xfrm>
          <a:off x="0" y="2784789"/>
          <a:ext cx="4648200" cy="336960"/>
        </a:xfrm>
        <a:prstGeom prst="roundRect">
          <a:avLst/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 vinculadas a cultivos agrícolas</a:t>
          </a:r>
        </a:p>
      </dsp:txBody>
      <dsp:txXfrm>
        <a:off x="16449" y="2801238"/>
        <a:ext cx="4615302" cy="304062"/>
      </dsp:txXfrm>
    </dsp:sp>
    <dsp:sp modelId="{E6481075-D244-4D1D-AFAB-EA2B1E9A04A7}">
      <dsp:nvSpPr>
        <dsp:cNvPr id="0" name=""/>
        <dsp:cNvSpPr/>
      </dsp:nvSpPr>
      <dsp:spPr>
        <a:xfrm>
          <a:off x="0" y="3173589"/>
          <a:ext cx="4648200" cy="336960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agrícolas</a:t>
          </a:r>
        </a:p>
      </dsp:txBody>
      <dsp:txXfrm>
        <a:off x="16449" y="3190038"/>
        <a:ext cx="4615302" cy="304062"/>
      </dsp:txXfrm>
    </dsp:sp>
    <dsp:sp modelId="{62194439-271A-4CD3-985F-C25D442E1B7A}">
      <dsp:nvSpPr>
        <dsp:cNvPr id="0" name=""/>
        <dsp:cNvSpPr/>
      </dsp:nvSpPr>
      <dsp:spPr>
        <a:xfrm>
          <a:off x="0" y="3562389"/>
          <a:ext cx="4648200" cy="336960"/>
        </a:xfrm>
        <a:prstGeom prst="roundRect">
          <a:avLst/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 (Christian)</a:t>
          </a:r>
        </a:p>
      </dsp:txBody>
      <dsp:txXfrm>
        <a:off x="16449" y="3578838"/>
        <a:ext cx="4615302" cy="304062"/>
      </dsp:txXfrm>
    </dsp:sp>
    <dsp:sp modelId="{37CA8A81-8797-4167-B71E-736BA383FAE6}">
      <dsp:nvSpPr>
        <dsp:cNvPr id="0" name=""/>
        <dsp:cNvSpPr/>
      </dsp:nvSpPr>
      <dsp:spPr>
        <a:xfrm>
          <a:off x="0" y="3951188"/>
          <a:ext cx="4648200" cy="33696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FFFF00"/>
              </a:solidFill>
            </a:rPr>
            <a:t>Cruce de otras variables (Christian ver)</a:t>
          </a:r>
          <a:endParaRPr lang="es-CL" sz="1200" kern="1200" dirty="0">
            <a:solidFill>
              <a:srgbClr val="FFFF00"/>
            </a:solidFill>
          </a:endParaRPr>
        </a:p>
      </dsp:txBody>
      <dsp:txXfrm>
        <a:off x="16449" y="3967637"/>
        <a:ext cx="4615302" cy="304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318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anuales</a:t>
          </a:r>
        </a:p>
      </dsp:txBody>
      <dsp:txXfrm>
        <a:off x="15535" y="15535"/>
        <a:ext cx="2676570" cy="287170"/>
      </dsp:txXfrm>
    </dsp:sp>
    <dsp:sp modelId="{F438BDA4-7378-4579-9F34-A34766A6A49D}">
      <dsp:nvSpPr>
        <dsp:cNvPr id="0" name=""/>
        <dsp:cNvSpPr/>
      </dsp:nvSpPr>
      <dsp:spPr>
        <a:xfrm>
          <a:off x="0" y="460277"/>
          <a:ext cx="2707640" cy="318240"/>
        </a:xfrm>
        <a:prstGeom prst="roundRect">
          <a:avLst/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perennes </a:t>
          </a:r>
        </a:p>
      </dsp:txBody>
      <dsp:txXfrm>
        <a:off x="15535" y="475812"/>
        <a:ext cx="2676570" cy="287170"/>
      </dsp:txXfrm>
    </dsp:sp>
    <dsp:sp modelId="{90856683-601C-410D-AFB2-CB3309964541}">
      <dsp:nvSpPr>
        <dsp:cNvPr id="0" name=""/>
        <dsp:cNvSpPr/>
      </dsp:nvSpPr>
      <dsp:spPr>
        <a:xfrm>
          <a:off x="0" y="827477"/>
          <a:ext cx="2707640" cy="318240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anuales</a:t>
          </a:r>
        </a:p>
      </dsp:txBody>
      <dsp:txXfrm>
        <a:off x="15535" y="843012"/>
        <a:ext cx="2676570" cy="287170"/>
      </dsp:txXfrm>
    </dsp:sp>
    <dsp:sp modelId="{F98FB22C-E1F7-48CE-84EF-E8A89142A6F9}">
      <dsp:nvSpPr>
        <dsp:cNvPr id="0" name=""/>
        <dsp:cNvSpPr/>
      </dsp:nvSpPr>
      <dsp:spPr>
        <a:xfrm>
          <a:off x="0" y="1194677"/>
          <a:ext cx="2707640" cy="318240"/>
        </a:xfrm>
        <a:prstGeom prst="roundRect">
          <a:avLst/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anuales</a:t>
          </a:r>
        </a:p>
      </dsp:txBody>
      <dsp:txXfrm>
        <a:off x="15535" y="1210212"/>
        <a:ext cx="2676570" cy="287170"/>
      </dsp:txXfrm>
    </dsp:sp>
    <dsp:sp modelId="{679AFE80-4202-474F-B469-D1D6E761A67A}">
      <dsp:nvSpPr>
        <dsp:cNvPr id="0" name=""/>
        <dsp:cNvSpPr/>
      </dsp:nvSpPr>
      <dsp:spPr>
        <a:xfrm>
          <a:off x="0" y="1548147"/>
          <a:ext cx="2707640" cy="318240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perennes </a:t>
          </a:r>
        </a:p>
      </dsp:txBody>
      <dsp:txXfrm>
        <a:off x="15535" y="1563682"/>
        <a:ext cx="2676570" cy="287170"/>
      </dsp:txXfrm>
    </dsp:sp>
    <dsp:sp modelId="{70CD446C-BE44-44E3-B882-1B82565D2144}">
      <dsp:nvSpPr>
        <dsp:cNvPr id="0" name=""/>
        <dsp:cNvSpPr/>
      </dsp:nvSpPr>
      <dsp:spPr>
        <a:xfrm>
          <a:off x="0" y="1929077"/>
          <a:ext cx="2707640" cy="3182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Precios cultivos anuales </a:t>
          </a:r>
        </a:p>
      </dsp:txBody>
      <dsp:txXfrm>
        <a:off x="15535" y="1944612"/>
        <a:ext cx="2676570" cy="287170"/>
      </dsp:txXfrm>
    </dsp:sp>
    <dsp:sp modelId="{0F97E74E-43EA-4A27-B573-7D1D516A1A50}">
      <dsp:nvSpPr>
        <dsp:cNvPr id="0" name=""/>
        <dsp:cNvSpPr/>
      </dsp:nvSpPr>
      <dsp:spPr>
        <a:xfrm>
          <a:off x="0" y="2296277"/>
          <a:ext cx="2707640" cy="318240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Precios perennes </a:t>
          </a:r>
        </a:p>
      </dsp:txBody>
      <dsp:txXfrm>
        <a:off x="15535" y="2311812"/>
        <a:ext cx="2676570" cy="287170"/>
      </dsp:txXfrm>
    </dsp:sp>
    <dsp:sp modelId="{E6481075-D244-4D1D-AFAB-EA2B1E9A04A7}">
      <dsp:nvSpPr>
        <dsp:cNvPr id="0" name=""/>
        <dsp:cNvSpPr/>
      </dsp:nvSpPr>
      <dsp:spPr>
        <a:xfrm>
          <a:off x="0" y="2663478"/>
          <a:ext cx="2707640" cy="318240"/>
        </a:xfrm>
        <a:prstGeom prst="roundRect">
          <a:avLst/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Empresas</a:t>
          </a:r>
          <a:r>
            <a:rPr lang="es-CL" sz="1200" strike="noStrike" kern="1200" baseline="0" dirty="0"/>
            <a:t> agrícolas</a:t>
          </a:r>
          <a:endParaRPr lang="es-CL" sz="1200" strike="noStrike" kern="1200" dirty="0"/>
        </a:p>
      </dsp:txBody>
      <dsp:txXfrm>
        <a:off x="15535" y="2679013"/>
        <a:ext cx="2676570" cy="287170"/>
      </dsp:txXfrm>
    </dsp:sp>
    <dsp:sp modelId="{62194439-271A-4CD3-985F-C25D442E1B7A}">
      <dsp:nvSpPr>
        <dsp:cNvPr id="0" name=""/>
        <dsp:cNvSpPr/>
      </dsp:nvSpPr>
      <dsp:spPr>
        <a:xfrm>
          <a:off x="0" y="3030677"/>
          <a:ext cx="2707640" cy="318240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Empleo</a:t>
          </a:r>
          <a:r>
            <a:rPr lang="es-CL" sz="1200" kern="1200" dirty="0"/>
            <a:t> </a:t>
          </a:r>
        </a:p>
      </dsp:txBody>
      <dsp:txXfrm>
        <a:off x="15535" y="3046212"/>
        <a:ext cx="2676570" cy="287170"/>
      </dsp:txXfrm>
    </dsp:sp>
    <dsp:sp modelId="{A403C302-889C-407C-BA8F-E75766823292}">
      <dsp:nvSpPr>
        <dsp:cNvPr id="0" name=""/>
        <dsp:cNvSpPr/>
      </dsp:nvSpPr>
      <dsp:spPr>
        <a:xfrm>
          <a:off x="0" y="3397878"/>
          <a:ext cx="2707640" cy="318240"/>
        </a:xfrm>
        <a:prstGeom prst="roundRect">
          <a:avLst/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 (</a:t>
          </a:r>
          <a:r>
            <a:rPr lang="es-CL" sz="1200" kern="1200" dirty="0" err="1">
              <a:solidFill>
                <a:srgbClr val="FFFF00"/>
              </a:solidFill>
            </a:rPr>
            <a:t>Christan</a:t>
          </a:r>
          <a:r>
            <a:rPr lang="es-CL" sz="1200" kern="1200" dirty="0">
              <a:solidFill>
                <a:srgbClr val="FFFF00"/>
              </a:solidFill>
            </a:rPr>
            <a:t>)</a:t>
          </a:r>
        </a:p>
      </dsp:txBody>
      <dsp:txXfrm>
        <a:off x="15535" y="3413413"/>
        <a:ext cx="2676570" cy="287170"/>
      </dsp:txXfrm>
    </dsp:sp>
    <dsp:sp modelId="{2CBF23BB-5F69-473F-B3DB-8624D7473297}">
      <dsp:nvSpPr>
        <dsp:cNvPr id="0" name=""/>
        <dsp:cNvSpPr/>
      </dsp:nvSpPr>
      <dsp:spPr>
        <a:xfrm>
          <a:off x="0" y="3765078"/>
          <a:ext cx="2707640" cy="3182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Cruce de otras variables (Christian)</a:t>
          </a:r>
        </a:p>
      </dsp:txBody>
      <dsp:txXfrm>
        <a:off x="15535" y="3780613"/>
        <a:ext cx="2676570" cy="287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438372" y="1932193"/>
          <a:ext cx="1673893" cy="479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Estadísticas Cultivos anuales</a:t>
          </a:r>
        </a:p>
      </dsp:txBody>
      <dsp:txXfrm>
        <a:off x="452413" y="1946234"/>
        <a:ext cx="1645811" cy="451323"/>
      </dsp:txXfrm>
    </dsp:sp>
    <dsp:sp modelId="{CF7BC084-5F8A-4D85-9A5B-29B266A9FCD5}">
      <dsp:nvSpPr>
        <dsp:cNvPr id="0" name=""/>
        <dsp:cNvSpPr/>
      </dsp:nvSpPr>
      <dsp:spPr>
        <a:xfrm rot="16874489">
          <a:off x="1320351" y="1197159"/>
          <a:ext cx="196735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7354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54845" y="1157908"/>
        <a:ext cx="98367" cy="98367"/>
      </dsp:txXfrm>
    </dsp:sp>
    <dsp:sp modelId="{6FDF3825-DFC3-42E2-A070-47EB13C4C856}">
      <dsp:nvSpPr>
        <dsp:cNvPr id="0" name=""/>
        <dsp:cNvSpPr/>
      </dsp:nvSpPr>
      <dsp:spPr>
        <a:xfrm>
          <a:off x="2495791" y="2584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Uva </a:t>
          </a:r>
        </a:p>
      </dsp:txBody>
      <dsp:txXfrm>
        <a:off x="2509832" y="16625"/>
        <a:ext cx="930729" cy="451323"/>
      </dsp:txXfrm>
    </dsp:sp>
    <dsp:sp modelId="{22DCDCED-AF9C-4700-9855-7A11673BCF2A}">
      <dsp:nvSpPr>
        <dsp:cNvPr id="0" name=""/>
        <dsp:cNvSpPr/>
      </dsp:nvSpPr>
      <dsp:spPr>
        <a:xfrm rot="17132988">
          <a:off x="1588700" y="1472817"/>
          <a:ext cx="143065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657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68262" y="1446983"/>
        <a:ext cx="71532" cy="71532"/>
      </dsp:txXfrm>
    </dsp:sp>
    <dsp:sp modelId="{5CC9B7B5-689F-4CEE-A9FC-69CBAFC3DD34}">
      <dsp:nvSpPr>
        <dsp:cNvPr id="0" name=""/>
        <dsp:cNvSpPr/>
      </dsp:nvSpPr>
      <dsp:spPr>
        <a:xfrm>
          <a:off x="2495791" y="553901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Manzana</a:t>
          </a:r>
        </a:p>
      </dsp:txBody>
      <dsp:txXfrm>
        <a:off x="2509832" y="567942"/>
        <a:ext cx="930729" cy="451323"/>
      </dsp:txXfrm>
    </dsp:sp>
    <dsp:sp modelId="{87319E38-DA3B-4532-B37F-EB2E3C0BAA3D}">
      <dsp:nvSpPr>
        <dsp:cNvPr id="0" name=""/>
        <dsp:cNvSpPr/>
      </dsp:nvSpPr>
      <dsp:spPr>
        <a:xfrm rot="17692822">
          <a:off x="1848238" y="1748475"/>
          <a:ext cx="91158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1580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81239" y="1735619"/>
        <a:ext cx="45579" cy="45579"/>
      </dsp:txXfrm>
    </dsp:sp>
    <dsp:sp modelId="{0B0B0160-2517-4531-89BB-20C1BFC9BDBB}">
      <dsp:nvSpPr>
        <dsp:cNvPr id="0" name=""/>
        <dsp:cNvSpPr/>
      </dsp:nvSpPr>
      <dsp:spPr>
        <a:xfrm>
          <a:off x="2495791" y="1105218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cítricos</a:t>
          </a:r>
        </a:p>
      </dsp:txBody>
      <dsp:txXfrm>
        <a:off x="2509832" y="1119259"/>
        <a:ext cx="930729" cy="451323"/>
      </dsp:txXfrm>
    </dsp:sp>
    <dsp:sp modelId="{C21B89BE-3F7B-4FED-AC37-E7F467E19B54}">
      <dsp:nvSpPr>
        <dsp:cNvPr id="0" name=""/>
        <dsp:cNvSpPr/>
      </dsp:nvSpPr>
      <dsp:spPr>
        <a:xfrm rot="19457599">
          <a:off x="2067872" y="2024134"/>
          <a:ext cx="47231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312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92221" y="2022259"/>
        <a:ext cx="23615" cy="23615"/>
      </dsp:txXfrm>
    </dsp:sp>
    <dsp:sp modelId="{8932E7FE-DFFE-4675-A160-E7C105689839}">
      <dsp:nvSpPr>
        <dsp:cNvPr id="0" name=""/>
        <dsp:cNvSpPr/>
      </dsp:nvSpPr>
      <dsp:spPr>
        <a:xfrm>
          <a:off x="2495791" y="1656535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oleaginosas</a:t>
          </a:r>
        </a:p>
      </dsp:txBody>
      <dsp:txXfrm>
        <a:off x="2509832" y="1670576"/>
        <a:ext cx="930729" cy="451323"/>
      </dsp:txXfrm>
    </dsp:sp>
    <dsp:sp modelId="{A6275670-E658-4666-8254-F199FB48C3B4}">
      <dsp:nvSpPr>
        <dsp:cNvPr id="0" name=""/>
        <dsp:cNvSpPr/>
      </dsp:nvSpPr>
      <dsp:spPr>
        <a:xfrm rot="2142401">
          <a:off x="2067872" y="2299792"/>
          <a:ext cx="47231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312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92221" y="2297917"/>
        <a:ext cx="23615" cy="23615"/>
      </dsp:txXfrm>
    </dsp:sp>
    <dsp:sp modelId="{6A3E0A71-95F3-45ED-95AC-CD9A9BA7959D}">
      <dsp:nvSpPr>
        <dsp:cNvPr id="0" name=""/>
        <dsp:cNvSpPr/>
      </dsp:nvSpPr>
      <dsp:spPr>
        <a:xfrm>
          <a:off x="2495791" y="2207851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 err="1"/>
            <a:t>Berries</a:t>
          </a:r>
          <a:endParaRPr lang="es-CL" sz="1200" kern="1200" dirty="0"/>
        </a:p>
      </dsp:txBody>
      <dsp:txXfrm>
        <a:off x="2509832" y="2221892"/>
        <a:ext cx="930729" cy="451323"/>
      </dsp:txXfrm>
    </dsp:sp>
    <dsp:sp modelId="{FC5FC66F-5355-47A5-A4C8-E01633D40CB0}">
      <dsp:nvSpPr>
        <dsp:cNvPr id="0" name=""/>
        <dsp:cNvSpPr/>
      </dsp:nvSpPr>
      <dsp:spPr>
        <a:xfrm rot="3907178">
          <a:off x="1848238" y="2575451"/>
          <a:ext cx="91158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1580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81239" y="2562594"/>
        <a:ext cx="45579" cy="45579"/>
      </dsp:txXfrm>
    </dsp:sp>
    <dsp:sp modelId="{A0DE780D-BF04-4AA1-99EA-05F1269807EE}">
      <dsp:nvSpPr>
        <dsp:cNvPr id="0" name=""/>
        <dsp:cNvSpPr/>
      </dsp:nvSpPr>
      <dsp:spPr>
        <a:xfrm>
          <a:off x="2495791" y="2759168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Palta </a:t>
          </a:r>
        </a:p>
      </dsp:txBody>
      <dsp:txXfrm>
        <a:off x="2509832" y="2773209"/>
        <a:ext cx="930729" cy="451323"/>
      </dsp:txXfrm>
    </dsp:sp>
    <dsp:sp modelId="{46C127E0-1441-468F-B476-A80A44CE9629}">
      <dsp:nvSpPr>
        <dsp:cNvPr id="0" name=""/>
        <dsp:cNvSpPr/>
      </dsp:nvSpPr>
      <dsp:spPr>
        <a:xfrm rot="4467012">
          <a:off x="1588700" y="2851109"/>
          <a:ext cx="143065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657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268262" y="2825276"/>
        <a:ext cx="71532" cy="71532"/>
      </dsp:txXfrm>
    </dsp:sp>
    <dsp:sp modelId="{D789F915-3204-438C-AAC2-3340688DB652}">
      <dsp:nvSpPr>
        <dsp:cNvPr id="0" name=""/>
        <dsp:cNvSpPr/>
      </dsp:nvSpPr>
      <dsp:spPr>
        <a:xfrm>
          <a:off x="2495791" y="3310485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Nogales, almendros, avellanos y otros</a:t>
          </a:r>
        </a:p>
      </dsp:txBody>
      <dsp:txXfrm>
        <a:off x="2509832" y="3324526"/>
        <a:ext cx="930729" cy="451323"/>
      </dsp:txXfrm>
    </dsp:sp>
    <dsp:sp modelId="{A3AB0E33-5FB8-4F81-AEFF-ED9DB10BFCBE}">
      <dsp:nvSpPr>
        <dsp:cNvPr id="0" name=""/>
        <dsp:cNvSpPr/>
      </dsp:nvSpPr>
      <dsp:spPr>
        <a:xfrm rot="4725511">
          <a:off x="1320351" y="3126768"/>
          <a:ext cx="196735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7354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54845" y="3087517"/>
        <a:ext cx="98367" cy="98367"/>
      </dsp:txXfrm>
    </dsp:sp>
    <dsp:sp modelId="{4617EDF5-8167-40C1-BF38-7DCBDD7E6D9C}">
      <dsp:nvSpPr>
        <dsp:cNvPr id="0" name=""/>
        <dsp:cNvSpPr/>
      </dsp:nvSpPr>
      <dsp:spPr>
        <a:xfrm>
          <a:off x="2495791" y="3861802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Otros</a:t>
          </a:r>
        </a:p>
      </dsp:txBody>
      <dsp:txXfrm>
        <a:off x="2509832" y="3875843"/>
        <a:ext cx="930729" cy="4513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93190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frutales (especie y variedad) por comuna</a:t>
          </a:r>
        </a:p>
      </dsp:txBody>
      <dsp:txXfrm>
        <a:off x="14279" y="207469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487709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501988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792075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806354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096441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sistemas de riego por comuna</a:t>
          </a:r>
        </a:p>
      </dsp:txBody>
      <dsp:txXfrm>
        <a:off x="14279" y="1110720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402976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frutales por especie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417255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701619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</a:t>
          </a:r>
        </a:p>
      </dsp:txBody>
      <dsp:txXfrm>
        <a:off x="14279" y="1715898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014100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frutícolas (agro industria) por especie y comuna</a:t>
          </a:r>
        </a:p>
      </dsp:txBody>
      <dsp:txXfrm>
        <a:off x="14279" y="2028379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312047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326326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582505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596784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876828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891107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170630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184909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455826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470105"/>
        <a:ext cx="4824394" cy="2639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9650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32355" y="1806990"/>
        <a:ext cx="1505035" cy="729812"/>
      </dsp:txXfrm>
    </dsp:sp>
    <dsp:sp modelId="{CF7BC084-5F8A-4D85-9A5B-29B266A9FCD5}">
      <dsp:nvSpPr>
        <dsp:cNvPr id="0" name=""/>
        <dsp:cNvSpPr/>
      </dsp:nvSpPr>
      <dsp:spPr>
        <a:xfrm rot="17350740">
          <a:off x="926290" y="1264328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1233195"/>
        <a:ext cx="94389" cy="94389"/>
      </dsp:txXfrm>
    </dsp:sp>
    <dsp:sp modelId="{6FDF3825-DFC3-42E2-A070-47EB13C4C856}">
      <dsp:nvSpPr>
        <dsp:cNvPr id="0" name=""/>
        <dsp:cNvSpPr/>
      </dsp:nvSpPr>
      <dsp:spPr>
        <a:xfrm>
          <a:off x="2180274" y="1272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Cereales</a:t>
          </a:r>
        </a:p>
      </dsp:txBody>
      <dsp:txXfrm>
        <a:off x="2202979" y="23977"/>
        <a:ext cx="1505035" cy="729812"/>
      </dsp:txXfrm>
    </dsp:sp>
    <dsp:sp modelId="{22DCDCED-AF9C-4700-9855-7A11673BCF2A}">
      <dsp:nvSpPr>
        <dsp:cNvPr id="0" name=""/>
        <dsp:cNvSpPr/>
      </dsp:nvSpPr>
      <dsp:spPr>
        <a:xfrm rot="18289469">
          <a:off x="1327183" y="1710081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1698993"/>
        <a:ext cx="54300" cy="54300"/>
      </dsp:txXfrm>
    </dsp:sp>
    <dsp:sp modelId="{5CC9B7B5-689F-4CEE-A9FC-69CBAFC3DD34}">
      <dsp:nvSpPr>
        <dsp:cNvPr id="0" name=""/>
        <dsp:cNvSpPr/>
      </dsp:nvSpPr>
      <dsp:spPr>
        <a:xfrm>
          <a:off x="2180274" y="892778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Industriales</a:t>
          </a:r>
        </a:p>
      </dsp:txBody>
      <dsp:txXfrm>
        <a:off x="2202979" y="915483"/>
        <a:ext cx="1505035" cy="729812"/>
      </dsp:txXfrm>
    </dsp:sp>
    <dsp:sp modelId="{87319E38-DA3B-4532-B37F-EB2E3C0BAA3D}">
      <dsp:nvSpPr>
        <dsp:cNvPr id="0" name=""/>
        <dsp:cNvSpPr/>
      </dsp:nvSpPr>
      <dsp:spPr>
        <a:xfrm>
          <a:off x="1560096" y="2155834"/>
          <a:ext cx="6201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178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54681" y="2156392"/>
        <a:ext cx="31008" cy="31008"/>
      </dsp:txXfrm>
    </dsp:sp>
    <dsp:sp modelId="{0B0B0160-2517-4531-89BB-20C1BFC9BDBB}">
      <dsp:nvSpPr>
        <dsp:cNvPr id="0" name=""/>
        <dsp:cNvSpPr/>
      </dsp:nvSpPr>
      <dsp:spPr>
        <a:xfrm>
          <a:off x="2180274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Legumbres</a:t>
          </a:r>
        </a:p>
      </dsp:txBody>
      <dsp:txXfrm>
        <a:off x="2202979" y="1806990"/>
        <a:ext cx="1505035" cy="729812"/>
      </dsp:txXfrm>
    </dsp:sp>
    <dsp:sp modelId="{C21B89BE-3F7B-4FED-AC37-E7F467E19B54}">
      <dsp:nvSpPr>
        <dsp:cNvPr id="0" name=""/>
        <dsp:cNvSpPr/>
      </dsp:nvSpPr>
      <dsp:spPr>
        <a:xfrm rot="3310531">
          <a:off x="1327183" y="2601587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2590499"/>
        <a:ext cx="54300" cy="54300"/>
      </dsp:txXfrm>
    </dsp:sp>
    <dsp:sp modelId="{8932E7FE-DFFE-4675-A160-E7C105689839}">
      <dsp:nvSpPr>
        <dsp:cNvPr id="0" name=""/>
        <dsp:cNvSpPr/>
      </dsp:nvSpPr>
      <dsp:spPr>
        <a:xfrm>
          <a:off x="2180274" y="2675791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Tubérculos</a:t>
          </a:r>
        </a:p>
      </dsp:txBody>
      <dsp:txXfrm>
        <a:off x="2202979" y="2698496"/>
        <a:ext cx="1505035" cy="729812"/>
      </dsp:txXfrm>
    </dsp:sp>
    <dsp:sp modelId="{A6275670-E658-4666-8254-F199FB48C3B4}">
      <dsp:nvSpPr>
        <dsp:cNvPr id="0" name=""/>
        <dsp:cNvSpPr/>
      </dsp:nvSpPr>
      <dsp:spPr>
        <a:xfrm rot="4249260">
          <a:off x="926290" y="3047340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3016207"/>
        <a:ext cx="94389" cy="94389"/>
      </dsp:txXfrm>
    </dsp:sp>
    <dsp:sp modelId="{6A3E0A71-95F3-45ED-95AC-CD9A9BA7959D}">
      <dsp:nvSpPr>
        <dsp:cNvPr id="0" name=""/>
        <dsp:cNvSpPr/>
      </dsp:nvSpPr>
      <dsp:spPr>
        <a:xfrm>
          <a:off x="2180274" y="3567297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Hortalizas</a:t>
          </a:r>
        </a:p>
      </dsp:txBody>
      <dsp:txXfrm>
        <a:off x="2202979" y="3590002"/>
        <a:ext cx="1505035" cy="7298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5559749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anuales (especie) por región</a:t>
          </a:r>
        </a:p>
      </dsp:txBody>
      <dsp:txXfrm>
        <a:off x="20104" y="20104"/>
        <a:ext cx="5519541" cy="371632"/>
      </dsp:txXfrm>
    </dsp:sp>
    <dsp:sp modelId="{F438BDA4-7378-4579-9F34-A34766A6A49D}">
      <dsp:nvSpPr>
        <dsp:cNvPr id="0" name=""/>
        <dsp:cNvSpPr/>
      </dsp:nvSpPr>
      <dsp:spPr>
        <a:xfrm>
          <a:off x="0" y="480779"/>
          <a:ext cx="5559749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de cultivos anuales (especie) por región</a:t>
          </a:r>
        </a:p>
      </dsp:txBody>
      <dsp:txXfrm>
        <a:off x="20104" y="500883"/>
        <a:ext cx="5519541" cy="371632"/>
      </dsp:txXfrm>
    </dsp:sp>
    <dsp:sp modelId="{F98FB22C-E1F7-48CE-84EF-E8A89142A6F9}">
      <dsp:nvSpPr>
        <dsp:cNvPr id="0" name=""/>
        <dsp:cNvSpPr/>
      </dsp:nvSpPr>
      <dsp:spPr>
        <a:xfrm>
          <a:off x="0" y="955979"/>
          <a:ext cx="5559749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rendimiento por región</a:t>
          </a:r>
        </a:p>
      </dsp:txBody>
      <dsp:txXfrm>
        <a:off x="20104" y="976083"/>
        <a:ext cx="5519541" cy="371632"/>
      </dsp:txXfrm>
    </dsp:sp>
    <dsp:sp modelId="{679AFE80-4202-474F-B469-D1D6E761A67A}">
      <dsp:nvSpPr>
        <dsp:cNvPr id="0" name=""/>
        <dsp:cNvSpPr/>
      </dsp:nvSpPr>
      <dsp:spPr>
        <a:xfrm>
          <a:off x="0" y="1413410"/>
          <a:ext cx="5559749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anuales por categoría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20104" y="1433514"/>
        <a:ext cx="5519541" cy="371632"/>
      </dsp:txXfrm>
    </dsp:sp>
    <dsp:sp modelId="{70CD446C-BE44-44E3-B882-1B82565D2144}">
      <dsp:nvSpPr>
        <dsp:cNvPr id="0" name=""/>
        <dsp:cNvSpPr/>
      </dsp:nvSpPr>
      <dsp:spPr>
        <a:xfrm>
          <a:off x="0" y="1896343"/>
          <a:ext cx="5559749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cultivos anuales </a:t>
          </a:r>
        </a:p>
      </dsp:txBody>
      <dsp:txXfrm>
        <a:off x="20104" y="1916447"/>
        <a:ext cx="5519541" cy="371632"/>
      </dsp:txXfrm>
    </dsp:sp>
    <dsp:sp modelId="{0F97E74E-43EA-4A27-B573-7D1D516A1A50}">
      <dsp:nvSpPr>
        <dsp:cNvPr id="0" name=""/>
        <dsp:cNvSpPr/>
      </dsp:nvSpPr>
      <dsp:spPr>
        <a:xfrm>
          <a:off x="0" y="2381579"/>
          <a:ext cx="5559749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Número y tipo de empresas vinculadas a cultivos anuales</a:t>
          </a:r>
        </a:p>
      </dsp:txBody>
      <dsp:txXfrm>
        <a:off x="20104" y="2401683"/>
        <a:ext cx="5519541" cy="371632"/>
      </dsp:txXfrm>
    </dsp:sp>
    <dsp:sp modelId="{E6481075-D244-4D1D-AFAB-EA2B1E9A04A7}">
      <dsp:nvSpPr>
        <dsp:cNvPr id="0" name=""/>
        <dsp:cNvSpPr/>
      </dsp:nvSpPr>
      <dsp:spPr>
        <a:xfrm>
          <a:off x="0" y="2856779"/>
          <a:ext cx="5559749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20104" y="2876883"/>
        <a:ext cx="5519541" cy="371632"/>
      </dsp:txXfrm>
    </dsp:sp>
    <dsp:sp modelId="{62194439-271A-4CD3-985F-C25D442E1B7A}">
      <dsp:nvSpPr>
        <dsp:cNvPr id="0" name=""/>
        <dsp:cNvSpPr/>
      </dsp:nvSpPr>
      <dsp:spPr>
        <a:xfrm>
          <a:off x="0" y="3331979"/>
          <a:ext cx="5559749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20104" y="3352083"/>
        <a:ext cx="5519541" cy="371632"/>
      </dsp:txXfrm>
    </dsp:sp>
    <dsp:sp modelId="{C3719557-688D-4A06-8361-2ED1B8E65EB8}">
      <dsp:nvSpPr>
        <dsp:cNvPr id="0" name=""/>
        <dsp:cNvSpPr/>
      </dsp:nvSpPr>
      <dsp:spPr>
        <a:xfrm>
          <a:off x="0" y="3807179"/>
          <a:ext cx="5559749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</a:t>
          </a:r>
        </a:p>
      </dsp:txBody>
      <dsp:txXfrm>
        <a:off x="20104" y="3827283"/>
        <a:ext cx="5519541" cy="371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20-11-2020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.cl/estadisticas/economia/economia-regional/repositorio-de-estadisticas-regionales" TargetMode="Externa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Producto (y subproductos) </a:t>
            </a:r>
            <a:br>
              <a:rPr lang="es-CL" dirty="0">
                <a:solidFill>
                  <a:srgbClr val="FFFFFF"/>
                </a:solidFill>
              </a:rPr>
            </a:br>
            <a:r>
              <a:rPr lang="es-CL" dirty="0">
                <a:solidFill>
                  <a:srgbClr val="FFFFFF"/>
                </a:solidFill>
              </a:rPr>
              <a:t>Estadísticas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558477" y="2239887"/>
            <a:ext cx="3466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581033"/>
              </p:ext>
            </p:extLst>
          </p:nvPr>
        </p:nvGraphicFramePr>
        <p:xfrm>
          <a:off x="1136429" y="2239887"/>
          <a:ext cx="3740371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2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46687"/>
              </p:ext>
            </p:extLst>
          </p:nvPr>
        </p:nvGraphicFramePr>
        <p:xfrm>
          <a:off x="4529387" y="1625647"/>
          <a:ext cx="5559749" cy="42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1.2b: Estadísticas cultivos anuales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49877"/>
              </p:ext>
            </p:extLst>
          </p:nvPr>
        </p:nvGraphicFramePr>
        <p:xfrm>
          <a:off x="1351912" y="1676805"/>
          <a:ext cx="2707640" cy="417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6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/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8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320453" y="2290455"/>
            <a:ext cx="346652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361387"/>
              </p:ext>
            </p:extLst>
          </p:nvPr>
        </p:nvGraphicFramePr>
        <p:xfrm>
          <a:off x="-464103" y="1972912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1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4763"/>
              </p:ext>
            </p:extLst>
          </p:nvPr>
        </p:nvGraphicFramePr>
        <p:xfrm>
          <a:off x="4521704" y="176530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1.3: Estadísticas cereales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03842"/>
              </p:ext>
            </p:extLst>
          </p:nvPr>
        </p:nvGraphicFramePr>
        <p:xfrm>
          <a:off x="939799" y="1846104"/>
          <a:ext cx="27076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9D7FC73-74F7-49FD-9005-CA9D979B262A}"/>
              </a:ext>
            </a:extLst>
          </p:cNvPr>
          <p:cNvSpPr txBox="1"/>
          <p:nvPr/>
        </p:nvSpPr>
        <p:spPr>
          <a:xfrm>
            <a:off x="458923" y="537473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4821"/>
              </p:ext>
            </p:extLst>
          </p:nvPr>
        </p:nvGraphicFramePr>
        <p:xfrm>
          <a:off x="414764" y="2273331"/>
          <a:ext cx="9570722" cy="292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541307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9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Uva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89782"/>
              </p:ext>
            </p:extLst>
          </p:nvPr>
        </p:nvGraphicFramePr>
        <p:xfrm>
          <a:off x="335270" y="1731763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22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575420"/>
              </p:ext>
            </p:extLst>
          </p:nvPr>
        </p:nvGraphicFramePr>
        <p:xfrm>
          <a:off x="4305489" y="1743659"/>
          <a:ext cx="4852952" cy="434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1.3b: Estadísticas Uva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/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6C925-DB13-426E-BA1E-26F3B686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02C167-0F9D-4192-9CC3-B097F349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16281"/>
              </p:ext>
            </p:extLst>
          </p:nvPr>
        </p:nvGraphicFramePr>
        <p:xfrm>
          <a:off x="643467" y="1846403"/>
          <a:ext cx="10905068" cy="47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112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132567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280130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5653259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291871">
                <a:tc>
                  <a:txBody>
                    <a:bodyPr/>
                    <a:lstStyle/>
                    <a:p>
                      <a:r>
                        <a:rPr lang="es-CL" sz="1100"/>
                        <a:t>Variables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Período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Fuente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Superficie, variedades, sistemas de riego cultivos perennes (frutícola)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1817-2020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2"/>
                        </a:rPr>
                        <a:t>https://icet.odepa.gob.cl/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Empresas (tipo y número) y trabajadores dependientes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2019-2020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Sii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DATAPYME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592208">
                <a:tc>
                  <a:txBody>
                    <a:bodyPr/>
                    <a:lstStyle/>
                    <a:p>
                      <a:r>
                        <a:rPr lang="es-CL" sz="1100"/>
                        <a:t>Exportaciones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2018-2020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Servicio Nacional de Aduanas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DATACOMERCIO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 dirty="0"/>
                        <a:t>Precios diarios uva y volúmenes transados nacionalmente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del 11 de noviembre a la fecha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Colocaciones fruticultura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Agosto 2012- febrero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Comisión para el mercado financiero (CMF)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Evolución superficie plantada por región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1991- 2020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100" dirty="0"/>
                        <a:t> </a:t>
                      </a:r>
                    </a:p>
                    <a:p>
                      <a:r>
                        <a:rPr lang="es-CL" sz="1100" dirty="0">
                          <a:hlinkClick r:id="rId2"/>
                        </a:rPr>
                        <a:t>https://icet.odepa.gob.cl/</a:t>
                      </a:r>
                      <a:r>
                        <a:rPr lang="es-CL" sz="1100" dirty="0"/>
                        <a:t> </a:t>
                      </a:r>
                    </a:p>
                    <a:p>
                      <a:endParaRPr lang="es-CL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Proceso agroindustrial por especie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2017-2019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ODEPA-CIREN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Citar como: Directorio Agroindustria Hortofrutícola. Actualización Enero 2020. ODEPA-CIREN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 dirty="0"/>
                        <a:t>Producción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ENERO 2014-SEPTIEMBRE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INE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hlinkClick r:id="rId6"/>
                        </a:rPr>
                        <a:t>https://www.ine.cl/estadisticas/economia/economia-regional/repositorio-de-estadisticas-regionales</a:t>
                      </a:r>
                      <a:r>
                        <a:rPr lang="es-ES" sz="1100" dirty="0"/>
                        <a:t> </a:t>
                      </a:r>
                    </a:p>
                    <a:p>
                      <a:endParaRPr lang="es-ES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13335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7B523-A4ED-4D1C-9A99-55A39DD8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Pendientes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9EA97-94B2-4A63-B68E-6E045A3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3055322"/>
            <a:ext cx="9708995" cy="2924527"/>
          </a:xfrm>
        </p:spPr>
        <p:txBody>
          <a:bodyPr anchor="ctr">
            <a:normAutofit/>
          </a:bodyPr>
          <a:lstStyle/>
          <a:p>
            <a:r>
              <a:rPr lang="es-CL" sz="2400" dirty="0"/>
              <a:t>1.3.c. </a:t>
            </a:r>
            <a:r>
              <a:rPr lang="es-CL" sz="2400" dirty="0" err="1"/>
              <a:t>berries</a:t>
            </a:r>
            <a:endParaRPr lang="es-CL" sz="2400" dirty="0"/>
          </a:p>
          <a:p>
            <a:r>
              <a:rPr lang="es-CL" sz="2400" dirty="0"/>
              <a:t>1.3.d. frutos secos (nogales, almendros, avellanos, castaños y otros)</a:t>
            </a:r>
          </a:p>
          <a:p>
            <a:r>
              <a:rPr lang="es-CL" sz="2400" dirty="0"/>
              <a:t>1.3.e. cítricos</a:t>
            </a:r>
          </a:p>
          <a:p>
            <a:r>
              <a:rPr lang="es-CL" sz="2400" dirty="0"/>
              <a:t>1.3.f. manzanas</a:t>
            </a:r>
          </a:p>
          <a:p>
            <a:r>
              <a:rPr lang="es-CL" sz="2400" dirty="0"/>
              <a:t>1.3.g. oleaginosos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E23FB-1DCB-4E66-98C6-3417E3BEDECD}"/>
              </a:ext>
            </a:extLst>
          </p:cNvPr>
          <p:cNvSpPr txBox="1"/>
          <p:nvPr/>
        </p:nvSpPr>
        <p:spPr>
          <a:xfrm>
            <a:off x="1232533" y="2560136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9F2165-72AC-478E-B1CA-79C6BBF3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4" y="2798385"/>
            <a:ext cx="7124409" cy="21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6F77A4-2C93-4C55-8F3D-D8C1E315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Versión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5960-0B9B-4464-B842-2A1DF12E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s-CL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48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43987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75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26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6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139BE-31AF-4858-A098-2969CF04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345" y="1031716"/>
            <a:ext cx="2954125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Estructura</a:t>
            </a:r>
            <a:r>
              <a:rPr lang="en-US" sz="3600" dirty="0">
                <a:solidFill>
                  <a:srgbClr val="FFFFFF"/>
                </a:solidFill>
              </a:rPr>
              <a:t> de  sub-</a:t>
            </a:r>
            <a:r>
              <a:rPr lang="en-US" sz="3600" dirty="0" err="1">
                <a:solidFill>
                  <a:srgbClr val="FFFFFF"/>
                </a:solidFill>
              </a:rPr>
              <a:t>productos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Producto</a:t>
            </a:r>
            <a:r>
              <a:rPr lang="en-US" sz="3600" dirty="0">
                <a:solidFill>
                  <a:srgbClr val="FFFFFF"/>
                </a:solidFill>
              </a:rPr>
              <a:t> 1.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440B614-E266-4A91-84F9-B67243295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450433"/>
              </p:ext>
            </p:extLst>
          </p:nvPr>
        </p:nvGraphicFramePr>
        <p:xfrm>
          <a:off x="838200" y="452819"/>
          <a:ext cx="6829926" cy="4960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41CC8D7-F699-4B01-B233-F220E68775F2}"/>
              </a:ext>
            </a:extLst>
          </p:cNvPr>
          <p:cNvSpPr/>
          <p:nvPr/>
        </p:nvSpPr>
        <p:spPr>
          <a:xfrm>
            <a:off x="838200" y="281347"/>
            <a:ext cx="1552074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CF5E5D-94CE-41D1-B131-D3FA97B70103}"/>
              </a:ext>
            </a:extLst>
          </p:cNvPr>
          <p:cNvSpPr txBox="1"/>
          <p:nvPr/>
        </p:nvSpPr>
        <p:spPr>
          <a:xfrm>
            <a:off x="838200" y="5445061"/>
            <a:ext cx="155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1: Gratis</a:t>
            </a:r>
          </a:p>
          <a:p>
            <a:r>
              <a:rPr lang="es-CL" dirty="0"/>
              <a:t>General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EFE37C-9F2C-4474-B120-90ABD1F7CE97}"/>
              </a:ext>
            </a:extLst>
          </p:cNvPr>
          <p:cNvSpPr/>
          <p:nvPr/>
        </p:nvSpPr>
        <p:spPr>
          <a:xfrm>
            <a:off x="2603860" y="327900"/>
            <a:ext cx="1552074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ADF9915-ED41-4F50-8477-E043D12E9875}"/>
              </a:ext>
            </a:extLst>
          </p:cNvPr>
          <p:cNvSpPr/>
          <p:nvPr/>
        </p:nvSpPr>
        <p:spPr>
          <a:xfrm>
            <a:off x="4421657" y="327900"/>
            <a:ext cx="3461032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7B8A58-6A0B-4247-AF3F-A2581F24CA88}"/>
              </a:ext>
            </a:extLst>
          </p:cNvPr>
          <p:cNvSpPr txBox="1"/>
          <p:nvPr/>
        </p:nvSpPr>
        <p:spPr>
          <a:xfrm>
            <a:off x="2701089" y="5445061"/>
            <a:ext cx="172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2: Pagado</a:t>
            </a:r>
          </a:p>
          <a:p>
            <a:r>
              <a:rPr lang="es-CL" dirty="0" err="1"/>
              <a:t>Semi-específico</a:t>
            </a:r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0F0DE5B-9067-42FF-AA15-ABABC146D5EC}"/>
              </a:ext>
            </a:extLst>
          </p:cNvPr>
          <p:cNvSpPr txBox="1"/>
          <p:nvPr/>
        </p:nvSpPr>
        <p:spPr>
          <a:xfrm>
            <a:off x="5194556" y="5426681"/>
            <a:ext cx="172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3: Pagado</a:t>
            </a:r>
          </a:p>
          <a:p>
            <a:r>
              <a:rPr lang="es-CL" dirty="0"/>
              <a:t>Específico</a:t>
            </a:r>
          </a:p>
        </p:txBody>
      </p:sp>
    </p:spTree>
    <p:extLst>
      <p:ext uri="{BB962C8B-B14F-4D97-AF65-F5344CB8AC3E}">
        <p14:creationId xmlns:p14="http://schemas.microsoft.com/office/powerpoint/2010/main" val="57033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1.1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agrícolas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932626"/>
              </p:ext>
            </p:extLst>
          </p:nvPr>
        </p:nvGraphicFramePr>
        <p:xfrm>
          <a:off x="1385605" y="1921914"/>
          <a:ext cx="7326773" cy="1959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4EEE38D0-73AD-4C1A-AB2E-DB3A5466B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730" y="4098762"/>
            <a:ext cx="8005762" cy="24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585442"/>
              </p:ext>
            </p:extLst>
          </p:nvPr>
        </p:nvGraphicFramePr>
        <p:xfrm>
          <a:off x="4678168" y="1524886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58518" y="687610"/>
            <a:ext cx="87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1.1: Estadísticas cultivos agrícolas (visualización variables)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621380"/>
              </p:ext>
            </p:extLst>
          </p:nvPr>
        </p:nvGraphicFramePr>
        <p:xfrm>
          <a:off x="1190756" y="1612357"/>
          <a:ext cx="2707640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4010BF49-90B8-4567-A2D1-528F705C810A}"/>
              </a:ext>
            </a:extLst>
          </p:cNvPr>
          <p:cNvSpPr txBox="1"/>
          <p:nvPr/>
        </p:nvSpPr>
        <p:spPr>
          <a:xfrm>
            <a:off x="1594616" y="1196150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40077C-1B80-4B6E-9BA3-EF7B9F7FCC08}"/>
              </a:ext>
            </a:extLst>
          </p:cNvPr>
          <p:cNvSpPr txBox="1"/>
          <p:nvPr/>
        </p:nvSpPr>
        <p:spPr>
          <a:xfrm>
            <a:off x="6030344" y="119615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Detalle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5A6DF9A-B676-47A7-8F9A-84B58260C076}"/>
              </a:ext>
            </a:extLst>
          </p:cNvPr>
          <p:cNvSpPr txBox="1"/>
          <p:nvPr/>
        </p:nvSpPr>
        <p:spPr>
          <a:xfrm>
            <a:off x="10119360" y="16123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Bi 1</a:t>
            </a:r>
          </a:p>
        </p:txBody>
      </p:sp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1.1 Estadísticas cultivos agrícolas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4252"/>
              </p:ext>
            </p:extLst>
          </p:nvPr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8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239142" y="1859901"/>
            <a:ext cx="3782937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Producción según especie y variedad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comuna.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Sistemas de riego por comuna.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Edad huertos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Principales países destino de exportaciones por especie.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Importaciones (países de origen por especie)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por especie.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(nivel comuna)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de agroindustria por comuna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991427"/>
              </p:ext>
            </p:extLst>
          </p:nvPr>
        </p:nvGraphicFramePr>
        <p:xfrm>
          <a:off x="1136430" y="2239887"/>
          <a:ext cx="3892976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1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90853"/>
              </p:ext>
            </p:extLst>
          </p:nvPr>
        </p:nvGraphicFramePr>
        <p:xfrm>
          <a:off x="4305489" y="1743659"/>
          <a:ext cx="4852952" cy="412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1.2a: Estadísticas cultivos perennes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01871"/>
              </p:ext>
            </p:extLst>
          </p:nvPr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3165"/>
              </p:ext>
            </p:extLst>
          </p:nvPr>
        </p:nvGraphicFramePr>
        <p:xfrm>
          <a:off x="414764" y="1921914"/>
          <a:ext cx="9570722" cy="44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08736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Superficie, variedades, sistemas de riego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Colocaciones fruticultura (mensual)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Agosto 2012- febrero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Comisión para el mercado financiero (CMF)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797315">
                <a:tc>
                  <a:txBody>
                    <a:bodyPr/>
                    <a:lstStyle/>
                    <a:p>
                      <a:r>
                        <a:rPr lang="es-CL" sz="1200" dirty="0"/>
                        <a:t>Evolución superficie plantada por región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1991- 2020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200" dirty="0"/>
                        <a:t> </a:t>
                      </a:r>
                    </a:p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685139">
                <a:tc>
                  <a:txBody>
                    <a:bodyPr/>
                    <a:lstStyle/>
                    <a:p>
                      <a:r>
                        <a:rPr lang="es-CL" sz="1200" dirty="0"/>
                        <a:t>Proceso agroindustrial por especie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ODEPA-CIREN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Citar como: Directorio Agroindustria Hortofrutícola. Actualización Enero 2020. ODEPA-CIREN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09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3297</Words>
  <Application>Microsoft Office PowerPoint</Application>
  <PresentationFormat>Panorámica</PresentationFormat>
  <Paragraphs>610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Tema de Office</vt:lpstr>
      <vt:lpstr>Producto (y subproductos)  Estadísticas Agrícolas</vt:lpstr>
      <vt:lpstr>Bases de datos</vt:lpstr>
      <vt:lpstr>Estructura de  sub-productos de Producto 1.</vt:lpstr>
      <vt:lpstr>1.1 Estadísticas cultivos agrícolas</vt:lpstr>
      <vt:lpstr>Presentación de PowerPoint</vt:lpstr>
      <vt:lpstr>1.1 Estadísticas cultivos agrícolas</vt:lpstr>
      <vt:lpstr>1.2a Estadísticas cultivos perennes</vt:lpstr>
      <vt:lpstr>Presentación de PowerPoint</vt:lpstr>
      <vt:lpstr>1.2a Estadísticas cultivos perennes</vt:lpstr>
      <vt:lpstr>1.2b Estadísticas cultivos anuales</vt:lpstr>
      <vt:lpstr>Presentación de PowerPoint</vt:lpstr>
      <vt:lpstr>1.2b Estadísticas cultivos anuales</vt:lpstr>
      <vt:lpstr>1.3 Estadísticas Cereales</vt:lpstr>
      <vt:lpstr>Presentación de PowerPoint</vt:lpstr>
      <vt:lpstr>1.3a Estadísticas cereales</vt:lpstr>
      <vt:lpstr>1.3 Estadísticas Uva</vt:lpstr>
      <vt:lpstr>Presentación de PowerPoint</vt:lpstr>
      <vt:lpstr>Presentación de PowerPoint</vt:lpstr>
      <vt:lpstr>Pendientes</vt:lpstr>
      <vt:lpstr>Versión anterior</vt:lpstr>
      <vt:lpstr>1. Estadísticas Agrícolas</vt:lpstr>
      <vt:lpstr>1. Estadísticas Agrícolas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 Power Bi</dc:title>
  <dc:creator>clauduarte r</dc:creator>
  <cp:lastModifiedBy>clauduarte r</cp:lastModifiedBy>
  <cp:revision>32</cp:revision>
  <dcterms:created xsi:type="dcterms:W3CDTF">2020-11-12T20:32:08Z</dcterms:created>
  <dcterms:modified xsi:type="dcterms:W3CDTF">2020-11-20T23:29:37Z</dcterms:modified>
</cp:coreProperties>
</file>