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Power</a:t>
            </a:r>
            <a:r>
              <a:rPr lang="es-CL" dirty="0"/>
              <a:t> Bi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DATA AGRO</a:t>
            </a:r>
          </a:p>
        </p:txBody>
      </p:sp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10353675" cy="844550"/>
          </a:xfrm>
        </p:spPr>
        <p:txBody>
          <a:bodyPr/>
          <a:lstStyle/>
          <a:p>
            <a:r>
              <a:rPr lang="es-CL" dirty="0"/>
              <a:t>Agricultura –Producción frutícola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B0D7897-0351-4720-BD8C-A466E43D1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62" t="3176" r="18326" b="79930"/>
          <a:stretch/>
        </p:blipFill>
        <p:spPr>
          <a:xfrm>
            <a:off x="5488284" y="4332605"/>
            <a:ext cx="6390640" cy="1266824"/>
          </a:xfr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B739105-398D-426C-A0AD-8DAAB3F17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5"/>
          <a:stretch/>
        </p:blipFill>
        <p:spPr>
          <a:xfrm>
            <a:off x="6703717" y="1407721"/>
            <a:ext cx="5071066" cy="2644850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914400" y="1219201"/>
            <a:ext cx="45738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Para cada especie un gráfico de evolución de superficie en el tiempo.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(estos se cruzarán posteriormente con oferta hídrica)</a:t>
            </a:r>
          </a:p>
          <a:p>
            <a:r>
              <a:rPr lang="es-CL" sz="1500" dirty="0"/>
              <a:t>Posteriormente la superficie se comparará con precio (los precios aún no están definidos).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</a:t>
            </a:r>
          </a:p>
          <a:p>
            <a:r>
              <a:rPr lang="es-CL" sz="1500" dirty="0"/>
              <a:t>Cruzar la superficie por especie con el número de agroindustria por región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5730240" y="5248275"/>
            <a:ext cx="3362960" cy="3511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277417" y="5097855"/>
            <a:ext cx="2809875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7E5F8-920B-4BB0-80A9-8FEEBACA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5C976-89CC-45AF-9F09-095A2A32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3632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104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Power Bi </vt:lpstr>
      <vt:lpstr>Agricultura –Producción frutícola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clauduarte r</dc:creator>
  <cp:lastModifiedBy>clauduarte r</cp:lastModifiedBy>
  <cp:revision>4</cp:revision>
  <dcterms:created xsi:type="dcterms:W3CDTF">2020-10-30T21:45:30Z</dcterms:created>
  <dcterms:modified xsi:type="dcterms:W3CDTF">2020-10-30T23:17:13Z</dcterms:modified>
</cp:coreProperties>
</file>