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>
        <p:scale>
          <a:sx n="74" d="100"/>
          <a:sy n="74" d="100"/>
        </p:scale>
        <p:origin x="1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F69F-3A3C-4E02-9C9E-F7AF6399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C4541-512D-4ACE-B0CD-F871CBEE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42379-3CA9-4391-A92A-0F834E5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E708C-377F-4C04-B186-FC84D67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68845-A513-46F7-B00C-9BB10D0A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BE0DF-9661-493C-8CB8-DE9989E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E8663-7A30-47EF-9926-D42F90F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E100F-2F52-4B9D-8DFE-C25A8E3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CC164-66D9-4F20-A302-3656BDD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386EE-A151-47D0-B97D-BF838DE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D246E-8325-4511-AA44-1225DF3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5AB002-A61D-43C0-A96A-5ECC7C29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C9B28-C53E-4332-8960-17F7A9B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093F2-E592-4BBF-AECA-4C5FA6C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358E4-562A-4E1A-A93E-84AA833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4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11FC-AD0B-404B-96DE-BB5BE5D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BBEFD-CFC4-4380-A691-D374EEAA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305A-D94A-4927-B51B-68098A74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5491D-EB49-4607-BC31-7D44C23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409A0-086C-4185-B6E5-267F64C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9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B691-7195-47FB-9008-B19BFDA7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E69DE-0AF0-4F77-977B-9EA8B780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35046-E22C-47BB-8BAF-A84D8A80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8CF6-C22E-4394-8B10-7BFF786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48485-6474-4393-9CB3-5FE326E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7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18FC-EE48-4C6F-B055-46A793C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B315B-817E-467C-B174-332EBF5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26D1E-83D5-4D10-B456-9D4B6347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FAE-C39F-4FA2-8AB6-A2C86EA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776BC-5A7D-4682-8E68-226A430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93B58-F5D6-4862-9DC1-E63B5C7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80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7594-6899-4183-B122-F6EE805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91681-A78C-453E-AC74-47307D05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A8C77-2988-4CE8-B6D0-F81B11FA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21DBB-51CF-4E9D-B23C-EE0BFC3A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B8B2C-A375-4777-9BEF-D651567B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3793A-9857-452E-AEDC-C988C29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BC724-871F-4A68-90CA-5F4C5A2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D2642-66E8-452D-A5A3-6E9A24B2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8767-FA74-4197-B896-2D46D42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704F9-5CB8-4437-86F8-DD62470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B3CC1-6894-4309-93DF-71C3F77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F2AB4-3C63-44A5-B833-D759E36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12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651B7-80A6-4BBC-AB24-137BB5EA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31C74-0D72-407C-89D8-00D1619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B1D32-0C81-4DDD-BB21-C7A9B7D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781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DBEF-84B9-4598-AA9F-5E9069A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5D581-8E74-4497-A976-C47B373B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2AC07-E76E-47AC-A6ED-CC937921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1D9DE-94A0-48DD-BAD8-77F3ED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465876-FAAC-4388-9B66-F158491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F8D93-4991-416E-9277-0CF18E1D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68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E111-71D0-477E-9071-56E2372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6B5308-F9EB-4A59-AA60-F81D2C81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F697DD-7E64-4C74-8222-7000AA8F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0F537-C1EA-465C-A123-84166C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8C83D-4916-4D53-8C60-2AB2550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54DF8-397D-4428-8D03-0AB0996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539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7BBCC1-5EFC-42D2-A64A-40E7AB4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333CC-8531-4B65-936B-F7912C6E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2AE2E-3D31-4ACA-A383-6B88BDE6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63EA-289A-4E02-A13A-18956741386B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67926-0E2C-49C7-9D15-05FD1842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2569F-9F31-4F70-A3ED-A4614127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10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contenidos-rubro/boletines-del-rubro/boletin-semanal-de-precios-asoc-gremial-de-ferias-ganader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ropbox.com/sh/c4oyw0pzrkldpis/AAD0M14fAhml6oton-Id3-FAa?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recios/al-produc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depa.gob.cl/precios/series-de-preci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391A-6538-41B9-B5CA-797A3C6F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CL" sz="4800" dirty="0"/>
              <a:t>PRECIOS GANADO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875B0-0EDB-4804-ADDD-9B12A72D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s-CL" sz="2000" dirty="0"/>
              <a:t>FUENTE: ODEPA con datos de </a:t>
            </a:r>
            <a:r>
              <a:rPr lang="es-ES" sz="2000" dirty="0"/>
              <a:t>Asociación gremial de Ferias Ganaderas</a:t>
            </a:r>
            <a:endParaRPr lang="es-CL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7598-C449-411D-82D2-295D5523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s-CL" dirty="0"/>
              <a:t>Pendiente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FA971-7E34-4F3F-8C7B-A5E5CB6B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619" y="2620925"/>
            <a:ext cx="3668014" cy="247173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Descarga de datos para resto de tipo de animales.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Consolidar todas las regiones en 1 archivo.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Comparar </a:t>
            </a:r>
            <a:r>
              <a:rPr lang="es-CL" sz="2400" dirty="0" err="1">
                <a:solidFill>
                  <a:schemeClr val="bg1"/>
                </a:solidFill>
              </a:rPr>
              <a:t>info</a:t>
            </a:r>
            <a:r>
              <a:rPr lang="es-CL" sz="2400" dirty="0">
                <a:solidFill>
                  <a:schemeClr val="bg1"/>
                </a:solidFill>
              </a:rPr>
              <a:t> con boletines.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Cruzar información con encuestas ganaderas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BE9374-A09A-46CC-95A0-304B82FD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7" y="1828688"/>
            <a:ext cx="4289380" cy="47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1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691C0-E1FF-442B-A9C9-19AB931A5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1" b="-3"/>
          <a:stretch/>
        </p:blipFill>
        <p:spPr>
          <a:xfrm>
            <a:off x="782014" y="1253945"/>
            <a:ext cx="6049941" cy="435011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36A0-E89C-434A-8CF8-34DC490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000" dirty="0">
                <a:hlinkClick r:id="rId3"/>
              </a:rPr>
              <a:t>https://www.odepa.gob.cl/contenidos-rubro/boletines-del-rubro/boletin-semanal-de-precios-asoc-gremial-de-ferias-ganaderas</a:t>
            </a:r>
            <a:endParaRPr lang="es-CL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678C0-B7EA-481A-BECB-49BE176B2BE7}"/>
              </a:ext>
            </a:extLst>
          </p:cNvPr>
          <p:cNvSpPr txBox="1"/>
          <p:nvPr/>
        </p:nvSpPr>
        <p:spPr>
          <a:xfrm>
            <a:off x="7690321" y="4053495"/>
            <a:ext cx="364331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dirty="0"/>
              <a:t>Pendiente: Automatizar bajada de datos (boletines semanales)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FF407A-37F0-4E82-8D48-20EB4408C53A}"/>
              </a:ext>
            </a:extLst>
          </p:cNvPr>
          <p:cNvSpPr txBox="1"/>
          <p:nvPr/>
        </p:nvSpPr>
        <p:spPr>
          <a:xfrm>
            <a:off x="649244" y="323850"/>
            <a:ext cx="101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Boletines de precio semanales (disponibles de enero 2019 a 3 noviembre 2020)</a:t>
            </a:r>
          </a:p>
        </p:txBody>
      </p:sp>
    </p:spTree>
    <p:extLst>
      <p:ext uri="{BB962C8B-B14F-4D97-AF65-F5344CB8AC3E}">
        <p14:creationId xmlns:p14="http://schemas.microsoft.com/office/powerpoint/2010/main" val="33787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B13F1-BB04-4F55-BB1B-B2588BD7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(Ganado general)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E1203-A127-4C71-8092-4E4166B3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47" y="1952569"/>
            <a:ext cx="5031917" cy="2609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400" dirty="0"/>
              <a:t>Consolidar todos los boletines en un (1) archivo. Generar Base de Datos.</a:t>
            </a:r>
          </a:p>
          <a:p>
            <a:pPr marL="0" indent="0">
              <a:buNone/>
            </a:pPr>
            <a:r>
              <a:rPr lang="es-CL" sz="1400" dirty="0"/>
              <a:t>Variables: categoría, peso promedio y número de cabezas según categoría</a:t>
            </a:r>
          </a:p>
          <a:p>
            <a:pPr marL="0" indent="0">
              <a:buNone/>
            </a:pPr>
            <a:r>
              <a:rPr lang="es-CL" sz="1400" dirty="0"/>
              <a:t>Agregar columna categoría (ver cuadro abajo): bovino, equino, porcino, etc.</a:t>
            </a:r>
          </a:p>
          <a:p>
            <a:pPr marL="0" indent="0">
              <a:buNone/>
            </a:pPr>
            <a:r>
              <a:rPr lang="es-CL" sz="1400" dirty="0"/>
              <a:t>Agregar columna con código comuna</a:t>
            </a:r>
          </a:p>
          <a:p>
            <a:pPr marL="0" indent="0">
              <a:buNone/>
            </a:pPr>
            <a:r>
              <a:rPr lang="es-CL" sz="1400" dirty="0"/>
              <a:t> Ubicación carpeta: </a:t>
            </a:r>
            <a:r>
              <a:rPr lang="es-CL" sz="1400" dirty="0">
                <a:hlinkClick r:id="rId2"/>
              </a:rPr>
              <a:t>https://www.dropbox.com/sh/c4oyw0pzrkldpis/AAD0M14fAhml6oton-Id3-FAa?dl=0</a:t>
            </a:r>
            <a:r>
              <a:rPr lang="es-CL" sz="1400" dirty="0"/>
              <a:t> </a:t>
            </a:r>
          </a:p>
          <a:p>
            <a:pPr marL="0" indent="0">
              <a:buNone/>
            </a:pPr>
            <a:endParaRPr lang="es-CL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D52AA-0843-4EB6-A764-CCE0565B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54" y="1952569"/>
            <a:ext cx="4857571" cy="2952862"/>
          </a:xfrm>
          <a:prstGeom prst="rect">
            <a:avLst/>
          </a:prstGeom>
        </p:spPr>
      </p:pic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8881AF6-C249-46D2-AAAD-454EC083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67086"/>
              </p:ext>
            </p:extLst>
          </p:nvPr>
        </p:nvGraphicFramePr>
        <p:xfrm>
          <a:off x="485827" y="4640580"/>
          <a:ext cx="6847840" cy="2077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46188">
                  <a:extLst>
                    <a:ext uri="{9D8B030D-6E8A-4147-A177-3AD203B41FA5}">
                      <a16:colId xmlns:a16="http://schemas.microsoft.com/office/drawing/2014/main" val="2494819974"/>
                    </a:ext>
                  </a:extLst>
                </a:gridCol>
                <a:gridCol w="2501652">
                  <a:extLst>
                    <a:ext uri="{9D8B030D-6E8A-4147-A177-3AD203B41FA5}">
                      <a16:colId xmlns:a16="http://schemas.microsoft.com/office/drawing/2014/main" val="375009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Ganado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Categoría ganado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7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Novillo     Gordo, Novillo Engorda, Vaca Gorda, Vaca Engorda, Vaquilla Gorda, Vaquilla   Engorda, Toros, Terneros	y Terneras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Bovino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7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Cerdos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Porcino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9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Lanares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Ovino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2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Caballos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Equino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7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9B07E9-ECFA-4095-802A-896A4EF3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Ovinos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C569F79F-0D41-4DF7-A607-E0AABB89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47" b="2"/>
          <a:stretch/>
        </p:blipFill>
        <p:spPr>
          <a:xfrm>
            <a:off x="3890094" y="1199492"/>
            <a:ext cx="7163222" cy="4808332"/>
          </a:xfrm>
          <a:prstGeom prst="rect">
            <a:avLst/>
          </a:prstGeom>
          <a:effectLst/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1A71908-FA93-40A2-A0E3-45CA5B9782BB}"/>
              </a:ext>
            </a:extLst>
          </p:cNvPr>
          <p:cNvSpPr txBox="1"/>
          <p:nvPr/>
        </p:nvSpPr>
        <p:spPr>
          <a:xfrm>
            <a:off x="4326238" y="629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3"/>
              </a:rPr>
              <a:t>https://www.odepa.gob.cl/precios/al-productor</a:t>
            </a:r>
            <a:r>
              <a:rPr lang="es-CL" dirty="0"/>
              <a:t>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3BF0F83-4C94-46DB-8095-DE2CF569C3B0}"/>
              </a:ext>
            </a:extLst>
          </p:cNvPr>
          <p:cNvSpPr/>
          <p:nvPr/>
        </p:nvSpPr>
        <p:spPr>
          <a:xfrm>
            <a:off x="4480560" y="4470400"/>
            <a:ext cx="3332480" cy="904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A26DA1D-BFC4-4BCC-84D1-5156FA5BD782}"/>
              </a:ext>
            </a:extLst>
          </p:cNvPr>
          <p:cNvCxnSpPr/>
          <p:nvPr/>
        </p:nvCxnSpPr>
        <p:spPr>
          <a:xfrm>
            <a:off x="2326640" y="4988560"/>
            <a:ext cx="2153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1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3A0A0-0360-4F7D-844E-D4AFF065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rgbClr val="2C2C2C"/>
                </a:solidFill>
              </a:rPr>
              <a:t>Esta</a:t>
            </a:r>
            <a:r>
              <a:rPr lang="en-US" sz="2000" dirty="0">
                <a:solidFill>
                  <a:srgbClr val="2C2C2C"/>
                </a:solidFill>
              </a:rPr>
              <a:t> base de </a:t>
            </a:r>
            <a:r>
              <a:rPr lang="en-US" sz="2000" dirty="0" err="1">
                <a:solidFill>
                  <a:srgbClr val="2C2C2C"/>
                </a:solidFill>
              </a:rPr>
              <a:t>datos</a:t>
            </a:r>
            <a:r>
              <a:rPr lang="en-US" sz="2000" dirty="0">
                <a:solidFill>
                  <a:srgbClr val="2C2C2C"/>
                </a:solidFill>
              </a:rPr>
              <a:t> el </a:t>
            </a:r>
            <a:r>
              <a:rPr lang="en-US" sz="2000" dirty="0" err="1">
                <a:solidFill>
                  <a:srgbClr val="2C2C2C"/>
                </a:solidFill>
              </a:rPr>
              <a:t>útil</a:t>
            </a:r>
            <a:r>
              <a:rPr lang="en-US" sz="2000" dirty="0">
                <a:solidFill>
                  <a:srgbClr val="2C2C2C"/>
                </a:solidFill>
              </a:rPr>
              <a:t> para los </a:t>
            </a:r>
            <a:r>
              <a:rPr lang="en-US" sz="2000" dirty="0" err="1">
                <a:solidFill>
                  <a:srgbClr val="2C2C2C"/>
                </a:solidFill>
              </a:rPr>
              <a:t>precios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anteriores</a:t>
            </a:r>
            <a:r>
              <a:rPr lang="en-US" sz="2000" dirty="0">
                <a:solidFill>
                  <a:srgbClr val="2C2C2C"/>
                </a:solidFill>
              </a:rPr>
              <a:t> a </a:t>
            </a:r>
            <a:r>
              <a:rPr lang="en-US" sz="2000" dirty="0" err="1">
                <a:solidFill>
                  <a:srgbClr val="2C2C2C"/>
                </a:solidFill>
              </a:rPr>
              <a:t>enero</a:t>
            </a:r>
            <a:r>
              <a:rPr lang="en-US" sz="2000" dirty="0">
                <a:solidFill>
                  <a:srgbClr val="2C2C2C"/>
                </a:solidFill>
              </a:rPr>
              <a:t> 2019. La </a:t>
            </a:r>
            <a:r>
              <a:rPr lang="en-US" sz="2000" dirty="0" err="1">
                <a:solidFill>
                  <a:srgbClr val="2C2C2C"/>
                </a:solidFill>
              </a:rPr>
              <a:t>actualización</a:t>
            </a:r>
            <a:r>
              <a:rPr lang="en-US" sz="2000" dirty="0">
                <a:solidFill>
                  <a:srgbClr val="2C2C2C"/>
                </a:solidFill>
              </a:rPr>
              <a:t> de </a:t>
            </a:r>
            <a:r>
              <a:rPr lang="en-US" sz="2000" dirty="0" err="1">
                <a:solidFill>
                  <a:srgbClr val="2C2C2C"/>
                </a:solidFill>
              </a:rPr>
              <a:t>datos</a:t>
            </a:r>
            <a:r>
              <a:rPr lang="en-US" sz="2000" dirty="0">
                <a:solidFill>
                  <a:srgbClr val="2C2C2C"/>
                </a:solidFill>
              </a:rPr>
              <a:t> se </a:t>
            </a:r>
            <a:r>
              <a:rPr lang="en-US" sz="2000" dirty="0" err="1">
                <a:solidFill>
                  <a:srgbClr val="2C2C2C"/>
                </a:solidFill>
              </a:rPr>
              <a:t>puede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realizar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mediante</a:t>
            </a:r>
            <a:r>
              <a:rPr lang="en-US" sz="2000" dirty="0">
                <a:solidFill>
                  <a:srgbClr val="2C2C2C"/>
                </a:solidFill>
              </a:rPr>
              <a:t> los </a:t>
            </a:r>
            <a:r>
              <a:rPr lang="en-US" sz="2000" dirty="0" err="1">
                <a:solidFill>
                  <a:srgbClr val="2C2C2C"/>
                </a:solidFill>
              </a:rPr>
              <a:t>boletines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presentados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anteriormente</a:t>
            </a:r>
            <a:r>
              <a:rPr lang="en-US" sz="2000" dirty="0">
                <a:solidFill>
                  <a:srgbClr val="2C2C2C"/>
                </a:solidFill>
              </a:rPr>
              <a:t>. </a:t>
            </a:r>
            <a:br>
              <a:rPr lang="en-US" sz="2000" dirty="0">
                <a:solidFill>
                  <a:srgbClr val="2C2C2C"/>
                </a:solidFill>
              </a:rPr>
            </a:br>
            <a:r>
              <a:rPr lang="en-US" sz="2000" dirty="0" err="1">
                <a:solidFill>
                  <a:srgbClr val="2C2C2C"/>
                </a:solidFill>
              </a:rPr>
              <a:t>Actualmente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está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actualizado</a:t>
            </a:r>
            <a:r>
              <a:rPr lang="en-US" sz="2000" dirty="0">
                <a:solidFill>
                  <a:srgbClr val="2C2C2C"/>
                </a:solidFill>
              </a:rPr>
              <a:t> hasta </a:t>
            </a:r>
            <a:r>
              <a:rPr lang="en-US" sz="2000" dirty="0" err="1">
                <a:solidFill>
                  <a:srgbClr val="2C2C2C"/>
                </a:solidFill>
              </a:rPr>
              <a:t>septiembre</a:t>
            </a:r>
            <a:r>
              <a:rPr lang="en-US" sz="2000" dirty="0">
                <a:solidFill>
                  <a:srgbClr val="2C2C2C"/>
                </a:solidFill>
              </a:rPr>
              <a:t>, sin embargo se </a:t>
            </a:r>
            <a:r>
              <a:rPr lang="en-US" sz="2000" dirty="0" err="1">
                <a:solidFill>
                  <a:srgbClr val="2C2C2C"/>
                </a:solidFill>
              </a:rPr>
              <a:t>cuenta</a:t>
            </a:r>
            <a:r>
              <a:rPr lang="en-US" sz="2000" dirty="0">
                <a:solidFill>
                  <a:srgbClr val="2C2C2C"/>
                </a:solidFill>
              </a:rPr>
              <a:t> con </a:t>
            </a:r>
            <a:r>
              <a:rPr lang="en-US" sz="2000" dirty="0" err="1">
                <a:solidFill>
                  <a:srgbClr val="2C2C2C"/>
                </a:solidFill>
              </a:rPr>
              <a:t>boletín</a:t>
            </a:r>
            <a:r>
              <a:rPr lang="en-US" sz="2000" dirty="0">
                <a:solidFill>
                  <a:srgbClr val="2C2C2C"/>
                </a:solidFill>
              </a:rPr>
              <a:t> hasta el 3 de </a:t>
            </a:r>
            <a:r>
              <a:rPr lang="en-US" sz="2000" dirty="0" err="1">
                <a:solidFill>
                  <a:srgbClr val="2C2C2C"/>
                </a:solidFill>
              </a:rPr>
              <a:t>noviembre</a:t>
            </a:r>
            <a:r>
              <a:rPr lang="en-US" sz="2000" dirty="0">
                <a:solidFill>
                  <a:srgbClr val="2C2C2C"/>
                </a:solidFill>
              </a:rPr>
              <a:t>.</a:t>
            </a:r>
            <a:br>
              <a:rPr lang="en-US" sz="2000" dirty="0">
                <a:solidFill>
                  <a:srgbClr val="2C2C2C"/>
                </a:solidFill>
              </a:rPr>
            </a:br>
            <a:endParaRPr lang="en-US" sz="2000" dirty="0">
              <a:solidFill>
                <a:srgbClr val="2C2C2C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7494017-4CC8-4C2C-B120-791662EF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13" y="640082"/>
            <a:ext cx="3477330" cy="3861690"/>
          </a:xfrm>
          <a:prstGeom prst="rect">
            <a:avLst/>
          </a:prstGeom>
        </p:spPr>
      </p:pic>
      <p:pic>
        <p:nvPicPr>
          <p:cNvPr id="19" name="Marcador de contenido 4">
            <a:extLst>
              <a:ext uri="{FF2B5EF4-FFF2-40B4-BE49-F238E27FC236}">
                <a16:creationId xmlns:a16="http://schemas.microsoft.com/office/drawing/2014/main" id="{93E12A6B-629A-47D1-B4EF-3F46FDE58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660" y="3668232"/>
            <a:ext cx="4799495" cy="2327977"/>
          </a:xfr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2E7E79F-640A-4B1B-B6C0-CC75DA0468BB}"/>
              </a:ext>
            </a:extLst>
          </p:cNvPr>
          <p:cNvCxnSpPr/>
          <p:nvPr/>
        </p:nvCxnSpPr>
        <p:spPr>
          <a:xfrm>
            <a:off x="5242560" y="4501772"/>
            <a:ext cx="1550100" cy="10252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B212EC8-5C9C-457B-9CAB-51F52420016C}"/>
              </a:ext>
            </a:extLst>
          </p:cNvPr>
          <p:cNvSpPr/>
          <p:nvPr/>
        </p:nvSpPr>
        <p:spPr>
          <a:xfrm>
            <a:off x="8280400" y="3586480"/>
            <a:ext cx="833120" cy="2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35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506B3-544E-4EA4-95E3-B7BCD11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Ovinos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FC7CE-52E8-4120-BE5E-687386B5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95" y="4432024"/>
            <a:ext cx="4900749" cy="1170169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Consolidar estadísticas regionales en 1 archivo.</a:t>
            </a:r>
          </a:p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Comparar cantidades con los reportado en los boletines a partir de enero 2020.</a:t>
            </a:r>
          </a:p>
          <a:p>
            <a:pPr marL="0" indent="0">
              <a:buNone/>
            </a:pPr>
            <a:endParaRPr lang="es-CL" sz="20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4EF130-1688-4543-A63F-C3E00EA9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966" y="1857605"/>
            <a:ext cx="4151018" cy="461224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1E7D7D-6DEF-4FE3-B911-0AB29DA2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" y="1959462"/>
            <a:ext cx="6039081" cy="220426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56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506B3-544E-4EA4-95E3-B7BCD11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Porcinos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FC7CE-52E8-4120-BE5E-687386B5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95" y="4432024"/>
            <a:ext cx="4900749" cy="1170169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Consolidar estadísticas regionales en 1 archivo.</a:t>
            </a:r>
          </a:p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Comparar cantidades con los reportado en los boletines a partir de enero 2020.</a:t>
            </a:r>
          </a:p>
          <a:p>
            <a:pPr marL="0" indent="0">
              <a:buNone/>
            </a:pPr>
            <a:endParaRPr lang="es-C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6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36A0-E89C-434A-8CF8-34DC490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11157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000" dirty="0">
                <a:hlinkClick r:id="rId2"/>
              </a:rPr>
              <a:t>https://www.odepa.gob.cl/precios/series-de-precios</a:t>
            </a:r>
            <a:r>
              <a:rPr lang="es-CL" sz="20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678C0-B7EA-481A-BECB-49BE176B2BE7}"/>
              </a:ext>
            </a:extLst>
          </p:cNvPr>
          <p:cNvSpPr txBox="1"/>
          <p:nvPr/>
        </p:nvSpPr>
        <p:spPr>
          <a:xfrm>
            <a:off x="7690321" y="4053495"/>
            <a:ext cx="364331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Pendiente: Automatizar bajada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FF407A-37F0-4E82-8D48-20EB4408C53A}"/>
              </a:ext>
            </a:extLst>
          </p:cNvPr>
          <p:cNvSpPr txBox="1"/>
          <p:nvPr/>
        </p:nvSpPr>
        <p:spPr>
          <a:xfrm>
            <a:off x="507004" y="506653"/>
            <a:ext cx="101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Aves (pollos </a:t>
            </a:r>
            <a:r>
              <a:rPr kumimoji="0" lang="es-C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broiler</a:t>
            </a: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2CC647-E05F-48FE-958F-3CA6D288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7" y="1307526"/>
            <a:ext cx="5961321" cy="3305752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D03036-DE13-49E5-AF0B-079DE46EE42B}"/>
              </a:ext>
            </a:extLst>
          </p:cNvPr>
          <p:cNvSpPr/>
          <p:nvPr/>
        </p:nvSpPr>
        <p:spPr>
          <a:xfrm>
            <a:off x="1933707" y="4053495"/>
            <a:ext cx="3992747" cy="317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C2B1EF2-1BB5-49ED-A026-F23C3BFA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945" y="4699826"/>
            <a:ext cx="2540101" cy="18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3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206F5-ECD7-4A4F-BEFE-ED16B31C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2F469-FEFD-452A-8765-7B0BCC3F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3103431" cy="4045467"/>
          </a:xfrm>
        </p:spPr>
        <p:txBody>
          <a:bodyPr anchor="t">
            <a:normAutofit/>
          </a:bodyPr>
          <a:lstStyle/>
          <a:p>
            <a:endParaRPr lang="es-CL" sz="24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BC992D-E4D2-4957-9A6D-55FDC5E0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03" y="1956626"/>
            <a:ext cx="6401512" cy="47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8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327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PRECIOS GANADO</vt:lpstr>
      <vt:lpstr>Presentación de PowerPoint</vt:lpstr>
      <vt:lpstr>Para Power bi (Ganado general)</vt:lpstr>
      <vt:lpstr>Ovinos</vt:lpstr>
      <vt:lpstr>Esta base de datos el útil para los precios anteriores a enero 2019. La actualización de datos se puede realizar mediante los boletines presentados anteriormente.  Actualmente está actualizado hasta septiembre, sin embargo se cuenta con boletín hasta el 3 de noviembre. </vt:lpstr>
      <vt:lpstr>Para power bi Ovinos</vt:lpstr>
      <vt:lpstr>Para power bi Porcinos</vt:lpstr>
      <vt:lpstr>Presentación de PowerPoint</vt:lpstr>
      <vt:lpstr>Presentación de PowerPoint</vt:lpstr>
      <vt:lpstr>Pendiente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GANADO</dc:title>
  <dc:creator>clauduarte r</dc:creator>
  <cp:lastModifiedBy>clauduarte r</cp:lastModifiedBy>
  <cp:revision>2</cp:revision>
  <dcterms:created xsi:type="dcterms:W3CDTF">2020-11-11T16:54:22Z</dcterms:created>
  <dcterms:modified xsi:type="dcterms:W3CDTF">2020-11-13T22:44:57Z</dcterms:modified>
</cp:coreProperties>
</file>