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3" r:id="rId3"/>
    <p:sldId id="320" r:id="rId4"/>
    <p:sldId id="289" r:id="rId5"/>
    <p:sldId id="304" r:id="rId6"/>
    <p:sldId id="312" r:id="rId7"/>
    <p:sldId id="310" r:id="rId8"/>
    <p:sldId id="306" r:id="rId9"/>
    <p:sldId id="314" r:id="rId10"/>
    <p:sldId id="307" r:id="rId11"/>
    <p:sldId id="311" r:id="rId12"/>
    <p:sldId id="313" r:id="rId13"/>
    <p:sldId id="308" r:id="rId14"/>
    <p:sldId id="309" r:id="rId15"/>
    <p:sldId id="315" r:id="rId16"/>
    <p:sldId id="316" r:id="rId17"/>
    <p:sldId id="317" r:id="rId18"/>
    <p:sldId id="318" r:id="rId19"/>
    <p:sldId id="319" r:id="rId20"/>
    <p:sldId id="305" r:id="rId21"/>
    <p:sldId id="300" r:id="rId22"/>
    <p:sldId id="301" r:id="rId23"/>
    <p:sldId id="302" r:id="rId24"/>
    <p:sldId id="292" r:id="rId25"/>
    <p:sldId id="293" r:id="rId26"/>
    <p:sldId id="294" r:id="rId27"/>
    <p:sldId id="257" r:id="rId28"/>
    <p:sldId id="295" r:id="rId29"/>
    <p:sldId id="296" r:id="rId30"/>
    <p:sldId id="290" r:id="rId31"/>
    <p:sldId id="297" r:id="rId3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79C7"/>
    <a:srgbClr val="9966FF"/>
    <a:srgbClr val="FF6699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1" autoAdjust="0"/>
    <p:restoredTop sz="94660"/>
  </p:normalViewPr>
  <p:slideViewPr>
    <p:cSldViewPr snapToGrid="0">
      <p:cViewPr>
        <p:scale>
          <a:sx n="63" d="100"/>
          <a:sy n="63" d="100"/>
        </p:scale>
        <p:origin x="8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BD2CDA-AEF4-4D57-84D3-805C51A452DB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L"/>
        </a:p>
      </dgm:t>
    </dgm:pt>
    <dgm:pt modelId="{B4852B77-9100-435A-BFE7-A95E4D6102B7}">
      <dgm:prSet phldrT="[Texto]" custT="1"/>
      <dgm:spPr/>
      <dgm:t>
        <a:bodyPr/>
        <a:lstStyle/>
        <a:p>
          <a:r>
            <a:rPr lang="es-CL" sz="1400" dirty="0"/>
            <a:t>Estadísticas cultivos agrícolas </a:t>
          </a:r>
        </a:p>
      </dgm:t>
    </dgm:pt>
    <dgm:pt modelId="{7BDF6FEB-DCEA-4E7B-A21E-0EB3B1024F8F}" type="parTrans" cxnId="{CA4C649E-63BF-4980-B076-38F34F547A0E}">
      <dgm:prSet/>
      <dgm:spPr/>
      <dgm:t>
        <a:bodyPr/>
        <a:lstStyle/>
        <a:p>
          <a:endParaRPr lang="es-CL" sz="1400"/>
        </a:p>
      </dgm:t>
    </dgm:pt>
    <dgm:pt modelId="{8A5E0F5E-EF55-4DA9-9CC9-79263B3969E4}" type="sibTrans" cxnId="{CA4C649E-63BF-4980-B076-38F34F547A0E}">
      <dgm:prSet/>
      <dgm:spPr/>
      <dgm:t>
        <a:bodyPr/>
        <a:lstStyle/>
        <a:p>
          <a:endParaRPr lang="es-CL" sz="1400"/>
        </a:p>
      </dgm:t>
    </dgm:pt>
    <dgm:pt modelId="{045A763F-02A1-49FA-91F4-31145FCE012E}">
      <dgm:prSet phldrT="[Texto]" custT="1"/>
      <dgm:spPr/>
      <dgm:t>
        <a:bodyPr/>
        <a:lstStyle/>
        <a:p>
          <a:r>
            <a:rPr lang="es-CL" sz="1400" dirty="0"/>
            <a:t>Estadísticas cultivos anuales</a:t>
          </a:r>
        </a:p>
      </dgm:t>
    </dgm:pt>
    <dgm:pt modelId="{9ECFC646-DAF4-4159-B67E-2F7BB652F0D0}" type="parTrans" cxnId="{6648EA17-ADDB-4445-BD34-614E304FBAB2}">
      <dgm:prSet custT="1"/>
      <dgm:spPr/>
      <dgm:t>
        <a:bodyPr/>
        <a:lstStyle/>
        <a:p>
          <a:endParaRPr lang="es-CL" sz="1400"/>
        </a:p>
      </dgm:t>
    </dgm:pt>
    <dgm:pt modelId="{5626B539-6E33-4D21-98BA-CFC3AF9592CC}" type="sibTrans" cxnId="{6648EA17-ADDB-4445-BD34-614E304FBAB2}">
      <dgm:prSet/>
      <dgm:spPr/>
      <dgm:t>
        <a:bodyPr/>
        <a:lstStyle/>
        <a:p>
          <a:endParaRPr lang="es-CL" sz="1400"/>
        </a:p>
      </dgm:t>
    </dgm:pt>
    <dgm:pt modelId="{B242B5D5-770A-45B4-BB1F-769F5A0FFC06}">
      <dgm:prSet phldrT="[Texto]" custT="1"/>
      <dgm:spPr/>
      <dgm:t>
        <a:bodyPr/>
        <a:lstStyle/>
        <a:p>
          <a:r>
            <a:rPr lang="es-CL" sz="1400" dirty="0"/>
            <a:t>Estadísticas cereales</a:t>
          </a:r>
        </a:p>
      </dgm:t>
    </dgm:pt>
    <dgm:pt modelId="{1AEC7265-DEA4-4A77-B502-7EED6B1369B3}" type="parTrans" cxnId="{55561AA3-84EE-4FAD-AAE0-60DD52E4D053}">
      <dgm:prSet custT="1"/>
      <dgm:spPr/>
      <dgm:t>
        <a:bodyPr/>
        <a:lstStyle/>
        <a:p>
          <a:endParaRPr lang="es-CL" sz="1400"/>
        </a:p>
      </dgm:t>
    </dgm:pt>
    <dgm:pt modelId="{38851D8B-8173-474B-98CD-CA6E3815877F}" type="sibTrans" cxnId="{55561AA3-84EE-4FAD-AAE0-60DD52E4D053}">
      <dgm:prSet/>
      <dgm:spPr/>
      <dgm:t>
        <a:bodyPr/>
        <a:lstStyle/>
        <a:p>
          <a:endParaRPr lang="es-CL" sz="1400"/>
        </a:p>
      </dgm:t>
    </dgm:pt>
    <dgm:pt modelId="{78D2FF2C-2000-4C86-8651-5A8A09D4FB6E}">
      <dgm:prSet phldrT="[Texto]" custT="1"/>
      <dgm:spPr/>
      <dgm:t>
        <a:bodyPr/>
        <a:lstStyle/>
        <a:p>
          <a:r>
            <a:rPr lang="es-CL" sz="1400" dirty="0"/>
            <a:t>Estadísticas cultivos perennes</a:t>
          </a:r>
        </a:p>
      </dgm:t>
    </dgm:pt>
    <dgm:pt modelId="{BB4B7E31-5BBB-40B0-81EB-898F40276BCA}" type="parTrans" cxnId="{49A9E4C0-0D41-4730-B565-DBAECBAE55B0}">
      <dgm:prSet custT="1"/>
      <dgm:spPr/>
      <dgm:t>
        <a:bodyPr/>
        <a:lstStyle/>
        <a:p>
          <a:endParaRPr lang="es-CL" sz="1400"/>
        </a:p>
      </dgm:t>
    </dgm:pt>
    <dgm:pt modelId="{1ACFD39E-BF0D-47DB-AC8C-17F6DA353928}" type="sibTrans" cxnId="{49A9E4C0-0D41-4730-B565-DBAECBAE55B0}">
      <dgm:prSet/>
      <dgm:spPr/>
      <dgm:t>
        <a:bodyPr/>
        <a:lstStyle/>
        <a:p>
          <a:endParaRPr lang="es-CL" sz="1400"/>
        </a:p>
      </dgm:t>
    </dgm:pt>
    <dgm:pt modelId="{1B27B52D-6D91-4F13-99D5-5A471146813A}">
      <dgm:prSet phldrT="[Texto]" custT="1"/>
      <dgm:spPr/>
      <dgm:t>
        <a:bodyPr/>
        <a:lstStyle/>
        <a:p>
          <a:r>
            <a:rPr lang="es-CL" sz="1400" dirty="0"/>
            <a:t>Estadísticas Uva</a:t>
          </a:r>
        </a:p>
      </dgm:t>
    </dgm:pt>
    <dgm:pt modelId="{6E958EC0-2E17-4A13-8963-611A571C950C}" type="parTrans" cxnId="{0F131261-D3DA-4379-8011-58F15ED83896}">
      <dgm:prSet custT="1"/>
      <dgm:spPr/>
      <dgm:t>
        <a:bodyPr/>
        <a:lstStyle/>
        <a:p>
          <a:endParaRPr lang="es-CL" sz="1400"/>
        </a:p>
      </dgm:t>
    </dgm:pt>
    <dgm:pt modelId="{9ED6D18A-5475-4045-A843-3CFFA91DF9B6}" type="sibTrans" cxnId="{0F131261-D3DA-4379-8011-58F15ED83896}">
      <dgm:prSet/>
      <dgm:spPr/>
      <dgm:t>
        <a:bodyPr/>
        <a:lstStyle/>
        <a:p>
          <a:endParaRPr lang="es-CL" sz="1400"/>
        </a:p>
      </dgm:t>
    </dgm:pt>
    <dgm:pt modelId="{0AD7016D-93C0-4EA3-B76F-3224F6170FC1}">
      <dgm:prSet custT="1"/>
      <dgm:spPr/>
      <dgm:t>
        <a:bodyPr/>
        <a:lstStyle/>
        <a:p>
          <a:r>
            <a:rPr lang="es-CL" sz="1400" dirty="0"/>
            <a:t>Estadísticas </a:t>
          </a:r>
          <a:r>
            <a:rPr lang="es-CL" sz="1400" dirty="0" err="1"/>
            <a:t>Berries</a:t>
          </a:r>
          <a:r>
            <a:rPr lang="es-CL" sz="1400" dirty="0"/>
            <a:t> </a:t>
          </a:r>
        </a:p>
      </dgm:t>
    </dgm:pt>
    <dgm:pt modelId="{60F6CED7-85E7-4783-B08E-20F3B0CDB3BF}" type="parTrans" cxnId="{47021995-C98D-476E-B505-34F88F4B7152}">
      <dgm:prSet custT="1"/>
      <dgm:spPr/>
      <dgm:t>
        <a:bodyPr/>
        <a:lstStyle/>
        <a:p>
          <a:endParaRPr lang="es-CL" sz="1400"/>
        </a:p>
      </dgm:t>
    </dgm:pt>
    <dgm:pt modelId="{5C537354-CC17-4A06-9887-F67C297B2376}" type="sibTrans" cxnId="{47021995-C98D-476E-B505-34F88F4B7152}">
      <dgm:prSet/>
      <dgm:spPr/>
      <dgm:t>
        <a:bodyPr/>
        <a:lstStyle/>
        <a:p>
          <a:endParaRPr lang="es-CL" sz="1400"/>
        </a:p>
      </dgm:t>
    </dgm:pt>
    <dgm:pt modelId="{7A09CB10-06EE-4D80-B703-521C940A31BD}">
      <dgm:prSet custT="1"/>
      <dgm:spPr/>
      <dgm:t>
        <a:bodyPr/>
        <a:lstStyle/>
        <a:p>
          <a:r>
            <a:rPr lang="es-CL" sz="1400" dirty="0"/>
            <a:t>Estadísticas frutos secos</a:t>
          </a:r>
        </a:p>
      </dgm:t>
    </dgm:pt>
    <dgm:pt modelId="{AA4BD023-9B04-4E53-A43B-10E68AD59331}" type="parTrans" cxnId="{4A885E21-BDDC-408D-89F0-2E25D0FC1EF6}">
      <dgm:prSet custT="1"/>
      <dgm:spPr/>
      <dgm:t>
        <a:bodyPr/>
        <a:lstStyle/>
        <a:p>
          <a:endParaRPr lang="es-CL" sz="1400"/>
        </a:p>
      </dgm:t>
    </dgm:pt>
    <dgm:pt modelId="{5AE282BD-346C-4267-A46B-D7FF0012D8AF}" type="sibTrans" cxnId="{4A885E21-BDDC-408D-89F0-2E25D0FC1EF6}">
      <dgm:prSet/>
      <dgm:spPr/>
      <dgm:t>
        <a:bodyPr/>
        <a:lstStyle/>
        <a:p>
          <a:endParaRPr lang="es-CL" sz="1400"/>
        </a:p>
      </dgm:t>
    </dgm:pt>
    <dgm:pt modelId="{B51AC696-3E52-49EA-B1A6-536D87B35323}">
      <dgm:prSet custT="1"/>
      <dgm:spPr/>
      <dgm:t>
        <a:bodyPr/>
        <a:lstStyle/>
        <a:p>
          <a:r>
            <a:rPr lang="es-CL" sz="1400" dirty="0"/>
            <a:t>Estadísticas cítricos</a:t>
          </a:r>
        </a:p>
      </dgm:t>
    </dgm:pt>
    <dgm:pt modelId="{25D59B49-B040-47B4-B26B-3153064BAA98}" type="parTrans" cxnId="{EB9EEF14-FE8A-43ED-A19E-AAB91EEB5F2D}">
      <dgm:prSet custT="1"/>
      <dgm:spPr/>
      <dgm:t>
        <a:bodyPr/>
        <a:lstStyle/>
        <a:p>
          <a:endParaRPr lang="es-CL" sz="1400"/>
        </a:p>
      </dgm:t>
    </dgm:pt>
    <dgm:pt modelId="{8019AF67-F9F5-42F5-BD91-4E5CC96076E8}" type="sibTrans" cxnId="{EB9EEF14-FE8A-43ED-A19E-AAB91EEB5F2D}">
      <dgm:prSet/>
      <dgm:spPr/>
      <dgm:t>
        <a:bodyPr/>
        <a:lstStyle/>
        <a:p>
          <a:endParaRPr lang="es-CL" sz="1400"/>
        </a:p>
      </dgm:t>
    </dgm:pt>
    <dgm:pt modelId="{C8A98849-F694-47B5-A6E2-D3258383E71A}">
      <dgm:prSet custT="1"/>
      <dgm:spPr/>
      <dgm:t>
        <a:bodyPr/>
        <a:lstStyle/>
        <a:p>
          <a:r>
            <a:rPr lang="es-CL" sz="1400" dirty="0"/>
            <a:t>Estadísticas oleaginosos</a:t>
          </a:r>
        </a:p>
      </dgm:t>
    </dgm:pt>
    <dgm:pt modelId="{EA9268EA-0C4E-4398-9E5C-1A4D40D46B83}" type="parTrans" cxnId="{38BBE1F5-9EA3-400F-AD93-6818AC5F7D86}">
      <dgm:prSet custT="1"/>
      <dgm:spPr/>
      <dgm:t>
        <a:bodyPr/>
        <a:lstStyle/>
        <a:p>
          <a:endParaRPr lang="es-CL" sz="1400"/>
        </a:p>
      </dgm:t>
    </dgm:pt>
    <dgm:pt modelId="{0462AE62-7D57-4BDC-98F2-E1B096FFADFC}" type="sibTrans" cxnId="{38BBE1F5-9EA3-400F-AD93-6818AC5F7D86}">
      <dgm:prSet/>
      <dgm:spPr/>
      <dgm:t>
        <a:bodyPr/>
        <a:lstStyle/>
        <a:p>
          <a:endParaRPr lang="es-CL" sz="1400"/>
        </a:p>
      </dgm:t>
    </dgm:pt>
    <dgm:pt modelId="{43EF7565-2714-4607-B1B0-54ADE045CC7E}">
      <dgm:prSet custT="1"/>
      <dgm:spPr/>
      <dgm:t>
        <a:bodyPr/>
        <a:lstStyle/>
        <a:p>
          <a:r>
            <a:rPr lang="es-CL" sz="1400" dirty="0"/>
            <a:t>Estadísticas manzanas</a:t>
          </a:r>
        </a:p>
      </dgm:t>
    </dgm:pt>
    <dgm:pt modelId="{0A385DB3-DD74-4472-B66B-A453D1920C02}" type="parTrans" cxnId="{FBEE9C16-537D-4728-A6D4-7620EA703EAE}">
      <dgm:prSet custT="1"/>
      <dgm:spPr/>
      <dgm:t>
        <a:bodyPr/>
        <a:lstStyle/>
        <a:p>
          <a:endParaRPr lang="es-CL" sz="1400"/>
        </a:p>
      </dgm:t>
    </dgm:pt>
    <dgm:pt modelId="{53D13675-9FAA-4F2C-AF56-7DCC16473300}" type="sibTrans" cxnId="{FBEE9C16-537D-4728-A6D4-7620EA703EAE}">
      <dgm:prSet/>
      <dgm:spPr/>
      <dgm:t>
        <a:bodyPr/>
        <a:lstStyle/>
        <a:p>
          <a:endParaRPr lang="es-CL" sz="1400"/>
        </a:p>
      </dgm:t>
    </dgm:pt>
    <dgm:pt modelId="{25C89757-D654-4ED2-92D3-B1B9B37C911C}" type="pres">
      <dgm:prSet presAssocID="{10BD2CDA-AEF4-4D57-84D3-805C51A452D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E05062C-2D09-4BBA-A7F7-A9B29CCC0E7A}" type="pres">
      <dgm:prSet presAssocID="{B4852B77-9100-435A-BFE7-A95E4D6102B7}" presName="root1" presStyleCnt="0"/>
      <dgm:spPr/>
    </dgm:pt>
    <dgm:pt modelId="{AC1D8AA3-2709-42B6-864E-9C7E995FCF2F}" type="pres">
      <dgm:prSet presAssocID="{B4852B77-9100-435A-BFE7-A95E4D6102B7}" presName="LevelOneTextNode" presStyleLbl="node0" presStyleIdx="0" presStyleCnt="1">
        <dgm:presLayoutVars>
          <dgm:chPref val="3"/>
        </dgm:presLayoutVars>
      </dgm:prSet>
      <dgm:spPr/>
    </dgm:pt>
    <dgm:pt modelId="{CCE10ED0-5274-413D-AD8F-D281CC1A9CDE}" type="pres">
      <dgm:prSet presAssocID="{B4852B77-9100-435A-BFE7-A95E4D6102B7}" presName="level2hierChild" presStyleCnt="0"/>
      <dgm:spPr/>
    </dgm:pt>
    <dgm:pt modelId="{95E1A060-4F23-4A54-A275-3209B60BC85A}" type="pres">
      <dgm:prSet presAssocID="{9ECFC646-DAF4-4159-B67E-2F7BB652F0D0}" presName="conn2-1" presStyleLbl="parChTrans1D2" presStyleIdx="0" presStyleCnt="2"/>
      <dgm:spPr/>
    </dgm:pt>
    <dgm:pt modelId="{B9ADD204-A011-4347-9918-1EA62DF7883A}" type="pres">
      <dgm:prSet presAssocID="{9ECFC646-DAF4-4159-B67E-2F7BB652F0D0}" presName="connTx" presStyleLbl="parChTrans1D2" presStyleIdx="0" presStyleCnt="2"/>
      <dgm:spPr/>
    </dgm:pt>
    <dgm:pt modelId="{E657C248-5F83-4258-A9FA-4C3B9D331E27}" type="pres">
      <dgm:prSet presAssocID="{045A763F-02A1-49FA-91F4-31145FCE012E}" presName="root2" presStyleCnt="0"/>
      <dgm:spPr/>
    </dgm:pt>
    <dgm:pt modelId="{C8016D7B-0984-4242-8261-75F096C862BC}" type="pres">
      <dgm:prSet presAssocID="{045A763F-02A1-49FA-91F4-31145FCE012E}" presName="LevelTwoTextNode" presStyleLbl="node2" presStyleIdx="0" presStyleCnt="2">
        <dgm:presLayoutVars>
          <dgm:chPref val="3"/>
        </dgm:presLayoutVars>
      </dgm:prSet>
      <dgm:spPr/>
    </dgm:pt>
    <dgm:pt modelId="{B070333A-7459-4F10-8A4B-F6FFA533C20A}" type="pres">
      <dgm:prSet presAssocID="{045A763F-02A1-49FA-91F4-31145FCE012E}" presName="level3hierChild" presStyleCnt="0"/>
      <dgm:spPr/>
    </dgm:pt>
    <dgm:pt modelId="{CECD7F7D-175F-409D-AB30-9DA296C292B4}" type="pres">
      <dgm:prSet presAssocID="{1AEC7265-DEA4-4A77-B502-7EED6B1369B3}" presName="conn2-1" presStyleLbl="parChTrans1D3" presStyleIdx="0" presStyleCnt="7"/>
      <dgm:spPr/>
    </dgm:pt>
    <dgm:pt modelId="{4DDB400F-0F83-452E-B934-3FB4BD039279}" type="pres">
      <dgm:prSet presAssocID="{1AEC7265-DEA4-4A77-B502-7EED6B1369B3}" presName="connTx" presStyleLbl="parChTrans1D3" presStyleIdx="0" presStyleCnt="7"/>
      <dgm:spPr/>
    </dgm:pt>
    <dgm:pt modelId="{8713A0D0-1A8B-453F-97EF-9F3626EAD57F}" type="pres">
      <dgm:prSet presAssocID="{B242B5D5-770A-45B4-BB1F-769F5A0FFC06}" presName="root2" presStyleCnt="0"/>
      <dgm:spPr/>
    </dgm:pt>
    <dgm:pt modelId="{71673E94-B497-482B-8346-B613D11A0496}" type="pres">
      <dgm:prSet presAssocID="{B242B5D5-770A-45B4-BB1F-769F5A0FFC06}" presName="LevelTwoTextNode" presStyleLbl="node3" presStyleIdx="0" presStyleCnt="7" custScaleX="242974">
        <dgm:presLayoutVars>
          <dgm:chPref val="3"/>
        </dgm:presLayoutVars>
      </dgm:prSet>
      <dgm:spPr/>
    </dgm:pt>
    <dgm:pt modelId="{4EDF37B6-68F3-4BED-8538-7C2D421D731D}" type="pres">
      <dgm:prSet presAssocID="{B242B5D5-770A-45B4-BB1F-769F5A0FFC06}" presName="level3hierChild" presStyleCnt="0"/>
      <dgm:spPr/>
    </dgm:pt>
    <dgm:pt modelId="{BBE65964-20BD-41D2-8B0E-63A815E81050}" type="pres">
      <dgm:prSet presAssocID="{BB4B7E31-5BBB-40B0-81EB-898F40276BCA}" presName="conn2-1" presStyleLbl="parChTrans1D2" presStyleIdx="1" presStyleCnt="2"/>
      <dgm:spPr/>
    </dgm:pt>
    <dgm:pt modelId="{321A7A11-A295-4087-86A7-F0D6852C6AFF}" type="pres">
      <dgm:prSet presAssocID="{BB4B7E31-5BBB-40B0-81EB-898F40276BCA}" presName="connTx" presStyleLbl="parChTrans1D2" presStyleIdx="1" presStyleCnt="2"/>
      <dgm:spPr/>
    </dgm:pt>
    <dgm:pt modelId="{15FD48FB-E960-4063-AB07-A96554DA0785}" type="pres">
      <dgm:prSet presAssocID="{78D2FF2C-2000-4C86-8651-5A8A09D4FB6E}" presName="root2" presStyleCnt="0"/>
      <dgm:spPr/>
    </dgm:pt>
    <dgm:pt modelId="{577D06FE-9757-4245-84E4-5DCCB3A030CD}" type="pres">
      <dgm:prSet presAssocID="{78D2FF2C-2000-4C86-8651-5A8A09D4FB6E}" presName="LevelTwoTextNode" presStyleLbl="node2" presStyleIdx="1" presStyleCnt="2">
        <dgm:presLayoutVars>
          <dgm:chPref val="3"/>
        </dgm:presLayoutVars>
      </dgm:prSet>
      <dgm:spPr/>
    </dgm:pt>
    <dgm:pt modelId="{64B913FF-E2E3-447F-9B17-85EC5B243DDF}" type="pres">
      <dgm:prSet presAssocID="{78D2FF2C-2000-4C86-8651-5A8A09D4FB6E}" presName="level3hierChild" presStyleCnt="0"/>
      <dgm:spPr/>
    </dgm:pt>
    <dgm:pt modelId="{C0861577-2A3F-4480-966B-8583780A4C01}" type="pres">
      <dgm:prSet presAssocID="{6E958EC0-2E17-4A13-8963-611A571C950C}" presName="conn2-1" presStyleLbl="parChTrans1D3" presStyleIdx="1" presStyleCnt="7"/>
      <dgm:spPr/>
    </dgm:pt>
    <dgm:pt modelId="{CBF03F7C-AB6F-4476-8CF5-53161700AF13}" type="pres">
      <dgm:prSet presAssocID="{6E958EC0-2E17-4A13-8963-611A571C950C}" presName="connTx" presStyleLbl="parChTrans1D3" presStyleIdx="1" presStyleCnt="7"/>
      <dgm:spPr/>
    </dgm:pt>
    <dgm:pt modelId="{FD896DA3-FFA8-4525-A56E-B265E0306FEC}" type="pres">
      <dgm:prSet presAssocID="{1B27B52D-6D91-4F13-99D5-5A471146813A}" presName="root2" presStyleCnt="0"/>
      <dgm:spPr/>
    </dgm:pt>
    <dgm:pt modelId="{2A6B76AA-E7A7-4C5A-A48A-E7209AACE291}" type="pres">
      <dgm:prSet presAssocID="{1B27B52D-6D91-4F13-99D5-5A471146813A}" presName="LevelTwoTextNode" presStyleLbl="node3" presStyleIdx="1" presStyleCnt="7" custScaleX="242974">
        <dgm:presLayoutVars>
          <dgm:chPref val="3"/>
        </dgm:presLayoutVars>
      </dgm:prSet>
      <dgm:spPr/>
    </dgm:pt>
    <dgm:pt modelId="{B5936E09-23D0-4125-85A4-3D31289B3EA3}" type="pres">
      <dgm:prSet presAssocID="{1B27B52D-6D91-4F13-99D5-5A471146813A}" presName="level3hierChild" presStyleCnt="0"/>
      <dgm:spPr/>
    </dgm:pt>
    <dgm:pt modelId="{FC6A441F-2B59-4166-A32C-ABB9EB81A287}" type="pres">
      <dgm:prSet presAssocID="{60F6CED7-85E7-4783-B08E-20F3B0CDB3BF}" presName="conn2-1" presStyleLbl="parChTrans1D3" presStyleIdx="2" presStyleCnt="7"/>
      <dgm:spPr/>
    </dgm:pt>
    <dgm:pt modelId="{9C6CACB4-2DC6-43E0-9AC2-BCA97E2B0D72}" type="pres">
      <dgm:prSet presAssocID="{60F6CED7-85E7-4783-B08E-20F3B0CDB3BF}" presName="connTx" presStyleLbl="parChTrans1D3" presStyleIdx="2" presStyleCnt="7"/>
      <dgm:spPr/>
    </dgm:pt>
    <dgm:pt modelId="{14A46975-1310-4A32-A36A-A87557016B70}" type="pres">
      <dgm:prSet presAssocID="{0AD7016D-93C0-4EA3-B76F-3224F6170FC1}" presName="root2" presStyleCnt="0"/>
      <dgm:spPr/>
    </dgm:pt>
    <dgm:pt modelId="{6612C349-650D-4C72-8992-9D38132E699A}" type="pres">
      <dgm:prSet presAssocID="{0AD7016D-93C0-4EA3-B76F-3224F6170FC1}" presName="LevelTwoTextNode" presStyleLbl="node3" presStyleIdx="2" presStyleCnt="7" custScaleX="242974">
        <dgm:presLayoutVars>
          <dgm:chPref val="3"/>
        </dgm:presLayoutVars>
      </dgm:prSet>
      <dgm:spPr/>
    </dgm:pt>
    <dgm:pt modelId="{D5600185-1195-4B1A-98AB-B906E9462531}" type="pres">
      <dgm:prSet presAssocID="{0AD7016D-93C0-4EA3-B76F-3224F6170FC1}" presName="level3hierChild" presStyleCnt="0"/>
      <dgm:spPr/>
    </dgm:pt>
    <dgm:pt modelId="{9D208D27-F6AA-46A3-81A0-99ACBE46F2D1}" type="pres">
      <dgm:prSet presAssocID="{AA4BD023-9B04-4E53-A43B-10E68AD59331}" presName="conn2-1" presStyleLbl="parChTrans1D3" presStyleIdx="3" presStyleCnt="7"/>
      <dgm:spPr/>
    </dgm:pt>
    <dgm:pt modelId="{7671DE18-5359-4A0E-933C-23BBA6E4AB17}" type="pres">
      <dgm:prSet presAssocID="{AA4BD023-9B04-4E53-A43B-10E68AD59331}" presName="connTx" presStyleLbl="parChTrans1D3" presStyleIdx="3" presStyleCnt="7"/>
      <dgm:spPr/>
    </dgm:pt>
    <dgm:pt modelId="{3850AEB7-B26C-4694-BBA6-C83F0C1D11EA}" type="pres">
      <dgm:prSet presAssocID="{7A09CB10-06EE-4D80-B703-521C940A31BD}" presName="root2" presStyleCnt="0"/>
      <dgm:spPr/>
    </dgm:pt>
    <dgm:pt modelId="{4FFB9BF9-5362-41EA-A872-2D36E43717DC}" type="pres">
      <dgm:prSet presAssocID="{7A09CB10-06EE-4D80-B703-521C940A31BD}" presName="LevelTwoTextNode" presStyleLbl="node3" presStyleIdx="3" presStyleCnt="7" custScaleX="242974">
        <dgm:presLayoutVars>
          <dgm:chPref val="3"/>
        </dgm:presLayoutVars>
      </dgm:prSet>
      <dgm:spPr/>
    </dgm:pt>
    <dgm:pt modelId="{A9F30775-BA77-4B8F-8A02-15DFF77596AF}" type="pres">
      <dgm:prSet presAssocID="{7A09CB10-06EE-4D80-B703-521C940A31BD}" presName="level3hierChild" presStyleCnt="0"/>
      <dgm:spPr/>
    </dgm:pt>
    <dgm:pt modelId="{886722FE-AD28-4C7D-83C1-C1E05AC03DAB}" type="pres">
      <dgm:prSet presAssocID="{25D59B49-B040-47B4-B26B-3153064BAA98}" presName="conn2-1" presStyleLbl="parChTrans1D3" presStyleIdx="4" presStyleCnt="7"/>
      <dgm:spPr/>
    </dgm:pt>
    <dgm:pt modelId="{3BBB06EA-6783-4D46-B8FD-2053E2A254AD}" type="pres">
      <dgm:prSet presAssocID="{25D59B49-B040-47B4-B26B-3153064BAA98}" presName="connTx" presStyleLbl="parChTrans1D3" presStyleIdx="4" presStyleCnt="7"/>
      <dgm:spPr/>
    </dgm:pt>
    <dgm:pt modelId="{9EAFB935-F58D-43BC-8904-B39C99CD3FFD}" type="pres">
      <dgm:prSet presAssocID="{B51AC696-3E52-49EA-B1A6-536D87B35323}" presName="root2" presStyleCnt="0"/>
      <dgm:spPr/>
    </dgm:pt>
    <dgm:pt modelId="{8B144108-8AD2-4E92-8BCC-C0EFF7644294}" type="pres">
      <dgm:prSet presAssocID="{B51AC696-3E52-49EA-B1A6-536D87B35323}" presName="LevelTwoTextNode" presStyleLbl="node3" presStyleIdx="4" presStyleCnt="7" custScaleX="242974" custLinFactNeighborX="-1620" custLinFactNeighborY="-4113">
        <dgm:presLayoutVars>
          <dgm:chPref val="3"/>
        </dgm:presLayoutVars>
      </dgm:prSet>
      <dgm:spPr/>
    </dgm:pt>
    <dgm:pt modelId="{EE78754C-2686-4867-BB44-FE3C2A91FAC9}" type="pres">
      <dgm:prSet presAssocID="{B51AC696-3E52-49EA-B1A6-536D87B35323}" presName="level3hierChild" presStyleCnt="0"/>
      <dgm:spPr/>
    </dgm:pt>
    <dgm:pt modelId="{18D6AE50-D2CB-4548-BF2A-838CDFADED47}" type="pres">
      <dgm:prSet presAssocID="{EA9268EA-0C4E-4398-9E5C-1A4D40D46B83}" presName="conn2-1" presStyleLbl="parChTrans1D3" presStyleIdx="5" presStyleCnt="7"/>
      <dgm:spPr/>
    </dgm:pt>
    <dgm:pt modelId="{53E8FDBC-40A5-46A8-8948-A1E3EE1F77D5}" type="pres">
      <dgm:prSet presAssocID="{EA9268EA-0C4E-4398-9E5C-1A4D40D46B83}" presName="connTx" presStyleLbl="parChTrans1D3" presStyleIdx="5" presStyleCnt="7"/>
      <dgm:spPr/>
    </dgm:pt>
    <dgm:pt modelId="{FA25F4FF-AF94-481C-9438-804CCD03E3EE}" type="pres">
      <dgm:prSet presAssocID="{C8A98849-F694-47B5-A6E2-D3258383E71A}" presName="root2" presStyleCnt="0"/>
      <dgm:spPr/>
    </dgm:pt>
    <dgm:pt modelId="{DB9FEAD8-CD6A-46AA-BF19-C9975F25C518}" type="pres">
      <dgm:prSet presAssocID="{C8A98849-F694-47B5-A6E2-D3258383E71A}" presName="LevelTwoTextNode" presStyleLbl="node3" presStyleIdx="5" presStyleCnt="7" custScaleX="242974">
        <dgm:presLayoutVars>
          <dgm:chPref val="3"/>
        </dgm:presLayoutVars>
      </dgm:prSet>
      <dgm:spPr/>
    </dgm:pt>
    <dgm:pt modelId="{7BD5F02C-9444-4DD7-B7FF-3A42EF4422AA}" type="pres">
      <dgm:prSet presAssocID="{C8A98849-F694-47B5-A6E2-D3258383E71A}" presName="level3hierChild" presStyleCnt="0"/>
      <dgm:spPr/>
    </dgm:pt>
    <dgm:pt modelId="{B455AE4C-70CC-4AC3-8DEA-2413189298E1}" type="pres">
      <dgm:prSet presAssocID="{0A385DB3-DD74-4472-B66B-A453D1920C02}" presName="conn2-1" presStyleLbl="parChTrans1D3" presStyleIdx="6" presStyleCnt="7"/>
      <dgm:spPr/>
    </dgm:pt>
    <dgm:pt modelId="{7FD33CBE-0D45-4777-AD26-5DFC2E0E0699}" type="pres">
      <dgm:prSet presAssocID="{0A385DB3-DD74-4472-B66B-A453D1920C02}" presName="connTx" presStyleLbl="parChTrans1D3" presStyleIdx="6" presStyleCnt="7"/>
      <dgm:spPr/>
    </dgm:pt>
    <dgm:pt modelId="{915CFA21-7DBE-4AFC-B6AC-6E5DC59D0039}" type="pres">
      <dgm:prSet presAssocID="{43EF7565-2714-4607-B1B0-54ADE045CC7E}" presName="root2" presStyleCnt="0"/>
      <dgm:spPr/>
    </dgm:pt>
    <dgm:pt modelId="{052D9C2E-5F25-4CC1-9DAC-452959A07572}" type="pres">
      <dgm:prSet presAssocID="{43EF7565-2714-4607-B1B0-54ADE045CC7E}" presName="LevelTwoTextNode" presStyleLbl="node3" presStyleIdx="6" presStyleCnt="7" custScaleX="242974">
        <dgm:presLayoutVars>
          <dgm:chPref val="3"/>
        </dgm:presLayoutVars>
      </dgm:prSet>
      <dgm:spPr/>
    </dgm:pt>
    <dgm:pt modelId="{C6CFB754-4B41-492A-A9FC-2A7EBC82441A}" type="pres">
      <dgm:prSet presAssocID="{43EF7565-2714-4607-B1B0-54ADE045CC7E}" presName="level3hierChild" presStyleCnt="0"/>
      <dgm:spPr/>
    </dgm:pt>
  </dgm:ptLst>
  <dgm:cxnLst>
    <dgm:cxn modelId="{EA7B9502-33CF-464D-AD7A-5216708F705F}" type="presOf" srcId="{C8A98849-F694-47B5-A6E2-D3258383E71A}" destId="{DB9FEAD8-CD6A-46AA-BF19-C9975F25C518}" srcOrd="0" destOrd="0" presId="urn:microsoft.com/office/officeart/2005/8/layout/hierarchy2"/>
    <dgm:cxn modelId="{EB9EEF14-FE8A-43ED-A19E-AAB91EEB5F2D}" srcId="{78D2FF2C-2000-4C86-8651-5A8A09D4FB6E}" destId="{B51AC696-3E52-49EA-B1A6-536D87B35323}" srcOrd="3" destOrd="0" parTransId="{25D59B49-B040-47B4-B26B-3153064BAA98}" sibTransId="{8019AF67-F9F5-42F5-BD91-4E5CC96076E8}"/>
    <dgm:cxn modelId="{FBEE9C16-537D-4728-A6D4-7620EA703EAE}" srcId="{78D2FF2C-2000-4C86-8651-5A8A09D4FB6E}" destId="{43EF7565-2714-4607-B1B0-54ADE045CC7E}" srcOrd="5" destOrd="0" parTransId="{0A385DB3-DD74-4472-B66B-A453D1920C02}" sibTransId="{53D13675-9FAA-4F2C-AF56-7DCC16473300}"/>
    <dgm:cxn modelId="{6648EA17-ADDB-4445-BD34-614E304FBAB2}" srcId="{B4852B77-9100-435A-BFE7-A95E4D6102B7}" destId="{045A763F-02A1-49FA-91F4-31145FCE012E}" srcOrd="0" destOrd="0" parTransId="{9ECFC646-DAF4-4159-B67E-2F7BB652F0D0}" sibTransId="{5626B539-6E33-4D21-98BA-CFC3AF9592CC}"/>
    <dgm:cxn modelId="{845DC31A-E4AB-47E3-BCA1-E9DAF4CEB9E9}" type="presOf" srcId="{0A385DB3-DD74-4472-B66B-A453D1920C02}" destId="{B455AE4C-70CC-4AC3-8DEA-2413189298E1}" srcOrd="0" destOrd="0" presId="urn:microsoft.com/office/officeart/2005/8/layout/hierarchy2"/>
    <dgm:cxn modelId="{20DB1C1C-98EB-47D6-84B6-BCEC263F53E4}" type="presOf" srcId="{B4852B77-9100-435A-BFE7-A95E4D6102B7}" destId="{AC1D8AA3-2709-42B6-864E-9C7E995FCF2F}" srcOrd="0" destOrd="0" presId="urn:microsoft.com/office/officeart/2005/8/layout/hierarchy2"/>
    <dgm:cxn modelId="{A92B881C-95E4-47C9-8549-3829B10243FB}" type="presOf" srcId="{6E958EC0-2E17-4A13-8963-611A571C950C}" destId="{CBF03F7C-AB6F-4476-8CF5-53161700AF13}" srcOrd="1" destOrd="0" presId="urn:microsoft.com/office/officeart/2005/8/layout/hierarchy2"/>
    <dgm:cxn modelId="{C92D3A20-44A7-4DBA-98F9-C28046BE39AC}" type="presOf" srcId="{1B27B52D-6D91-4F13-99D5-5A471146813A}" destId="{2A6B76AA-E7A7-4C5A-A48A-E7209AACE291}" srcOrd="0" destOrd="0" presId="urn:microsoft.com/office/officeart/2005/8/layout/hierarchy2"/>
    <dgm:cxn modelId="{4A885E21-BDDC-408D-89F0-2E25D0FC1EF6}" srcId="{78D2FF2C-2000-4C86-8651-5A8A09D4FB6E}" destId="{7A09CB10-06EE-4D80-B703-521C940A31BD}" srcOrd="2" destOrd="0" parTransId="{AA4BD023-9B04-4E53-A43B-10E68AD59331}" sibTransId="{5AE282BD-346C-4267-A46B-D7FF0012D8AF}"/>
    <dgm:cxn modelId="{D14DF623-0487-4103-9F2C-46E217B47178}" type="presOf" srcId="{0AD7016D-93C0-4EA3-B76F-3224F6170FC1}" destId="{6612C349-650D-4C72-8992-9D38132E699A}" srcOrd="0" destOrd="0" presId="urn:microsoft.com/office/officeart/2005/8/layout/hierarchy2"/>
    <dgm:cxn modelId="{AED16F27-30F4-4655-8706-FC8D01458524}" type="presOf" srcId="{9ECFC646-DAF4-4159-B67E-2F7BB652F0D0}" destId="{B9ADD204-A011-4347-9918-1EA62DF7883A}" srcOrd="1" destOrd="0" presId="urn:microsoft.com/office/officeart/2005/8/layout/hierarchy2"/>
    <dgm:cxn modelId="{2246B327-C2A0-401A-8839-153347CDE27E}" type="presOf" srcId="{1AEC7265-DEA4-4A77-B502-7EED6B1369B3}" destId="{CECD7F7D-175F-409D-AB30-9DA296C292B4}" srcOrd="0" destOrd="0" presId="urn:microsoft.com/office/officeart/2005/8/layout/hierarchy2"/>
    <dgm:cxn modelId="{E624F05E-7A42-4BE3-9F02-7E4C3900D11A}" type="presOf" srcId="{6E958EC0-2E17-4A13-8963-611A571C950C}" destId="{C0861577-2A3F-4480-966B-8583780A4C01}" srcOrd="0" destOrd="0" presId="urn:microsoft.com/office/officeart/2005/8/layout/hierarchy2"/>
    <dgm:cxn modelId="{0F131261-D3DA-4379-8011-58F15ED83896}" srcId="{78D2FF2C-2000-4C86-8651-5A8A09D4FB6E}" destId="{1B27B52D-6D91-4F13-99D5-5A471146813A}" srcOrd="0" destOrd="0" parTransId="{6E958EC0-2E17-4A13-8963-611A571C950C}" sibTransId="{9ED6D18A-5475-4045-A843-3CFFA91DF9B6}"/>
    <dgm:cxn modelId="{6B1AE564-E511-4EC4-A05E-994FBFF2FBDA}" type="presOf" srcId="{045A763F-02A1-49FA-91F4-31145FCE012E}" destId="{C8016D7B-0984-4242-8261-75F096C862BC}" srcOrd="0" destOrd="0" presId="urn:microsoft.com/office/officeart/2005/8/layout/hierarchy2"/>
    <dgm:cxn modelId="{65C92E6A-13E1-4B51-B9F4-AE73C9AAC8A6}" type="presOf" srcId="{B242B5D5-770A-45B4-BB1F-769F5A0FFC06}" destId="{71673E94-B497-482B-8346-B613D11A0496}" srcOrd="0" destOrd="0" presId="urn:microsoft.com/office/officeart/2005/8/layout/hierarchy2"/>
    <dgm:cxn modelId="{3F192471-97E5-4B56-B426-68217703CAD5}" type="presOf" srcId="{AA4BD023-9B04-4E53-A43B-10E68AD59331}" destId="{7671DE18-5359-4A0E-933C-23BBA6E4AB17}" srcOrd="1" destOrd="0" presId="urn:microsoft.com/office/officeart/2005/8/layout/hierarchy2"/>
    <dgm:cxn modelId="{B95C3154-3E4A-4DFD-9790-EFCEF272A193}" type="presOf" srcId="{25D59B49-B040-47B4-B26B-3153064BAA98}" destId="{886722FE-AD28-4C7D-83C1-C1E05AC03DAB}" srcOrd="0" destOrd="0" presId="urn:microsoft.com/office/officeart/2005/8/layout/hierarchy2"/>
    <dgm:cxn modelId="{F6655B54-3B03-4B5A-99F5-7F2066FF94B4}" type="presOf" srcId="{AA4BD023-9B04-4E53-A43B-10E68AD59331}" destId="{9D208D27-F6AA-46A3-81A0-99ACBE46F2D1}" srcOrd="0" destOrd="0" presId="urn:microsoft.com/office/officeart/2005/8/layout/hierarchy2"/>
    <dgm:cxn modelId="{7B67187A-4016-4F2B-9348-DA0A19311690}" type="presOf" srcId="{78D2FF2C-2000-4C86-8651-5A8A09D4FB6E}" destId="{577D06FE-9757-4245-84E4-5DCCB3A030CD}" srcOrd="0" destOrd="0" presId="urn:microsoft.com/office/officeart/2005/8/layout/hierarchy2"/>
    <dgm:cxn modelId="{05CCAC7B-40A6-4D4C-974A-67571E25A1EA}" type="presOf" srcId="{25D59B49-B040-47B4-B26B-3153064BAA98}" destId="{3BBB06EA-6783-4D46-B8FD-2053E2A254AD}" srcOrd="1" destOrd="0" presId="urn:microsoft.com/office/officeart/2005/8/layout/hierarchy2"/>
    <dgm:cxn modelId="{BCFF1F7F-BBA5-4670-B5E0-B278B5C42DCC}" type="presOf" srcId="{BB4B7E31-5BBB-40B0-81EB-898F40276BCA}" destId="{321A7A11-A295-4087-86A7-F0D6852C6AFF}" srcOrd="1" destOrd="0" presId="urn:microsoft.com/office/officeart/2005/8/layout/hierarchy2"/>
    <dgm:cxn modelId="{DFDCE57F-7D53-4245-9035-1441A7C0B9CC}" type="presOf" srcId="{1AEC7265-DEA4-4A77-B502-7EED6B1369B3}" destId="{4DDB400F-0F83-452E-B934-3FB4BD039279}" srcOrd="1" destOrd="0" presId="urn:microsoft.com/office/officeart/2005/8/layout/hierarchy2"/>
    <dgm:cxn modelId="{746CF890-584A-4BE5-A5CA-75175A9F90EA}" type="presOf" srcId="{0A385DB3-DD74-4472-B66B-A453D1920C02}" destId="{7FD33CBE-0D45-4777-AD26-5DFC2E0E0699}" srcOrd="1" destOrd="0" presId="urn:microsoft.com/office/officeart/2005/8/layout/hierarchy2"/>
    <dgm:cxn modelId="{29684F93-C989-4E1D-84E3-D1F90E9B307B}" type="presOf" srcId="{9ECFC646-DAF4-4159-B67E-2F7BB652F0D0}" destId="{95E1A060-4F23-4A54-A275-3209B60BC85A}" srcOrd="0" destOrd="0" presId="urn:microsoft.com/office/officeart/2005/8/layout/hierarchy2"/>
    <dgm:cxn modelId="{60A9AD93-5294-4538-BA8E-026FBB882487}" type="presOf" srcId="{10BD2CDA-AEF4-4D57-84D3-805C51A452DB}" destId="{25C89757-D654-4ED2-92D3-B1B9B37C911C}" srcOrd="0" destOrd="0" presId="urn:microsoft.com/office/officeart/2005/8/layout/hierarchy2"/>
    <dgm:cxn modelId="{47021995-C98D-476E-B505-34F88F4B7152}" srcId="{78D2FF2C-2000-4C86-8651-5A8A09D4FB6E}" destId="{0AD7016D-93C0-4EA3-B76F-3224F6170FC1}" srcOrd="1" destOrd="0" parTransId="{60F6CED7-85E7-4783-B08E-20F3B0CDB3BF}" sibTransId="{5C537354-CC17-4A06-9887-F67C297B2376}"/>
    <dgm:cxn modelId="{CA4C649E-63BF-4980-B076-38F34F547A0E}" srcId="{10BD2CDA-AEF4-4D57-84D3-805C51A452DB}" destId="{B4852B77-9100-435A-BFE7-A95E4D6102B7}" srcOrd="0" destOrd="0" parTransId="{7BDF6FEB-DCEA-4E7B-A21E-0EB3B1024F8F}" sibTransId="{8A5E0F5E-EF55-4DA9-9CC9-79263B3969E4}"/>
    <dgm:cxn modelId="{55561AA3-84EE-4FAD-AAE0-60DD52E4D053}" srcId="{045A763F-02A1-49FA-91F4-31145FCE012E}" destId="{B242B5D5-770A-45B4-BB1F-769F5A0FFC06}" srcOrd="0" destOrd="0" parTransId="{1AEC7265-DEA4-4A77-B502-7EED6B1369B3}" sibTransId="{38851D8B-8173-474B-98CD-CA6E3815877F}"/>
    <dgm:cxn modelId="{0BACFEA6-42FE-4E00-9948-516B40F95F3F}" type="presOf" srcId="{BB4B7E31-5BBB-40B0-81EB-898F40276BCA}" destId="{BBE65964-20BD-41D2-8B0E-63A815E81050}" srcOrd="0" destOrd="0" presId="urn:microsoft.com/office/officeart/2005/8/layout/hierarchy2"/>
    <dgm:cxn modelId="{163C73B6-DDE6-4AA6-B110-F18D0FA346DF}" type="presOf" srcId="{B51AC696-3E52-49EA-B1A6-536D87B35323}" destId="{8B144108-8AD2-4E92-8BCC-C0EFF7644294}" srcOrd="0" destOrd="0" presId="urn:microsoft.com/office/officeart/2005/8/layout/hierarchy2"/>
    <dgm:cxn modelId="{49A9E4C0-0D41-4730-B565-DBAECBAE55B0}" srcId="{B4852B77-9100-435A-BFE7-A95E4D6102B7}" destId="{78D2FF2C-2000-4C86-8651-5A8A09D4FB6E}" srcOrd="1" destOrd="0" parTransId="{BB4B7E31-5BBB-40B0-81EB-898F40276BCA}" sibTransId="{1ACFD39E-BF0D-47DB-AC8C-17F6DA353928}"/>
    <dgm:cxn modelId="{2F0AEED3-E3B7-4DFA-B357-BD4D89D60DE3}" type="presOf" srcId="{7A09CB10-06EE-4D80-B703-521C940A31BD}" destId="{4FFB9BF9-5362-41EA-A872-2D36E43717DC}" srcOrd="0" destOrd="0" presId="urn:microsoft.com/office/officeart/2005/8/layout/hierarchy2"/>
    <dgm:cxn modelId="{47F39ADE-EFAD-4F91-86E4-543083C2F88E}" type="presOf" srcId="{EA9268EA-0C4E-4398-9E5C-1A4D40D46B83}" destId="{18D6AE50-D2CB-4548-BF2A-838CDFADED47}" srcOrd="0" destOrd="0" presId="urn:microsoft.com/office/officeart/2005/8/layout/hierarchy2"/>
    <dgm:cxn modelId="{CD7D54E3-F910-4526-83D1-55C4E42876B1}" type="presOf" srcId="{60F6CED7-85E7-4783-B08E-20F3B0CDB3BF}" destId="{9C6CACB4-2DC6-43E0-9AC2-BCA97E2B0D72}" srcOrd="1" destOrd="0" presId="urn:microsoft.com/office/officeart/2005/8/layout/hierarchy2"/>
    <dgm:cxn modelId="{230E85E4-09E6-46E8-B157-901E1DADACE2}" type="presOf" srcId="{60F6CED7-85E7-4783-B08E-20F3B0CDB3BF}" destId="{FC6A441F-2B59-4166-A32C-ABB9EB81A287}" srcOrd="0" destOrd="0" presId="urn:microsoft.com/office/officeart/2005/8/layout/hierarchy2"/>
    <dgm:cxn modelId="{F9B849EF-7C2A-428B-A0CF-7C0A6EDF3F88}" type="presOf" srcId="{EA9268EA-0C4E-4398-9E5C-1A4D40D46B83}" destId="{53E8FDBC-40A5-46A8-8948-A1E3EE1F77D5}" srcOrd="1" destOrd="0" presId="urn:microsoft.com/office/officeart/2005/8/layout/hierarchy2"/>
    <dgm:cxn modelId="{38BBE1F5-9EA3-400F-AD93-6818AC5F7D86}" srcId="{78D2FF2C-2000-4C86-8651-5A8A09D4FB6E}" destId="{C8A98849-F694-47B5-A6E2-D3258383E71A}" srcOrd="4" destOrd="0" parTransId="{EA9268EA-0C4E-4398-9E5C-1A4D40D46B83}" sibTransId="{0462AE62-7D57-4BDC-98F2-E1B096FFADFC}"/>
    <dgm:cxn modelId="{C12600FC-5C74-4D54-BA08-DC7A058D3ACB}" type="presOf" srcId="{43EF7565-2714-4607-B1B0-54ADE045CC7E}" destId="{052D9C2E-5F25-4CC1-9DAC-452959A07572}" srcOrd="0" destOrd="0" presId="urn:microsoft.com/office/officeart/2005/8/layout/hierarchy2"/>
    <dgm:cxn modelId="{80BFF659-6315-4DD4-96ED-792F5DF55D1D}" type="presParOf" srcId="{25C89757-D654-4ED2-92D3-B1B9B37C911C}" destId="{4E05062C-2D09-4BBA-A7F7-A9B29CCC0E7A}" srcOrd="0" destOrd="0" presId="urn:microsoft.com/office/officeart/2005/8/layout/hierarchy2"/>
    <dgm:cxn modelId="{3B8417E7-CD4E-4B90-9522-37C4493813EA}" type="presParOf" srcId="{4E05062C-2D09-4BBA-A7F7-A9B29CCC0E7A}" destId="{AC1D8AA3-2709-42B6-864E-9C7E995FCF2F}" srcOrd="0" destOrd="0" presId="urn:microsoft.com/office/officeart/2005/8/layout/hierarchy2"/>
    <dgm:cxn modelId="{9C8C09C1-5F48-4114-9BDC-CDD66AB4F2A1}" type="presParOf" srcId="{4E05062C-2D09-4BBA-A7F7-A9B29CCC0E7A}" destId="{CCE10ED0-5274-413D-AD8F-D281CC1A9CDE}" srcOrd="1" destOrd="0" presId="urn:microsoft.com/office/officeart/2005/8/layout/hierarchy2"/>
    <dgm:cxn modelId="{097D6E11-D726-454F-B38D-A398FD35B5FF}" type="presParOf" srcId="{CCE10ED0-5274-413D-AD8F-D281CC1A9CDE}" destId="{95E1A060-4F23-4A54-A275-3209B60BC85A}" srcOrd="0" destOrd="0" presId="urn:microsoft.com/office/officeart/2005/8/layout/hierarchy2"/>
    <dgm:cxn modelId="{267D0298-A562-4738-BC89-8F50CAB597B4}" type="presParOf" srcId="{95E1A060-4F23-4A54-A275-3209B60BC85A}" destId="{B9ADD204-A011-4347-9918-1EA62DF7883A}" srcOrd="0" destOrd="0" presId="urn:microsoft.com/office/officeart/2005/8/layout/hierarchy2"/>
    <dgm:cxn modelId="{D45E0E63-C8CB-4F5E-8804-CDCA33B65506}" type="presParOf" srcId="{CCE10ED0-5274-413D-AD8F-D281CC1A9CDE}" destId="{E657C248-5F83-4258-A9FA-4C3B9D331E27}" srcOrd="1" destOrd="0" presId="urn:microsoft.com/office/officeart/2005/8/layout/hierarchy2"/>
    <dgm:cxn modelId="{0FCCD47F-70E0-4513-AA1C-37D1A1C3026B}" type="presParOf" srcId="{E657C248-5F83-4258-A9FA-4C3B9D331E27}" destId="{C8016D7B-0984-4242-8261-75F096C862BC}" srcOrd="0" destOrd="0" presId="urn:microsoft.com/office/officeart/2005/8/layout/hierarchy2"/>
    <dgm:cxn modelId="{DD5BF0C1-B0EA-4A45-8EFB-5B89C0037773}" type="presParOf" srcId="{E657C248-5F83-4258-A9FA-4C3B9D331E27}" destId="{B070333A-7459-4F10-8A4B-F6FFA533C20A}" srcOrd="1" destOrd="0" presId="urn:microsoft.com/office/officeart/2005/8/layout/hierarchy2"/>
    <dgm:cxn modelId="{F5CD6210-4500-47D3-925A-4B4D70CC7E65}" type="presParOf" srcId="{B070333A-7459-4F10-8A4B-F6FFA533C20A}" destId="{CECD7F7D-175F-409D-AB30-9DA296C292B4}" srcOrd="0" destOrd="0" presId="urn:microsoft.com/office/officeart/2005/8/layout/hierarchy2"/>
    <dgm:cxn modelId="{A912ADD0-235A-4B90-ADA2-A3E3C89B217F}" type="presParOf" srcId="{CECD7F7D-175F-409D-AB30-9DA296C292B4}" destId="{4DDB400F-0F83-452E-B934-3FB4BD039279}" srcOrd="0" destOrd="0" presId="urn:microsoft.com/office/officeart/2005/8/layout/hierarchy2"/>
    <dgm:cxn modelId="{7411FC50-775D-4F0B-A3BC-B5D3E3CE0ACD}" type="presParOf" srcId="{B070333A-7459-4F10-8A4B-F6FFA533C20A}" destId="{8713A0D0-1A8B-453F-97EF-9F3626EAD57F}" srcOrd="1" destOrd="0" presId="urn:microsoft.com/office/officeart/2005/8/layout/hierarchy2"/>
    <dgm:cxn modelId="{0798488F-B5C7-499A-85DA-5D5BB40AEDF6}" type="presParOf" srcId="{8713A0D0-1A8B-453F-97EF-9F3626EAD57F}" destId="{71673E94-B497-482B-8346-B613D11A0496}" srcOrd="0" destOrd="0" presId="urn:microsoft.com/office/officeart/2005/8/layout/hierarchy2"/>
    <dgm:cxn modelId="{12289A47-AC4D-4EE3-A4AA-D2BF407AA8D0}" type="presParOf" srcId="{8713A0D0-1A8B-453F-97EF-9F3626EAD57F}" destId="{4EDF37B6-68F3-4BED-8538-7C2D421D731D}" srcOrd="1" destOrd="0" presId="urn:microsoft.com/office/officeart/2005/8/layout/hierarchy2"/>
    <dgm:cxn modelId="{41E7A84D-60FE-4150-85F7-AB30843BE992}" type="presParOf" srcId="{CCE10ED0-5274-413D-AD8F-D281CC1A9CDE}" destId="{BBE65964-20BD-41D2-8B0E-63A815E81050}" srcOrd="2" destOrd="0" presId="urn:microsoft.com/office/officeart/2005/8/layout/hierarchy2"/>
    <dgm:cxn modelId="{DE7D11F6-7462-4CC2-8F3B-A1E4A78D0769}" type="presParOf" srcId="{BBE65964-20BD-41D2-8B0E-63A815E81050}" destId="{321A7A11-A295-4087-86A7-F0D6852C6AFF}" srcOrd="0" destOrd="0" presId="urn:microsoft.com/office/officeart/2005/8/layout/hierarchy2"/>
    <dgm:cxn modelId="{5C1D9917-0344-4587-98F7-7B2F46F7E33C}" type="presParOf" srcId="{CCE10ED0-5274-413D-AD8F-D281CC1A9CDE}" destId="{15FD48FB-E960-4063-AB07-A96554DA0785}" srcOrd="3" destOrd="0" presId="urn:microsoft.com/office/officeart/2005/8/layout/hierarchy2"/>
    <dgm:cxn modelId="{11E169BE-383C-49E4-87A4-ED3879404F06}" type="presParOf" srcId="{15FD48FB-E960-4063-AB07-A96554DA0785}" destId="{577D06FE-9757-4245-84E4-5DCCB3A030CD}" srcOrd="0" destOrd="0" presId="urn:microsoft.com/office/officeart/2005/8/layout/hierarchy2"/>
    <dgm:cxn modelId="{CA728E42-3004-4B3B-BAFC-D5BCC2F49E88}" type="presParOf" srcId="{15FD48FB-E960-4063-AB07-A96554DA0785}" destId="{64B913FF-E2E3-447F-9B17-85EC5B243DDF}" srcOrd="1" destOrd="0" presId="urn:microsoft.com/office/officeart/2005/8/layout/hierarchy2"/>
    <dgm:cxn modelId="{E05A03F0-3285-49B2-BD9A-CAA3408CE276}" type="presParOf" srcId="{64B913FF-E2E3-447F-9B17-85EC5B243DDF}" destId="{C0861577-2A3F-4480-966B-8583780A4C01}" srcOrd="0" destOrd="0" presId="urn:microsoft.com/office/officeart/2005/8/layout/hierarchy2"/>
    <dgm:cxn modelId="{616969E9-B512-4663-8BEA-BE19AF41F952}" type="presParOf" srcId="{C0861577-2A3F-4480-966B-8583780A4C01}" destId="{CBF03F7C-AB6F-4476-8CF5-53161700AF13}" srcOrd="0" destOrd="0" presId="urn:microsoft.com/office/officeart/2005/8/layout/hierarchy2"/>
    <dgm:cxn modelId="{2926034E-6ECF-4A35-8497-1D457F3BBE01}" type="presParOf" srcId="{64B913FF-E2E3-447F-9B17-85EC5B243DDF}" destId="{FD896DA3-FFA8-4525-A56E-B265E0306FEC}" srcOrd="1" destOrd="0" presId="urn:microsoft.com/office/officeart/2005/8/layout/hierarchy2"/>
    <dgm:cxn modelId="{362A7C59-619E-4A16-8A7F-728494100229}" type="presParOf" srcId="{FD896DA3-FFA8-4525-A56E-B265E0306FEC}" destId="{2A6B76AA-E7A7-4C5A-A48A-E7209AACE291}" srcOrd="0" destOrd="0" presId="urn:microsoft.com/office/officeart/2005/8/layout/hierarchy2"/>
    <dgm:cxn modelId="{6F909380-1D41-4B98-8C35-0F26B85935C6}" type="presParOf" srcId="{FD896DA3-FFA8-4525-A56E-B265E0306FEC}" destId="{B5936E09-23D0-4125-85A4-3D31289B3EA3}" srcOrd="1" destOrd="0" presId="urn:microsoft.com/office/officeart/2005/8/layout/hierarchy2"/>
    <dgm:cxn modelId="{B52FBAB8-35F3-42D3-9B75-A2DEA32F1282}" type="presParOf" srcId="{64B913FF-E2E3-447F-9B17-85EC5B243DDF}" destId="{FC6A441F-2B59-4166-A32C-ABB9EB81A287}" srcOrd="2" destOrd="0" presId="urn:microsoft.com/office/officeart/2005/8/layout/hierarchy2"/>
    <dgm:cxn modelId="{46EDDFB5-38D8-4B17-9D8C-5B6F32E8AB0A}" type="presParOf" srcId="{FC6A441F-2B59-4166-A32C-ABB9EB81A287}" destId="{9C6CACB4-2DC6-43E0-9AC2-BCA97E2B0D72}" srcOrd="0" destOrd="0" presId="urn:microsoft.com/office/officeart/2005/8/layout/hierarchy2"/>
    <dgm:cxn modelId="{7800614A-9326-43E2-B90F-2F348C8E4582}" type="presParOf" srcId="{64B913FF-E2E3-447F-9B17-85EC5B243DDF}" destId="{14A46975-1310-4A32-A36A-A87557016B70}" srcOrd="3" destOrd="0" presId="urn:microsoft.com/office/officeart/2005/8/layout/hierarchy2"/>
    <dgm:cxn modelId="{3D81D4B7-0300-42C2-9D61-FCA4AFAD2C37}" type="presParOf" srcId="{14A46975-1310-4A32-A36A-A87557016B70}" destId="{6612C349-650D-4C72-8992-9D38132E699A}" srcOrd="0" destOrd="0" presId="urn:microsoft.com/office/officeart/2005/8/layout/hierarchy2"/>
    <dgm:cxn modelId="{E0166B01-3C42-48B5-B08E-6A548F42DA85}" type="presParOf" srcId="{14A46975-1310-4A32-A36A-A87557016B70}" destId="{D5600185-1195-4B1A-98AB-B906E9462531}" srcOrd="1" destOrd="0" presId="urn:microsoft.com/office/officeart/2005/8/layout/hierarchy2"/>
    <dgm:cxn modelId="{BB95FF38-89B4-427E-ACF9-1223B49A99BD}" type="presParOf" srcId="{64B913FF-E2E3-447F-9B17-85EC5B243DDF}" destId="{9D208D27-F6AA-46A3-81A0-99ACBE46F2D1}" srcOrd="4" destOrd="0" presId="urn:microsoft.com/office/officeart/2005/8/layout/hierarchy2"/>
    <dgm:cxn modelId="{3D422240-0883-42BE-82A3-E008DE3FF59C}" type="presParOf" srcId="{9D208D27-F6AA-46A3-81A0-99ACBE46F2D1}" destId="{7671DE18-5359-4A0E-933C-23BBA6E4AB17}" srcOrd="0" destOrd="0" presId="urn:microsoft.com/office/officeart/2005/8/layout/hierarchy2"/>
    <dgm:cxn modelId="{A245DCEB-6339-49B3-BD01-9EA6EF5FAE2A}" type="presParOf" srcId="{64B913FF-E2E3-447F-9B17-85EC5B243DDF}" destId="{3850AEB7-B26C-4694-BBA6-C83F0C1D11EA}" srcOrd="5" destOrd="0" presId="urn:microsoft.com/office/officeart/2005/8/layout/hierarchy2"/>
    <dgm:cxn modelId="{2AB4C75F-0ED4-451A-A53B-331DECFC7725}" type="presParOf" srcId="{3850AEB7-B26C-4694-BBA6-C83F0C1D11EA}" destId="{4FFB9BF9-5362-41EA-A872-2D36E43717DC}" srcOrd="0" destOrd="0" presId="urn:microsoft.com/office/officeart/2005/8/layout/hierarchy2"/>
    <dgm:cxn modelId="{8B46AE0B-6BFF-429C-86A0-B0143228B126}" type="presParOf" srcId="{3850AEB7-B26C-4694-BBA6-C83F0C1D11EA}" destId="{A9F30775-BA77-4B8F-8A02-15DFF77596AF}" srcOrd="1" destOrd="0" presId="urn:microsoft.com/office/officeart/2005/8/layout/hierarchy2"/>
    <dgm:cxn modelId="{C781F95D-386A-4FA7-B42E-3955474D671D}" type="presParOf" srcId="{64B913FF-E2E3-447F-9B17-85EC5B243DDF}" destId="{886722FE-AD28-4C7D-83C1-C1E05AC03DAB}" srcOrd="6" destOrd="0" presId="urn:microsoft.com/office/officeart/2005/8/layout/hierarchy2"/>
    <dgm:cxn modelId="{68F8131A-C40C-4279-866F-EDA94820913F}" type="presParOf" srcId="{886722FE-AD28-4C7D-83C1-C1E05AC03DAB}" destId="{3BBB06EA-6783-4D46-B8FD-2053E2A254AD}" srcOrd="0" destOrd="0" presId="urn:microsoft.com/office/officeart/2005/8/layout/hierarchy2"/>
    <dgm:cxn modelId="{BA07FEA8-A7C8-446F-B8EA-F7436D5B30AC}" type="presParOf" srcId="{64B913FF-E2E3-447F-9B17-85EC5B243DDF}" destId="{9EAFB935-F58D-43BC-8904-B39C99CD3FFD}" srcOrd="7" destOrd="0" presId="urn:microsoft.com/office/officeart/2005/8/layout/hierarchy2"/>
    <dgm:cxn modelId="{9841A02D-F28C-46E5-95C9-233E96E0629F}" type="presParOf" srcId="{9EAFB935-F58D-43BC-8904-B39C99CD3FFD}" destId="{8B144108-8AD2-4E92-8BCC-C0EFF7644294}" srcOrd="0" destOrd="0" presId="urn:microsoft.com/office/officeart/2005/8/layout/hierarchy2"/>
    <dgm:cxn modelId="{34C2A330-697D-4975-906A-BE9952B3F050}" type="presParOf" srcId="{9EAFB935-F58D-43BC-8904-B39C99CD3FFD}" destId="{EE78754C-2686-4867-BB44-FE3C2A91FAC9}" srcOrd="1" destOrd="0" presId="urn:microsoft.com/office/officeart/2005/8/layout/hierarchy2"/>
    <dgm:cxn modelId="{A64432FC-CA9A-4D75-8576-71C30C823774}" type="presParOf" srcId="{64B913FF-E2E3-447F-9B17-85EC5B243DDF}" destId="{18D6AE50-D2CB-4548-BF2A-838CDFADED47}" srcOrd="8" destOrd="0" presId="urn:microsoft.com/office/officeart/2005/8/layout/hierarchy2"/>
    <dgm:cxn modelId="{AD7B9AA6-AB34-4414-BECE-0E7ADE595A91}" type="presParOf" srcId="{18D6AE50-D2CB-4548-BF2A-838CDFADED47}" destId="{53E8FDBC-40A5-46A8-8948-A1E3EE1F77D5}" srcOrd="0" destOrd="0" presId="urn:microsoft.com/office/officeart/2005/8/layout/hierarchy2"/>
    <dgm:cxn modelId="{4BB80DAA-D2DA-450E-BE3B-E60BC56F228B}" type="presParOf" srcId="{64B913FF-E2E3-447F-9B17-85EC5B243DDF}" destId="{FA25F4FF-AF94-481C-9438-804CCD03E3EE}" srcOrd="9" destOrd="0" presId="urn:microsoft.com/office/officeart/2005/8/layout/hierarchy2"/>
    <dgm:cxn modelId="{507D69FD-A57E-45FD-8A63-9B6C7A99109F}" type="presParOf" srcId="{FA25F4FF-AF94-481C-9438-804CCD03E3EE}" destId="{DB9FEAD8-CD6A-46AA-BF19-C9975F25C518}" srcOrd="0" destOrd="0" presId="urn:microsoft.com/office/officeart/2005/8/layout/hierarchy2"/>
    <dgm:cxn modelId="{652D2B77-4A16-44DF-9206-E57A8EF36D7A}" type="presParOf" srcId="{FA25F4FF-AF94-481C-9438-804CCD03E3EE}" destId="{7BD5F02C-9444-4DD7-B7FF-3A42EF4422AA}" srcOrd="1" destOrd="0" presId="urn:microsoft.com/office/officeart/2005/8/layout/hierarchy2"/>
    <dgm:cxn modelId="{9A3610F2-19D7-40B3-9C64-CFFEE114E133}" type="presParOf" srcId="{64B913FF-E2E3-447F-9B17-85EC5B243DDF}" destId="{B455AE4C-70CC-4AC3-8DEA-2413189298E1}" srcOrd="10" destOrd="0" presId="urn:microsoft.com/office/officeart/2005/8/layout/hierarchy2"/>
    <dgm:cxn modelId="{D2007A00-7486-4B72-8B1E-182CAC3F0F61}" type="presParOf" srcId="{B455AE4C-70CC-4AC3-8DEA-2413189298E1}" destId="{7FD33CBE-0D45-4777-AD26-5DFC2E0E0699}" srcOrd="0" destOrd="0" presId="urn:microsoft.com/office/officeart/2005/8/layout/hierarchy2"/>
    <dgm:cxn modelId="{7EFC9B20-D1D6-40B5-9C45-F7650466E140}" type="presParOf" srcId="{64B913FF-E2E3-447F-9B17-85EC5B243DDF}" destId="{915CFA21-7DBE-4AFC-B6AC-6E5DC59D0039}" srcOrd="11" destOrd="0" presId="urn:microsoft.com/office/officeart/2005/8/layout/hierarchy2"/>
    <dgm:cxn modelId="{DA58595F-B6AE-411A-9B9D-D80E7AE8AF48}" type="presParOf" srcId="{915CFA21-7DBE-4AFC-B6AC-6E5DC59D0039}" destId="{052D9C2E-5F25-4CC1-9DAC-452959A07572}" srcOrd="0" destOrd="0" presId="urn:microsoft.com/office/officeart/2005/8/layout/hierarchy2"/>
    <dgm:cxn modelId="{B7C614C3-DDA2-4129-BFE9-0AB723038A3B}" type="presParOf" srcId="{915CFA21-7DBE-4AFC-B6AC-6E5DC59D0039}" destId="{C6CFB754-4B41-492A-A9FC-2A7EBC82441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200" dirty="0"/>
            <a:t>Superficie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2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2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200" dirty="0"/>
            <a:t>Rendimiento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2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2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Evolución histórica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2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2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200" dirty="0"/>
            <a:t>Exportaciones 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2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2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200" dirty="0"/>
            <a:t>Empresas 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2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2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200" dirty="0"/>
            <a:t>Empleo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2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2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200" dirty="0"/>
            <a:t>Precios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2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2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2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200"/>
        </a:p>
      </dgm:t>
    </dgm:pt>
    <dgm:pt modelId="{F2C914AC-4486-4716-8BAF-C026C9042C44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empleo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 sz="1200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 sz="1200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9" custLinFactNeighborX="0" custLinFactNeighborY="13314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679AFE80-4202-474F-B469-D1D6E761A67A}" type="pres">
      <dgm:prSet presAssocID="{A25D0F06-8908-4485-B14F-3631CDC2489E}" presName="parentText" presStyleLbl="node1" presStyleIdx="3" presStyleCnt="9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E6481075-D244-4D1D-AFAB-EA2B1E9A04A7}" type="pres">
      <dgm:prSet presAssocID="{BBCA29FE-DE0A-412F-B35D-1F73B7FA6DD7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65E014F4-6FA3-4C52-AA54-C766534B44C1}" type="pres">
      <dgm:prSet presAssocID="{DF2D000A-D2CE-46AE-BE9A-F9CAAD9C915F}" presName="spacer" presStyleCnt="0"/>
      <dgm:spPr/>
    </dgm:pt>
    <dgm:pt modelId="{A403C302-889C-407C-BA8F-E75766823292}" type="pres">
      <dgm:prSet presAssocID="{F2C914AC-4486-4716-8BAF-C026C9042C44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FAEB4C08-F180-4AF8-BD57-5276D69DBF49}" type="presOf" srcId="{F2C914AC-4486-4716-8BAF-C026C9042C44}" destId="{A403C302-889C-407C-BA8F-E75766823292}" srcOrd="0" destOrd="0" presId="urn:microsoft.com/office/officeart/2005/8/layout/vList2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4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3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7315D570-88B8-416A-8A56-5505B656CC1B}" srcId="{C2B0BC53-E054-4CCB-9171-C86720FC59DF}" destId="{7B3CEDDA-B2D5-4677-B413-CC19F4FBF7F9}" srcOrd="7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5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C3CC38CE-DC2F-400A-9B7C-C806ACE93EAF}" srcId="{C2B0BC53-E054-4CCB-9171-C86720FC59DF}" destId="{BBCA29FE-DE0A-412F-B35D-1F73B7FA6DD7}" srcOrd="6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35E156E6-C669-4F97-8C85-28C995147C42}" srcId="{C2B0BC53-E054-4CCB-9171-C86720FC59DF}" destId="{F2C914AC-4486-4716-8BAF-C026C9042C44}" srcOrd="8" destOrd="0" parTransId="{34BC77F9-698D-4722-AE24-5C9C515E210D}" sibTransId="{FAA63A13-FE80-4BA9-99CB-6C4C857BD98E}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3AA7110F-BA21-47CA-A753-DACB942ADD8F}" type="presParOf" srcId="{1F6D38BD-2110-42FB-B4C5-B34E9A64E923}" destId="{679AFE80-4202-474F-B469-D1D6E761A67A}" srcOrd="6" destOrd="0" presId="urn:microsoft.com/office/officeart/2005/8/layout/vList2"/>
    <dgm:cxn modelId="{53029359-5BEF-4496-A233-F351E9F02BB8}" type="presParOf" srcId="{1F6D38BD-2110-42FB-B4C5-B34E9A64E923}" destId="{79FE3C1E-64C0-438D-8539-09BDD1566255}" srcOrd="7" destOrd="0" presId="urn:microsoft.com/office/officeart/2005/8/layout/vList2"/>
    <dgm:cxn modelId="{F390D31F-CF70-42FE-9120-BD95C9F16660}" type="presParOf" srcId="{1F6D38BD-2110-42FB-B4C5-B34E9A64E923}" destId="{70CD446C-BE44-44E3-B882-1B82565D2144}" srcOrd="8" destOrd="0" presId="urn:microsoft.com/office/officeart/2005/8/layout/vList2"/>
    <dgm:cxn modelId="{8A12E2AC-CE63-4095-9BCA-A89B62EF6061}" type="presParOf" srcId="{1F6D38BD-2110-42FB-B4C5-B34E9A64E923}" destId="{8442959A-ED9C-4A1A-AB28-134FDE2D1E19}" srcOrd="9" destOrd="0" presId="urn:microsoft.com/office/officeart/2005/8/layout/vList2"/>
    <dgm:cxn modelId="{3943304A-20C7-4E7D-96DD-20AB850412DA}" type="presParOf" srcId="{1F6D38BD-2110-42FB-B4C5-B34E9A64E923}" destId="{0F97E74E-43EA-4A27-B573-7D1D516A1A50}" srcOrd="10" destOrd="0" presId="urn:microsoft.com/office/officeart/2005/8/layout/vList2"/>
    <dgm:cxn modelId="{65CF852D-28B6-40B4-8801-96C3C5D948FB}" type="presParOf" srcId="{1F6D38BD-2110-42FB-B4C5-B34E9A64E923}" destId="{916A4296-741C-442C-B3F1-1FB036E42BF7}" srcOrd="11" destOrd="0" presId="urn:microsoft.com/office/officeart/2005/8/layout/vList2"/>
    <dgm:cxn modelId="{8BB582F0-D4D1-4E8E-ACB5-CE3A481A3372}" type="presParOf" srcId="{1F6D38BD-2110-42FB-B4C5-B34E9A64E923}" destId="{E6481075-D244-4D1D-AFAB-EA2B1E9A04A7}" srcOrd="12" destOrd="0" presId="urn:microsoft.com/office/officeart/2005/8/layout/vList2"/>
    <dgm:cxn modelId="{116E0449-332D-487F-A021-EDA443E777EB}" type="presParOf" srcId="{1F6D38BD-2110-42FB-B4C5-B34E9A64E923}" destId="{26618A75-6CB7-40CE-9ABC-4C650CA056D5}" srcOrd="13" destOrd="0" presId="urn:microsoft.com/office/officeart/2005/8/layout/vList2"/>
    <dgm:cxn modelId="{A5BC2A26-76E0-484D-BA03-28FC4DFE0EF2}" type="presParOf" srcId="{1F6D38BD-2110-42FB-B4C5-B34E9A64E923}" destId="{62194439-271A-4CD3-985F-C25D442E1B7A}" srcOrd="14" destOrd="0" presId="urn:microsoft.com/office/officeart/2005/8/layout/vList2"/>
    <dgm:cxn modelId="{13A2589E-44D5-4C12-976F-09415259F68A}" type="presParOf" srcId="{1F6D38BD-2110-42FB-B4C5-B34E9A64E923}" destId="{65E014F4-6FA3-4C52-AA54-C766534B44C1}" srcOrd="15" destOrd="0" presId="urn:microsoft.com/office/officeart/2005/8/layout/vList2"/>
    <dgm:cxn modelId="{B5991E2A-A7C0-4781-AD81-69AE6BF4D2F5}" type="presParOf" srcId="{1F6D38BD-2110-42FB-B4C5-B34E9A64E923}" destId="{A403C302-889C-407C-BA8F-E75766823292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 custT="1"/>
      <dgm:spPr/>
      <dgm:t>
        <a:bodyPr/>
        <a:lstStyle/>
        <a:p>
          <a:r>
            <a:rPr lang="es-CL" sz="1400" dirty="0"/>
            <a:t>Estadísticas Cereales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 sz="1400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 sz="1400"/>
        </a:p>
      </dgm:t>
    </dgm:pt>
    <dgm:pt modelId="{10059611-B67C-41A0-AAE3-311769A768A9}">
      <dgm:prSet phldrT="[Texto]" custT="1"/>
      <dgm:spPr/>
      <dgm:t>
        <a:bodyPr/>
        <a:lstStyle/>
        <a:p>
          <a:r>
            <a:rPr lang="es-CL" sz="1400" dirty="0"/>
            <a:t>Trigo</a:t>
          </a:r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 sz="1400"/>
        </a:p>
      </dgm:t>
    </dgm:pt>
    <dgm:pt modelId="{DF2D04A3-1A51-4403-9363-425E7566F573}" type="parTrans" cxnId="{A43B067D-B388-4252-9CAC-D3CC4992B73A}">
      <dgm:prSet custT="1"/>
      <dgm:spPr/>
      <dgm:t>
        <a:bodyPr/>
        <a:lstStyle/>
        <a:p>
          <a:endParaRPr lang="es-CL" sz="1400"/>
        </a:p>
      </dgm:t>
    </dgm:pt>
    <dgm:pt modelId="{EEC818EA-1755-4BA1-B0BE-0AAA5ADD2B62}">
      <dgm:prSet custT="1"/>
      <dgm:spPr/>
      <dgm:t>
        <a:bodyPr/>
        <a:lstStyle/>
        <a:p>
          <a:r>
            <a:rPr lang="es-CL" sz="1400" dirty="0"/>
            <a:t>Maíz </a:t>
          </a:r>
        </a:p>
      </dgm:t>
    </dgm:pt>
    <dgm:pt modelId="{EAFF5255-B073-4D2A-8690-41CFF98DB9F1}" type="parTrans" cxnId="{ED2E35C5-6CE1-44D3-B438-C9E7B8581DF2}">
      <dgm:prSet custT="1"/>
      <dgm:spPr/>
      <dgm:t>
        <a:bodyPr/>
        <a:lstStyle/>
        <a:p>
          <a:endParaRPr lang="es-CL" sz="1400"/>
        </a:p>
      </dgm:t>
    </dgm:pt>
    <dgm:pt modelId="{69E710DE-943F-43FE-975D-E521F5298EFE}" type="sibTrans" cxnId="{ED2E35C5-6CE1-44D3-B438-C9E7B8581DF2}">
      <dgm:prSet/>
      <dgm:spPr/>
      <dgm:t>
        <a:bodyPr/>
        <a:lstStyle/>
        <a:p>
          <a:endParaRPr lang="es-CL" sz="1400"/>
        </a:p>
      </dgm:t>
    </dgm:pt>
    <dgm:pt modelId="{5B109D41-E608-4314-905C-C8B1C3A283AC}">
      <dgm:prSet custT="1"/>
      <dgm:spPr/>
      <dgm:t>
        <a:bodyPr/>
        <a:lstStyle/>
        <a:p>
          <a:r>
            <a:rPr lang="es-CL" sz="1400" dirty="0"/>
            <a:t>Cebada</a:t>
          </a:r>
        </a:p>
      </dgm:t>
    </dgm:pt>
    <dgm:pt modelId="{7766DF0A-91E0-446B-B328-4B4D2E74E505}" type="parTrans" cxnId="{F12425DF-1E31-43C4-B190-F37F17EEB424}">
      <dgm:prSet custT="1"/>
      <dgm:spPr/>
      <dgm:t>
        <a:bodyPr/>
        <a:lstStyle/>
        <a:p>
          <a:endParaRPr lang="es-CL" sz="1400"/>
        </a:p>
      </dgm:t>
    </dgm:pt>
    <dgm:pt modelId="{1582C9D2-1E8D-421E-B6F2-F058EF83777B}" type="sibTrans" cxnId="{F12425DF-1E31-43C4-B190-F37F17EEB424}">
      <dgm:prSet/>
      <dgm:spPr/>
      <dgm:t>
        <a:bodyPr/>
        <a:lstStyle/>
        <a:p>
          <a:endParaRPr lang="es-CL" sz="1400"/>
        </a:p>
      </dgm:t>
    </dgm:pt>
    <dgm:pt modelId="{4BFC3317-1C63-4E72-B6C3-9ED706703A14}">
      <dgm:prSet custT="1"/>
      <dgm:spPr/>
      <dgm:t>
        <a:bodyPr/>
        <a:lstStyle/>
        <a:p>
          <a:r>
            <a:rPr lang="es-CL" sz="1400" dirty="0"/>
            <a:t>Arroz</a:t>
          </a:r>
        </a:p>
      </dgm:t>
    </dgm:pt>
    <dgm:pt modelId="{7C432FB9-8C63-4252-92EE-0765D41D8F13}" type="parTrans" cxnId="{1CD5620A-12B8-4A9B-B11D-ACA348E66D4B}">
      <dgm:prSet custT="1"/>
      <dgm:spPr/>
      <dgm:t>
        <a:bodyPr/>
        <a:lstStyle/>
        <a:p>
          <a:endParaRPr lang="es-CL" sz="1400"/>
        </a:p>
      </dgm:t>
    </dgm:pt>
    <dgm:pt modelId="{DDF86169-B1A1-4D2B-86AF-BC1AC3EC4A03}" type="sibTrans" cxnId="{1CD5620A-12B8-4A9B-B11D-ACA348E66D4B}">
      <dgm:prSet/>
      <dgm:spPr/>
      <dgm:t>
        <a:bodyPr/>
        <a:lstStyle/>
        <a:p>
          <a:endParaRPr lang="es-CL" sz="1400"/>
        </a:p>
      </dgm:t>
    </dgm:pt>
    <dgm:pt modelId="{D8C69840-CDDA-4B46-98D5-7FCE72A075A9}">
      <dgm:prSet custT="1"/>
      <dgm:spPr/>
      <dgm:t>
        <a:bodyPr/>
        <a:lstStyle/>
        <a:p>
          <a:r>
            <a:rPr lang="es-CL" sz="1400" dirty="0"/>
            <a:t>Avena </a:t>
          </a:r>
        </a:p>
      </dgm:t>
    </dgm:pt>
    <dgm:pt modelId="{8BADEE74-F158-41E3-86C6-2A4BD4DC5080}" type="parTrans" cxnId="{F9CA2934-A923-450B-B373-1073F16ABA05}">
      <dgm:prSet custT="1"/>
      <dgm:spPr/>
      <dgm:t>
        <a:bodyPr/>
        <a:lstStyle/>
        <a:p>
          <a:endParaRPr lang="es-CL" sz="1400"/>
        </a:p>
      </dgm:t>
    </dgm:pt>
    <dgm:pt modelId="{2BC669B6-CE78-418F-828E-4786520C0B27}" type="sibTrans" cxnId="{F9CA2934-A923-450B-B373-1073F16ABA05}">
      <dgm:prSet/>
      <dgm:spPr/>
      <dgm:t>
        <a:bodyPr/>
        <a:lstStyle/>
        <a:p>
          <a:endParaRPr lang="es-CL" sz="1400"/>
        </a:p>
      </dgm:t>
    </dgm:pt>
    <dgm:pt modelId="{95F86996-CA58-483F-8473-C76A9D1A6E72}">
      <dgm:prSet custT="1"/>
      <dgm:spPr/>
      <dgm:t>
        <a:bodyPr/>
        <a:lstStyle/>
        <a:p>
          <a:r>
            <a:rPr lang="es-CL" sz="1400" dirty="0" err="1"/>
            <a:t>Triticale</a:t>
          </a:r>
          <a:endParaRPr lang="es-CL" sz="1400" dirty="0"/>
        </a:p>
      </dgm:t>
    </dgm:pt>
    <dgm:pt modelId="{3009591A-0F0F-4922-AE7A-845237ED5FDF}" type="parTrans" cxnId="{043251A1-84AF-4C10-AC52-BE31FBF8435E}">
      <dgm:prSet/>
      <dgm:spPr/>
      <dgm:t>
        <a:bodyPr/>
        <a:lstStyle/>
        <a:p>
          <a:endParaRPr lang="es-CL"/>
        </a:p>
      </dgm:t>
    </dgm:pt>
    <dgm:pt modelId="{C045FC55-F88F-43EC-9F65-0E5C16AFBCDB}" type="sibTrans" cxnId="{043251A1-84AF-4C10-AC52-BE31FBF8435E}">
      <dgm:prSet/>
      <dgm:spPr/>
      <dgm:t>
        <a:bodyPr/>
        <a:lstStyle/>
        <a:p>
          <a:endParaRPr lang="es-CL"/>
        </a:p>
      </dgm:t>
    </dgm:pt>
    <dgm:pt modelId="{2F4EBDF4-6871-426D-AD61-3187021401D0}">
      <dgm:prSet custT="1"/>
      <dgm:spPr/>
      <dgm:t>
        <a:bodyPr/>
        <a:lstStyle/>
        <a:p>
          <a:r>
            <a:rPr lang="es-CL" sz="1400" dirty="0"/>
            <a:t>Otros cereales</a:t>
          </a:r>
        </a:p>
      </dgm:t>
    </dgm:pt>
    <dgm:pt modelId="{9788AD45-89A6-45B6-AB6D-4212F1D0889E}" type="parTrans" cxnId="{C01FBFD1-8DAE-4080-86A2-DA27C3DB5DF8}">
      <dgm:prSet/>
      <dgm:spPr/>
      <dgm:t>
        <a:bodyPr/>
        <a:lstStyle/>
        <a:p>
          <a:endParaRPr lang="es-CL"/>
        </a:p>
      </dgm:t>
    </dgm:pt>
    <dgm:pt modelId="{621FBD6A-3E24-40A2-9668-4DFFCABEB23D}" type="sibTrans" cxnId="{C01FBFD1-8DAE-4080-86A2-DA27C3DB5DF8}">
      <dgm:prSet/>
      <dgm:spPr/>
      <dgm:t>
        <a:bodyPr/>
        <a:lstStyle/>
        <a:p>
          <a:endParaRPr lang="es-CL"/>
        </a:p>
      </dgm:t>
    </dgm:pt>
    <dgm:pt modelId="{46C897D5-F979-4443-90E7-30A81BD20CDD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7F566C5-8FCC-4341-BFB0-FBF16C04C6BB}" type="pres">
      <dgm:prSet presAssocID="{9559FC3F-CB95-4AE5-92F2-8B237BFB0A46}" presName="root1" presStyleCnt="0"/>
      <dgm:spPr/>
    </dgm:pt>
    <dgm:pt modelId="{DEFB204B-5E6F-4233-A11B-86C3C1616012}" type="pres">
      <dgm:prSet presAssocID="{9559FC3F-CB95-4AE5-92F2-8B237BFB0A46}" presName="LevelOneTextNode" presStyleLbl="node0" presStyleIdx="0" presStyleCnt="1" custScaleY="50205">
        <dgm:presLayoutVars>
          <dgm:chPref val="3"/>
        </dgm:presLayoutVars>
      </dgm:prSet>
      <dgm:spPr/>
    </dgm:pt>
    <dgm:pt modelId="{3D0D457B-16C3-4A24-8AB3-06587AFDFCBB}" type="pres">
      <dgm:prSet presAssocID="{9559FC3F-CB95-4AE5-92F2-8B237BFB0A46}" presName="level2hierChild" presStyleCnt="0"/>
      <dgm:spPr/>
    </dgm:pt>
    <dgm:pt modelId="{CF7BC084-5F8A-4D85-9A5B-29B266A9FCD5}" type="pres">
      <dgm:prSet presAssocID="{DF2D04A3-1A51-4403-9363-425E7566F573}" presName="conn2-1" presStyleLbl="parChTrans1D2" presStyleIdx="0" presStyleCnt="7"/>
      <dgm:spPr/>
    </dgm:pt>
    <dgm:pt modelId="{83E6D794-298A-4193-8111-438F79F73324}" type="pres">
      <dgm:prSet presAssocID="{DF2D04A3-1A51-4403-9363-425E7566F573}" presName="connTx" presStyleLbl="parChTrans1D2" presStyleIdx="0" presStyleCnt="7"/>
      <dgm:spPr/>
    </dgm:pt>
    <dgm:pt modelId="{9A9C094E-BABF-47D1-9827-0931042DFFC7}" type="pres">
      <dgm:prSet presAssocID="{10059611-B67C-41A0-AAE3-311769A768A9}" presName="root2" presStyleCnt="0"/>
      <dgm:spPr/>
    </dgm:pt>
    <dgm:pt modelId="{6FDF3825-DFC3-42E2-A070-47EB13C4C856}" type="pres">
      <dgm:prSet presAssocID="{10059611-B67C-41A0-AAE3-311769A768A9}" presName="LevelTwoTextNode" presStyleLbl="node2" presStyleIdx="0" presStyleCnt="7" custScaleY="57254">
        <dgm:presLayoutVars>
          <dgm:chPref val="3"/>
        </dgm:presLayoutVars>
      </dgm:prSet>
      <dgm:spPr/>
    </dgm:pt>
    <dgm:pt modelId="{5046B789-595F-4B13-9A22-B9E306DA14F2}" type="pres">
      <dgm:prSet presAssocID="{10059611-B67C-41A0-AAE3-311769A768A9}" presName="level3hierChild" presStyleCnt="0"/>
      <dgm:spPr/>
    </dgm:pt>
    <dgm:pt modelId="{22DCDCED-AF9C-4700-9855-7A11673BCF2A}" type="pres">
      <dgm:prSet presAssocID="{8BADEE74-F158-41E3-86C6-2A4BD4DC5080}" presName="conn2-1" presStyleLbl="parChTrans1D2" presStyleIdx="1" presStyleCnt="7"/>
      <dgm:spPr/>
    </dgm:pt>
    <dgm:pt modelId="{40855963-D762-4C5E-BFF0-1320D1447295}" type="pres">
      <dgm:prSet presAssocID="{8BADEE74-F158-41E3-86C6-2A4BD4DC5080}" presName="connTx" presStyleLbl="parChTrans1D2" presStyleIdx="1" presStyleCnt="7"/>
      <dgm:spPr/>
    </dgm:pt>
    <dgm:pt modelId="{0D618EC3-4BC4-4671-93B9-898B4F83450A}" type="pres">
      <dgm:prSet presAssocID="{D8C69840-CDDA-4B46-98D5-7FCE72A075A9}" presName="root2" presStyleCnt="0"/>
      <dgm:spPr/>
    </dgm:pt>
    <dgm:pt modelId="{5CC9B7B5-689F-4CEE-A9FC-69CBAFC3DD34}" type="pres">
      <dgm:prSet presAssocID="{D8C69840-CDDA-4B46-98D5-7FCE72A075A9}" presName="LevelTwoTextNode" presStyleLbl="node2" presStyleIdx="1" presStyleCnt="7" custScaleY="61677">
        <dgm:presLayoutVars>
          <dgm:chPref val="3"/>
        </dgm:presLayoutVars>
      </dgm:prSet>
      <dgm:spPr/>
    </dgm:pt>
    <dgm:pt modelId="{98ABBA4E-AB4B-46CF-866A-75966A2F6579}" type="pres">
      <dgm:prSet presAssocID="{D8C69840-CDDA-4B46-98D5-7FCE72A075A9}" presName="level3hierChild" presStyleCnt="0"/>
      <dgm:spPr/>
    </dgm:pt>
    <dgm:pt modelId="{87319E38-DA3B-4532-B37F-EB2E3C0BAA3D}" type="pres">
      <dgm:prSet presAssocID="{EAFF5255-B073-4D2A-8690-41CFF98DB9F1}" presName="conn2-1" presStyleLbl="parChTrans1D2" presStyleIdx="2" presStyleCnt="7"/>
      <dgm:spPr/>
    </dgm:pt>
    <dgm:pt modelId="{0FF24784-ABAE-4D93-89F3-626DAEB6CFE4}" type="pres">
      <dgm:prSet presAssocID="{EAFF5255-B073-4D2A-8690-41CFF98DB9F1}" presName="connTx" presStyleLbl="parChTrans1D2" presStyleIdx="2" presStyleCnt="7"/>
      <dgm:spPr/>
    </dgm:pt>
    <dgm:pt modelId="{A8955716-4CAC-4D7F-A0D1-B855E0FB1AF5}" type="pres">
      <dgm:prSet presAssocID="{EEC818EA-1755-4BA1-B0BE-0AAA5ADD2B62}" presName="root2" presStyleCnt="0"/>
      <dgm:spPr/>
    </dgm:pt>
    <dgm:pt modelId="{0B0B0160-2517-4531-89BB-20C1BFC9BDBB}" type="pres">
      <dgm:prSet presAssocID="{EEC818EA-1755-4BA1-B0BE-0AAA5ADD2B62}" presName="LevelTwoTextNode" presStyleLbl="node2" presStyleIdx="2" presStyleCnt="7" custScaleY="59212">
        <dgm:presLayoutVars>
          <dgm:chPref val="3"/>
        </dgm:presLayoutVars>
      </dgm:prSet>
      <dgm:spPr/>
    </dgm:pt>
    <dgm:pt modelId="{C2685B18-E86C-4F59-A581-641485534F69}" type="pres">
      <dgm:prSet presAssocID="{EEC818EA-1755-4BA1-B0BE-0AAA5ADD2B62}" presName="level3hierChild" presStyleCnt="0"/>
      <dgm:spPr/>
    </dgm:pt>
    <dgm:pt modelId="{C21B89BE-3F7B-4FED-AC37-E7F467E19B54}" type="pres">
      <dgm:prSet presAssocID="{7766DF0A-91E0-446B-B328-4B4D2E74E505}" presName="conn2-1" presStyleLbl="parChTrans1D2" presStyleIdx="3" presStyleCnt="7"/>
      <dgm:spPr/>
    </dgm:pt>
    <dgm:pt modelId="{A5908447-C812-4D82-A627-180A5835D396}" type="pres">
      <dgm:prSet presAssocID="{7766DF0A-91E0-446B-B328-4B4D2E74E505}" presName="connTx" presStyleLbl="parChTrans1D2" presStyleIdx="3" presStyleCnt="7"/>
      <dgm:spPr/>
    </dgm:pt>
    <dgm:pt modelId="{63F54BF5-92CD-40DB-9BBB-66E0E31DBA73}" type="pres">
      <dgm:prSet presAssocID="{5B109D41-E608-4314-905C-C8B1C3A283AC}" presName="root2" presStyleCnt="0"/>
      <dgm:spPr/>
    </dgm:pt>
    <dgm:pt modelId="{8932E7FE-DFFE-4675-A160-E7C105689839}" type="pres">
      <dgm:prSet presAssocID="{5B109D41-E608-4314-905C-C8B1C3A283AC}" presName="LevelTwoTextNode" presStyleLbl="node2" presStyleIdx="3" presStyleCnt="7" custScaleY="53705">
        <dgm:presLayoutVars>
          <dgm:chPref val="3"/>
        </dgm:presLayoutVars>
      </dgm:prSet>
      <dgm:spPr/>
    </dgm:pt>
    <dgm:pt modelId="{14397EFE-DF89-4BC5-8365-7832B9BC27FC}" type="pres">
      <dgm:prSet presAssocID="{5B109D41-E608-4314-905C-C8B1C3A283AC}" presName="level3hierChild" presStyleCnt="0"/>
      <dgm:spPr/>
    </dgm:pt>
    <dgm:pt modelId="{A6275670-E658-4666-8254-F199FB48C3B4}" type="pres">
      <dgm:prSet presAssocID="{7C432FB9-8C63-4252-92EE-0765D41D8F13}" presName="conn2-1" presStyleLbl="parChTrans1D2" presStyleIdx="4" presStyleCnt="7"/>
      <dgm:spPr/>
    </dgm:pt>
    <dgm:pt modelId="{4F96A71C-CD5B-425F-A928-85FC7D146A24}" type="pres">
      <dgm:prSet presAssocID="{7C432FB9-8C63-4252-92EE-0765D41D8F13}" presName="connTx" presStyleLbl="parChTrans1D2" presStyleIdx="4" presStyleCnt="7"/>
      <dgm:spPr/>
    </dgm:pt>
    <dgm:pt modelId="{D30254BE-EC70-4055-B5E3-E81AF4787C85}" type="pres">
      <dgm:prSet presAssocID="{4BFC3317-1C63-4E72-B6C3-9ED706703A14}" presName="root2" presStyleCnt="0"/>
      <dgm:spPr/>
    </dgm:pt>
    <dgm:pt modelId="{6A3E0A71-95F3-45ED-95AC-CD9A9BA7959D}" type="pres">
      <dgm:prSet presAssocID="{4BFC3317-1C63-4E72-B6C3-9ED706703A14}" presName="LevelTwoTextNode" presStyleLbl="node2" presStyleIdx="4" presStyleCnt="7" custScaleY="46652">
        <dgm:presLayoutVars>
          <dgm:chPref val="3"/>
        </dgm:presLayoutVars>
      </dgm:prSet>
      <dgm:spPr/>
    </dgm:pt>
    <dgm:pt modelId="{9AA58A3C-6845-4FB5-982E-E2948F819B14}" type="pres">
      <dgm:prSet presAssocID="{4BFC3317-1C63-4E72-B6C3-9ED706703A14}" presName="level3hierChild" presStyleCnt="0"/>
      <dgm:spPr/>
    </dgm:pt>
    <dgm:pt modelId="{40CD13C5-158C-4F97-85DE-C97004A5434D}" type="pres">
      <dgm:prSet presAssocID="{3009591A-0F0F-4922-AE7A-845237ED5FDF}" presName="conn2-1" presStyleLbl="parChTrans1D2" presStyleIdx="5" presStyleCnt="7"/>
      <dgm:spPr/>
    </dgm:pt>
    <dgm:pt modelId="{5A008478-2B1C-4F87-B428-C3D85C5669B2}" type="pres">
      <dgm:prSet presAssocID="{3009591A-0F0F-4922-AE7A-845237ED5FDF}" presName="connTx" presStyleLbl="parChTrans1D2" presStyleIdx="5" presStyleCnt="7"/>
      <dgm:spPr/>
    </dgm:pt>
    <dgm:pt modelId="{289700EA-4B4C-404B-853E-7D676CB8E7FD}" type="pres">
      <dgm:prSet presAssocID="{95F86996-CA58-483F-8473-C76A9D1A6E72}" presName="root2" presStyleCnt="0"/>
      <dgm:spPr/>
    </dgm:pt>
    <dgm:pt modelId="{34E43937-20D9-4ED1-B27F-2538A5652BFA}" type="pres">
      <dgm:prSet presAssocID="{95F86996-CA58-483F-8473-C76A9D1A6E72}" presName="LevelTwoTextNode" presStyleLbl="node2" presStyleIdx="5" presStyleCnt="7" custScaleY="59706">
        <dgm:presLayoutVars>
          <dgm:chPref val="3"/>
        </dgm:presLayoutVars>
      </dgm:prSet>
      <dgm:spPr/>
    </dgm:pt>
    <dgm:pt modelId="{9BE602EA-E983-4228-B2DB-F3926C1FD592}" type="pres">
      <dgm:prSet presAssocID="{95F86996-CA58-483F-8473-C76A9D1A6E72}" presName="level3hierChild" presStyleCnt="0"/>
      <dgm:spPr/>
    </dgm:pt>
    <dgm:pt modelId="{1E20C7B6-9225-4CE7-B3CF-66ED628F70D8}" type="pres">
      <dgm:prSet presAssocID="{9788AD45-89A6-45B6-AB6D-4212F1D0889E}" presName="conn2-1" presStyleLbl="parChTrans1D2" presStyleIdx="6" presStyleCnt="7"/>
      <dgm:spPr/>
    </dgm:pt>
    <dgm:pt modelId="{AA16694C-FA29-4106-BA11-0D3675CACCB9}" type="pres">
      <dgm:prSet presAssocID="{9788AD45-89A6-45B6-AB6D-4212F1D0889E}" presName="connTx" presStyleLbl="parChTrans1D2" presStyleIdx="6" presStyleCnt="7"/>
      <dgm:spPr/>
    </dgm:pt>
    <dgm:pt modelId="{ADC466C4-1E6A-4AC5-9123-6B66E2F5C1CB}" type="pres">
      <dgm:prSet presAssocID="{2F4EBDF4-6871-426D-AD61-3187021401D0}" presName="root2" presStyleCnt="0"/>
      <dgm:spPr/>
    </dgm:pt>
    <dgm:pt modelId="{4DCA1126-49B6-4E67-91EC-788272144C6B}" type="pres">
      <dgm:prSet presAssocID="{2F4EBDF4-6871-426D-AD61-3187021401D0}" presName="LevelTwoTextNode" presStyleLbl="node2" presStyleIdx="6" presStyleCnt="7" custScaleY="43014" custLinFactNeighborX="1095" custLinFactNeighborY="-8922">
        <dgm:presLayoutVars>
          <dgm:chPref val="3"/>
        </dgm:presLayoutVars>
      </dgm:prSet>
      <dgm:spPr/>
    </dgm:pt>
    <dgm:pt modelId="{4DDD2229-4E61-4740-B7B9-6E0BF15B68FA}" type="pres">
      <dgm:prSet presAssocID="{2F4EBDF4-6871-426D-AD61-3187021401D0}" presName="level3hierChild" presStyleCnt="0"/>
      <dgm:spPr/>
    </dgm:pt>
  </dgm:ptLst>
  <dgm:cxnLst>
    <dgm:cxn modelId="{1CD5620A-12B8-4A9B-B11D-ACA348E66D4B}" srcId="{9559FC3F-CB95-4AE5-92F2-8B237BFB0A46}" destId="{4BFC3317-1C63-4E72-B6C3-9ED706703A14}" srcOrd="4" destOrd="0" parTransId="{7C432FB9-8C63-4252-92EE-0765D41D8F13}" sibTransId="{DDF86169-B1A1-4D2B-86AF-BC1AC3EC4A03}"/>
    <dgm:cxn modelId="{55BD731A-AFCF-4F6B-A04C-BB1BDDDC383E}" type="presOf" srcId="{DF2D04A3-1A51-4403-9363-425E7566F573}" destId="{83E6D794-298A-4193-8111-438F79F73324}" srcOrd="1" destOrd="0" presId="urn:microsoft.com/office/officeart/2005/8/layout/hierarchy2"/>
    <dgm:cxn modelId="{BA875630-657E-4014-ABC9-8B990262738C}" type="presOf" srcId="{7C432FB9-8C63-4252-92EE-0765D41D8F13}" destId="{A6275670-E658-4666-8254-F199FB48C3B4}" srcOrd="0" destOrd="0" presId="urn:microsoft.com/office/officeart/2005/8/layout/hierarchy2"/>
    <dgm:cxn modelId="{F9CA2934-A923-450B-B373-1073F16ABA05}" srcId="{9559FC3F-CB95-4AE5-92F2-8B237BFB0A46}" destId="{D8C69840-CDDA-4B46-98D5-7FCE72A075A9}" srcOrd="1" destOrd="0" parTransId="{8BADEE74-F158-41E3-86C6-2A4BD4DC5080}" sibTransId="{2BC669B6-CE78-418F-828E-4786520C0B27}"/>
    <dgm:cxn modelId="{BA4CF737-2741-4F6B-9EB3-271F12FF4F2E}" type="presOf" srcId="{3009591A-0F0F-4922-AE7A-845237ED5FDF}" destId="{5A008478-2B1C-4F87-B428-C3D85C5669B2}" srcOrd="1" destOrd="0" presId="urn:microsoft.com/office/officeart/2005/8/layout/hierarchy2"/>
    <dgm:cxn modelId="{1EB28A61-F689-4397-AC3B-78BBE13B053A}" type="presOf" srcId="{D8C69840-CDDA-4B46-98D5-7FCE72A075A9}" destId="{5CC9B7B5-689F-4CEE-A9FC-69CBAFC3DD34}" srcOrd="0" destOrd="0" presId="urn:microsoft.com/office/officeart/2005/8/layout/hierarchy2"/>
    <dgm:cxn modelId="{45712E42-34AB-42B5-81EB-4F428882A3B0}" type="presOf" srcId="{15FED240-D3F7-42BB-B5BC-6D0C649BA1A6}" destId="{46C897D5-F979-4443-90E7-30A81BD20CDD}" srcOrd="0" destOrd="0" presId="urn:microsoft.com/office/officeart/2005/8/layout/hierarchy2"/>
    <dgm:cxn modelId="{9CDC9542-21B5-40EA-A9B0-32C4301AD406}" type="presOf" srcId="{8BADEE74-F158-41E3-86C6-2A4BD4DC5080}" destId="{22DCDCED-AF9C-4700-9855-7A11673BCF2A}" srcOrd="0" destOrd="0" presId="urn:microsoft.com/office/officeart/2005/8/layout/hierarchy2"/>
    <dgm:cxn modelId="{B3DA074B-6697-488B-9291-ACA417D5919A}" type="presOf" srcId="{8BADEE74-F158-41E3-86C6-2A4BD4DC5080}" destId="{40855963-D762-4C5E-BFF0-1320D1447295}" srcOrd="1" destOrd="0" presId="urn:microsoft.com/office/officeart/2005/8/layout/hierarchy2"/>
    <dgm:cxn modelId="{B66D224B-E1E6-417F-82C7-70E46AFA5642}" type="presOf" srcId="{EAFF5255-B073-4D2A-8690-41CFF98DB9F1}" destId="{87319E38-DA3B-4532-B37F-EB2E3C0BAA3D}" srcOrd="0" destOrd="0" presId="urn:microsoft.com/office/officeart/2005/8/layout/hierarchy2"/>
    <dgm:cxn modelId="{2BD22D56-543C-42A2-9524-6C705A75A3A5}" type="presOf" srcId="{EAFF5255-B073-4D2A-8690-41CFF98DB9F1}" destId="{0FF24784-ABAE-4D93-89F3-626DAEB6CFE4}" srcOrd="1" destOrd="0" presId="urn:microsoft.com/office/officeart/2005/8/layout/hierarchy2"/>
    <dgm:cxn modelId="{CD8FBB5A-3807-48C0-ABF5-E89D86FBD258}" type="presOf" srcId="{5B109D41-E608-4314-905C-C8B1C3A283AC}" destId="{8932E7FE-DFFE-4675-A160-E7C105689839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9155327F-11F5-466A-BA40-7929855B7FD0}" type="presOf" srcId="{7766DF0A-91E0-446B-B328-4B4D2E74E505}" destId="{C21B89BE-3F7B-4FED-AC37-E7F467E19B5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F71B7398-C72B-4813-95F6-99FD009D7C25}" type="presOf" srcId="{7766DF0A-91E0-446B-B328-4B4D2E74E505}" destId="{A5908447-C812-4D82-A627-180A5835D396}" srcOrd="1" destOrd="0" presId="urn:microsoft.com/office/officeart/2005/8/layout/hierarchy2"/>
    <dgm:cxn modelId="{8568FD9A-CBBD-49EA-9086-055692EB03DD}" type="presOf" srcId="{9559FC3F-CB95-4AE5-92F2-8B237BFB0A46}" destId="{DEFB204B-5E6F-4233-A11B-86C3C1616012}" srcOrd="0" destOrd="0" presId="urn:microsoft.com/office/officeart/2005/8/layout/hierarchy2"/>
    <dgm:cxn modelId="{043251A1-84AF-4C10-AC52-BE31FBF8435E}" srcId="{9559FC3F-CB95-4AE5-92F2-8B237BFB0A46}" destId="{95F86996-CA58-483F-8473-C76A9D1A6E72}" srcOrd="5" destOrd="0" parTransId="{3009591A-0F0F-4922-AE7A-845237ED5FDF}" sibTransId="{C045FC55-F88F-43EC-9F65-0E5C16AFBCDB}"/>
    <dgm:cxn modelId="{A95A0EA4-D253-4F49-B526-54F0DF272968}" type="presOf" srcId="{4BFC3317-1C63-4E72-B6C3-9ED706703A14}" destId="{6A3E0A71-95F3-45ED-95AC-CD9A9BA7959D}" srcOrd="0" destOrd="0" presId="urn:microsoft.com/office/officeart/2005/8/layout/hierarchy2"/>
    <dgm:cxn modelId="{6F2D1EA7-76C9-4A44-907C-EA80D3906EFC}" type="presOf" srcId="{95F86996-CA58-483F-8473-C76A9D1A6E72}" destId="{34E43937-20D9-4ED1-B27F-2538A5652BFA}" srcOrd="0" destOrd="0" presId="urn:microsoft.com/office/officeart/2005/8/layout/hierarchy2"/>
    <dgm:cxn modelId="{016054B4-1A77-4206-A1A5-8DAD45F4E980}" type="presOf" srcId="{9788AD45-89A6-45B6-AB6D-4212F1D0889E}" destId="{AA16694C-FA29-4106-BA11-0D3675CACCB9}" srcOrd="1" destOrd="0" presId="urn:microsoft.com/office/officeart/2005/8/layout/hierarchy2"/>
    <dgm:cxn modelId="{F1A34BBC-12D2-46BD-B5A1-49CCE333987F}" type="presOf" srcId="{7C432FB9-8C63-4252-92EE-0765D41D8F13}" destId="{4F96A71C-CD5B-425F-A928-85FC7D146A24}" srcOrd="1" destOrd="0" presId="urn:microsoft.com/office/officeart/2005/8/layout/hierarchy2"/>
    <dgm:cxn modelId="{ED2E35C5-6CE1-44D3-B438-C9E7B8581DF2}" srcId="{9559FC3F-CB95-4AE5-92F2-8B237BFB0A46}" destId="{EEC818EA-1755-4BA1-B0BE-0AAA5ADD2B62}" srcOrd="2" destOrd="0" parTransId="{EAFF5255-B073-4D2A-8690-41CFF98DB9F1}" sibTransId="{69E710DE-943F-43FE-975D-E521F5298EFE}"/>
    <dgm:cxn modelId="{C01FBFD1-8DAE-4080-86A2-DA27C3DB5DF8}" srcId="{9559FC3F-CB95-4AE5-92F2-8B237BFB0A46}" destId="{2F4EBDF4-6871-426D-AD61-3187021401D0}" srcOrd="6" destOrd="0" parTransId="{9788AD45-89A6-45B6-AB6D-4212F1D0889E}" sibTransId="{621FBD6A-3E24-40A2-9668-4DFFCABEB23D}"/>
    <dgm:cxn modelId="{77B561D6-92DC-4E13-B7E0-BCD72EEB58FB}" type="presOf" srcId="{EEC818EA-1755-4BA1-B0BE-0AAA5ADD2B62}" destId="{0B0B0160-2517-4531-89BB-20C1BFC9BDBB}" srcOrd="0" destOrd="0" presId="urn:microsoft.com/office/officeart/2005/8/layout/hierarchy2"/>
    <dgm:cxn modelId="{F12425DF-1E31-43C4-B190-F37F17EEB424}" srcId="{9559FC3F-CB95-4AE5-92F2-8B237BFB0A46}" destId="{5B109D41-E608-4314-905C-C8B1C3A283AC}" srcOrd="3" destOrd="0" parTransId="{7766DF0A-91E0-446B-B328-4B4D2E74E505}" sibTransId="{1582C9D2-1E8D-421E-B6F2-F058EF83777B}"/>
    <dgm:cxn modelId="{D687D9E7-D39F-488C-BF18-43213DC5AE4F}" type="presOf" srcId="{10059611-B67C-41A0-AAE3-311769A768A9}" destId="{6FDF3825-DFC3-42E2-A070-47EB13C4C856}" srcOrd="0" destOrd="0" presId="urn:microsoft.com/office/officeart/2005/8/layout/hierarchy2"/>
    <dgm:cxn modelId="{F39877E8-B903-4612-9CFD-2235EC8586C9}" type="presOf" srcId="{2F4EBDF4-6871-426D-AD61-3187021401D0}" destId="{4DCA1126-49B6-4E67-91EC-788272144C6B}" srcOrd="0" destOrd="0" presId="urn:microsoft.com/office/officeart/2005/8/layout/hierarchy2"/>
    <dgm:cxn modelId="{87C697EE-0A93-4554-BD0B-53E05CCC4B09}" type="presOf" srcId="{DF2D04A3-1A51-4403-9363-425E7566F573}" destId="{CF7BC084-5F8A-4D85-9A5B-29B266A9FCD5}" srcOrd="0" destOrd="0" presId="urn:microsoft.com/office/officeart/2005/8/layout/hierarchy2"/>
    <dgm:cxn modelId="{6EF92EFA-1934-43D1-A1C0-B0B2157FEC15}" type="presOf" srcId="{9788AD45-89A6-45B6-AB6D-4212F1D0889E}" destId="{1E20C7B6-9225-4CE7-B3CF-66ED628F70D8}" srcOrd="0" destOrd="0" presId="urn:microsoft.com/office/officeart/2005/8/layout/hierarchy2"/>
    <dgm:cxn modelId="{FF5DC6FF-9FC5-4F91-9A06-8227A28E5E37}" type="presOf" srcId="{3009591A-0F0F-4922-AE7A-845237ED5FDF}" destId="{40CD13C5-158C-4F97-85DE-C97004A5434D}" srcOrd="0" destOrd="0" presId="urn:microsoft.com/office/officeart/2005/8/layout/hierarchy2"/>
    <dgm:cxn modelId="{D93420BC-D4DF-4653-B78A-C5C708C8C7C4}" type="presParOf" srcId="{46C897D5-F979-4443-90E7-30A81BD20CDD}" destId="{37F566C5-8FCC-4341-BFB0-FBF16C04C6BB}" srcOrd="0" destOrd="0" presId="urn:microsoft.com/office/officeart/2005/8/layout/hierarchy2"/>
    <dgm:cxn modelId="{54625BAC-E485-4954-A275-DFA7FF1DCF0C}" type="presParOf" srcId="{37F566C5-8FCC-4341-BFB0-FBF16C04C6BB}" destId="{DEFB204B-5E6F-4233-A11B-86C3C1616012}" srcOrd="0" destOrd="0" presId="urn:microsoft.com/office/officeart/2005/8/layout/hierarchy2"/>
    <dgm:cxn modelId="{3DD91EE6-6367-457A-9295-A3CBBF224A39}" type="presParOf" srcId="{37F566C5-8FCC-4341-BFB0-FBF16C04C6BB}" destId="{3D0D457B-16C3-4A24-8AB3-06587AFDFCBB}" srcOrd="1" destOrd="0" presId="urn:microsoft.com/office/officeart/2005/8/layout/hierarchy2"/>
    <dgm:cxn modelId="{F6C45C50-9A93-4BE0-BB7A-16575C79F079}" type="presParOf" srcId="{3D0D457B-16C3-4A24-8AB3-06587AFDFCBB}" destId="{CF7BC084-5F8A-4D85-9A5B-29B266A9FCD5}" srcOrd="0" destOrd="0" presId="urn:microsoft.com/office/officeart/2005/8/layout/hierarchy2"/>
    <dgm:cxn modelId="{4A90EC37-2990-486B-8BB5-A01C5F7EE57B}" type="presParOf" srcId="{CF7BC084-5F8A-4D85-9A5B-29B266A9FCD5}" destId="{83E6D794-298A-4193-8111-438F79F73324}" srcOrd="0" destOrd="0" presId="urn:microsoft.com/office/officeart/2005/8/layout/hierarchy2"/>
    <dgm:cxn modelId="{46CD60D1-57C1-411E-95FF-4A3DBBFD3285}" type="presParOf" srcId="{3D0D457B-16C3-4A24-8AB3-06587AFDFCBB}" destId="{9A9C094E-BABF-47D1-9827-0931042DFFC7}" srcOrd="1" destOrd="0" presId="urn:microsoft.com/office/officeart/2005/8/layout/hierarchy2"/>
    <dgm:cxn modelId="{029470DD-C921-4F16-9C78-93144F0EFD41}" type="presParOf" srcId="{9A9C094E-BABF-47D1-9827-0931042DFFC7}" destId="{6FDF3825-DFC3-42E2-A070-47EB13C4C856}" srcOrd="0" destOrd="0" presId="urn:microsoft.com/office/officeart/2005/8/layout/hierarchy2"/>
    <dgm:cxn modelId="{B28D4694-AAE3-438F-82D4-AF02DA07BD21}" type="presParOf" srcId="{9A9C094E-BABF-47D1-9827-0931042DFFC7}" destId="{5046B789-595F-4B13-9A22-B9E306DA14F2}" srcOrd="1" destOrd="0" presId="urn:microsoft.com/office/officeart/2005/8/layout/hierarchy2"/>
    <dgm:cxn modelId="{7A698991-C115-4BDE-8A57-FC8756E53157}" type="presParOf" srcId="{3D0D457B-16C3-4A24-8AB3-06587AFDFCBB}" destId="{22DCDCED-AF9C-4700-9855-7A11673BCF2A}" srcOrd="2" destOrd="0" presId="urn:microsoft.com/office/officeart/2005/8/layout/hierarchy2"/>
    <dgm:cxn modelId="{F8142C0A-0E48-4E60-BB2C-867966394A2D}" type="presParOf" srcId="{22DCDCED-AF9C-4700-9855-7A11673BCF2A}" destId="{40855963-D762-4C5E-BFF0-1320D1447295}" srcOrd="0" destOrd="0" presId="urn:microsoft.com/office/officeart/2005/8/layout/hierarchy2"/>
    <dgm:cxn modelId="{98CAD3BC-D624-4466-B899-A0B3F5E9C8FB}" type="presParOf" srcId="{3D0D457B-16C3-4A24-8AB3-06587AFDFCBB}" destId="{0D618EC3-4BC4-4671-93B9-898B4F83450A}" srcOrd="3" destOrd="0" presId="urn:microsoft.com/office/officeart/2005/8/layout/hierarchy2"/>
    <dgm:cxn modelId="{D8CD3D9A-1EDD-4611-9CCB-C4B5713DF467}" type="presParOf" srcId="{0D618EC3-4BC4-4671-93B9-898B4F83450A}" destId="{5CC9B7B5-689F-4CEE-A9FC-69CBAFC3DD34}" srcOrd="0" destOrd="0" presId="urn:microsoft.com/office/officeart/2005/8/layout/hierarchy2"/>
    <dgm:cxn modelId="{B231DAE6-77F3-431B-AADF-A632D2FD2B51}" type="presParOf" srcId="{0D618EC3-4BC4-4671-93B9-898B4F83450A}" destId="{98ABBA4E-AB4B-46CF-866A-75966A2F6579}" srcOrd="1" destOrd="0" presId="urn:microsoft.com/office/officeart/2005/8/layout/hierarchy2"/>
    <dgm:cxn modelId="{AE0C82BA-4684-4A75-B420-83099D6B1185}" type="presParOf" srcId="{3D0D457B-16C3-4A24-8AB3-06587AFDFCBB}" destId="{87319E38-DA3B-4532-B37F-EB2E3C0BAA3D}" srcOrd="4" destOrd="0" presId="urn:microsoft.com/office/officeart/2005/8/layout/hierarchy2"/>
    <dgm:cxn modelId="{21D74D7A-EE12-4283-95B3-FF2BB6D24235}" type="presParOf" srcId="{87319E38-DA3B-4532-B37F-EB2E3C0BAA3D}" destId="{0FF24784-ABAE-4D93-89F3-626DAEB6CFE4}" srcOrd="0" destOrd="0" presId="urn:microsoft.com/office/officeart/2005/8/layout/hierarchy2"/>
    <dgm:cxn modelId="{55A00520-8EED-4DF5-BBBB-D9841770FCA1}" type="presParOf" srcId="{3D0D457B-16C3-4A24-8AB3-06587AFDFCBB}" destId="{A8955716-4CAC-4D7F-A0D1-B855E0FB1AF5}" srcOrd="5" destOrd="0" presId="urn:microsoft.com/office/officeart/2005/8/layout/hierarchy2"/>
    <dgm:cxn modelId="{5E79C482-CA89-49C4-813A-A2CA64FEAADF}" type="presParOf" srcId="{A8955716-4CAC-4D7F-A0D1-B855E0FB1AF5}" destId="{0B0B0160-2517-4531-89BB-20C1BFC9BDBB}" srcOrd="0" destOrd="0" presId="urn:microsoft.com/office/officeart/2005/8/layout/hierarchy2"/>
    <dgm:cxn modelId="{C32518C2-E7E5-40A5-8A45-E6C4A7BE2FAE}" type="presParOf" srcId="{A8955716-4CAC-4D7F-A0D1-B855E0FB1AF5}" destId="{C2685B18-E86C-4F59-A581-641485534F69}" srcOrd="1" destOrd="0" presId="urn:microsoft.com/office/officeart/2005/8/layout/hierarchy2"/>
    <dgm:cxn modelId="{9C1ECAAB-28DF-4988-A220-129E3A23C99A}" type="presParOf" srcId="{3D0D457B-16C3-4A24-8AB3-06587AFDFCBB}" destId="{C21B89BE-3F7B-4FED-AC37-E7F467E19B54}" srcOrd="6" destOrd="0" presId="urn:microsoft.com/office/officeart/2005/8/layout/hierarchy2"/>
    <dgm:cxn modelId="{C696BF12-C786-4851-8C9C-E7D4A0B8684B}" type="presParOf" srcId="{C21B89BE-3F7B-4FED-AC37-E7F467E19B54}" destId="{A5908447-C812-4D82-A627-180A5835D396}" srcOrd="0" destOrd="0" presId="urn:microsoft.com/office/officeart/2005/8/layout/hierarchy2"/>
    <dgm:cxn modelId="{CBDD42D7-5B92-4EBB-BF23-1748327D2D65}" type="presParOf" srcId="{3D0D457B-16C3-4A24-8AB3-06587AFDFCBB}" destId="{63F54BF5-92CD-40DB-9BBB-66E0E31DBA73}" srcOrd="7" destOrd="0" presId="urn:microsoft.com/office/officeart/2005/8/layout/hierarchy2"/>
    <dgm:cxn modelId="{8159E1C3-AF86-4F83-97B2-527F82F1CC65}" type="presParOf" srcId="{63F54BF5-92CD-40DB-9BBB-66E0E31DBA73}" destId="{8932E7FE-DFFE-4675-A160-E7C105689839}" srcOrd="0" destOrd="0" presId="urn:microsoft.com/office/officeart/2005/8/layout/hierarchy2"/>
    <dgm:cxn modelId="{75876E96-CF2A-46DB-BB5E-45A54B4CDF1A}" type="presParOf" srcId="{63F54BF5-92CD-40DB-9BBB-66E0E31DBA73}" destId="{14397EFE-DF89-4BC5-8365-7832B9BC27FC}" srcOrd="1" destOrd="0" presId="urn:microsoft.com/office/officeart/2005/8/layout/hierarchy2"/>
    <dgm:cxn modelId="{AB489CBB-7335-4B4A-A457-0804E20C3CC3}" type="presParOf" srcId="{3D0D457B-16C3-4A24-8AB3-06587AFDFCBB}" destId="{A6275670-E658-4666-8254-F199FB48C3B4}" srcOrd="8" destOrd="0" presId="urn:microsoft.com/office/officeart/2005/8/layout/hierarchy2"/>
    <dgm:cxn modelId="{BD194754-5A38-404D-8786-65FDBEEC5E47}" type="presParOf" srcId="{A6275670-E658-4666-8254-F199FB48C3B4}" destId="{4F96A71C-CD5B-425F-A928-85FC7D146A24}" srcOrd="0" destOrd="0" presId="urn:microsoft.com/office/officeart/2005/8/layout/hierarchy2"/>
    <dgm:cxn modelId="{D89CF848-83E8-4832-BC15-5DE92C24347D}" type="presParOf" srcId="{3D0D457B-16C3-4A24-8AB3-06587AFDFCBB}" destId="{D30254BE-EC70-4055-B5E3-E81AF4787C85}" srcOrd="9" destOrd="0" presId="urn:microsoft.com/office/officeart/2005/8/layout/hierarchy2"/>
    <dgm:cxn modelId="{D8B0C0F7-F167-431E-9D39-8AB9ED4207F9}" type="presParOf" srcId="{D30254BE-EC70-4055-B5E3-E81AF4787C85}" destId="{6A3E0A71-95F3-45ED-95AC-CD9A9BA7959D}" srcOrd="0" destOrd="0" presId="urn:microsoft.com/office/officeart/2005/8/layout/hierarchy2"/>
    <dgm:cxn modelId="{75D2BD97-A397-440B-AFE3-7ACEE5D6E7DB}" type="presParOf" srcId="{D30254BE-EC70-4055-B5E3-E81AF4787C85}" destId="{9AA58A3C-6845-4FB5-982E-E2948F819B14}" srcOrd="1" destOrd="0" presId="urn:microsoft.com/office/officeart/2005/8/layout/hierarchy2"/>
    <dgm:cxn modelId="{FBF64536-9CD5-4767-B913-5DE35E8E519E}" type="presParOf" srcId="{3D0D457B-16C3-4A24-8AB3-06587AFDFCBB}" destId="{40CD13C5-158C-4F97-85DE-C97004A5434D}" srcOrd="10" destOrd="0" presId="urn:microsoft.com/office/officeart/2005/8/layout/hierarchy2"/>
    <dgm:cxn modelId="{577FFE9C-20C2-4464-8EB6-0A356FAD129E}" type="presParOf" srcId="{40CD13C5-158C-4F97-85DE-C97004A5434D}" destId="{5A008478-2B1C-4F87-B428-C3D85C5669B2}" srcOrd="0" destOrd="0" presId="urn:microsoft.com/office/officeart/2005/8/layout/hierarchy2"/>
    <dgm:cxn modelId="{29383AE3-5ED7-43C2-9513-A916FDE8AD7E}" type="presParOf" srcId="{3D0D457B-16C3-4A24-8AB3-06587AFDFCBB}" destId="{289700EA-4B4C-404B-853E-7D676CB8E7FD}" srcOrd="11" destOrd="0" presId="urn:microsoft.com/office/officeart/2005/8/layout/hierarchy2"/>
    <dgm:cxn modelId="{6DE7269D-BD1C-4581-8B44-67232F6393F9}" type="presParOf" srcId="{289700EA-4B4C-404B-853E-7D676CB8E7FD}" destId="{34E43937-20D9-4ED1-B27F-2538A5652BFA}" srcOrd="0" destOrd="0" presId="urn:microsoft.com/office/officeart/2005/8/layout/hierarchy2"/>
    <dgm:cxn modelId="{F145BCF5-5CA4-4B1B-B1B0-2983D0FD4971}" type="presParOf" srcId="{289700EA-4B4C-404B-853E-7D676CB8E7FD}" destId="{9BE602EA-E983-4228-B2DB-F3926C1FD592}" srcOrd="1" destOrd="0" presId="urn:microsoft.com/office/officeart/2005/8/layout/hierarchy2"/>
    <dgm:cxn modelId="{3D244BDE-4C3B-461C-871F-E8900E267600}" type="presParOf" srcId="{3D0D457B-16C3-4A24-8AB3-06587AFDFCBB}" destId="{1E20C7B6-9225-4CE7-B3CF-66ED628F70D8}" srcOrd="12" destOrd="0" presId="urn:microsoft.com/office/officeart/2005/8/layout/hierarchy2"/>
    <dgm:cxn modelId="{4516081B-2FEA-4C2D-A15D-0C08C7C7E856}" type="presParOf" srcId="{1E20C7B6-9225-4CE7-B3CF-66ED628F70D8}" destId="{AA16694C-FA29-4106-BA11-0D3675CACCB9}" srcOrd="0" destOrd="0" presId="urn:microsoft.com/office/officeart/2005/8/layout/hierarchy2"/>
    <dgm:cxn modelId="{0F93B494-492A-45B4-B2DC-9687A58FEC4B}" type="presParOf" srcId="{3D0D457B-16C3-4A24-8AB3-06587AFDFCBB}" destId="{ADC466C4-1E6A-4AC5-9123-6B66E2F5C1CB}" srcOrd="13" destOrd="0" presId="urn:microsoft.com/office/officeart/2005/8/layout/hierarchy2"/>
    <dgm:cxn modelId="{477D4569-0FC3-41A2-9E5C-37E91CD7FB08}" type="presParOf" srcId="{ADC466C4-1E6A-4AC5-9123-6B66E2F5C1CB}" destId="{4DCA1126-49B6-4E67-91EC-788272144C6B}" srcOrd="0" destOrd="0" presId="urn:microsoft.com/office/officeart/2005/8/layout/hierarchy2"/>
    <dgm:cxn modelId="{5E37C512-F691-48F3-B4DF-B58EC078A4A2}" type="presParOf" srcId="{ADC466C4-1E6A-4AC5-9123-6B66E2F5C1CB}" destId="{4DDD2229-4E61-4740-B7B9-6E0BF15B68FA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400" dirty="0"/>
            <a:t>Superficie de cultivos cereales (especie y variedad) por región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4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4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400" dirty="0"/>
            <a:t>Rendimiento de cultivos anuales (especie y variedad) por región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4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4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400" dirty="0"/>
            <a:t>Evolución histórica superficie y rendimiento por región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4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400" dirty="0"/>
            <a:t>Exportaciones de cultivos anuales por categoría (Kg y USD FOB). Evolución mensual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4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4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400" dirty="0"/>
            <a:t>Empresas vinculadas a cultivos anuales por especie y comuna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4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4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400" dirty="0"/>
            <a:t>Trabajadores dependientes vinculados a cultivos anuales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4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4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400" dirty="0"/>
            <a:t>Precios a productor de cultivos anuales por región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4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4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400" dirty="0"/>
            <a:t>Relación superficie y precio por región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679AFE80-4202-474F-B469-D1D6E761A67A}" type="pres">
      <dgm:prSet presAssocID="{A25D0F06-8908-4485-B14F-3631CDC2489E}" presName="parentText" presStyleLbl="node1" presStyleIdx="3" presStyleCnt="8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E6481075-D244-4D1D-AFAB-EA2B1E9A04A7}" type="pres">
      <dgm:prSet presAssocID="{BBCA29FE-DE0A-412F-B35D-1F73B7FA6DD7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4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3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7315D570-88B8-416A-8A56-5505B656CC1B}" srcId="{C2B0BC53-E054-4CCB-9171-C86720FC59DF}" destId="{7B3CEDDA-B2D5-4677-B413-CC19F4FBF7F9}" srcOrd="7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5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C3CC38CE-DC2F-400A-9B7C-C806ACE93EAF}" srcId="{C2B0BC53-E054-4CCB-9171-C86720FC59DF}" destId="{BBCA29FE-DE0A-412F-B35D-1F73B7FA6DD7}" srcOrd="6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3AA7110F-BA21-47CA-A753-DACB942ADD8F}" type="presParOf" srcId="{1F6D38BD-2110-42FB-B4C5-B34E9A64E923}" destId="{679AFE80-4202-474F-B469-D1D6E761A67A}" srcOrd="6" destOrd="0" presId="urn:microsoft.com/office/officeart/2005/8/layout/vList2"/>
    <dgm:cxn modelId="{53029359-5BEF-4496-A233-F351E9F02BB8}" type="presParOf" srcId="{1F6D38BD-2110-42FB-B4C5-B34E9A64E923}" destId="{79FE3C1E-64C0-438D-8539-09BDD1566255}" srcOrd="7" destOrd="0" presId="urn:microsoft.com/office/officeart/2005/8/layout/vList2"/>
    <dgm:cxn modelId="{F390D31F-CF70-42FE-9120-BD95C9F16660}" type="presParOf" srcId="{1F6D38BD-2110-42FB-B4C5-B34E9A64E923}" destId="{70CD446C-BE44-44E3-B882-1B82565D2144}" srcOrd="8" destOrd="0" presId="urn:microsoft.com/office/officeart/2005/8/layout/vList2"/>
    <dgm:cxn modelId="{8A12E2AC-CE63-4095-9BCA-A89B62EF6061}" type="presParOf" srcId="{1F6D38BD-2110-42FB-B4C5-B34E9A64E923}" destId="{8442959A-ED9C-4A1A-AB28-134FDE2D1E19}" srcOrd="9" destOrd="0" presId="urn:microsoft.com/office/officeart/2005/8/layout/vList2"/>
    <dgm:cxn modelId="{3943304A-20C7-4E7D-96DD-20AB850412DA}" type="presParOf" srcId="{1F6D38BD-2110-42FB-B4C5-B34E9A64E923}" destId="{0F97E74E-43EA-4A27-B573-7D1D516A1A50}" srcOrd="10" destOrd="0" presId="urn:microsoft.com/office/officeart/2005/8/layout/vList2"/>
    <dgm:cxn modelId="{65CF852D-28B6-40B4-8801-96C3C5D948FB}" type="presParOf" srcId="{1F6D38BD-2110-42FB-B4C5-B34E9A64E923}" destId="{916A4296-741C-442C-B3F1-1FB036E42BF7}" srcOrd="11" destOrd="0" presId="urn:microsoft.com/office/officeart/2005/8/layout/vList2"/>
    <dgm:cxn modelId="{8BB582F0-D4D1-4E8E-ACB5-CE3A481A3372}" type="presParOf" srcId="{1F6D38BD-2110-42FB-B4C5-B34E9A64E923}" destId="{E6481075-D244-4D1D-AFAB-EA2B1E9A04A7}" srcOrd="12" destOrd="0" presId="urn:microsoft.com/office/officeart/2005/8/layout/vList2"/>
    <dgm:cxn modelId="{116E0449-332D-487F-A021-EDA443E777EB}" type="presParOf" srcId="{1F6D38BD-2110-42FB-B4C5-B34E9A64E923}" destId="{26618A75-6CB7-40CE-9ABC-4C650CA056D5}" srcOrd="13" destOrd="0" presId="urn:microsoft.com/office/officeart/2005/8/layout/vList2"/>
    <dgm:cxn modelId="{A5BC2A26-76E0-484D-BA03-28FC4DFE0EF2}" type="presParOf" srcId="{1F6D38BD-2110-42FB-B4C5-B34E9A64E923}" destId="{62194439-271A-4CD3-985F-C25D442E1B7A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400" dirty="0"/>
            <a:t>Superficie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4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4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400" dirty="0"/>
            <a:t>Rendimiento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4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4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400" dirty="0"/>
            <a:t>Evolución histórica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4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400" dirty="0"/>
            <a:t>Exportaciones 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4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4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400" dirty="0"/>
            <a:t>Empresas 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4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4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400" dirty="0"/>
            <a:t>Trabajadores dependientes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4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4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400" dirty="0"/>
            <a:t>Precios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4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4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400" dirty="0"/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/>
        </a:p>
      </dgm:t>
    </dgm:pt>
    <dgm:pt modelId="{F2C914AC-4486-4716-8BAF-C026C9042C44}">
      <dgm:prSet custT="1"/>
      <dgm:spPr/>
      <dgm:t>
        <a:bodyPr/>
        <a:lstStyle/>
        <a:p>
          <a:r>
            <a:rPr lang="es-CL" sz="1400" dirty="0"/>
            <a:t>Relación empleo y superficie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9" custLinFactY="-76186" custLinFactNeighborX="-2842" custLinFactNeighborY="-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679AFE80-4202-474F-B469-D1D6E761A67A}" type="pres">
      <dgm:prSet presAssocID="{A25D0F06-8908-4485-B14F-3631CDC2489E}" presName="parentText" presStyleLbl="node1" presStyleIdx="3" presStyleCnt="9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E6481075-D244-4D1D-AFAB-EA2B1E9A04A7}" type="pres">
      <dgm:prSet presAssocID="{BBCA29FE-DE0A-412F-B35D-1F73B7FA6DD7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65E014F4-6FA3-4C52-AA54-C766534B44C1}" type="pres">
      <dgm:prSet presAssocID="{DF2D000A-D2CE-46AE-BE9A-F9CAAD9C915F}" presName="spacer" presStyleCnt="0"/>
      <dgm:spPr/>
    </dgm:pt>
    <dgm:pt modelId="{A403C302-889C-407C-BA8F-E75766823292}" type="pres">
      <dgm:prSet presAssocID="{F2C914AC-4486-4716-8BAF-C026C9042C44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FAEB4C08-F180-4AF8-BD57-5276D69DBF49}" type="presOf" srcId="{F2C914AC-4486-4716-8BAF-C026C9042C44}" destId="{A403C302-889C-407C-BA8F-E75766823292}" srcOrd="0" destOrd="0" presId="urn:microsoft.com/office/officeart/2005/8/layout/vList2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4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3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7315D570-88B8-416A-8A56-5505B656CC1B}" srcId="{C2B0BC53-E054-4CCB-9171-C86720FC59DF}" destId="{7B3CEDDA-B2D5-4677-B413-CC19F4FBF7F9}" srcOrd="7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5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C3CC38CE-DC2F-400A-9B7C-C806ACE93EAF}" srcId="{C2B0BC53-E054-4CCB-9171-C86720FC59DF}" destId="{BBCA29FE-DE0A-412F-B35D-1F73B7FA6DD7}" srcOrd="6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35E156E6-C669-4F97-8C85-28C995147C42}" srcId="{C2B0BC53-E054-4CCB-9171-C86720FC59DF}" destId="{F2C914AC-4486-4716-8BAF-C026C9042C44}" srcOrd="8" destOrd="0" parTransId="{34BC77F9-698D-4722-AE24-5C9C515E210D}" sibTransId="{FAA63A13-FE80-4BA9-99CB-6C4C857BD98E}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3AA7110F-BA21-47CA-A753-DACB942ADD8F}" type="presParOf" srcId="{1F6D38BD-2110-42FB-B4C5-B34E9A64E923}" destId="{679AFE80-4202-474F-B469-D1D6E761A67A}" srcOrd="6" destOrd="0" presId="urn:microsoft.com/office/officeart/2005/8/layout/vList2"/>
    <dgm:cxn modelId="{53029359-5BEF-4496-A233-F351E9F02BB8}" type="presParOf" srcId="{1F6D38BD-2110-42FB-B4C5-B34E9A64E923}" destId="{79FE3C1E-64C0-438D-8539-09BDD1566255}" srcOrd="7" destOrd="0" presId="urn:microsoft.com/office/officeart/2005/8/layout/vList2"/>
    <dgm:cxn modelId="{F390D31F-CF70-42FE-9120-BD95C9F16660}" type="presParOf" srcId="{1F6D38BD-2110-42FB-B4C5-B34E9A64E923}" destId="{70CD446C-BE44-44E3-B882-1B82565D2144}" srcOrd="8" destOrd="0" presId="urn:microsoft.com/office/officeart/2005/8/layout/vList2"/>
    <dgm:cxn modelId="{8A12E2AC-CE63-4095-9BCA-A89B62EF6061}" type="presParOf" srcId="{1F6D38BD-2110-42FB-B4C5-B34E9A64E923}" destId="{8442959A-ED9C-4A1A-AB28-134FDE2D1E19}" srcOrd="9" destOrd="0" presId="urn:microsoft.com/office/officeart/2005/8/layout/vList2"/>
    <dgm:cxn modelId="{3943304A-20C7-4E7D-96DD-20AB850412DA}" type="presParOf" srcId="{1F6D38BD-2110-42FB-B4C5-B34E9A64E923}" destId="{0F97E74E-43EA-4A27-B573-7D1D516A1A50}" srcOrd="10" destOrd="0" presId="urn:microsoft.com/office/officeart/2005/8/layout/vList2"/>
    <dgm:cxn modelId="{65CF852D-28B6-40B4-8801-96C3C5D948FB}" type="presParOf" srcId="{1F6D38BD-2110-42FB-B4C5-B34E9A64E923}" destId="{916A4296-741C-442C-B3F1-1FB036E42BF7}" srcOrd="11" destOrd="0" presId="urn:microsoft.com/office/officeart/2005/8/layout/vList2"/>
    <dgm:cxn modelId="{8BB582F0-D4D1-4E8E-ACB5-CE3A481A3372}" type="presParOf" srcId="{1F6D38BD-2110-42FB-B4C5-B34E9A64E923}" destId="{E6481075-D244-4D1D-AFAB-EA2B1E9A04A7}" srcOrd="12" destOrd="0" presId="urn:microsoft.com/office/officeart/2005/8/layout/vList2"/>
    <dgm:cxn modelId="{116E0449-332D-487F-A021-EDA443E777EB}" type="presParOf" srcId="{1F6D38BD-2110-42FB-B4C5-B34E9A64E923}" destId="{26618A75-6CB7-40CE-9ABC-4C650CA056D5}" srcOrd="13" destOrd="0" presId="urn:microsoft.com/office/officeart/2005/8/layout/vList2"/>
    <dgm:cxn modelId="{A5BC2A26-76E0-484D-BA03-28FC4DFE0EF2}" type="presParOf" srcId="{1F6D38BD-2110-42FB-B4C5-B34E9A64E923}" destId="{62194439-271A-4CD3-985F-C25D442E1B7A}" srcOrd="14" destOrd="0" presId="urn:microsoft.com/office/officeart/2005/8/layout/vList2"/>
    <dgm:cxn modelId="{13A2589E-44D5-4C12-976F-09415259F68A}" type="presParOf" srcId="{1F6D38BD-2110-42FB-B4C5-B34E9A64E923}" destId="{65E014F4-6FA3-4C52-AA54-C766534B44C1}" srcOrd="15" destOrd="0" presId="urn:microsoft.com/office/officeart/2005/8/layout/vList2"/>
    <dgm:cxn modelId="{B5991E2A-A7C0-4781-AD81-69AE6BF4D2F5}" type="presParOf" srcId="{1F6D38BD-2110-42FB-B4C5-B34E9A64E923}" destId="{A403C302-889C-407C-BA8F-E75766823292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 custT="1"/>
      <dgm:spPr/>
      <dgm:t>
        <a:bodyPr/>
        <a:lstStyle/>
        <a:p>
          <a:r>
            <a:rPr lang="es-CL" sz="1400" dirty="0" err="1"/>
            <a:t>Vitis</a:t>
          </a:r>
          <a:r>
            <a:rPr lang="es-CL" sz="1400" dirty="0"/>
            <a:t> vinífera (Uva)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 sz="1400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 sz="1400"/>
        </a:p>
      </dgm:t>
    </dgm:pt>
    <dgm:pt modelId="{10059611-B67C-41A0-AAE3-311769A768A9}">
      <dgm:prSet phldrT="[Texto]" custT="1"/>
      <dgm:spPr/>
      <dgm:t>
        <a:bodyPr/>
        <a:lstStyle/>
        <a:p>
          <a:r>
            <a:rPr lang="es-CL" sz="1400" dirty="0"/>
            <a:t>Uva de mesa</a:t>
          </a:r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 sz="1400"/>
        </a:p>
      </dgm:t>
    </dgm:pt>
    <dgm:pt modelId="{DF2D04A3-1A51-4403-9363-425E7566F573}" type="parTrans" cxnId="{A43B067D-B388-4252-9CAC-D3CC4992B73A}">
      <dgm:prSet custT="1"/>
      <dgm:spPr/>
      <dgm:t>
        <a:bodyPr/>
        <a:lstStyle/>
        <a:p>
          <a:endParaRPr lang="es-CL" sz="1400"/>
        </a:p>
      </dgm:t>
    </dgm:pt>
    <dgm:pt modelId="{EEC818EA-1755-4BA1-B0BE-0AAA5ADD2B62}">
      <dgm:prSet custT="1"/>
      <dgm:spPr/>
      <dgm:t>
        <a:bodyPr/>
        <a:lstStyle/>
        <a:p>
          <a:r>
            <a:rPr lang="es-CL" sz="1400" dirty="0"/>
            <a:t>Uva pisquera </a:t>
          </a:r>
        </a:p>
      </dgm:t>
    </dgm:pt>
    <dgm:pt modelId="{EAFF5255-B073-4D2A-8690-41CFF98DB9F1}" type="parTrans" cxnId="{ED2E35C5-6CE1-44D3-B438-C9E7B8581DF2}">
      <dgm:prSet custT="1"/>
      <dgm:spPr/>
      <dgm:t>
        <a:bodyPr/>
        <a:lstStyle/>
        <a:p>
          <a:endParaRPr lang="es-CL" sz="1400"/>
        </a:p>
      </dgm:t>
    </dgm:pt>
    <dgm:pt modelId="{69E710DE-943F-43FE-975D-E521F5298EFE}" type="sibTrans" cxnId="{ED2E35C5-6CE1-44D3-B438-C9E7B8581DF2}">
      <dgm:prSet/>
      <dgm:spPr/>
      <dgm:t>
        <a:bodyPr/>
        <a:lstStyle/>
        <a:p>
          <a:endParaRPr lang="es-CL" sz="1400"/>
        </a:p>
      </dgm:t>
    </dgm:pt>
    <dgm:pt modelId="{D8C69840-CDDA-4B46-98D5-7FCE72A075A9}">
      <dgm:prSet custT="1"/>
      <dgm:spPr/>
      <dgm:t>
        <a:bodyPr/>
        <a:lstStyle/>
        <a:p>
          <a:r>
            <a:rPr lang="es-CL" sz="1400" dirty="0"/>
            <a:t>Uva vinífera </a:t>
          </a:r>
        </a:p>
      </dgm:t>
    </dgm:pt>
    <dgm:pt modelId="{8BADEE74-F158-41E3-86C6-2A4BD4DC5080}" type="parTrans" cxnId="{F9CA2934-A923-450B-B373-1073F16ABA05}">
      <dgm:prSet custT="1"/>
      <dgm:spPr/>
      <dgm:t>
        <a:bodyPr/>
        <a:lstStyle/>
        <a:p>
          <a:endParaRPr lang="es-CL" sz="1400"/>
        </a:p>
      </dgm:t>
    </dgm:pt>
    <dgm:pt modelId="{2BC669B6-CE78-418F-828E-4786520C0B27}" type="sibTrans" cxnId="{F9CA2934-A923-450B-B373-1073F16ABA05}">
      <dgm:prSet/>
      <dgm:spPr/>
      <dgm:t>
        <a:bodyPr/>
        <a:lstStyle/>
        <a:p>
          <a:endParaRPr lang="es-CL" sz="1400"/>
        </a:p>
      </dgm:t>
    </dgm:pt>
    <dgm:pt modelId="{46C897D5-F979-4443-90E7-30A81BD20CDD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7F566C5-8FCC-4341-BFB0-FBF16C04C6BB}" type="pres">
      <dgm:prSet presAssocID="{9559FC3F-CB95-4AE5-92F2-8B237BFB0A46}" presName="root1" presStyleCnt="0"/>
      <dgm:spPr/>
    </dgm:pt>
    <dgm:pt modelId="{DEFB204B-5E6F-4233-A11B-86C3C1616012}" type="pres">
      <dgm:prSet presAssocID="{9559FC3F-CB95-4AE5-92F2-8B237BFB0A46}" presName="LevelOneTextNode" presStyleLbl="node0" presStyleIdx="0" presStyleCnt="1" custScaleY="50205">
        <dgm:presLayoutVars>
          <dgm:chPref val="3"/>
        </dgm:presLayoutVars>
      </dgm:prSet>
      <dgm:spPr/>
    </dgm:pt>
    <dgm:pt modelId="{3D0D457B-16C3-4A24-8AB3-06587AFDFCBB}" type="pres">
      <dgm:prSet presAssocID="{9559FC3F-CB95-4AE5-92F2-8B237BFB0A46}" presName="level2hierChild" presStyleCnt="0"/>
      <dgm:spPr/>
    </dgm:pt>
    <dgm:pt modelId="{CF7BC084-5F8A-4D85-9A5B-29B266A9FCD5}" type="pres">
      <dgm:prSet presAssocID="{DF2D04A3-1A51-4403-9363-425E7566F573}" presName="conn2-1" presStyleLbl="parChTrans1D2" presStyleIdx="0" presStyleCnt="3"/>
      <dgm:spPr/>
    </dgm:pt>
    <dgm:pt modelId="{83E6D794-298A-4193-8111-438F79F73324}" type="pres">
      <dgm:prSet presAssocID="{DF2D04A3-1A51-4403-9363-425E7566F573}" presName="connTx" presStyleLbl="parChTrans1D2" presStyleIdx="0" presStyleCnt="3"/>
      <dgm:spPr/>
    </dgm:pt>
    <dgm:pt modelId="{9A9C094E-BABF-47D1-9827-0931042DFFC7}" type="pres">
      <dgm:prSet presAssocID="{10059611-B67C-41A0-AAE3-311769A768A9}" presName="root2" presStyleCnt="0"/>
      <dgm:spPr/>
    </dgm:pt>
    <dgm:pt modelId="{6FDF3825-DFC3-42E2-A070-47EB13C4C856}" type="pres">
      <dgm:prSet presAssocID="{10059611-B67C-41A0-AAE3-311769A768A9}" presName="LevelTwoTextNode" presStyleLbl="node2" presStyleIdx="0" presStyleCnt="3" custScaleY="57254">
        <dgm:presLayoutVars>
          <dgm:chPref val="3"/>
        </dgm:presLayoutVars>
      </dgm:prSet>
      <dgm:spPr/>
    </dgm:pt>
    <dgm:pt modelId="{5046B789-595F-4B13-9A22-B9E306DA14F2}" type="pres">
      <dgm:prSet presAssocID="{10059611-B67C-41A0-AAE3-311769A768A9}" presName="level3hierChild" presStyleCnt="0"/>
      <dgm:spPr/>
    </dgm:pt>
    <dgm:pt modelId="{22DCDCED-AF9C-4700-9855-7A11673BCF2A}" type="pres">
      <dgm:prSet presAssocID="{8BADEE74-F158-41E3-86C6-2A4BD4DC5080}" presName="conn2-1" presStyleLbl="parChTrans1D2" presStyleIdx="1" presStyleCnt="3"/>
      <dgm:spPr/>
    </dgm:pt>
    <dgm:pt modelId="{40855963-D762-4C5E-BFF0-1320D1447295}" type="pres">
      <dgm:prSet presAssocID="{8BADEE74-F158-41E3-86C6-2A4BD4DC5080}" presName="connTx" presStyleLbl="parChTrans1D2" presStyleIdx="1" presStyleCnt="3"/>
      <dgm:spPr/>
    </dgm:pt>
    <dgm:pt modelId="{0D618EC3-4BC4-4671-93B9-898B4F83450A}" type="pres">
      <dgm:prSet presAssocID="{D8C69840-CDDA-4B46-98D5-7FCE72A075A9}" presName="root2" presStyleCnt="0"/>
      <dgm:spPr/>
    </dgm:pt>
    <dgm:pt modelId="{5CC9B7B5-689F-4CEE-A9FC-69CBAFC3DD34}" type="pres">
      <dgm:prSet presAssocID="{D8C69840-CDDA-4B46-98D5-7FCE72A075A9}" presName="LevelTwoTextNode" presStyleLbl="node2" presStyleIdx="1" presStyleCnt="3" custScaleY="61677">
        <dgm:presLayoutVars>
          <dgm:chPref val="3"/>
        </dgm:presLayoutVars>
      </dgm:prSet>
      <dgm:spPr/>
    </dgm:pt>
    <dgm:pt modelId="{98ABBA4E-AB4B-46CF-866A-75966A2F6579}" type="pres">
      <dgm:prSet presAssocID="{D8C69840-CDDA-4B46-98D5-7FCE72A075A9}" presName="level3hierChild" presStyleCnt="0"/>
      <dgm:spPr/>
    </dgm:pt>
    <dgm:pt modelId="{87319E38-DA3B-4532-B37F-EB2E3C0BAA3D}" type="pres">
      <dgm:prSet presAssocID="{EAFF5255-B073-4D2A-8690-41CFF98DB9F1}" presName="conn2-1" presStyleLbl="parChTrans1D2" presStyleIdx="2" presStyleCnt="3"/>
      <dgm:spPr/>
    </dgm:pt>
    <dgm:pt modelId="{0FF24784-ABAE-4D93-89F3-626DAEB6CFE4}" type="pres">
      <dgm:prSet presAssocID="{EAFF5255-B073-4D2A-8690-41CFF98DB9F1}" presName="connTx" presStyleLbl="parChTrans1D2" presStyleIdx="2" presStyleCnt="3"/>
      <dgm:spPr/>
    </dgm:pt>
    <dgm:pt modelId="{A8955716-4CAC-4D7F-A0D1-B855E0FB1AF5}" type="pres">
      <dgm:prSet presAssocID="{EEC818EA-1755-4BA1-B0BE-0AAA5ADD2B62}" presName="root2" presStyleCnt="0"/>
      <dgm:spPr/>
    </dgm:pt>
    <dgm:pt modelId="{0B0B0160-2517-4531-89BB-20C1BFC9BDBB}" type="pres">
      <dgm:prSet presAssocID="{EEC818EA-1755-4BA1-B0BE-0AAA5ADD2B62}" presName="LevelTwoTextNode" presStyleLbl="node2" presStyleIdx="2" presStyleCnt="3" custScaleY="59212">
        <dgm:presLayoutVars>
          <dgm:chPref val="3"/>
        </dgm:presLayoutVars>
      </dgm:prSet>
      <dgm:spPr/>
    </dgm:pt>
    <dgm:pt modelId="{C2685B18-E86C-4F59-A581-641485534F69}" type="pres">
      <dgm:prSet presAssocID="{EEC818EA-1755-4BA1-B0BE-0AAA5ADD2B62}" presName="level3hierChild" presStyleCnt="0"/>
      <dgm:spPr/>
    </dgm:pt>
  </dgm:ptLst>
  <dgm:cxnLst>
    <dgm:cxn modelId="{55BD731A-AFCF-4F6B-A04C-BB1BDDDC383E}" type="presOf" srcId="{DF2D04A3-1A51-4403-9363-425E7566F573}" destId="{83E6D794-298A-4193-8111-438F79F73324}" srcOrd="1" destOrd="0" presId="urn:microsoft.com/office/officeart/2005/8/layout/hierarchy2"/>
    <dgm:cxn modelId="{F9CA2934-A923-450B-B373-1073F16ABA05}" srcId="{9559FC3F-CB95-4AE5-92F2-8B237BFB0A46}" destId="{D8C69840-CDDA-4B46-98D5-7FCE72A075A9}" srcOrd="1" destOrd="0" parTransId="{8BADEE74-F158-41E3-86C6-2A4BD4DC5080}" sibTransId="{2BC669B6-CE78-418F-828E-4786520C0B27}"/>
    <dgm:cxn modelId="{1EB28A61-F689-4397-AC3B-78BBE13B053A}" type="presOf" srcId="{D8C69840-CDDA-4B46-98D5-7FCE72A075A9}" destId="{5CC9B7B5-689F-4CEE-A9FC-69CBAFC3DD34}" srcOrd="0" destOrd="0" presId="urn:microsoft.com/office/officeart/2005/8/layout/hierarchy2"/>
    <dgm:cxn modelId="{45712E42-34AB-42B5-81EB-4F428882A3B0}" type="presOf" srcId="{15FED240-D3F7-42BB-B5BC-6D0C649BA1A6}" destId="{46C897D5-F979-4443-90E7-30A81BD20CDD}" srcOrd="0" destOrd="0" presId="urn:microsoft.com/office/officeart/2005/8/layout/hierarchy2"/>
    <dgm:cxn modelId="{9CDC9542-21B5-40EA-A9B0-32C4301AD406}" type="presOf" srcId="{8BADEE74-F158-41E3-86C6-2A4BD4DC5080}" destId="{22DCDCED-AF9C-4700-9855-7A11673BCF2A}" srcOrd="0" destOrd="0" presId="urn:microsoft.com/office/officeart/2005/8/layout/hierarchy2"/>
    <dgm:cxn modelId="{B3DA074B-6697-488B-9291-ACA417D5919A}" type="presOf" srcId="{8BADEE74-F158-41E3-86C6-2A4BD4DC5080}" destId="{40855963-D762-4C5E-BFF0-1320D1447295}" srcOrd="1" destOrd="0" presId="urn:microsoft.com/office/officeart/2005/8/layout/hierarchy2"/>
    <dgm:cxn modelId="{B66D224B-E1E6-417F-82C7-70E46AFA5642}" type="presOf" srcId="{EAFF5255-B073-4D2A-8690-41CFF98DB9F1}" destId="{87319E38-DA3B-4532-B37F-EB2E3C0BAA3D}" srcOrd="0" destOrd="0" presId="urn:microsoft.com/office/officeart/2005/8/layout/hierarchy2"/>
    <dgm:cxn modelId="{2BD22D56-543C-42A2-9524-6C705A75A3A5}" type="presOf" srcId="{EAFF5255-B073-4D2A-8690-41CFF98DB9F1}" destId="{0FF24784-ABAE-4D93-89F3-626DAEB6CFE4}" srcOrd="1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8568FD9A-CBBD-49EA-9086-055692EB03DD}" type="presOf" srcId="{9559FC3F-CB95-4AE5-92F2-8B237BFB0A46}" destId="{DEFB204B-5E6F-4233-A11B-86C3C1616012}" srcOrd="0" destOrd="0" presId="urn:microsoft.com/office/officeart/2005/8/layout/hierarchy2"/>
    <dgm:cxn modelId="{ED2E35C5-6CE1-44D3-B438-C9E7B8581DF2}" srcId="{9559FC3F-CB95-4AE5-92F2-8B237BFB0A46}" destId="{EEC818EA-1755-4BA1-B0BE-0AAA5ADD2B62}" srcOrd="2" destOrd="0" parTransId="{EAFF5255-B073-4D2A-8690-41CFF98DB9F1}" sibTransId="{69E710DE-943F-43FE-975D-E521F5298EFE}"/>
    <dgm:cxn modelId="{77B561D6-92DC-4E13-B7E0-BCD72EEB58FB}" type="presOf" srcId="{EEC818EA-1755-4BA1-B0BE-0AAA5ADD2B62}" destId="{0B0B0160-2517-4531-89BB-20C1BFC9BDBB}" srcOrd="0" destOrd="0" presId="urn:microsoft.com/office/officeart/2005/8/layout/hierarchy2"/>
    <dgm:cxn modelId="{D687D9E7-D39F-488C-BF18-43213DC5AE4F}" type="presOf" srcId="{10059611-B67C-41A0-AAE3-311769A768A9}" destId="{6FDF3825-DFC3-42E2-A070-47EB13C4C856}" srcOrd="0" destOrd="0" presId="urn:microsoft.com/office/officeart/2005/8/layout/hierarchy2"/>
    <dgm:cxn modelId="{87C697EE-0A93-4554-BD0B-53E05CCC4B09}" type="presOf" srcId="{DF2D04A3-1A51-4403-9363-425E7566F573}" destId="{CF7BC084-5F8A-4D85-9A5B-29B266A9FCD5}" srcOrd="0" destOrd="0" presId="urn:microsoft.com/office/officeart/2005/8/layout/hierarchy2"/>
    <dgm:cxn modelId="{D93420BC-D4DF-4653-B78A-C5C708C8C7C4}" type="presParOf" srcId="{46C897D5-F979-4443-90E7-30A81BD20CDD}" destId="{37F566C5-8FCC-4341-BFB0-FBF16C04C6BB}" srcOrd="0" destOrd="0" presId="urn:microsoft.com/office/officeart/2005/8/layout/hierarchy2"/>
    <dgm:cxn modelId="{54625BAC-E485-4954-A275-DFA7FF1DCF0C}" type="presParOf" srcId="{37F566C5-8FCC-4341-BFB0-FBF16C04C6BB}" destId="{DEFB204B-5E6F-4233-A11B-86C3C1616012}" srcOrd="0" destOrd="0" presId="urn:microsoft.com/office/officeart/2005/8/layout/hierarchy2"/>
    <dgm:cxn modelId="{3DD91EE6-6367-457A-9295-A3CBBF224A39}" type="presParOf" srcId="{37F566C5-8FCC-4341-BFB0-FBF16C04C6BB}" destId="{3D0D457B-16C3-4A24-8AB3-06587AFDFCBB}" srcOrd="1" destOrd="0" presId="urn:microsoft.com/office/officeart/2005/8/layout/hierarchy2"/>
    <dgm:cxn modelId="{F6C45C50-9A93-4BE0-BB7A-16575C79F079}" type="presParOf" srcId="{3D0D457B-16C3-4A24-8AB3-06587AFDFCBB}" destId="{CF7BC084-5F8A-4D85-9A5B-29B266A9FCD5}" srcOrd="0" destOrd="0" presId="urn:microsoft.com/office/officeart/2005/8/layout/hierarchy2"/>
    <dgm:cxn modelId="{4A90EC37-2990-486B-8BB5-A01C5F7EE57B}" type="presParOf" srcId="{CF7BC084-5F8A-4D85-9A5B-29B266A9FCD5}" destId="{83E6D794-298A-4193-8111-438F79F73324}" srcOrd="0" destOrd="0" presId="urn:microsoft.com/office/officeart/2005/8/layout/hierarchy2"/>
    <dgm:cxn modelId="{46CD60D1-57C1-411E-95FF-4A3DBBFD3285}" type="presParOf" srcId="{3D0D457B-16C3-4A24-8AB3-06587AFDFCBB}" destId="{9A9C094E-BABF-47D1-9827-0931042DFFC7}" srcOrd="1" destOrd="0" presId="urn:microsoft.com/office/officeart/2005/8/layout/hierarchy2"/>
    <dgm:cxn modelId="{029470DD-C921-4F16-9C78-93144F0EFD41}" type="presParOf" srcId="{9A9C094E-BABF-47D1-9827-0931042DFFC7}" destId="{6FDF3825-DFC3-42E2-A070-47EB13C4C856}" srcOrd="0" destOrd="0" presId="urn:microsoft.com/office/officeart/2005/8/layout/hierarchy2"/>
    <dgm:cxn modelId="{B28D4694-AAE3-438F-82D4-AF02DA07BD21}" type="presParOf" srcId="{9A9C094E-BABF-47D1-9827-0931042DFFC7}" destId="{5046B789-595F-4B13-9A22-B9E306DA14F2}" srcOrd="1" destOrd="0" presId="urn:microsoft.com/office/officeart/2005/8/layout/hierarchy2"/>
    <dgm:cxn modelId="{7A698991-C115-4BDE-8A57-FC8756E53157}" type="presParOf" srcId="{3D0D457B-16C3-4A24-8AB3-06587AFDFCBB}" destId="{22DCDCED-AF9C-4700-9855-7A11673BCF2A}" srcOrd="2" destOrd="0" presId="urn:microsoft.com/office/officeart/2005/8/layout/hierarchy2"/>
    <dgm:cxn modelId="{F8142C0A-0E48-4E60-BB2C-867966394A2D}" type="presParOf" srcId="{22DCDCED-AF9C-4700-9855-7A11673BCF2A}" destId="{40855963-D762-4C5E-BFF0-1320D1447295}" srcOrd="0" destOrd="0" presId="urn:microsoft.com/office/officeart/2005/8/layout/hierarchy2"/>
    <dgm:cxn modelId="{98CAD3BC-D624-4466-B899-A0B3F5E9C8FB}" type="presParOf" srcId="{3D0D457B-16C3-4A24-8AB3-06587AFDFCBB}" destId="{0D618EC3-4BC4-4671-93B9-898B4F83450A}" srcOrd="3" destOrd="0" presId="urn:microsoft.com/office/officeart/2005/8/layout/hierarchy2"/>
    <dgm:cxn modelId="{D8CD3D9A-1EDD-4611-9CCB-C4B5713DF467}" type="presParOf" srcId="{0D618EC3-4BC4-4671-93B9-898B4F83450A}" destId="{5CC9B7B5-689F-4CEE-A9FC-69CBAFC3DD34}" srcOrd="0" destOrd="0" presId="urn:microsoft.com/office/officeart/2005/8/layout/hierarchy2"/>
    <dgm:cxn modelId="{B231DAE6-77F3-431B-AADF-A632D2FD2B51}" type="presParOf" srcId="{0D618EC3-4BC4-4671-93B9-898B4F83450A}" destId="{98ABBA4E-AB4B-46CF-866A-75966A2F6579}" srcOrd="1" destOrd="0" presId="urn:microsoft.com/office/officeart/2005/8/layout/hierarchy2"/>
    <dgm:cxn modelId="{AE0C82BA-4684-4A75-B420-83099D6B1185}" type="presParOf" srcId="{3D0D457B-16C3-4A24-8AB3-06587AFDFCBB}" destId="{87319E38-DA3B-4532-B37F-EB2E3C0BAA3D}" srcOrd="4" destOrd="0" presId="urn:microsoft.com/office/officeart/2005/8/layout/hierarchy2"/>
    <dgm:cxn modelId="{21D74D7A-EE12-4283-95B3-FF2BB6D24235}" type="presParOf" srcId="{87319E38-DA3B-4532-B37F-EB2E3C0BAA3D}" destId="{0FF24784-ABAE-4D93-89F3-626DAEB6CFE4}" srcOrd="0" destOrd="0" presId="urn:microsoft.com/office/officeart/2005/8/layout/hierarchy2"/>
    <dgm:cxn modelId="{55A00520-8EED-4DF5-BBBB-D9841770FCA1}" type="presParOf" srcId="{3D0D457B-16C3-4A24-8AB3-06587AFDFCBB}" destId="{A8955716-4CAC-4D7F-A0D1-B855E0FB1AF5}" srcOrd="5" destOrd="0" presId="urn:microsoft.com/office/officeart/2005/8/layout/hierarchy2"/>
    <dgm:cxn modelId="{5E79C482-CA89-49C4-813A-A2CA64FEAADF}" type="presParOf" srcId="{A8955716-4CAC-4D7F-A0D1-B855E0FB1AF5}" destId="{0B0B0160-2517-4531-89BB-20C1BFC9BDBB}" srcOrd="0" destOrd="0" presId="urn:microsoft.com/office/officeart/2005/8/layout/hierarchy2"/>
    <dgm:cxn modelId="{C32518C2-E7E5-40A5-8A45-E6C4A7BE2FAE}" type="presParOf" srcId="{A8955716-4CAC-4D7F-A0D1-B855E0FB1AF5}" destId="{C2685B18-E86C-4F59-A581-641485534F69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200" dirty="0"/>
            <a:t>Superficie de  uva (especie y variedad) por comuna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2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2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200" dirty="0"/>
            <a:t>Producción de cultivos frutales (especie) por comuna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2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2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Evolución histórica superficie y producción por comuna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2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2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200" dirty="0"/>
            <a:t>Exportaciones por país de destino (Kg y USD FOB). </a:t>
          </a:r>
          <a:r>
            <a:rPr lang="es-CL" sz="1200" dirty="0">
              <a:solidFill>
                <a:srgbClr val="FFFF00"/>
              </a:solidFill>
            </a:rPr>
            <a:t>Evolución mensual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2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2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200" dirty="0"/>
            <a:t>Directorio empresas vinculadas a uva (agro industria) por especie y comuna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2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2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200" dirty="0"/>
            <a:t>Trabajadores dependientes vinculados a cultivos anuales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2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2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200" dirty="0"/>
            <a:t>Precios a productor de frutales y volúmenes comercializados nacionalmente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2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2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2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200"/>
        </a:p>
      </dgm:t>
    </dgm:pt>
    <dgm:pt modelId="{30D2A03C-E6DA-419B-BF94-CD1E9A0645B3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empleo</a:t>
          </a:r>
        </a:p>
      </dgm:t>
    </dgm:pt>
    <dgm:pt modelId="{7EEB6969-E17B-41CD-9EAB-E4C896D3F287}" type="parTrans" cxnId="{98ACD143-C1E4-4794-AE26-6A3BA625E9BF}">
      <dgm:prSet/>
      <dgm:spPr/>
      <dgm:t>
        <a:bodyPr/>
        <a:lstStyle/>
        <a:p>
          <a:endParaRPr lang="es-CL" sz="1200"/>
        </a:p>
      </dgm:t>
    </dgm:pt>
    <dgm:pt modelId="{D4BE3CDA-E39F-4465-ABBB-67A4474520E3}" type="sibTrans" cxnId="{98ACD143-C1E4-4794-AE26-6A3BA625E9BF}">
      <dgm:prSet/>
      <dgm:spPr/>
      <dgm:t>
        <a:bodyPr/>
        <a:lstStyle/>
        <a:p>
          <a:endParaRPr lang="es-CL" sz="1200"/>
        </a:p>
      </dgm:t>
    </dgm:pt>
    <dgm:pt modelId="{D805C0E0-A2E0-4623-9E51-38AA04F18D61}">
      <dgm:prSet custT="1"/>
      <dgm:spPr/>
      <dgm:t>
        <a:bodyPr/>
        <a:lstStyle/>
        <a:p>
          <a:r>
            <a:rPr lang="es-CL" sz="1200" dirty="0"/>
            <a:t>Tipo de riego por comuna</a:t>
          </a:r>
        </a:p>
      </dgm:t>
    </dgm:pt>
    <dgm:pt modelId="{097F0203-5FCE-4606-8827-E50F7D661AF5}" type="parTrans" cxnId="{045D5DC9-A35E-4CFF-BD7E-9602065C1B98}">
      <dgm:prSet/>
      <dgm:spPr/>
      <dgm:t>
        <a:bodyPr/>
        <a:lstStyle/>
        <a:p>
          <a:endParaRPr lang="es-CL" sz="1200"/>
        </a:p>
      </dgm:t>
    </dgm:pt>
    <dgm:pt modelId="{9632F60A-A4B3-4927-91FB-7FA7827D162B}" type="sibTrans" cxnId="{045D5DC9-A35E-4CFF-BD7E-9602065C1B98}">
      <dgm:prSet/>
      <dgm:spPr/>
      <dgm:t>
        <a:bodyPr/>
        <a:lstStyle/>
        <a:p>
          <a:endParaRPr lang="es-CL" sz="1200"/>
        </a:p>
      </dgm:t>
    </dgm:pt>
    <dgm:pt modelId="{1A860DCB-F32E-4262-B289-999D43617DD0}">
      <dgm:prSet/>
      <dgm:spPr/>
      <dgm:t>
        <a:bodyPr/>
        <a:lstStyle/>
        <a:p>
          <a:r>
            <a:rPr lang="es-CL" dirty="0"/>
            <a:t>Número y tipo de empresas (productores y agroindustrial) por comuna</a:t>
          </a:r>
        </a:p>
      </dgm:t>
    </dgm:pt>
    <dgm:pt modelId="{390747E5-27F4-4355-B87F-DDE0DF7BD2C2}" type="parTrans" cxnId="{2AEC5FDF-D8CD-4878-A5E2-2C9D44BFA58B}">
      <dgm:prSet/>
      <dgm:spPr/>
      <dgm:t>
        <a:bodyPr/>
        <a:lstStyle/>
        <a:p>
          <a:endParaRPr lang="es-CL"/>
        </a:p>
      </dgm:t>
    </dgm:pt>
    <dgm:pt modelId="{0EB9D09C-D7B0-4B0A-8F21-B4549BC1FDEB}" type="sibTrans" cxnId="{2AEC5FDF-D8CD-4878-A5E2-2C9D44BFA58B}">
      <dgm:prSet/>
      <dgm:spPr/>
      <dgm:t>
        <a:bodyPr/>
        <a:lstStyle/>
        <a:p>
          <a:endParaRPr lang="es-CL"/>
        </a:p>
      </dgm:t>
    </dgm:pt>
    <dgm:pt modelId="{08D31393-57E2-41A3-8F76-194C4FD6E636}">
      <dgm:prSet/>
      <dgm:spPr/>
      <dgm:t>
        <a:bodyPr/>
        <a:lstStyle/>
        <a:p>
          <a:r>
            <a:rPr lang="es-CL" dirty="0"/>
            <a:t>Colocaciones por fruticultura (por región y banco (institución). Saldo en millones de pesos.</a:t>
          </a:r>
        </a:p>
      </dgm:t>
    </dgm:pt>
    <dgm:pt modelId="{546DF519-BD13-49B0-8481-D413A51C81F5}" type="parTrans" cxnId="{B7EE0A00-5B02-4134-B7E3-96099D989441}">
      <dgm:prSet/>
      <dgm:spPr/>
      <dgm:t>
        <a:bodyPr/>
        <a:lstStyle/>
        <a:p>
          <a:endParaRPr lang="es-CL"/>
        </a:p>
      </dgm:t>
    </dgm:pt>
    <dgm:pt modelId="{59231018-10AB-4876-81DB-B07F2DC0DA39}" type="sibTrans" cxnId="{B7EE0A00-5B02-4134-B7E3-96099D989441}">
      <dgm:prSet/>
      <dgm:spPr/>
      <dgm:t>
        <a:bodyPr/>
        <a:lstStyle/>
        <a:p>
          <a:endParaRPr lang="es-CL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12" custLinFactY="5099" custLinFactNeighborY="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12" custLinFactNeighborY="58797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D23FECC9-1F0C-4EFA-9568-CA99635CFD00}" type="pres">
      <dgm:prSet presAssocID="{D805C0E0-A2E0-4623-9E51-38AA04F18D61}" presName="parentText" presStyleLbl="node1" presStyleIdx="3" presStyleCnt="12" custLinFactNeighborY="-58797">
        <dgm:presLayoutVars>
          <dgm:chMax val="0"/>
          <dgm:bulletEnabled val="1"/>
        </dgm:presLayoutVars>
      </dgm:prSet>
      <dgm:spPr/>
    </dgm:pt>
    <dgm:pt modelId="{71BB18A0-5A93-4E0A-BD10-F60BD0425080}" type="pres">
      <dgm:prSet presAssocID="{9632F60A-A4B3-4927-91FB-7FA7827D162B}" presName="spacer" presStyleCnt="0"/>
      <dgm:spPr/>
    </dgm:pt>
    <dgm:pt modelId="{679AFE80-4202-474F-B469-D1D6E761A67A}" type="pres">
      <dgm:prSet presAssocID="{A25D0F06-8908-4485-B14F-3631CDC2489E}" presName="parentText" presStyleLbl="node1" presStyleIdx="4" presStyleCnt="12" custLinFactY="-991" custLinFactNeighborY="-100000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5" presStyleCnt="12" custLinFactY="-8737" custLinFactNeighborY="-100000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6" presStyleCnt="12" custLinFactY="-11752" custLinFactNeighborY="-100000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3FAF9D7E-6F04-4C94-8DD4-2BB67068EC0F}" type="pres">
      <dgm:prSet presAssocID="{1A860DCB-F32E-4262-B289-999D43617DD0}" presName="parentText" presStyleLbl="node1" presStyleIdx="7" presStyleCnt="12" custLinFactY="-19736" custLinFactNeighborY="-100000">
        <dgm:presLayoutVars>
          <dgm:chMax val="0"/>
          <dgm:bulletEnabled val="1"/>
        </dgm:presLayoutVars>
      </dgm:prSet>
      <dgm:spPr/>
    </dgm:pt>
    <dgm:pt modelId="{0CC0C48B-A426-4054-95B3-CCDF7726EDA9}" type="pres">
      <dgm:prSet presAssocID="{0EB9D09C-D7B0-4B0A-8F21-B4549BC1FDEB}" presName="spacer" presStyleCnt="0"/>
      <dgm:spPr/>
    </dgm:pt>
    <dgm:pt modelId="{E6481075-D244-4D1D-AFAB-EA2B1E9A04A7}" type="pres">
      <dgm:prSet presAssocID="{BBCA29FE-DE0A-412F-B35D-1F73B7FA6DD7}" presName="parentText" presStyleLbl="node1" presStyleIdx="8" presStyleCnt="12" custLinFactY="-37118" custLinFactNeighborY="-100000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9" presStyleCnt="12" custLinFactY="-46341" custLinFactNeighborY="-100000">
        <dgm:presLayoutVars>
          <dgm:chMax val="0"/>
          <dgm:bulletEnabled val="1"/>
        </dgm:presLayoutVars>
      </dgm:prSet>
      <dgm:spPr/>
    </dgm:pt>
    <dgm:pt modelId="{E9790FA5-A9C6-41C7-89EA-0B3B0BE4FC1F}" type="pres">
      <dgm:prSet presAssocID="{DF2D000A-D2CE-46AE-BE9A-F9CAAD9C915F}" presName="spacer" presStyleCnt="0"/>
      <dgm:spPr/>
    </dgm:pt>
    <dgm:pt modelId="{C3719557-688D-4A06-8361-2ED1B8E65EB8}" type="pres">
      <dgm:prSet presAssocID="{30D2A03C-E6DA-419B-BF94-CD1E9A0645B3}" presName="parentText" presStyleLbl="node1" presStyleIdx="10" presStyleCnt="12" custLinFactY="-55742" custLinFactNeighborY="-100000">
        <dgm:presLayoutVars>
          <dgm:chMax val="0"/>
          <dgm:bulletEnabled val="1"/>
        </dgm:presLayoutVars>
      </dgm:prSet>
      <dgm:spPr/>
    </dgm:pt>
    <dgm:pt modelId="{4EF190AB-7F79-46EA-AE0B-6FCD07F5033B}" type="pres">
      <dgm:prSet presAssocID="{D4BE3CDA-E39F-4465-ABBB-67A4474520E3}" presName="spacer" presStyleCnt="0"/>
      <dgm:spPr/>
    </dgm:pt>
    <dgm:pt modelId="{39D7479F-F472-4DF0-9468-2EB263485492}" type="pres">
      <dgm:prSet presAssocID="{08D31393-57E2-41A3-8F76-194C4FD6E636}" presName="parentText" presStyleLbl="node1" presStyleIdx="11" presStyleCnt="12" custLinFactY="-68085" custLinFactNeighborY="-100000">
        <dgm:presLayoutVars>
          <dgm:chMax val="0"/>
          <dgm:bulletEnabled val="1"/>
        </dgm:presLayoutVars>
      </dgm:prSet>
      <dgm:spPr/>
    </dgm:pt>
  </dgm:ptLst>
  <dgm:cxnLst>
    <dgm:cxn modelId="{B7EE0A00-5B02-4134-B7E3-96099D989441}" srcId="{C2B0BC53-E054-4CCB-9171-C86720FC59DF}" destId="{08D31393-57E2-41A3-8F76-194C4FD6E636}" srcOrd="11" destOrd="0" parTransId="{546DF519-BD13-49B0-8481-D413A51C81F5}" sibTransId="{59231018-10AB-4876-81DB-B07F2DC0DA39}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5" destOrd="0" parTransId="{6EBE1A1E-5AC9-4D7D-8BEB-EAD9713BBDAC}" sibTransId="{8FDD599B-3938-45DB-AADF-D7EBD5655DC0}"/>
    <dgm:cxn modelId="{91FD7B1A-8E34-499A-8C86-7A8EC9790A90}" type="presOf" srcId="{D805C0E0-A2E0-4623-9E51-38AA04F18D61}" destId="{D23FECC9-1F0C-4EFA-9568-CA99635CFD00}" srcOrd="0" destOrd="0" presId="urn:microsoft.com/office/officeart/2005/8/layout/vList2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DB1ABF2C-D882-4C54-B68D-7979B718C3F7}" type="presOf" srcId="{08D31393-57E2-41A3-8F76-194C4FD6E636}" destId="{39D7479F-F472-4DF0-9468-2EB263485492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4" destOrd="0" parTransId="{005E6050-7DD6-466F-9150-BBEF392E1A64}" sibTransId="{9467F436-A3A6-440B-ADBB-F5625225741F}"/>
    <dgm:cxn modelId="{B3C3E038-FDB6-4536-9E5A-556A4A5BE6E0}" type="presOf" srcId="{1A860DCB-F32E-4262-B289-999D43617DD0}" destId="{3FAF9D7E-6F04-4C94-8DD4-2BB67068EC0F}" srcOrd="0" destOrd="0" presId="urn:microsoft.com/office/officeart/2005/8/layout/vList2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98ACD143-C1E4-4794-AE26-6A3BA625E9BF}" srcId="{C2B0BC53-E054-4CCB-9171-C86720FC59DF}" destId="{30D2A03C-E6DA-419B-BF94-CD1E9A0645B3}" srcOrd="10" destOrd="0" parTransId="{7EEB6969-E17B-41CD-9EAB-E4C896D3F287}" sibTransId="{D4BE3CDA-E39F-4465-ABBB-67A4474520E3}"/>
    <dgm:cxn modelId="{7315D570-88B8-416A-8A56-5505B656CC1B}" srcId="{C2B0BC53-E054-4CCB-9171-C86720FC59DF}" destId="{7B3CEDDA-B2D5-4677-B413-CC19F4FBF7F9}" srcOrd="9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6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045D5DC9-A35E-4CFF-BD7E-9602065C1B98}" srcId="{C2B0BC53-E054-4CCB-9171-C86720FC59DF}" destId="{D805C0E0-A2E0-4623-9E51-38AA04F18D61}" srcOrd="3" destOrd="0" parTransId="{097F0203-5FCE-4606-8827-E50F7D661AF5}" sibTransId="{9632F60A-A4B3-4927-91FB-7FA7827D162B}"/>
    <dgm:cxn modelId="{C3CC38CE-DC2F-400A-9B7C-C806ACE93EAF}" srcId="{C2B0BC53-E054-4CCB-9171-C86720FC59DF}" destId="{BBCA29FE-DE0A-412F-B35D-1F73B7FA6DD7}" srcOrd="8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2AEC5FDF-D8CD-4878-A5E2-2C9D44BFA58B}" srcId="{C2B0BC53-E054-4CCB-9171-C86720FC59DF}" destId="{1A860DCB-F32E-4262-B289-999D43617DD0}" srcOrd="7" destOrd="0" parTransId="{390747E5-27F4-4355-B87F-DDE0DF7BD2C2}" sibTransId="{0EB9D09C-D7B0-4B0A-8F21-B4549BC1FDEB}"/>
    <dgm:cxn modelId="{C77DB5ED-4E57-485C-A4D9-E09455993C8C}" type="presOf" srcId="{30D2A03C-E6DA-419B-BF94-CD1E9A0645B3}" destId="{C3719557-688D-4A06-8361-2ED1B8E65EB8}" srcOrd="0" destOrd="0" presId="urn:microsoft.com/office/officeart/2005/8/layout/vList2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A0108FCC-4331-4AEF-BE6E-268E676694BA}" type="presParOf" srcId="{1F6D38BD-2110-42FB-B4C5-B34E9A64E923}" destId="{D23FECC9-1F0C-4EFA-9568-CA99635CFD00}" srcOrd="6" destOrd="0" presId="urn:microsoft.com/office/officeart/2005/8/layout/vList2"/>
    <dgm:cxn modelId="{9693A4B5-3756-42E2-A3C8-348483CCC9C7}" type="presParOf" srcId="{1F6D38BD-2110-42FB-B4C5-B34E9A64E923}" destId="{71BB18A0-5A93-4E0A-BD10-F60BD0425080}" srcOrd="7" destOrd="0" presId="urn:microsoft.com/office/officeart/2005/8/layout/vList2"/>
    <dgm:cxn modelId="{3AA7110F-BA21-47CA-A753-DACB942ADD8F}" type="presParOf" srcId="{1F6D38BD-2110-42FB-B4C5-B34E9A64E923}" destId="{679AFE80-4202-474F-B469-D1D6E761A67A}" srcOrd="8" destOrd="0" presId="urn:microsoft.com/office/officeart/2005/8/layout/vList2"/>
    <dgm:cxn modelId="{53029359-5BEF-4496-A233-F351E9F02BB8}" type="presParOf" srcId="{1F6D38BD-2110-42FB-B4C5-B34E9A64E923}" destId="{79FE3C1E-64C0-438D-8539-09BDD1566255}" srcOrd="9" destOrd="0" presId="urn:microsoft.com/office/officeart/2005/8/layout/vList2"/>
    <dgm:cxn modelId="{F390D31F-CF70-42FE-9120-BD95C9F16660}" type="presParOf" srcId="{1F6D38BD-2110-42FB-B4C5-B34E9A64E923}" destId="{70CD446C-BE44-44E3-B882-1B82565D2144}" srcOrd="10" destOrd="0" presId="urn:microsoft.com/office/officeart/2005/8/layout/vList2"/>
    <dgm:cxn modelId="{8A12E2AC-CE63-4095-9BCA-A89B62EF6061}" type="presParOf" srcId="{1F6D38BD-2110-42FB-B4C5-B34E9A64E923}" destId="{8442959A-ED9C-4A1A-AB28-134FDE2D1E19}" srcOrd="11" destOrd="0" presId="urn:microsoft.com/office/officeart/2005/8/layout/vList2"/>
    <dgm:cxn modelId="{3943304A-20C7-4E7D-96DD-20AB850412DA}" type="presParOf" srcId="{1F6D38BD-2110-42FB-B4C5-B34E9A64E923}" destId="{0F97E74E-43EA-4A27-B573-7D1D516A1A50}" srcOrd="12" destOrd="0" presId="urn:microsoft.com/office/officeart/2005/8/layout/vList2"/>
    <dgm:cxn modelId="{65CF852D-28B6-40B4-8801-96C3C5D948FB}" type="presParOf" srcId="{1F6D38BD-2110-42FB-B4C5-B34E9A64E923}" destId="{916A4296-741C-442C-B3F1-1FB036E42BF7}" srcOrd="13" destOrd="0" presId="urn:microsoft.com/office/officeart/2005/8/layout/vList2"/>
    <dgm:cxn modelId="{DE3704A1-C6FE-4571-86A9-D1E08C2239C7}" type="presParOf" srcId="{1F6D38BD-2110-42FB-B4C5-B34E9A64E923}" destId="{3FAF9D7E-6F04-4C94-8DD4-2BB67068EC0F}" srcOrd="14" destOrd="0" presId="urn:microsoft.com/office/officeart/2005/8/layout/vList2"/>
    <dgm:cxn modelId="{A12979CD-4AEF-4EE6-BF99-DF17A1032ECB}" type="presParOf" srcId="{1F6D38BD-2110-42FB-B4C5-B34E9A64E923}" destId="{0CC0C48B-A426-4054-95B3-CCDF7726EDA9}" srcOrd="15" destOrd="0" presId="urn:microsoft.com/office/officeart/2005/8/layout/vList2"/>
    <dgm:cxn modelId="{8BB582F0-D4D1-4E8E-ACB5-CE3A481A3372}" type="presParOf" srcId="{1F6D38BD-2110-42FB-B4C5-B34E9A64E923}" destId="{E6481075-D244-4D1D-AFAB-EA2B1E9A04A7}" srcOrd="16" destOrd="0" presId="urn:microsoft.com/office/officeart/2005/8/layout/vList2"/>
    <dgm:cxn modelId="{116E0449-332D-487F-A021-EDA443E777EB}" type="presParOf" srcId="{1F6D38BD-2110-42FB-B4C5-B34E9A64E923}" destId="{26618A75-6CB7-40CE-9ABC-4C650CA056D5}" srcOrd="17" destOrd="0" presId="urn:microsoft.com/office/officeart/2005/8/layout/vList2"/>
    <dgm:cxn modelId="{A5BC2A26-76E0-484D-BA03-28FC4DFE0EF2}" type="presParOf" srcId="{1F6D38BD-2110-42FB-B4C5-B34E9A64E923}" destId="{62194439-271A-4CD3-985F-C25D442E1B7A}" srcOrd="18" destOrd="0" presId="urn:microsoft.com/office/officeart/2005/8/layout/vList2"/>
    <dgm:cxn modelId="{E6F41B52-1819-43F9-B168-E35071AF0178}" type="presParOf" srcId="{1F6D38BD-2110-42FB-B4C5-B34E9A64E923}" destId="{E9790FA5-A9C6-41C7-89EA-0B3B0BE4FC1F}" srcOrd="19" destOrd="0" presId="urn:microsoft.com/office/officeart/2005/8/layout/vList2"/>
    <dgm:cxn modelId="{853ACBB7-2D79-46F4-BC34-B11B9AEE4914}" type="presParOf" srcId="{1F6D38BD-2110-42FB-B4C5-B34E9A64E923}" destId="{C3719557-688D-4A06-8361-2ED1B8E65EB8}" srcOrd="20" destOrd="0" presId="urn:microsoft.com/office/officeart/2005/8/layout/vList2"/>
    <dgm:cxn modelId="{BD8DC0EE-336E-4FBB-AE82-34B604AAEB1F}" type="presParOf" srcId="{1F6D38BD-2110-42FB-B4C5-B34E9A64E923}" destId="{4EF190AB-7F79-46EA-AE0B-6FCD07F5033B}" srcOrd="21" destOrd="0" presId="urn:microsoft.com/office/officeart/2005/8/layout/vList2"/>
    <dgm:cxn modelId="{A50517AD-7C3B-41F4-97F7-AB58D5AED005}" type="presParOf" srcId="{1F6D38BD-2110-42FB-B4C5-B34E9A64E923}" destId="{39D7479F-F472-4DF0-9468-2EB263485492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200" dirty="0"/>
            <a:t>Superficie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2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2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200" dirty="0"/>
            <a:t>Producción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2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2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200" dirty="0"/>
            <a:t>Evolución histórica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2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2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200" dirty="0"/>
            <a:t>Exportaciones 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2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2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200" dirty="0"/>
            <a:t>Procesamiento  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2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2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200" dirty="0"/>
            <a:t>Trabajadores dependientes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2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2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200" dirty="0"/>
            <a:t>Precios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2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2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2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200"/>
        </a:p>
      </dgm:t>
    </dgm:pt>
    <dgm:pt modelId="{F2C914AC-4486-4716-8BAF-C026C9042C44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empleo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 sz="1200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 sz="1200"/>
        </a:p>
      </dgm:t>
    </dgm:pt>
    <dgm:pt modelId="{703811E7-FDF6-4559-AF66-CB3FE39CA77D}">
      <dgm:prSet custT="1"/>
      <dgm:spPr/>
      <dgm:t>
        <a:bodyPr/>
        <a:lstStyle/>
        <a:p>
          <a:r>
            <a:rPr lang="es-CL" sz="1200" dirty="0"/>
            <a:t>Colocación  </a:t>
          </a:r>
        </a:p>
      </dgm:t>
    </dgm:pt>
    <dgm:pt modelId="{A5E82132-22DF-41DC-8301-5CFB2937BF7F}" type="parTrans" cxnId="{D4043766-CAE7-4726-83EB-96D2B2CC8011}">
      <dgm:prSet/>
      <dgm:spPr/>
      <dgm:t>
        <a:bodyPr/>
        <a:lstStyle/>
        <a:p>
          <a:endParaRPr lang="es-CL" sz="1200"/>
        </a:p>
      </dgm:t>
    </dgm:pt>
    <dgm:pt modelId="{B210C487-DDAB-44BE-953C-E212C0D91AE5}" type="sibTrans" cxnId="{D4043766-CAE7-4726-83EB-96D2B2CC8011}">
      <dgm:prSet/>
      <dgm:spPr/>
      <dgm:t>
        <a:bodyPr/>
        <a:lstStyle/>
        <a:p>
          <a:endParaRPr lang="es-CL" sz="1200"/>
        </a:p>
      </dgm:t>
    </dgm:pt>
    <dgm:pt modelId="{B9F73705-9EB3-41FD-A419-73DDE1E50CD5}">
      <dgm:prSet custT="1"/>
      <dgm:spPr/>
      <dgm:t>
        <a:bodyPr/>
        <a:lstStyle/>
        <a:p>
          <a:r>
            <a:rPr lang="es-CL" sz="1200" dirty="0"/>
            <a:t>Riego</a:t>
          </a:r>
        </a:p>
      </dgm:t>
    </dgm:pt>
    <dgm:pt modelId="{B19EC915-3BE3-4379-B5FF-50E3C3F85C6F}" type="parTrans" cxnId="{EF0C8825-5151-47A0-BDAE-528521B6A923}">
      <dgm:prSet/>
      <dgm:spPr/>
      <dgm:t>
        <a:bodyPr/>
        <a:lstStyle/>
        <a:p>
          <a:endParaRPr lang="es-CL" sz="1200"/>
        </a:p>
      </dgm:t>
    </dgm:pt>
    <dgm:pt modelId="{6F954039-571A-44FC-89F8-35F01C7CDFE3}" type="sibTrans" cxnId="{EF0C8825-5151-47A0-BDAE-528521B6A923}">
      <dgm:prSet/>
      <dgm:spPr/>
      <dgm:t>
        <a:bodyPr/>
        <a:lstStyle/>
        <a:p>
          <a:endParaRPr lang="es-CL" sz="1200"/>
        </a:p>
      </dgm:t>
    </dgm:pt>
    <dgm:pt modelId="{1704B3CD-B9CB-4901-9967-50F608894B4D}">
      <dgm:prSet/>
      <dgm:spPr/>
      <dgm:t>
        <a:bodyPr/>
        <a:lstStyle/>
        <a:p>
          <a:r>
            <a:rPr lang="es-CL" dirty="0"/>
            <a:t>Empresas</a:t>
          </a:r>
        </a:p>
      </dgm:t>
    </dgm:pt>
    <dgm:pt modelId="{65984A3E-796E-418F-AAE7-DE5A3BD4FB5D}" type="parTrans" cxnId="{411C705B-EB6B-49B2-8F61-CA99D79E4A5A}">
      <dgm:prSet/>
      <dgm:spPr/>
      <dgm:t>
        <a:bodyPr/>
        <a:lstStyle/>
        <a:p>
          <a:endParaRPr lang="es-CL"/>
        </a:p>
      </dgm:t>
    </dgm:pt>
    <dgm:pt modelId="{131424B9-8E1B-491A-9A51-BF672A072014}" type="sibTrans" cxnId="{411C705B-EB6B-49B2-8F61-CA99D79E4A5A}">
      <dgm:prSet/>
      <dgm:spPr/>
      <dgm:t>
        <a:bodyPr/>
        <a:lstStyle/>
        <a:p>
          <a:endParaRPr lang="es-CL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12" custLinFactNeighborX="0" custLinFactNeighborY="13314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40CF3EF2-B2FC-4AA7-9A29-63959D372AA3}" type="pres">
      <dgm:prSet presAssocID="{B9F73705-9EB3-41FD-A419-73DDE1E50CD5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234BA170-B2D9-47CC-A52A-3F9218FB64A7}" type="pres">
      <dgm:prSet presAssocID="{6F954039-571A-44FC-89F8-35F01C7CDFE3}" presName="spacer" presStyleCnt="0"/>
      <dgm:spPr/>
    </dgm:pt>
    <dgm:pt modelId="{679AFE80-4202-474F-B469-D1D6E761A67A}" type="pres">
      <dgm:prSet presAssocID="{A25D0F06-8908-4485-B14F-3631CDC2489E}" presName="parentText" presStyleLbl="node1" presStyleIdx="4" presStyleCnt="12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897C094B-9674-430C-9FD9-4226A6F4FA15}" type="pres">
      <dgm:prSet presAssocID="{1704B3CD-B9CB-4901-9967-50F608894B4D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B68BE314-D08F-49C8-95D7-A03DBFE8709C}" type="pres">
      <dgm:prSet presAssocID="{131424B9-8E1B-491A-9A51-BF672A072014}" presName="spacer" presStyleCnt="0"/>
      <dgm:spPr/>
    </dgm:pt>
    <dgm:pt modelId="{E6481075-D244-4D1D-AFAB-EA2B1E9A04A7}" type="pres">
      <dgm:prSet presAssocID="{BBCA29FE-DE0A-412F-B35D-1F73B7FA6DD7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65E014F4-6FA3-4C52-AA54-C766534B44C1}" type="pres">
      <dgm:prSet presAssocID="{DF2D000A-D2CE-46AE-BE9A-F9CAAD9C915F}" presName="spacer" presStyleCnt="0"/>
      <dgm:spPr/>
    </dgm:pt>
    <dgm:pt modelId="{A403C302-889C-407C-BA8F-E75766823292}" type="pres">
      <dgm:prSet presAssocID="{F2C914AC-4486-4716-8BAF-C026C9042C44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C314DB3D-2252-4B1B-BF07-BC3F1AD7E168}" type="pres">
      <dgm:prSet presAssocID="{FAA63A13-FE80-4BA9-99CB-6C4C857BD98E}" presName="spacer" presStyleCnt="0"/>
      <dgm:spPr/>
    </dgm:pt>
    <dgm:pt modelId="{61478957-1127-4BCD-A312-4FB97199DC72}" type="pres">
      <dgm:prSet presAssocID="{703811E7-FDF6-4559-AF66-CB3FE39CA77D}" presName="parentText" presStyleLbl="node1" presStyleIdx="11" presStyleCnt="12" custLinFactNeighborY="-58796">
        <dgm:presLayoutVars>
          <dgm:chMax val="0"/>
          <dgm:bulletEnabled val="1"/>
        </dgm:presLayoutVars>
      </dgm:prSet>
      <dgm:spPr/>
    </dgm:pt>
  </dgm:ptLst>
  <dgm:cxnLst>
    <dgm:cxn modelId="{FAEB4C08-F180-4AF8-BD57-5276D69DBF49}" type="presOf" srcId="{F2C914AC-4486-4716-8BAF-C026C9042C44}" destId="{A403C302-889C-407C-BA8F-E75766823292}" srcOrd="0" destOrd="0" presId="urn:microsoft.com/office/officeart/2005/8/layout/vList2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5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EF0C8825-5151-47A0-BDAE-528521B6A923}" srcId="{C2B0BC53-E054-4CCB-9171-C86720FC59DF}" destId="{B9F73705-9EB3-41FD-A419-73DDE1E50CD5}" srcOrd="3" destOrd="0" parTransId="{B19EC915-3BE3-4379-B5FF-50E3C3F85C6F}" sibTransId="{6F954039-571A-44FC-89F8-35F01C7CDFE3}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4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411C705B-EB6B-49B2-8F61-CA99D79E4A5A}" srcId="{C2B0BC53-E054-4CCB-9171-C86720FC59DF}" destId="{1704B3CD-B9CB-4901-9967-50F608894B4D}" srcOrd="7" destOrd="0" parTransId="{65984A3E-796E-418F-AAE7-DE5A3BD4FB5D}" sibTransId="{131424B9-8E1B-491A-9A51-BF672A072014}"/>
    <dgm:cxn modelId="{D4043766-CAE7-4726-83EB-96D2B2CC8011}" srcId="{C2B0BC53-E054-4CCB-9171-C86720FC59DF}" destId="{703811E7-FDF6-4559-AF66-CB3FE39CA77D}" srcOrd="11" destOrd="0" parTransId="{A5E82132-22DF-41DC-8301-5CFB2937BF7F}" sibTransId="{B210C487-DDAB-44BE-953C-E212C0D91AE5}"/>
    <dgm:cxn modelId="{7315D570-88B8-416A-8A56-5505B656CC1B}" srcId="{C2B0BC53-E054-4CCB-9171-C86720FC59DF}" destId="{7B3CEDDA-B2D5-4677-B413-CC19F4FBF7F9}" srcOrd="9" destOrd="0" parTransId="{CA503591-810B-48E6-A21D-EC06F862F712}" sibTransId="{DF2D000A-D2CE-46AE-BE9A-F9CAAD9C915F}"/>
    <dgm:cxn modelId="{A1A9FF70-53A2-48E2-9620-85A92524455F}" type="presOf" srcId="{1704B3CD-B9CB-4901-9967-50F608894B4D}" destId="{897C094B-9674-430C-9FD9-4226A6F4FA15}" srcOrd="0" destOrd="0" presId="urn:microsoft.com/office/officeart/2005/8/layout/vList2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D749B79D-E4BB-43E8-A396-0695AB979665}" type="presOf" srcId="{B9F73705-9EB3-41FD-A419-73DDE1E50CD5}" destId="{40CF3EF2-B2FC-4AA7-9A29-63959D372AA3}" srcOrd="0" destOrd="0" presId="urn:microsoft.com/office/officeart/2005/8/layout/vList2"/>
    <dgm:cxn modelId="{BCB070A0-43FF-4D67-903D-1940FA67EAD7}" srcId="{C2B0BC53-E054-4CCB-9171-C86720FC59DF}" destId="{B5B9D1DD-A13D-4EA0-9D21-3985174AEC81}" srcOrd="6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C3CC38CE-DC2F-400A-9B7C-C806ACE93EAF}" srcId="{C2B0BC53-E054-4CCB-9171-C86720FC59DF}" destId="{BBCA29FE-DE0A-412F-B35D-1F73B7FA6DD7}" srcOrd="8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B49FDFDC-2D1A-4213-952B-8267F84FBD0F}" type="presOf" srcId="{703811E7-FDF6-4559-AF66-CB3FE39CA77D}" destId="{61478957-1127-4BCD-A312-4FB97199DC72}" srcOrd="0" destOrd="0" presId="urn:microsoft.com/office/officeart/2005/8/layout/vList2"/>
    <dgm:cxn modelId="{35E156E6-C669-4F97-8C85-28C995147C42}" srcId="{C2B0BC53-E054-4CCB-9171-C86720FC59DF}" destId="{F2C914AC-4486-4716-8BAF-C026C9042C44}" srcOrd="10" destOrd="0" parTransId="{34BC77F9-698D-4722-AE24-5C9C515E210D}" sibTransId="{FAA63A13-FE80-4BA9-99CB-6C4C857BD98E}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85568412-F772-4C33-B2D5-5D080F5DB663}" type="presParOf" srcId="{1F6D38BD-2110-42FB-B4C5-B34E9A64E923}" destId="{40CF3EF2-B2FC-4AA7-9A29-63959D372AA3}" srcOrd="6" destOrd="0" presId="urn:microsoft.com/office/officeart/2005/8/layout/vList2"/>
    <dgm:cxn modelId="{23C3B275-184E-4716-935F-F21754C8E843}" type="presParOf" srcId="{1F6D38BD-2110-42FB-B4C5-B34E9A64E923}" destId="{234BA170-B2D9-47CC-A52A-3F9218FB64A7}" srcOrd="7" destOrd="0" presId="urn:microsoft.com/office/officeart/2005/8/layout/vList2"/>
    <dgm:cxn modelId="{3AA7110F-BA21-47CA-A753-DACB942ADD8F}" type="presParOf" srcId="{1F6D38BD-2110-42FB-B4C5-B34E9A64E923}" destId="{679AFE80-4202-474F-B469-D1D6E761A67A}" srcOrd="8" destOrd="0" presId="urn:microsoft.com/office/officeart/2005/8/layout/vList2"/>
    <dgm:cxn modelId="{53029359-5BEF-4496-A233-F351E9F02BB8}" type="presParOf" srcId="{1F6D38BD-2110-42FB-B4C5-B34E9A64E923}" destId="{79FE3C1E-64C0-438D-8539-09BDD1566255}" srcOrd="9" destOrd="0" presId="urn:microsoft.com/office/officeart/2005/8/layout/vList2"/>
    <dgm:cxn modelId="{F390D31F-CF70-42FE-9120-BD95C9F16660}" type="presParOf" srcId="{1F6D38BD-2110-42FB-B4C5-B34E9A64E923}" destId="{70CD446C-BE44-44E3-B882-1B82565D2144}" srcOrd="10" destOrd="0" presId="urn:microsoft.com/office/officeart/2005/8/layout/vList2"/>
    <dgm:cxn modelId="{8A12E2AC-CE63-4095-9BCA-A89B62EF6061}" type="presParOf" srcId="{1F6D38BD-2110-42FB-B4C5-B34E9A64E923}" destId="{8442959A-ED9C-4A1A-AB28-134FDE2D1E19}" srcOrd="11" destOrd="0" presId="urn:microsoft.com/office/officeart/2005/8/layout/vList2"/>
    <dgm:cxn modelId="{3943304A-20C7-4E7D-96DD-20AB850412DA}" type="presParOf" srcId="{1F6D38BD-2110-42FB-B4C5-B34E9A64E923}" destId="{0F97E74E-43EA-4A27-B573-7D1D516A1A50}" srcOrd="12" destOrd="0" presId="urn:microsoft.com/office/officeart/2005/8/layout/vList2"/>
    <dgm:cxn modelId="{65CF852D-28B6-40B4-8801-96C3C5D948FB}" type="presParOf" srcId="{1F6D38BD-2110-42FB-B4C5-B34E9A64E923}" destId="{916A4296-741C-442C-B3F1-1FB036E42BF7}" srcOrd="13" destOrd="0" presId="urn:microsoft.com/office/officeart/2005/8/layout/vList2"/>
    <dgm:cxn modelId="{C680C3A5-8328-4FDB-B293-B147B8F95A94}" type="presParOf" srcId="{1F6D38BD-2110-42FB-B4C5-B34E9A64E923}" destId="{897C094B-9674-430C-9FD9-4226A6F4FA15}" srcOrd="14" destOrd="0" presId="urn:microsoft.com/office/officeart/2005/8/layout/vList2"/>
    <dgm:cxn modelId="{F284582F-C5D7-4F57-8EFE-2A7A83982057}" type="presParOf" srcId="{1F6D38BD-2110-42FB-B4C5-B34E9A64E923}" destId="{B68BE314-D08F-49C8-95D7-A03DBFE8709C}" srcOrd="15" destOrd="0" presId="urn:microsoft.com/office/officeart/2005/8/layout/vList2"/>
    <dgm:cxn modelId="{8BB582F0-D4D1-4E8E-ACB5-CE3A481A3372}" type="presParOf" srcId="{1F6D38BD-2110-42FB-B4C5-B34E9A64E923}" destId="{E6481075-D244-4D1D-AFAB-EA2B1E9A04A7}" srcOrd="16" destOrd="0" presId="urn:microsoft.com/office/officeart/2005/8/layout/vList2"/>
    <dgm:cxn modelId="{116E0449-332D-487F-A021-EDA443E777EB}" type="presParOf" srcId="{1F6D38BD-2110-42FB-B4C5-B34E9A64E923}" destId="{26618A75-6CB7-40CE-9ABC-4C650CA056D5}" srcOrd="17" destOrd="0" presId="urn:microsoft.com/office/officeart/2005/8/layout/vList2"/>
    <dgm:cxn modelId="{A5BC2A26-76E0-484D-BA03-28FC4DFE0EF2}" type="presParOf" srcId="{1F6D38BD-2110-42FB-B4C5-B34E9A64E923}" destId="{62194439-271A-4CD3-985F-C25D442E1B7A}" srcOrd="18" destOrd="0" presId="urn:microsoft.com/office/officeart/2005/8/layout/vList2"/>
    <dgm:cxn modelId="{13A2589E-44D5-4C12-976F-09415259F68A}" type="presParOf" srcId="{1F6D38BD-2110-42FB-B4C5-B34E9A64E923}" destId="{65E014F4-6FA3-4C52-AA54-C766534B44C1}" srcOrd="19" destOrd="0" presId="urn:microsoft.com/office/officeart/2005/8/layout/vList2"/>
    <dgm:cxn modelId="{B5991E2A-A7C0-4781-AD81-69AE6BF4D2F5}" type="presParOf" srcId="{1F6D38BD-2110-42FB-B4C5-B34E9A64E923}" destId="{A403C302-889C-407C-BA8F-E75766823292}" srcOrd="20" destOrd="0" presId="urn:microsoft.com/office/officeart/2005/8/layout/vList2"/>
    <dgm:cxn modelId="{E0C30B15-57F0-4787-977B-D8AE0FC62520}" type="presParOf" srcId="{1F6D38BD-2110-42FB-B4C5-B34E9A64E923}" destId="{C314DB3D-2252-4B1B-BF07-BC3F1AD7E168}" srcOrd="21" destOrd="0" presId="urn:microsoft.com/office/officeart/2005/8/layout/vList2"/>
    <dgm:cxn modelId="{F6376159-1289-4101-BBA5-F67DE01FD939}" type="presParOf" srcId="{1F6D38BD-2110-42FB-B4C5-B34E9A64E923}" destId="{61478957-1127-4BCD-A312-4FB97199DC72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/>
      <dgm:spPr>
        <a:solidFill>
          <a:srgbClr val="00B050"/>
        </a:solidFill>
      </dgm:spPr>
      <dgm:t>
        <a:bodyPr/>
        <a:lstStyle/>
        <a:p>
          <a:r>
            <a:rPr lang="es-CL" dirty="0"/>
            <a:t>Cultivos de Plantas Anuales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/>
        </a:p>
      </dgm:t>
    </dgm:pt>
    <dgm:pt modelId="{10059611-B67C-41A0-AAE3-311769A768A9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Cereales</a:t>
          </a:r>
        </a:p>
      </dgm:t>
    </dgm:pt>
    <dgm:pt modelId="{DF2D04A3-1A51-4403-9363-425E7566F573}" type="parTrans" cxnId="{A43B067D-B388-4252-9CAC-D3CC4992B73A}">
      <dgm:prSet/>
      <dgm:spPr/>
      <dgm:t>
        <a:bodyPr/>
        <a:lstStyle/>
        <a:p>
          <a:endParaRPr lang="es-CL"/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/>
        </a:p>
      </dgm:t>
    </dgm:pt>
    <dgm:pt modelId="{B6C19977-2F0C-4C63-9FAD-E6A178BF9946}">
      <dgm:prSet phldrT="[Texto]"/>
      <dgm:spPr/>
      <dgm:t>
        <a:bodyPr/>
        <a:lstStyle/>
        <a:p>
          <a:r>
            <a:rPr lang="es-CL" dirty="0"/>
            <a:t>Productivas</a:t>
          </a:r>
        </a:p>
      </dgm:t>
    </dgm:pt>
    <dgm:pt modelId="{F50DCAAF-DCE8-4A29-A270-112EDE6C96D4}" type="parTrans" cxnId="{CC850C1F-2328-4209-B490-FE655C980726}">
      <dgm:prSet/>
      <dgm:spPr/>
      <dgm:t>
        <a:bodyPr/>
        <a:lstStyle/>
        <a:p>
          <a:endParaRPr lang="es-CL"/>
        </a:p>
      </dgm:t>
    </dgm:pt>
    <dgm:pt modelId="{E372ED96-BE4F-4545-8F70-9B19D2D6CE75}" type="sibTrans" cxnId="{CC850C1F-2328-4209-B490-FE655C980726}">
      <dgm:prSet/>
      <dgm:spPr/>
      <dgm:t>
        <a:bodyPr/>
        <a:lstStyle/>
        <a:p>
          <a:endParaRPr lang="es-CL"/>
        </a:p>
      </dgm:t>
    </dgm:pt>
    <dgm:pt modelId="{C48A703F-53F6-436B-920D-81CD7B85585E}">
      <dgm:prSet phldrT="[Texto]"/>
      <dgm:spPr/>
      <dgm:t>
        <a:bodyPr/>
        <a:lstStyle/>
        <a:p>
          <a:r>
            <a:rPr lang="es-CL" dirty="0"/>
            <a:t>Económicas</a:t>
          </a:r>
        </a:p>
      </dgm:t>
    </dgm:pt>
    <dgm:pt modelId="{F0ADAFC0-61DF-4C6B-8DE0-73039386E534}" type="parTrans" cxnId="{35CC0B0B-B41D-4960-A522-1CBACEB6E7C7}">
      <dgm:prSet/>
      <dgm:spPr/>
      <dgm:t>
        <a:bodyPr/>
        <a:lstStyle/>
        <a:p>
          <a:endParaRPr lang="es-CL"/>
        </a:p>
      </dgm:t>
    </dgm:pt>
    <dgm:pt modelId="{6B690204-5FED-4FB5-892D-C8F4A2174731}" type="sibTrans" cxnId="{35CC0B0B-B41D-4960-A522-1CBACEB6E7C7}">
      <dgm:prSet/>
      <dgm:spPr/>
      <dgm:t>
        <a:bodyPr/>
        <a:lstStyle/>
        <a:p>
          <a:endParaRPr lang="es-CL"/>
        </a:p>
      </dgm:t>
    </dgm:pt>
    <dgm:pt modelId="{323FF724-3E4E-4EFB-97E4-051A2AF7305F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Hortalizas y legumbres</a:t>
          </a:r>
        </a:p>
      </dgm:t>
    </dgm:pt>
    <dgm:pt modelId="{D0AF70FB-0155-49F2-B069-EE24A264D8E3}" type="parTrans" cxnId="{BDB16322-DBB4-431B-8B6D-1DE630A0DB00}">
      <dgm:prSet/>
      <dgm:spPr/>
      <dgm:t>
        <a:bodyPr/>
        <a:lstStyle/>
        <a:p>
          <a:endParaRPr lang="es-CL"/>
        </a:p>
      </dgm:t>
    </dgm:pt>
    <dgm:pt modelId="{9B51A719-E6C7-45E6-94B0-E30FDDF82D45}" type="sibTrans" cxnId="{BDB16322-DBB4-431B-8B6D-1DE630A0DB00}">
      <dgm:prSet/>
      <dgm:spPr/>
      <dgm:t>
        <a:bodyPr/>
        <a:lstStyle/>
        <a:p>
          <a:endParaRPr lang="es-CL"/>
        </a:p>
      </dgm:t>
    </dgm:pt>
    <dgm:pt modelId="{6E246BED-6921-4D67-BA54-56C72260E8D5}">
      <dgm:prSet/>
      <dgm:spPr/>
      <dgm:t>
        <a:bodyPr/>
        <a:lstStyle/>
        <a:p>
          <a:r>
            <a:rPr lang="es-CL" dirty="0"/>
            <a:t>Sociales</a:t>
          </a:r>
        </a:p>
      </dgm:t>
    </dgm:pt>
    <dgm:pt modelId="{F9165C73-2DE8-4BA4-A567-61F0DDCB9C5C}" type="parTrans" cxnId="{43166176-9E07-4823-9E08-67C5F3BE5213}">
      <dgm:prSet/>
      <dgm:spPr/>
      <dgm:t>
        <a:bodyPr/>
        <a:lstStyle/>
        <a:p>
          <a:endParaRPr lang="es-CL"/>
        </a:p>
      </dgm:t>
    </dgm:pt>
    <dgm:pt modelId="{76BB2408-6AED-4E14-8B7C-22D55C674254}" type="sibTrans" cxnId="{43166176-9E07-4823-9E08-67C5F3BE5213}">
      <dgm:prSet/>
      <dgm:spPr/>
      <dgm:t>
        <a:bodyPr/>
        <a:lstStyle/>
        <a:p>
          <a:endParaRPr lang="es-CL"/>
        </a:p>
      </dgm:t>
    </dgm:pt>
    <dgm:pt modelId="{1D4FADA1-319E-4CD0-92BA-A352201EBD59}">
      <dgm:prSet phldrT="[Texto]"/>
      <dgm:spPr/>
      <dgm:t>
        <a:bodyPr/>
        <a:lstStyle/>
        <a:p>
          <a:r>
            <a:rPr lang="es-CL" dirty="0"/>
            <a:t>Sociales </a:t>
          </a:r>
        </a:p>
      </dgm:t>
    </dgm:pt>
    <dgm:pt modelId="{8D0EE966-1143-481F-B050-1A1F7DB3F767}" type="sibTrans" cxnId="{4FDE54CC-FEF7-4F83-A50D-38851BDBEF57}">
      <dgm:prSet/>
      <dgm:spPr/>
      <dgm:t>
        <a:bodyPr/>
        <a:lstStyle/>
        <a:p>
          <a:endParaRPr lang="es-CL"/>
        </a:p>
      </dgm:t>
    </dgm:pt>
    <dgm:pt modelId="{101F31C4-21F4-4B28-ACA9-DDD924A842C5}" type="parTrans" cxnId="{4FDE54CC-FEF7-4F83-A50D-38851BDBEF57}">
      <dgm:prSet/>
      <dgm:spPr/>
      <dgm:t>
        <a:bodyPr/>
        <a:lstStyle/>
        <a:p>
          <a:endParaRPr lang="es-CL"/>
        </a:p>
      </dgm:t>
    </dgm:pt>
    <dgm:pt modelId="{F433CB9E-169C-46E2-9464-181B31080A70}">
      <dgm:prSet/>
      <dgm:spPr/>
      <dgm:t>
        <a:bodyPr/>
        <a:lstStyle/>
        <a:p>
          <a:r>
            <a:rPr lang="es-CL" dirty="0"/>
            <a:t>Económicas </a:t>
          </a:r>
        </a:p>
      </dgm:t>
    </dgm:pt>
    <dgm:pt modelId="{797EE6CA-0125-4779-BE06-2B87CA149A9E}" type="parTrans" cxnId="{A759ED48-B902-40CD-9027-53E73C47215D}">
      <dgm:prSet/>
      <dgm:spPr/>
      <dgm:t>
        <a:bodyPr/>
        <a:lstStyle/>
        <a:p>
          <a:endParaRPr lang="es-CL"/>
        </a:p>
      </dgm:t>
    </dgm:pt>
    <dgm:pt modelId="{EE148D0D-E2EB-499E-B5B1-515363D4713B}" type="sibTrans" cxnId="{A759ED48-B902-40CD-9027-53E73C47215D}">
      <dgm:prSet/>
      <dgm:spPr/>
      <dgm:t>
        <a:bodyPr/>
        <a:lstStyle/>
        <a:p>
          <a:endParaRPr lang="es-CL"/>
        </a:p>
      </dgm:t>
    </dgm:pt>
    <dgm:pt modelId="{E2F308AE-191B-488C-9377-E9F6C871447F}">
      <dgm:prSet/>
      <dgm:spPr/>
      <dgm:t>
        <a:bodyPr/>
        <a:lstStyle/>
        <a:p>
          <a:r>
            <a:rPr lang="es-CL" dirty="0"/>
            <a:t>Productivas</a:t>
          </a:r>
        </a:p>
      </dgm:t>
    </dgm:pt>
    <dgm:pt modelId="{3E4AEA75-24B9-458E-B63D-562BC1610B3B}" type="parTrans" cxnId="{138935B8-48F6-40CC-ACA9-20CBAC5C21A9}">
      <dgm:prSet/>
      <dgm:spPr/>
      <dgm:t>
        <a:bodyPr/>
        <a:lstStyle/>
        <a:p>
          <a:endParaRPr lang="es-CL"/>
        </a:p>
      </dgm:t>
    </dgm:pt>
    <dgm:pt modelId="{A53613D4-8122-473C-AC9D-FF83CBFB3530}" type="sibTrans" cxnId="{138935B8-48F6-40CC-ACA9-20CBAC5C21A9}">
      <dgm:prSet/>
      <dgm:spPr/>
      <dgm:t>
        <a:bodyPr/>
        <a:lstStyle/>
        <a:p>
          <a:endParaRPr lang="es-CL"/>
        </a:p>
      </dgm:t>
    </dgm:pt>
    <dgm:pt modelId="{A70E2AF0-4BA0-4A27-A85F-BA7DE0492F21}">
      <dgm:prSet/>
      <dgm:spPr>
        <a:solidFill>
          <a:srgbClr val="FF6699"/>
        </a:solidFill>
      </dgm:spPr>
      <dgm:t>
        <a:bodyPr/>
        <a:lstStyle/>
        <a:p>
          <a:r>
            <a:rPr lang="es-CL" dirty="0" err="1"/>
            <a:t>Tuberculos</a:t>
          </a:r>
          <a:endParaRPr lang="es-CL" dirty="0"/>
        </a:p>
      </dgm:t>
    </dgm:pt>
    <dgm:pt modelId="{28F9F35F-F555-4283-833D-87E6E5EEB531}" type="parTrans" cxnId="{65B03DEE-2716-4DED-8C7D-9BD149081BF3}">
      <dgm:prSet/>
      <dgm:spPr/>
      <dgm:t>
        <a:bodyPr/>
        <a:lstStyle/>
        <a:p>
          <a:endParaRPr lang="es-CL"/>
        </a:p>
      </dgm:t>
    </dgm:pt>
    <dgm:pt modelId="{319EB5C1-0C6E-41B1-BDA5-7539D8C3A43C}" type="sibTrans" cxnId="{65B03DEE-2716-4DED-8C7D-9BD149081BF3}">
      <dgm:prSet/>
      <dgm:spPr/>
      <dgm:t>
        <a:bodyPr/>
        <a:lstStyle/>
        <a:p>
          <a:endParaRPr lang="es-CL"/>
        </a:p>
      </dgm:t>
    </dgm:pt>
    <dgm:pt modelId="{B20F8F1F-B5D1-49D6-B831-1499DF4360A7}">
      <dgm:prSet/>
      <dgm:spPr/>
      <dgm:t>
        <a:bodyPr/>
        <a:lstStyle/>
        <a:p>
          <a:r>
            <a:rPr lang="es-CL" dirty="0"/>
            <a:t>Cruce de variables</a:t>
          </a:r>
        </a:p>
      </dgm:t>
    </dgm:pt>
    <dgm:pt modelId="{9BB9B6C3-CDFC-4EB3-9440-25133C824564}" type="parTrans" cxnId="{A3CA1816-3D14-46F6-A8B4-D8510C9BAB1D}">
      <dgm:prSet/>
      <dgm:spPr/>
      <dgm:t>
        <a:bodyPr/>
        <a:lstStyle/>
        <a:p>
          <a:endParaRPr lang="es-CL"/>
        </a:p>
      </dgm:t>
    </dgm:pt>
    <dgm:pt modelId="{05352F81-C5B5-4CCD-809C-55974321A445}" type="sibTrans" cxnId="{A3CA1816-3D14-46F6-A8B4-D8510C9BAB1D}">
      <dgm:prSet/>
      <dgm:spPr/>
      <dgm:t>
        <a:bodyPr/>
        <a:lstStyle/>
        <a:p>
          <a:endParaRPr lang="es-CL"/>
        </a:p>
      </dgm:t>
    </dgm:pt>
    <dgm:pt modelId="{5756DA0F-E2F4-4647-906C-5677A7F6AF24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F8C419-FC19-47F2-97AB-C85244DC7D22}" type="pres">
      <dgm:prSet presAssocID="{9559FC3F-CB95-4AE5-92F2-8B237BFB0A46}" presName="root1" presStyleCnt="0"/>
      <dgm:spPr/>
    </dgm:pt>
    <dgm:pt modelId="{2A7AF879-1B27-4161-B037-DEDFD9409DFE}" type="pres">
      <dgm:prSet presAssocID="{9559FC3F-CB95-4AE5-92F2-8B237BFB0A46}" presName="LevelOneTextNode" presStyleLbl="node0" presStyleIdx="0" presStyleCnt="1">
        <dgm:presLayoutVars>
          <dgm:chPref val="3"/>
        </dgm:presLayoutVars>
      </dgm:prSet>
      <dgm:spPr/>
    </dgm:pt>
    <dgm:pt modelId="{2C01EB74-A747-4354-9811-D79F0EC087D7}" type="pres">
      <dgm:prSet presAssocID="{9559FC3F-CB95-4AE5-92F2-8B237BFB0A46}" presName="level2hierChild" presStyleCnt="0"/>
      <dgm:spPr/>
    </dgm:pt>
    <dgm:pt modelId="{68568948-696E-46D6-A7E0-0EADC877C5CE}" type="pres">
      <dgm:prSet presAssocID="{DF2D04A3-1A51-4403-9363-425E7566F573}" presName="conn2-1" presStyleLbl="parChTrans1D2" presStyleIdx="0" presStyleCnt="3"/>
      <dgm:spPr/>
    </dgm:pt>
    <dgm:pt modelId="{141C52E9-D331-472D-B49A-E44702F20190}" type="pres">
      <dgm:prSet presAssocID="{DF2D04A3-1A51-4403-9363-425E7566F573}" presName="connTx" presStyleLbl="parChTrans1D2" presStyleIdx="0" presStyleCnt="3"/>
      <dgm:spPr/>
    </dgm:pt>
    <dgm:pt modelId="{B0A0FFBD-7359-4521-9030-AEC6133F6098}" type="pres">
      <dgm:prSet presAssocID="{10059611-B67C-41A0-AAE3-311769A768A9}" presName="root2" presStyleCnt="0"/>
      <dgm:spPr/>
    </dgm:pt>
    <dgm:pt modelId="{A7C4102C-B02E-4BC4-8E0C-139C145B6471}" type="pres">
      <dgm:prSet presAssocID="{10059611-B67C-41A0-AAE3-311769A768A9}" presName="LevelTwoTextNode" presStyleLbl="node2" presStyleIdx="0" presStyleCnt="3" custLinFactNeighborX="10578" custLinFactNeighborY="11527">
        <dgm:presLayoutVars>
          <dgm:chPref val="3"/>
        </dgm:presLayoutVars>
      </dgm:prSet>
      <dgm:spPr/>
    </dgm:pt>
    <dgm:pt modelId="{9A8735DD-AC79-4C57-85CA-819F3CBA1276}" type="pres">
      <dgm:prSet presAssocID="{10059611-B67C-41A0-AAE3-311769A768A9}" presName="level3hierChild" presStyleCnt="0"/>
      <dgm:spPr/>
    </dgm:pt>
    <dgm:pt modelId="{85759BA3-5067-4900-9964-F72C7D6BE9EE}" type="pres">
      <dgm:prSet presAssocID="{F50DCAAF-DCE8-4A29-A270-112EDE6C96D4}" presName="conn2-1" presStyleLbl="parChTrans1D3" presStyleIdx="0" presStyleCnt="7"/>
      <dgm:spPr/>
    </dgm:pt>
    <dgm:pt modelId="{2FD1519C-BFEC-479B-8E0A-5781926362B4}" type="pres">
      <dgm:prSet presAssocID="{F50DCAAF-DCE8-4A29-A270-112EDE6C96D4}" presName="connTx" presStyleLbl="parChTrans1D3" presStyleIdx="0" presStyleCnt="7"/>
      <dgm:spPr/>
    </dgm:pt>
    <dgm:pt modelId="{2370AED4-BDFD-40A8-ACB7-36311B7ACF38}" type="pres">
      <dgm:prSet presAssocID="{B6C19977-2F0C-4C63-9FAD-E6A178BF9946}" presName="root2" presStyleCnt="0"/>
      <dgm:spPr/>
    </dgm:pt>
    <dgm:pt modelId="{9BD1E42F-892D-4D53-93C5-C44E090D355B}" type="pres">
      <dgm:prSet presAssocID="{B6C19977-2F0C-4C63-9FAD-E6A178BF9946}" presName="LevelTwoTextNode" presStyleLbl="node3" presStyleIdx="0" presStyleCnt="7">
        <dgm:presLayoutVars>
          <dgm:chPref val="3"/>
        </dgm:presLayoutVars>
      </dgm:prSet>
      <dgm:spPr/>
    </dgm:pt>
    <dgm:pt modelId="{80B72693-E0EC-4D27-9C89-859BA9BC6A6C}" type="pres">
      <dgm:prSet presAssocID="{B6C19977-2F0C-4C63-9FAD-E6A178BF9946}" presName="level3hierChild" presStyleCnt="0"/>
      <dgm:spPr/>
    </dgm:pt>
    <dgm:pt modelId="{B987755C-703E-49B7-9E51-F7EC01CF67A4}" type="pres">
      <dgm:prSet presAssocID="{F0ADAFC0-61DF-4C6B-8DE0-73039386E534}" presName="conn2-1" presStyleLbl="parChTrans1D3" presStyleIdx="1" presStyleCnt="7"/>
      <dgm:spPr/>
    </dgm:pt>
    <dgm:pt modelId="{C292F9DF-D60F-417E-88C8-4FCFB3034CF9}" type="pres">
      <dgm:prSet presAssocID="{F0ADAFC0-61DF-4C6B-8DE0-73039386E534}" presName="connTx" presStyleLbl="parChTrans1D3" presStyleIdx="1" presStyleCnt="7"/>
      <dgm:spPr/>
    </dgm:pt>
    <dgm:pt modelId="{E148B6B5-8CF5-4DBF-A55B-E8EBB2FF66E8}" type="pres">
      <dgm:prSet presAssocID="{C48A703F-53F6-436B-920D-81CD7B85585E}" presName="root2" presStyleCnt="0"/>
      <dgm:spPr/>
    </dgm:pt>
    <dgm:pt modelId="{1F99BFCB-0251-4B40-9EAF-82862CB0AB50}" type="pres">
      <dgm:prSet presAssocID="{C48A703F-53F6-436B-920D-81CD7B85585E}" presName="LevelTwoTextNode" presStyleLbl="node3" presStyleIdx="1" presStyleCnt="7" custScaleX="100198" custLinFactNeighborX="114" custLinFactNeighborY="2851">
        <dgm:presLayoutVars>
          <dgm:chPref val="3"/>
        </dgm:presLayoutVars>
      </dgm:prSet>
      <dgm:spPr/>
    </dgm:pt>
    <dgm:pt modelId="{C361DCD2-BD2F-4F90-9504-98ACEDA96F4C}" type="pres">
      <dgm:prSet presAssocID="{C48A703F-53F6-436B-920D-81CD7B85585E}" presName="level3hierChild" presStyleCnt="0"/>
      <dgm:spPr/>
    </dgm:pt>
    <dgm:pt modelId="{9D88CD33-27C0-4678-BA30-41A0C45F5968}" type="pres">
      <dgm:prSet presAssocID="{F9165C73-2DE8-4BA4-A567-61F0DDCB9C5C}" presName="conn2-1" presStyleLbl="parChTrans1D3" presStyleIdx="2" presStyleCnt="7"/>
      <dgm:spPr/>
    </dgm:pt>
    <dgm:pt modelId="{41D79076-7651-4001-A080-2ECB56111061}" type="pres">
      <dgm:prSet presAssocID="{F9165C73-2DE8-4BA4-A567-61F0DDCB9C5C}" presName="connTx" presStyleLbl="parChTrans1D3" presStyleIdx="2" presStyleCnt="7"/>
      <dgm:spPr/>
    </dgm:pt>
    <dgm:pt modelId="{35AA49CB-7DFB-4136-8982-9BF61194B75B}" type="pres">
      <dgm:prSet presAssocID="{6E246BED-6921-4D67-BA54-56C72260E8D5}" presName="root2" presStyleCnt="0"/>
      <dgm:spPr/>
    </dgm:pt>
    <dgm:pt modelId="{20CEF56D-F1FD-45B8-A194-C9E1A8DA222F}" type="pres">
      <dgm:prSet presAssocID="{6E246BED-6921-4D67-BA54-56C72260E8D5}" presName="LevelTwoTextNode" presStyleLbl="node3" presStyleIdx="2" presStyleCnt="7">
        <dgm:presLayoutVars>
          <dgm:chPref val="3"/>
        </dgm:presLayoutVars>
      </dgm:prSet>
      <dgm:spPr/>
    </dgm:pt>
    <dgm:pt modelId="{D79298DC-3BE3-4DB8-B6F9-EFB6A1A26B1C}" type="pres">
      <dgm:prSet presAssocID="{6E246BED-6921-4D67-BA54-56C72260E8D5}" presName="level3hierChild" presStyleCnt="0"/>
      <dgm:spPr/>
    </dgm:pt>
    <dgm:pt modelId="{60E31E21-7C6C-4F4D-B19F-E72EB4B267B7}" type="pres">
      <dgm:prSet presAssocID="{D0AF70FB-0155-49F2-B069-EE24A264D8E3}" presName="conn2-1" presStyleLbl="parChTrans1D2" presStyleIdx="1" presStyleCnt="3"/>
      <dgm:spPr/>
    </dgm:pt>
    <dgm:pt modelId="{C97B1D31-AEA3-49C6-BB0A-5A53D66AB280}" type="pres">
      <dgm:prSet presAssocID="{D0AF70FB-0155-49F2-B069-EE24A264D8E3}" presName="connTx" presStyleLbl="parChTrans1D2" presStyleIdx="1" presStyleCnt="3"/>
      <dgm:spPr/>
    </dgm:pt>
    <dgm:pt modelId="{5875DB33-30BE-40BF-80E0-5AAC30704A6F}" type="pres">
      <dgm:prSet presAssocID="{323FF724-3E4E-4EFB-97E4-051A2AF7305F}" presName="root2" presStyleCnt="0"/>
      <dgm:spPr/>
    </dgm:pt>
    <dgm:pt modelId="{CFB6D4BD-B074-441D-B5E5-B50A306B39B2}" type="pres">
      <dgm:prSet presAssocID="{323FF724-3E4E-4EFB-97E4-051A2AF7305F}" presName="LevelTwoTextNode" presStyleLbl="node2" presStyleIdx="1" presStyleCnt="3">
        <dgm:presLayoutVars>
          <dgm:chPref val="3"/>
        </dgm:presLayoutVars>
      </dgm:prSet>
      <dgm:spPr/>
    </dgm:pt>
    <dgm:pt modelId="{B6B37646-1B70-4F6C-9906-A7968E2986C5}" type="pres">
      <dgm:prSet presAssocID="{323FF724-3E4E-4EFB-97E4-051A2AF7305F}" presName="level3hierChild" presStyleCnt="0"/>
      <dgm:spPr/>
    </dgm:pt>
    <dgm:pt modelId="{98A0E37C-6031-4E24-AB85-2A1249FBE66C}" type="pres">
      <dgm:prSet presAssocID="{3E4AEA75-24B9-458E-B63D-562BC1610B3B}" presName="conn2-1" presStyleLbl="parChTrans1D3" presStyleIdx="3" presStyleCnt="7"/>
      <dgm:spPr/>
    </dgm:pt>
    <dgm:pt modelId="{2345EDA8-79AD-42EB-86AA-42F81DCB6FFD}" type="pres">
      <dgm:prSet presAssocID="{3E4AEA75-24B9-458E-B63D-562BC1610B3B}" presName="connTx" presStyleLbl="parChTrans1D3" presStyleIdx="3" presStyleCnt="7"/>
      <dgm:spPr/>
    </dgm:pt>
    <dgm:pt modelId="{26D9A634-DED6-4738-AC0E-7F781916575E}" type="pres">
      <dgm:prSet presAssocID="{E2F308AE-191B-488C-9377-E9F6C871447F}" presName="root2" presStyleCnt="0"/>
      <dgm:spPr/>
    </dgm:pt>
    <dgm:pt modelId="{419843B5-3C71-409E-9864-5B9DE3338658}" type="pres">
      <dgm:prSet presAssocID="{E2F308AE-191B-488C-9377-E9F6C871447F}" presName="LevelTwoTextNode" presStyleLbl="node3" presStyleIdx="3" presStyleCnt="7">
        <dgm:presLayoutVars>
          <dgm:chPref val="3"/>
        </dgm:presLayoutVars>
      </dgm:prSet>
      <dgm:spPr/>
    </dgm:pt>
    <dgm:pt modelId="{A5375E66-D6B4-4112-9C9C-E1EED602BEF2}" type="pres">
      <dgm:prSet presAssocID="{E2F308AE-191B-488C-9377-E9F6C871447F}" presName="level3hierChild" presStyleCnt="0"/>
      <dgm:spPr/>
    </dgm:pt>
    <dgm:pt modelId="{41AEC643-04D4-4A18-8F82-8BA1D43A1C2C}" type="pres">
      <dgm:prSet presAssocID="{797EE6CA-0125-4779-BE06-2B87CA149A9E}" presName="conn2-1" presStyleLbl="parChTrans1D3" presStyleIdx="4" presStyleCnt="7"/>
      <dgm:spPr/>
    </dgm:pt>
    <dgm:pt modelId="{A1186809-EED1-417D-9839-AC97BDD4CF23}" type="pres">
      <dgm:prSet presAssocID="{797EE6CA-0125-4779-BE06-2B87CA149A9E}" presName="connTx" presStyleLbl="parChTrans1D3" presStyleIdx="4" presStyleCnt="7"/>
      <dgm:spPr/>
    </dgm:pt>
    <dgm:pt modelId="{FCE3246E-DB69-4248-B345-178B75FCCB79}" type="pres">
      <dgm:prSet presAssocID="{F433CB9E-169C-46E2-9464-181B31080A70}" presName="root2" presStyleCnt="0"/>
      <dgm:spPr/>
    </dgm:pt>
    <dgm:pt modelId="{0E53C235-A383-4297-8C94-0102132E5FB7}" type="pres">
      <dgm:prSet presAssocID="{F433CB9E-169C-46E2-9464-181B31080A70}" presName="LevelTwoTextNode" presStyleLbl="node3" presStyleIdx="4" presStyleCnt="7">
        <dgm:presLayoutVars>
          <dgm:chPref val="3"/>
        </dgm:presLayoutVars>
      </dgm:prSet>
      <dgm:spPr/>
    </dgm:pt>
    <dgm:pt modelId="{19C30A73-8A29-4C4D-9198-952762434C96}" type="pres">
      <dgm:prSet presAssocID="{F433CB9E-169C-46E2-9464-181B31080A70}" presName="level3hierChild" presStyleCnt="0"/>
      <dgm:spPr/>
    </dgm:pt>
    <dgm:pt modelId="{9F55D5DD-D38E-43E0-82C0-D2A036E62801}" type="pres">
      <dgm:prSet presAssocID="{101F31C4-21F4-4B28-ACA9-DDD924A842C5}" presName="conn2-1" presStyleLbl="parChTrans1D3" presStyleIdx="5" presStyleCnt="7"/>
      <dgm:spPr/>
    </dgm:pt>
    <dgm:pt modelId="{657FE21C-4E36-47B5-8BA3-461F116E014F}" type="pres">
      <dgm:prSet presAssocID="{101F31C4-21F4-4B28-ACA9-DDD924A842C5}" presName="connTx" presStyleLbl="parChTrans1D3" presStyleIdx="5" presStyleCnt="7"/>
      <dgm:spPr/>
    </dgm:pt>
    <dgm:pt modelId="{05612883-B599-450F-885F-6B934A260AF0}" type="pres">
      <dgm:prSet presAssocID="{1D4FADA1-319E-4CD0-92BA-A352201EBD59}" presName="root2" presStyleCnt="0"/>
      <dgm:spPr/>
    </dgm:pt>
    <dgm:pt modelId="{4B1BFC46-C02E-4BE3-9922-E9398A321155}" type="pres">
      <dgm:prSet presAssocID="{1D4FADA1-319E-4CD0-92BA-A352201EBD59}" presName="LevelTwoTextNode" presStyleLbl="node3" presStyleIdx="5" presStyleCnt="7">
        <dgm:presLayoutVars>
          <dgm:chPref val="3"/>
        </dgm:presLayoutVars>
      </dgm:prSet>
      <dgm:spPr/>
    </dgm:pt>
    <dgm:pt modelId="{01D0CFCA-F785-46FD-90E0-5082F7F4557A}" type="pres">
      <dgm:prSet presAssocID="{1D4FADA1-319E-4CD0-92BA-A352201EBD59}" presName="level3hierChild" presStyleCnt="0"/>
      <dgm:spPr/>
    </dgm:pt>
    <dgm:pt modelId="{21F82C17-AAB0-4D0E-A244-3F87AA6E0CF6}" type="pres">
      <dgm:prSet presAssocID="{28F9F35F-F555-4283-833D-87E6E5EEB531}" presName="conn2-1" presStyleLbl="parChTrans1D2" presStyleIdx="2" presStyleCnt="3"/>
      <dgm:spPr/>
    </dgm:pt>
    <dgm:pt modelId="{97814753-5041-441D-BEEC-FBA7AF779C91}" type="pres">
      <dgm:prSet presAssocID="{28F9F35F-F555-4283-833D-87E6E5EEB531}" presName="connTx" presStyleLbl="parChTrans1D2" presStyleIdx="2" presStyleCnt="3"/>
      <dgm:spPr/>
    </dgm:pt>
    <dgm:pt modelId="{CDA6C04A-A895-40D8-8D80-071E5904B4E6}" type="pres">
      <dgm:prSet presAssocID="{A70E2AF0-4BA0-4A27-A85F-BA7DE0492F21}" presName="root2" presStyleCnt="0"/>
      <dgm:spPr/>
    </dgm:pt>
    <dgm:pt modelId="{6780A101-E524-41B0-A512-CA5E9472D697}" type="pres">
      <dgm:prSet presAssocID="{A70E2AF0-4BA0-4A27-A85F-BA7DE0492F21}" presName="LevelTwoTextNode" presStyleLbl="node2" presStyleIdx="2" presStyleCnt="3">
        <dgm:presLayoutVars>
          <dgm:chPref val="3"/>
        </dgm:presLayoutVars>
      </dgm:prSet>
      <dgm:spPr/>
    </dgm:pt>
    <dgm:pt modelId="{2417B51B-B807-40B5-9946-88B00C71CE39}" type="pres">
      <dgm:prSet presAssocID="{A70E2AF0-4BA0-4A27-A85F-BA7DE0492F21}" presName="level3hierChild" presStyleCnt="0"/>
      <dgm:spPr/>
    </dgm:pt>
    <dgm:pt modelId="{CCC04C68-BBA0-4114-AFE0-5EE970888877}" type="pres">
      <dgm:prSet presAssocID="{9BB9B6C3-CDFC-4EB3-9440-25133C824564}" presName="conn2-1" presStyleLbl="parChTrans1D3" presStyleIdx="6" presStyleCnt="7"/>
      <dgm:spPr/>
    </dgm:pt>
    <dgm:pt modelId="{C562ACBF-CEB6-4C4A-A91D-59417B11ABE1}" type="pres">
      <dgm:prSet presAssocID="{9BB9B6C3-CDFC-4EB3-9440-25133C824564}" presName="connTx" presStyleLbl="parChTrans1D3" presStyleIdx="6" presStyleCnt="7"/>
      <dgm:spPr/>
    </dgm:pt>
    <dgm:pt modelId="{56D4C7B3-19D7-4DFD-9BD1-E4C38B287E73}" type="pres">
      <dgm:prSet presAssocID="{B20F8F1F-B5D1-49D6-B831-1499DF4360A7}" presName="root2" presStyleCnt="0"/>
      <dgm:spPr/>
    </dgm:pt>
    <dgm:pt modelId="{CE493346-2FAF-403E-BCF1-69F171C9A386}" type="pres">
      <dgm:prSet presAssocID="{B20F8F1F-B5D1-49D6-B831-1499DF4360A7}" presName="LevelTwoTextNode" presStyleLbl="node3" presStyleIdx="6" presStyleCnt="7">
        <dgm:presLayoutVars>
          <dgm:chPref val="3"/>
        </dgm:presLayoutVars>
      </dgm:prSet>
      <dgm:spPr/>
    </dgm:pt>
    <dgm:pt modelId="{B6BD71BE-DA05-4194-B274-C05FA49E3500}" type="pres">
      <dgm:prSet presAssocID="{B20F8F1F-B5D1-49D6-B831-1499DF4360A7}" presName="level3hierChild" presStyleCnt="0"/>
      <dgm:spPr/>
    </dgm:pt>
  </dgm:ptLst>
  <dgm:cxnLst>
    <dgm:cxn modelId="{35CC0B0B-B41D-4960-A522-1CBACEB6E7C7}" srcId="{10059611-B67C-41A0-AAE3-311769A768A9}" destId="{C48A703F-53F6-436B-920D-81CD7B85585E}" srcOrd="1" destOrd="0" parTransId="{F0ADAFC0-61DF-4C6B-8DE0-73039386E534}" sibTransId="{6B690204-5FED-4FB5-892D-C8F4A2174731}"/>
    <dgm:cxn modelId="{0FD5DC0C-B169-4955-946B-2ABE115D6216}" type="presOf" srcId="{28F9F35F-F555-4283-833D-87E6E5EEB531}" destId="{21F82C17-AAB0-4D0E-A244-3F87AA6E0CF6}" srcOrd="0" destOrd="0" presId="urn:microsoft.com/office/officeart/2005/8/layout/hierarchy2"/>
    <dgm:cxn modelId="{3338110F-E254-47B7-8703-0460911BF7AE}" type="presOf" srcId="{6E246BED-6921-4D67-BA54-56C72260E8D5}" destId="{20CEF56D-F1FD-45B8-A194-C9E1A8DA222F}" srcOrd="0" destOrd="0" presId="urn:microsoft.com/office/officeart/2005/8/layout/hierarchy2"/>
    <dgm:cxn modelId="{A3CA1816-3D14-46F6-A8B4-D8510C9BAB1D}" srcId="{A70E2AF0-4BA0-4A27-A85F-BA7DE0492F21}" destId="{B20F8F1F-B5D1-49D6-B831-1499DF4360A7}" srcOrd="0" destOrd="0" parTransId="{9BB9B6C3-CDFC-4EB3-9440-25133C824564}" sibTransId="{05352F81-C5B5-4CCD-809C-55974321A445}"/>
    <dgm:cxn modelId="{90962516-C36E-426F-A203-483A0A74BBBD}" type="presOf" srcId="{F0ADAFC0-61DF-4C6B-8DE0-73039386E534}" destId="{C292F9DF-D60F-417E-88C8-4FCFB3034CF9}" srcOrd="1" destOrd="0" presId="urn:microsoft.com/office/officeart/2005/8/layout/hierarchy2"/>
    <dgm:cxn modelId="{F31B7E1C-24B5-4F09-A0E1-235C14B3A8DA}" type="presOf" srcId="{D0AF70FB-0155-49F2-B069-EE24A264D8E3}" destId="{60E31E21-7C6C-4F4D-B19F-E72EB4B267B7}" srcOrd="0" destOrd="0" presId="urn:microsoft.com/office/officeart/2005/8/layout/hierarchy2"/>
    <dgm:cxn modelId="{CC850C1F-2328-4209-B490-FE655C980726}" srcId="{10059611-B67C-41A0-AAE3-311769A768A9}" destId="{B6C19977-2F0C-4C63-9FAD-E6A178BF9946}" srcOrd="0" destOrd="0" parTransId="{F50DCAAF-DCE8-4A29-A270-112EDE6C96D4}" sibTransId="{E372ED96-BE4F-4545-8F70-9B19D2D6CE75}"/>
    <dgm:cxn modelId="{8E6F1F21-CDC0-4C0A-A93A-FD887B412F91}" type="presOf" srcId="{F9165C73-2DE8-4BA4-A567-61F0DDCB9C5C}" destId="{41D79076-7651-4001-A080-2ECB56111061}" srcOrd="1" destOrd="0" presId="urn:microsoft.com/office/officeart/2005/8/layout/hierarchy2"/>
    <dgm:cxn modelId="{BDB16322-DBB4-431B-8B6D-1DE630A0DB00}" srcId="{9559FC3F-CB95-4AE5-92F2-8B237BFB0A46}" destId="{323FF724-3E4E-4EFB-97E4-051A2AF7305F}" srcOrd="1" destOrd="0" parTransId="{D0AF70FB-0155-49F2-B069-EE24A264D8E3}" sibTransId="{9B51A719-E6C7-45E6-94B0-E30FDDF82D45}"/>
    <dgm:cxn modelId="{979F7E2C-663E-4745-A435-4DC314E1931A}" type="presOf" srcId="{DF2D04A3-1A51-4403-9363-425E7566F573}" destId="{68568948-696E-46D6-A7E0-0EADC877C5CE}" srcOrd="0" destOrd="0" presId="urn:microsoft.com/office/officeart/2005/8/layout/hierarchy2"/>
    <dgm:cxn modelId="{00766939-334C-4A5D-A34F-86F78421DBD3}" type="presOf" srcId="{F50DCAAF-DCE8-4A29-A270-112EDE6C96D4}" destId="{2FD1519C-BFEC-479B-8E0A-5781926362B4}" srcOrd="1" destOrd="0" presId="urn:microsoft.com/office/officeart/2005/8/layout/hierarchy2"/>
    <dgm:cxn modelId="{1333B439-60B5-4F20-8DC5-346CF8D9CC04}" type="presOf" srcId="{D0AF70FB-0155-49F2-B069-EE24A264D8E3}" destId="{C97B1D31-AEA3-49C6-BB0A-5A53D66AB280}" srcOrd="1" destOrd="0" presId="urn:microsoft.com/office/officeart/2005/8/layout/hierarchy2"/>
    <dgm:cxn modelId="{41CB6963-9671-409C-9F34-F9C094C7948B}" type="presOf" srcId="{F433CB9E-169C-46E2-9464-181B31080A70}" destId="{0E53C235-A383-4297-8C94-0102132E5FB7}" srcOrd="0" destOrd="0" presId="urn:microsoft.com/office/officeart/2005/8/layout/hierarchy2"/>
    <dgm:cxn modelId="{6A570264-22D3-4869-A7C9-89851F84215B}" type="presOf" srcId="{F50DCAAF-DCE8-4A29-A270-112EDE6C96D4}" destId="{85759BA3-5067-4900-9964-F72C7D6BE9EE}" srcOrd="0" destOrd="0" presId="urn:microsoft.com/office/officeart/2005/8/layout/hierarchy2"/>
    <dgm:cxn modelId="{ADF85847-8173-4A42-BD6A-FE736940F7ED}" type="presOf" srcId="{28F9F35F-F555-4283-833D-87E6E5EEB531}" destId="{97814753-5041-441D-BEEC-FBA7AF779C91}" srcOrd="1" destOrd="0" presId="urn:microsoft.com/office/officeart/2005/8/layout/hierarchy2"/>
    <dgm:cxn modelId="{A759ED48-B902-40CD-9027-53E73C47215D}" srcId="{323FF724-3E4E-4EFB-97E4-051A2AF7305F}" destId="{F433CB9E-169C-46E2-9464-181B31080A70}" srcOrd="1" destOrd="0" parTransId="{797EE6CA-0125-4779-BE06-2B87CA149A9E}" sibTransId="{EE148D0D-E2EB-499E-B5B1-515363D4713B}"/>
    <dgm:cxn modelId="{E3B5BB4B-7BC9-4492-A362-E6853BDA625C}" type="presOf" srcId="{B20F8F1F-B5D1-49D6-B831-1499DF4360A7}" destId="{CE493346-2FAF-403E-BCF1-69F171C9A386}" srcOrd="0" destOrd="0" presId="urn:microsoft.com/office/officeart/2005/8/layout/hierarchy2"/>
    <dgm:cxn modelId="{6D9E014E-4BC1-4480-AEC5-FFDCA31E8431}" type="presOf" srcId="{9559FC3F-CB95-4AE5-92F2-8B237BFB0A46}" destId="{2A7AF879-1B27-4161-B037-DEDFD9409DFE}" srcOrd="0" destOrd="0" presId="urn:microsoft.com/office/officeart/2005/8/layout/hierarchy2"/>
    <dgm:cxn modelId="{EAB59D71-5732-4318-8379-E540B228D667}" type="presOf" srcId="{797EE6CA-0125-4779-BE06-2B87CA149A9E}" destId="{A1186809-EED1-417D-9839-AC97BDD4CF23}" srcOrd="1" destOrd="0" presId="urn:microsoft.com/office/officeart/2005/8/layout/hierarchy2"/>
    <dgm:cxn modelId="{7EE7DC71-804B-4A04-BE96-670293E4762C}" type="presOf" srcId="{9BB9B6C3-CDFC-4EB3-9440-25133C824564}" destId="{CCC04C68-BBA0-4114-AFE0-5EE970888877}" srcOrd="0" destOrd="0" presId="urn:microsoft.com/office/officeart/2005/8/layout/hierarchy2"/>
    <dgm:cxn modelId="{61DA2F55-38C0-48E4-AABC-799A69D8D324}" type="presOf" srcId="{9BB9B6C3-CDFC-4EB3-9440-25133C824564}" destId="{C562ACBF-CEB6-4C4A-A91D-59417B11ABE1}" srcOrd="1" destOrd="0" presId="urn:microsoft.com/office/officeart/2005/8/layout/hierarchy2"/>
    <dgm:cxn modelId="{43166176-9E07-4823-9E08-67C5F3BE5213}" srcId="{10059611-B67C-41A0-AAE3-311769A768A9}" destId="{6E246BED-6921-4D67-BA54-56C72260E8D5}" srcOrd="2" destOrd="0" parTransId="{F9165C73-2DE8-4BA4-A567-61F0DDCB9C5C}" sibTransId="{76BB2408-6AED-4E14-8B7C-22D55C674254}"/>
    <dgm:cxn modelId="{63F76858-8581-48E2-80FB-42024AFCF643}" type="presOf" srcId="{F0ADAFC0-61DF-4C6B-8DE0-73039386E534}" destId="{B987755C-703E-49B7-9E51-F7EC01CF67A4}" srcOrd="0" destOrd="0" presId="urn:microsoft.com/office/officeart/2005/8/layout/hierarchy2"/>
    <dgm:cxn modelId="{3D3BF778-6984-4566-8903-07C8C78A59E1}" type="presOf" srcId="{3E4AEA75-24B9-458E-B63D-562BC1610B3B}" destId="{98A0E37C-6031-4E24-AB85-2A1249FBE66C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578BC781-B10C-4C9B-A78D-588E894E0E3E}" type="presOf" srcId="{15FED240-D3F7-42BB-B5BC-6D0C649BA1A6}" destId="{5756DA0F-E2F4-4647-906C-5677A7F6AF2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7EF72D9C-AD96-4046-B9AF-762B374BAEB9}" type="presOf" srcId="{101F31C4-21F4-4B28-ACA9-DDD924A842C5}" destId="{657FE21C-4E36-47B5-8BA3-461F116E014F}" srcOrd="1" destOrd="0" presId="urn:microsoft.com/office/officeart/2005/8/layout/hierarchy2"/>
    <dgm:cxn modelId="{7B4BBF9C-7F60-4FFA-BAE7-4DA4189A65E3}" type="presOf" srcId="{1D4FADA1-319E-4CD0-92BA-A352201EBD59}" destId="{4B1BFC46-C02E-4BE3-9922-E9398A321155}" srcOrd="0" destOrd="0" presId="urn:microsoft.com/office/officeart/2005/8/layout/hierarchy2"/>
    <dgm:cxn modelId="{D5876C9F-ED5A-4DF2-B5FD-B2A4D30D7518}" type="presOf" srcId="{C48A703F-53F6-436B-920D-81CD7B85585E}" destId="{1F99BFCB-0251-4B40-9EAF-82862CB0AB50}" srcOrd="0" destOrd="0" presId="urn:microsoft.com/office/officeart/2005/8/layout/hierarchy2"/>
    <dgm:cxn modelId="{C23941AD-2677-4FCA-8D68-76133B337818}" type="presOf" srcId="{3E4AEA75-24B9-458E-B63D-562BC1610B3B}" destId="{2345EDA8-79AD-42EB-86AA-42F81DCB6FFD}" srcOrd="1" destOrd="0" presId="urn:microsoft.com/office/officeart/2005/8/layout/hierarchy2"/>
    <dgm:cxn modelId="{138935B8-48F6-40CC-ACA9-20CBAC5C21A9}" srcId="{323FF724-3E4E-4EFB-97E4-051A2AF7305F}" destId="{E2F308AE-191B-488C-9377-E9F6C871447F}" srcOrd="0" destOrd="0" parTransId="{3E4AEA75-24B9-458E-B63D-562BC1610B3B}" sibTransId="{A53613D4-8122-473C-AC9D-FF83CBFB3530}"/>
    <dgm:cxn modelId="{F3B748B9-6DD9-48C7-88B3-B586BF8E91E5}" type="presOf" srcId="{797EE6CA-0125-4779-BE06-2B87CA149A9E}" destId="{41AEC643-04D4-4A18-8F82-8BA1D43A1C2C}" srcOrd="0" destOrd="0" presId="urn:microsoft.com/office/officeart/2005/8/layout/hierarchy2"/>
    <dgm:cxn modelId="{EC2B76BC-E549-4451-AE7E-DC940238BB10}" type="presOf" srcId="{E2F308AE-191B-488C-9377-E9F6C871447F}" destId="{419843B5-3C71-409E-9864-5B9DE3338658}" srcOrd="0" destOrd="0" presId="urn:microsoft.com/office/officeart/2005/8/layout/hierarchy2"/>
    <dgm:cxn modelId="{DC25D9C7-4D67-497F-9544-AC4B60ED55C1}" type="presOf" srcId="{323FF724-3E4E-4EFB-97E4-051A2AF7305F}" destId="{CFB6D4BD-B074-441D-B5E5-B50A306B39B2}" srcOrd="0" destOrd="0" presId="urn:microsoft.com/office/officeart/2005/8/layout/hierarchy2"/>
    <dgm:cxn modelId="{2DF34CC8-39E0-45ED-B1F9-007A8B7E3948}" type="presOf" srcId="{10059611-B67C-41A0-AAE3-311769A768A9}" destId="{A7C4102C-B02E-4BC4-8E0C-139C145B6471}" srcOrd="0" destOrd="0" presId="urn:microsoft.com/office/officeart/2005/8/layout/hierarchy2"/>
    <dgm:cxn modelId="{4FDE54CC-FEF7-4F83-A50D-38851BDBEF57}" srcId="{323FF724-3E4E-4EFB-97E4-051A2AF7305F}" destId="{1D4FADA1-319E-4CD0-92BA-A352201EBD59}" srcOrd="2" destOrd="0" parTransId="{101F31C4-21F4-4B28-ACA9-DDD924A842C5}" sibTransId="{8D0EE966-1143-481F-B050-1A1F7DB3F767}"/>
    <dgm:cxn modelId="{F72025DC-2AD0-4626-8592-9575D871FB6F}" type="presOf" srcId="{DF2D04A3-1A51-4403-9363-425E7566F573}" destId="{141C52E9-D331-472D-B49A-E44702F20190}" srcOrd="1" destOrd="0" presId="urn:microsoft.com/office/officeart/2005/8/layout/hierarchy2"/>
    <dgm:cxn modelId="{5F1A6BDC-C9E0-419B-9A8E-FF9819804ECF}" type="presOf" srcId="{101F31C4-21F4-4B28-ACA9-DDD924A842C5}" destId="{9F55D5DD-D38E-43E0-82C0-D2A036E62801}" srcOrd="0" destOrd="0" presId="urn:microsoft.com/office/officeart/2005/8/layout/hierarchy2"/>
    <dgm:cxn modelId="{FBC837EC-C9FC-4AA3-AE5F-87AE9CFF8BEA}" type="presOf" srcId="{F9165C73-2DE8-4BA4-A567-61F0DDCB9C5C}" destId="{9D88CD33-27C0-4678-BA30-41A0C45F5968}" srcOrd="0" destOrd="0" presId="urn:microsoft.com/office/officeart/2005/8/layout/hierarchy2"/>
    <dgm:cxn modelId="{65B03DEE-2716-4DED-8C7D-9BD149081BF3}" srcId="{9559FC3F-CB95-4AE5-92F2-8B237BFB0A46}" destId="{A70E2AF0-4BA0-4A27-A85F-BA7DE0492F21}" srcOrd="2" destOrd="0" parTransId="{28F9F35F-F555-4283-833D-87E6E5EEB531}" sibTransId="{319EB5C1-0C6E-41B1-BDA5-7539D8C3A43C}"/>
    <dgm:cxn modelId="{85AC72F2-AB7A-4C44-9C10-E516B19FDA9F}" type="presOf" srcId="{B6C19977-2F0C-4C63-9FAD-E6A178BF9946}" destId="{9BD1E42F-892D-4D53-93C5-C44E090D355B}" srcOrd="0" destOrd="0" presId="urn:microsoft.com/office/officeart/2005/8/layout/hierarchy2"/>
    <dgm:cxn modelId="{F5355BFF-F8D3-4831-ACFB-48B84C81CBA1}" type="presOf" srcId="{A70E2AF0-4BA0-4A27-A85F-BA7DE0492F21}" destId="{6780A101-E524-41B0-A512-CA5E9472D697}" srcOrd="0" destOrd="0" presId="urn:microsoft.com/office/officeart/2005/8/layout/hierarchy2"/>
    <dgm:cxn modelId="{B5777E07-85A9-420F-B5DB-FBFCF7A0FB45}" type="presParOf" srcId="{5756DA0F-E2F4-4647-906C-5677A7F6AF24}" destId="{62F8C419-FC19-47F2-97AB-C85244DC7D22}" srcOrd="0" destOrd="0" presId="urn:microsoft.com/office/officeart/2005/8/layout/hierarchy2"/>
    <dgm:cxn modelId="{F8D1C324-95CE-47EC-BEFB-0A93729D61E2}" type="presParOf" srcId="{62F8C419-FC19-47F2-97AB-C85244DC7D22}" destId="{2A7AF879-1B27-4161-B037-DEDFD9409DFE}" srcOrd="0" destOrd="0" presId="urn:microsoft.com/office/officeart/2005/8/layout/hierarchy2"/>
    <dgm:cxn modelId="{23AC9915-1F91-459B-BFA9-A2AB06600904}" type="presParOf" srcId="{62F8C419-FC19-47F2-97AB-C85244DC7D22}" destId="{2C01EB74-A747-4354-9811-D79F0EC087D7}" srcOrd="1" destOrd="0" presId="urn:microsoft.com/office/officeart/2005/8/layout/hierarchy2"/>
    <dgm:cxn modelId="{B3A94AE6-FB3E-4CF1-AC5E-0CD6221664CD}" type="presParOf" srcId="{2C01EB74-A747-4354-9811-D79F0EC087D7}" destId="{68568948-696E-46D6-A7E0-0EADC877C5CE}" srcOrd="0" destOrd="0" presId="urn:microsoft.com/office/officeart/2005/8/layout/hierarchy2"/>
    <dgm:cxn modelId="{07093C3A-A110-4A08-905A-C0F434684A64}" type="presParOf" srcId="{68568948-696E-46D6-A7E0-0EADC877C5CE}" destId="{141C52E9-D331-472D-B49A-E44702F20190}" srcOrd="0" destOrd="0" presId="urn:microsoft.com/office/officeart/2005/8/layout/hierarchy2"/>
    <dgm:cxn modelId="{6D8E8013-8A1A-4F56-ADB7-3934E9C5CA6E}" type="presParOf" srcId="{2C01EB74-A747-4354-9811-D79F0EC087D7}" destId="{B0A0FFBD-7359-4521-9030-AEC6133F6098}" srcOrd="1" destOrd="0" presId="urn:microsoft.com/office/officeart/2005/8/layout/hierarchy2"/>
    <dgm:cxn modelId="{4989792F-A2AD-4211-9AE6-DD734ECB3C90}" type="presParOf" srcId="{B0A0FFBD-7359-4521-9030-AEC6133F6098}" destId="{A7C4102C-B02E-4BC4-8E0C-139C145B6471}" srcOrd="0" destOrd="0" presId="urn:microsoft.com/office/officeart/2005/8/layout/hierarchy2"/>
    <dgm:cxn modelId="{C938D9CE-8877-448E-A5FA-2B5D10A6E99D}" type="presParOf" srcId="{B0A0FFBD-7359-4521-9030-AEC6133F6098}" destId="{9A8735DD-AC79-4C57-85CA-819F3CBA1276}" srcOrd="1" destOrd="0" presId="urn:microsoft.com/office/officeart/2005/8/layout/hierarchy2"/>
    <dgm:cxn modelId="{AB74DCA0-7809-4448-9AD7-6C90D4E9270D}" type="presParOf" srcId="{9A8735DD-AC79-4C57-85CA-819F3CBA1276}" destId="{85759BA3-5067-4900-9964-F72C7D6BE9EE}" srcOrd="0" destOrd="0" presId="urn:microsoft.com/office/officeart/2005/8/layout/hierarchy2"/>
    <dgm:cxn modelId="{FD9257D0-F099-4B50-BB2A-324F8A25453F}" type="presParOf" srcId="{85759BA3-5067-4900-9964-F72C7D6BE9EE}" destId="{2FD1519C-BFEC-479B-8E0A-5781926362B4}" srcOrd="0" destOrd="0" presId="urn:microsoft.com/office/officeart/2005/8/layout/hierarchy2"/>
    <dgm:cxn modelId="{D4AF3940-D9F1-44DE-8AA9-0784CCE672CB}" type="presParOf" srcId="{9A8735DD-AC79-4C57-85CA-819F3CBA1276}" destId="{2370AED4-BDFD-40A8-ACB7-36311B7ACF38}" srcOrd="1" destOrd="0" presId="urn:microsoft.com/office/officeart/2005/8/layout/hierarchy2"/>
    <dgm:cxn modelId="{184FA87F-76EC-4223-AC2C-64BFB9996B9D}" type="presParOf" srcId="{2370AED4-BDFD-40A8-ACB7-36311B7ACF38}" destId="{9BD1E42F-892D-4D53-93C5-C44E090D355B}" srcOrd="0" destOrd="0" presId="urn:microsoft.com/office/officeart/2005/8/layout/hierarchy2"/>
    <dgm:cxn modelId="{85BFB5D7-151E-44EA-838E-4C91D0E13A4B}" type="presParOf" srcId="{2370AED4-BDFD-40A8-ACB7-36311B7ACF38}" destId="{80B72693-E0EC-4D27-9C89-859BA9BC6A6C}" srcOrd="1" destOrd="0" presId="urn:microsoft.com/office/officeart/2005/8/layout/hierarchy2"/>
    <dgm:cxn modelId="{FEF2D145-7280-4349-A25F-4F9289B4A527}" type="presParOf" srcId="{9A8735DD-AC79-4C57-85CA-819F3CBA1276}" destId="{B987755C-703E-49B7-9E51-F7EC01CF67A4}" srcOrd="2" destOrd="0" presId="urn:microsoft.com/office/officeart/2005/8/layout/hierarchy2"/>
    <dgm:cxn modelId="{D991122D-FE10-494A-B84E-33B0AA1493F7}" type="presParOf" srcId="{B987755C-703E-49B7-9E51-F7EC01CF67A4}" destId="{C292F9DF-D60F-417E-88C8-4FCFB3034CF9}" srcOrd="0" destOrd="0" presId="urn:microsoft.com/office/officeart/2005/8/layout/hierarchy2"/>
    <dgm:cxn modelId="{B844C9FB-A399-4B85-BED2-F415A81DE1F3}" type="presParOf" srcId="{9A8735DD-AC79-4C57-85CA-819F3CBA1276}" destId="{E148B6B5-8CF5-4DBF-A55B-E8EBB2FF66E8}" srcOrd="3" destOrd="0" presId="urn:microsoft.com/office/officeart/2005/8/layout/hierarchy2"/>
    <dgm:cxn modelId="{3EE68304-BC35-4A06-B765-D8839D07286D}" type="presParOf" srcId="{E148B6B5-8CF5-4DBF-A55B-E8EBB2FF66E8}" destId="{1F99BFCB-0251-4B40-9EAF-82862CB0AB50}" srcOrd="0" destOrd="0" presId="urn:microsoft.com/office/officeart/2005/8/layout/hierarchy2"/>
    <dgm:cxn modelId="{D8A93A41-346F-460F-BE3E-00C0E6309DE0}" type="presParOf" srcId="{E148B6B5-8CF5-4DBF-A55B-E8EBB2FF66E8}" destId="{C361DCD2-BD2F-4F90-9504-98ACEDA96F4C}" srcOrd="1" destOrd="0" presId="urn:microsoft.com/office/officeart/2005/8/layout/hierarchy2"/>
    <dgm:cxn modelId="{2771FAC8-8CF2-4870-BB91-CA74663B1302}" type="presParOf" srcId="{9A8735DD-AC79-4C57-85CA-819F3CBA1276}" destId="{9D88CD33-27C0-4678-BA30-41A0C45F5968}" srcOrd="4" destOrd="0" presId="urn:microsoft.com/office/officeart/2005/8/layout/hierarchy2"/>
    <dgm:cxn modelId="{2FE7D849-74F8-4BF0-AD98-FE1A0ADE4B34}" type="presParOf" srcId="{9D88CD33-27C0-4678-BA30-41A0C45F5968}" destId="{41D79076-7651-4001-A080-2ECB56111061}" srcOrd="0" destOrd="0" presId="urn:microsoft.com/office/officeart/2005/8/layout/hierarchy2"/>
    <dgm:cxn modelId="{6303397E-9BF0-4A08-ACE2-1ECE028636A5}" type="presParOf" srcId="{9A8735DD-AC79-4C57-85CA-819F3CBA1276}" destId="{35AA49CB-7DFB-4136-8982-9BF61194B75B}" srcOrd="5" destOrd="0" presId="urn:microsoft.com/office/officeart/2005/8/layout/hierarchy2"/>
    <dgm:cxn modelId="{AE659558-213D-452B-9B41-4DBAAFE74F4B}" type="presParOf" srcId="{35AA49CB-7DFB-4136-8982-9BF61194B75B}" destId="{20CEF56D-F1FD-45B8-A194-C9E1A8DA222F}" srcOrd="0" destOrd="0" presId="urn:microsoft.com/office/officeart/2005/8/layout/hierarchy2"/>
    <dgm:cxn modelId="{A8A47B23-B852-440B-B73D-6D451E36F36E}" type="presParOf" srcId="{35AA49CB-7DFB-4136-8982-9BF61194B75B}" destId="{D79298DC-3BE3-4DB8-B6F9-EFB6A1A26B1C}" srcOrd="1" destOrd="0" presId="urn:microsoft.com/office/officeart/2005/8/layout/hierarchy2"/>
    <dgm:cxn modelId="{CA891246-FCBE-41E5-B581-FD9E7415A903}" type="presParOf" srcId="{2C01EB74-A747-4354-9811-D79F0EC087D7}" destId="{60E31E21-7C6C-4F4D-B19F-E72EB4B267B7}" srcOrd="2" destOrd="0" presId="urn:microsoft.com/office/officeart/2005/8/layout/hierarchy2"/>
    <dgm:cxn modelId="{C85BD583-0527-4EDB-B643-8B5590FDD536}" type="presParOf" srcId="{60E31E21-7C6C-4F4D-B19F-E72EB4B267B7}" destId="{C97B1D31-AEA3-49C6-BB0A-5A53D66AB280}" srcOrd="0" destOrd="0" presId="urn:microsoft.com/office/officeart/2005/8/layout/hierarchy2"/>
    <dgm:cxn modelId="{1D107BAD-F862-4DCE-9907-FA0242D0467B}" type="presParOf" srcId="{2C01EB74-A747-4354-9811-D79F0EC087D7}" destId="{5875DB33-30BE-40BF-80E0-5AAC30704A6F}" srcOrd="3" destOrd="0" presId="urn:microsoft.com/office/officeart/2005/8/layout/hierarchy2"/>
    <dgm:cxn modelId="{0E751D6E-90C8-4DB3-8F80-EC696A0CF85A}" type="presParOf" srcId="{5875DB33-30BE-40BF-80E0-5AAC30704A6F}" destId="{CFB6D4BD-B074-441D-B5E5-B50A306B39B2}" srcOrd="0" destOrd="0" presId="urn:microsoft.com/office/officeart/2005/8/layout/hierarchy2"/>
    <dgm:cxn modelId="{B64E74EF-DC13-4FD6-83F0-5F135C1B83AF}" type="presParOf" srcId="{5875DB33-30BE-40BF-80E0-5AAC30704A6F}" destId="{B6B37646-1B70-4F6C-9906-A7968E2986C5}" srcOrd="1" destOrd="0" presId="urn:microsoft.com/office/officeart/2005/8/layout/hierarchy2"/>
    <dgm:cxn modelId="{3BE4C113-C26F-4E63-BF12-709D77700ACD}" type="presParOf" srcId="{B6B37646-1B70-4F6C-9906-A7968E2986C5}" destId="{98A0E37C-6031-4E24-AB85-2A1249FBE66C}" srcOrd="0" destOrd="0" presId="urn:microsoft.com/office/officeart/2005/8/layout/hierarchy2"/>
    <dgm:cxn modelId="{1814842D-B3C6-4DC1-9C71-71DBC25076E0}" type="presParOf" srcId="{98A0E37C-6031-4E24-AB85-2A1249FBE66C}" destId="{2345EDA8-79AD-42EB-86AA-42F81DCB6FFD}" srcOrd="0" destOrd="0" presId="urn:microsoft.com/office/officeart/2005/8/layout/hierarchy2"/>
    <dgm:cxn modelId="{55DF5018-CDB9-4759-BC44-23130D66AD70}" type="presParOf" srcId="{B6B37646-1B70-4F6C-9906-A7968E2986C5}" destId="{26D9A634-DED6-4738-AC0E-7F781916575E}" srcOrd="1" destOrd="0" presId="urn:microsoft.com/office/officeart/2005/8/layout/hierarchy2"/>
    <dgm:cxn modelId="{9EB726F3-1276-4E6D-815E-9AA994EB8D03}" type="presParOf" srcId="{26D9A634-DED6-4738-AC0E-7F781916575E}" destId="{419843B5-3C71-409E-9864-5B9DE3338658}" srcOrd="0" destOrd="0" presId="urn:microsoft.com/office/officeart/2005/8/layout/hierarchy2"/>
    <dgm:cxn modelId="{E413FF75-8ADF-465C-85B5-C538B20BB5E5}" type="presParOf" srcId="{26D9A634-DED6-4738-AC0E-7F781916575E}" destId="{A5375E66-D6B4-4112-9C9C-E1EED602BEF2}" srcOrd="1" destOrd="0" presId="urn:microsoft.com/office/officeart/2005/8/layout/hierarchy2"/>
    <dgm:cxn modelId="{68440AF6-86AC-4C42-9354-C40B1B3E4177}" type="presParOf" srcId="{B6B37646-1B70-4F6C-9906-A7968E2986C5}" destId="{41AEC643-04D4-4A18-8F82-8BA1D43A1C2C}" srcOrd="2" destOrd="0" presId="urn:microsoft.com/office/officeart/2005/8/layout/hierarchy2"/>
    <dgm:cxn modelId="{99121E94-4B2B-451B-BEA8-89F6069A69EE}" type="presParOf" srcId="{41AEC643-04D4-4A18-8F82-8BA1D43A1C2C}" destId="{A1186809-EED1-417D-9839-AC97BDD4CF23}" srcOrd="0" destOrd="0" presId="urn:microsoft.com/office/officeart/2005/8/layout/hierarchy2"/>
    <dgm:cxn modelId="{7AD79938-A338-4818-BFAD-3C8896D4B998}" type="presParOf" srcId="{B6B37646-1B70-4F6C-9906-A7968E2986C5}" destId="{FCE3246E-DB69-4248-B345-178B75FCCB79}" srcOrd="3" destOrd="0" presId="urn:microsoft.com/office/officeart/2005/8/layout/hierarchy2"/>
    <dgm:cxn modelId="{239FC768-BD6B-4EB1-940F-AF4C86572B6C}" type="presParOf" srcId="{FCE3246E-DB69-4248-B345-178B75FCCB79}" destId="{0E53C235-A383-4297-8C94-0102132E5FB7}" srcOrd="0" destOrd="0" presId="urn:microsoft.com/office/officeart/2005/8/layout/hierarchy2"/>
    <dgm:cxn modelId="{89286167-0654-4C89-AF27-E5C965209909}" type="presParOf" srcId="{FCE3246E-DB69-4248-B345-178B75FCCB79}" destId="{19C30A73-8A29-4C4D-9198-952762434C96}" srcOrd="1" destOrd="0" presId="urn:microsoft.com/office/officeart/2005/8/layout/hierarchy2"/>
    <dgm:cxn modelId="{8869E208-D85E-443C-8E13-5371B3444192}" type="presParOf" srcId="{B6B37646-1B70-4F6C-9906-A7968E2986C5}" destId="{9F55D5DD-D38E-43E0-82C0-D2A036E62801}" srcOrd="4" destOrd="0" presId="urn:microsoft.com/office/officeart/2005/8/layout/hierarchy2"/>
    <dgm:cxn modelId="{6A235D25-72C8-433A-8A49-012E3781ACCF}" type="presParOf" srcId="{9F55D5DD-D38E-43E0-82C0-D2A036E62801}" destId="{657FE21C-4E36-47B5-8BA3-461F116E014F}" srcOrd="0" destOrd="0" presId="urn:microsoft.com/office/officeart/2005/8/layout/hierarchy2"/>
    <dgm:cxn modelId="{AF45DF91-5F19-4805-8B2C-36DDA0F6536E}" type="presParOf" srcId="{B6B37646-1B70-4F6C-9906-A7968E2986C5}" destId="{05612883-B599-450F-885F-6B934A260AF0}" srcOrd="5" destOrd="0" presId="urn:microsoft.com/office/officeart/2005/8/layout/hierarchy2"/>
    <dgm:cxn modelId="{5206BCA6-7907-4EC5-B993-96E52AF3E515}" type="presParOf" srcId="{05612883-B599-450F-885F-6B934A260AF0}" destId="{4B1BFC46-C02E-4BE3-9922-E9398A321155}" srcOrd="0" destOrd="0" presId="urn:microsoft.com/office/officeart/2005/8/layout/hierarchy2"/>
    <dgm:cxn modelId="{9386C3C1-1884-4751-A804-546439965BA7}" type="presParOf" srcId="{05612883-B599-450F-885F-6B934A260AF0}" destId="{01D0CFCA-F785-46FD-90E0-5082F7F4557A}" srcOrd="1" destOrd="0" presId="urn:microsoft.com/office/officeart/2005/8/layout/hierarchy2"/>
    <dgm:cxn modelId="{3E488EE3-F7DE-479E-AA1A-26818AC6839D}" type="presParOf" srcId="{2C01EB74-A747-4354-9811-D79F0EC087D7}" destId="{21F82C17-AAB0-4D0E-A244-3F87AA6E0CF6}" srcOrd="4" destOrd="0" presId="urn:microsoft.com/office/officeart/2005/8/layout/hierarchy2"/>
    <dgm:cxn modelId="{BD13B3EF-FC95-498C-B127-0C9C2F7B6351}" type="presParOf" srcId="{21F82C17-AAB0-4D0E-A244-3F87AA6E0CF6}" destId="{97814753-5041-441D-BEEC-FBA7AF779C91}" srcOrd="0" destOrd="0" presId="urn:microsoft.com/office/officeart/2005/8/layout/hierarchy2"/>
    <dgm:cxn modelId="{D12C8C46-5C0F-4728-8FB9-76178C1378A0}" type="presParOf" srcId="{2C01EB74-A747-4354-9811-D79F0EC087D7}" destId="{CDA6C04A-A895-40D8-8D80-071E5904B4E6}" srcOrd="5" destOrd="0" presId="urn:microsoft.com/office/officeart/2005/8/layout/hierarchy2"/>
    <dgm:cxn modelId="{CA7F2F12-F591-4933-A36F-5DB20532DE1F}" type="presParOf" srcId="{CDA6C04A-A895-40D8-8D80-071E5904B4E6}" destId="{6780A101-E524-41B0-A512-CA5E9472D697}" srcOrd="0" destOrd="0" presId="urn:microsoft.com/office/officeart/2005/8/layout/hierarchy2"/>
    <dgm:cxn modelId="{F69C9D5B-AB67-40A6-B514-A5CD0ACFF0A6}" type="presParOf" srcId="{CDA6C04A-A895-40D8-8D80-071E5904B4E6}" destId="{2417B51B-B807-40B5-9946-88B00C71CE39}" srcOrd="1" destOrd="0" presId="urn:microsoft.com/office/officeart/2005/8/layout/hierarchy2"/>
    <dgm:cxn modelId="{8C46ADA3-9A37-4138-95C2-CF8D953C8F1C}" type="presParOf" srcId="{2417B51B-B807-40B5-9946-88B00C71CE39}" destId="{CCC04C68-BBA0-4114-AFE0-5EE970888877}" srcOrd="0" destOrd="0" presId="urn:microsoft.com/office/officeart/2005/8/layout/hierarchy2"/>
    <dgm:cxn modelId="{F855DB73-2161-45A2-B0BF-47B71719BCB0}" type="presParOf" srcId="{CCC04C68-BBA0-4114-AFE0-5EE970888877}" destId="{C562ACBF-CEB6-4C4A-A91D-59417B11ABE1}" srcOrd="0" destOrd="0" presId="urn:microsoft.com/office/officeart/2005/8/layout/hierarchy2"/>
    <dgm:cxn modelId="{8337FF5D-F9C4-4843-AF19-DFB89EA6F0C5}" type="presParOf" srcId="{2417B51B-B807-40B5-9946-88B00C71CE39}" destId="{56D4C7B3-19D7-4DFD-9BD1-E4C38B287E73}" srcOrd="1" destOrd="0" presId="urn:microsoft.com/office/officeart/2005/8/layout/hierarchy2"/>
    <dgm:cxn modelId="{9105AE69-631A-41FA-A197-68B21D3EFBB6}" type="presParOf" srcId="{56D4C7B3-19D7-4DFD-9BD1-E4C38B287E73}" destId="{CE493346-2FAF-403E-BCF1-69F171C9A386}" srcOrd="0" destOrd="0" presId="urn:microsoft.com/office/officeart/2005/8/layout/hierarchy2"/>
    <dgm:cxn modelId="{6336F35C-08E5-4180-B534-67A3F3F78DDC}" type="presParOf" srcId="{56D4C7B3-19D7-4DFD-9BD1-E4C38B287E73}" destId="{B6BD71BE-DA05-4194-B274-C05FA49E3500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/>
      <dgm:spPr>
        <a:solidFill>
          <a:srgbClr val="00B050"/>
        </a:solidFill>
      </dgm:spPr>
      <dgm:t>
        <a:bodyPr/>
        <a:lstStyle/>
        <a:p>
          <a:r>
            <a:rPr lang="es-CL" dirty="0"/>
            <a:t>Cultivos Anuales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/>
        </a:p>
      </dgm:t>
    </dgm:pt>
    <dgm:pt modelId="{10059611-B67C-41A0-AAE3-311769A768A9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permanentes (fruticultura)</a:t>
          </a:r>
        </a:p>
      </dgm:t>
    </dgm:pt>
    <dgm:pt modelId="{DF2D04A3-1A51-4403-9363-425E7566F573}" type="parTrans" cxnId="{A43B067D-B388-4252-9CAC-D3CC4992B73A}">
      <dgm:prSet/>
      <dgm:spPr/>
      <dgm:t>
        <a:bodyPr/>
        <a:lstStyle/>
        <a:p>
          <a:endParaRPr lang="es-CL"/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/>
        </a:p>
      </dgm:t>
    </dgm:pt>
    <dgm:pt modelId="{B6C19977-2F0C-4C63-9FAD-E6A178BF9946}">
      <dgm:prSet phldrT="[Texto]"/>
      <dgm:spPr/>
      <dgm:t>
        <a:bodyPr/>
        <a:lstStyle/>
        <a:p>
          <a:r>
            <a:rPr lang="es-CL" dirty="0"/>
            <a:t>Productivas</a:t>
          </a:r>
        </a:p>
      </dgm:t>
    </dgm:pt>
    <dgm:pt modelId="{F50DCAAF-DCE8-4A29-A270-112EDE6C96D4}" type="parTrans" cxnId="{CC850C1F-2328-4209-B490-FE655C980726}">
      <dgm:prSet/>
      <dgm:spPr/>
      <dgm:t>
        <a:bodyPr/>
        <a:lstStyle/>
        <a:p>
          <a:endParaRPr lang="es-CL"/>
        </a:p>
      </dgm:t>
    </dgm:pt>
    <dgm:pt modelId="{E372ED96-BE4F-4545-8F70-9B19D2D6CE75}" type="sibTrans" cxnId="{CC850C1F-2328-4209-B490-FE655C980726}">
      <dgm:prSet/>
      <dgm:spPr/>
      <dgm:t>
        <a:bodyPr/>
        <a:lstStyle/>
        <a:p>
          <a:endParaRPr lang="es-CL"/>
        </a:p>
      </dgm:t>
    </dgm:pt>
    <dgm:pt modelId="{C48A703F-53F6-436B-920D-81CD7B85585E}">
      <dgm:prSet phldrT="[Texto]"/>
      <dgm:spPr/>
      <dgm:t>
        <a:bodyPr/>
        <a:lstStyle/>
        <a:p>
          <a:r>
            <a:rPr lang="es-CL" dirty="0"/>
            <a:t>Económicas</a:t>
          </a:r>
        </a:p>
      </dgm:t>
    </dgm:pt>
    <dgm:pt modelId="{F0ADAFC0-61DF-4C6B-8DE0-73039386E534}" type="parTrans" cxnId="{35CC0B0B-B41D-4960-A522-1CBACEB6E7C7}">
      <dgm:prSet/>
      <dgm:spPr/>
      <dgm:t>
        <a:bodyPr/>
        <a:lstStyle/>
        <a:p>
          <a:endParaRPr lang="es-CL"/>
        </a:p>
      </dgm:t>
    </dgm:pt>
    <dgm:pt modelId="{6B690204-5FED-4FB5-892D-C8F4A2174731}" type="sibTrans" cxnId="{35CC0B0B-B41D-4960-A522-1CBACEB6E7C7}">
      <dgm:prSet/>
      <dgm:spPr/>
      <dgm:t>
        <a:bodyPr/>
        <a:lstStyle/>
        <a:p>
          <a:endParaRPr lang="es-CL"/>
        </a:p>
      </dgm:t>
    </dgm:pt>
    <dgm:pt modelId="{323FF724-3E4E-4EFB-97E4-051A2AF7305F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anuales (cereales, legumbres, tubérculos, industriales y hortalizas)</a:t>
          </a:r>
        </a:p>
      </dgm:t>
    </dgm:pt>
    <dgm:pt modelId="{D0AF70FB-0155-49F2-B069-EE24A264D8E3}" type="parTrans" cxnId="{BDB16322-DBB4-431B-8B6D-1DE630A0DB00}">
      <dgm:prSet/>
      <dgm:spPr/>
      <dgm:t>
        <a:bodyPr/>
        <a:lstStyle/>
        <a:p>
          <a:endParaRPr lang="es-CL"/>
        </a:p>
      </dgm:t>
    </dgm:pt>
    <dgm:pt modelId="{9B51A719-E6C7-45E6-94B0-E30FDDF82D45}" type="sibTrans" cxnId="{BDB16322-DBB4-431B-8B6D-1DE630A0DB00}">
      <dgm:prSet/>
      <dgm:spPr/>
      <dgm:t>
        <a:bodyPr/>
        <a:lstStyle/>
        <a:p>
          <a:endParaRPr lang="es-CL"/>
        </a:p>
      </dgm:t>
    </dgm:pt>
    <dgm:pt modelId="{6E246BED-6921-4D67-BA54-56C72260E8D5}">
      <dgm:prSet/>
      <dgm:spPr/>
      <dgm:t>
        <a:bodyPr/>
        <a:lstStyle/>
        <a:p>
          <a:r>
            <a:rPr lang="es-CL" dirty="0"/>
            <a:t>Sociales</a:t>
          </a:r>
        </a:p>
      </dgm:t>
    </dgm:pt>
    <dgm:pt modelId="{F9165C73-2DE8-4BA4-A567-61F0DDCB9C5C}" type="parTrans" cxnId="{43166176-9E07-4823-9E08-67C5F3BE5213}">
      <dgm:prSet/>
      <dgm:spPr/>
      <dgm:t>
        <a:bodyPr/>
        <a:lstStyle/>
        <a:p>
          <a:endParaRPr lang="es-CL"/>
        </a:p>
      </dgm:t>
    </dgm:pt>
    <dgm:pt modelId="{76BB2408-6AED-4E14-8B7C-22D55C674254}" type="sibTrans" cxnId="{43166176-9E07-4823-9E08-67C5F3BE5213}">
      <dgm:prSet/>
      <dgm:spPr/>
      <dgm:t>
        <a:bodyPr/>
        <a:lstStyle/>
        <a:p>
          <a:endParaRPr lang="es-CL"/>
        </a:p>
      </dgm:t>
    </dgm:pt>
    <dgm:pt modelId="{1D4FADA1-319E-4CD0-92BA-A352201EBD59}">
      <dgm:prSet phldrT="[Texto]"/>
      <dgm:spPr/>
      <dgm:t>
        <a:bodyPr/>
        <a:lstStyle/>
        <a:p>
          <a:r>
            <a:rPr lang="es-CL" dirty="0"/>
            <a:t>Sociales </a:t>
          </a:r>
        </a:p>
      </dgm:t>
    </dgm:pt>
    <dgm:pt modelId="{8D0EE966-1143-481F-B050-1A1F7DB3F767}" type="sibTrans" cxnId="{4FDE54CC-FEF7-4F83-A50D-38851BDBEF57}">
      <dgm:prSet/>
      <dgm:spPr/>
      <dgm:t>
        <a:bodyPr/>
        <a:lstStyle/>
        <a:p>
          <a:endParaRPr lang="es-CL"/>
        </a:p>
      </dgm:t>
    </dgm:pt>
    <dgm:pt modelId="{101F31C4-21F4-4B28-ACA9-DDD924A842C5}" type="parTrans" cxnId="{4FDE54CC-FEF7-4F83-A50D-38851BDBEF57}">
      <dgm:prSet/>
      <dgm:spPr/>
      <dgm:t>
        <a:bodyPr/>
        <a:lstStyle/>
        <a:p>
          <a:endParaRPr lang="es-CL"/>
        </a:p>
      </dgm:t>
    </dgm:pt>
    <dgm:pt modelId="{F433CB9E-169C-46E2-9464-181B31080A70}">
      <dgm:prSet/>
      <dgm:spPr/>
      <dgm:t>
        <a:bodyPr/>
        <a:lstStyle/>
        <a:p>
          <a:r>
            <a:rPr lang="es-CL" dirty="0"/>
            <a:t>Económicas </a:t>
          </a:r>
        </a:p>
      </dgm:t>
    </dgm:pt>
    <dgm:pt modelId="{797EE6CA-0125-4779-BE06-2B87CA149A9E}" type="parTrans" cxnId="{A759ED48-B902-40CD-9027-53E73C47215D}">
      <dgm:prSet/>
      <dgm:spPr/>
      <dgm:t>
        <a:bodyPr/>
        <a:lstStyle/>
        <a:p>
          <a:endParaRPr lang="es-CL"/>
        </a:p>
      </dgm:t>
    </dgm:pt>
    <dgm:pt modelId="{EE148D0D-E2EB-499E-B5B1-515363D4713B}" type="sibTrans" cxnId="{A759ED48-B902-40CD-9027-53E73C47215D}">
      <dgm:prSet/>
      <dgm:spPr/>
      <dgm:t>
        <a:bodyPr/>
        <a:lstStyle/>
        <a:p>
          <a:endParaRPr lang="es-CL"/>
        </a:p>
      </dgm:t>
    </dgm:pt>
    <dgm:pt modelId="{E2F308AE-191B-488C-9377-E9F6C871447F}">
      <dgm:prSet/>
      <dgm:spPr/>
      <dgm:t>
        <a:bodyPr/>
        <a:lstStyle/>
        <a:p>
          <a:r>
            <a:rPr lang="es-CL" dirty="0"/>
            <a:t>Productivas</a:t>
          </a:r>
        </a:p>
      </dgm:t>
    </dgm:pt>
    <dgm:pt modelId="{3E4AEA75-24B9-458E-B63D-562BC1610B3B}" type="parTrans" cxnId="{138935B8-48F6-40CC-ACA9-20CBAC5C21A9}">
      <dgm:prSet/>
      <dgm:spPr/>
      <dgm:t>
        <a:bodyPr/>
        <a:lstStyle/>
        <a:p>
          <a:endParaRPr lang="es-CL"/>
        </a:p>
      </dgm:t>
    </dgm:pt>
    <dgm:pt modelId="{A53613D4-8122-473C-AC9D-FF83CBFB3530}" type="sibTrans" cxnId="{138935B8-48F6-40CC-ACA9-20CBAC5C21A9}">
      <dgm:prSet/>
      <dgm:spPr/>
      <dgm:t>
        <a:bodyPr/>
        <a:lstStyle/>
        <a:p>
          <a:endParaRPr lang="es-CL"/>
        </a:p>
      </dgm:t>
    </dgm:pt>
    <dgm:pt modelId="{A70E2AF0-4BA0-4A27-A85F-BA7DE0492F21}">
      <dgm:prSet/>
      <dgm:spPr>
        <a:solidFill>
          <a:srgbClr val="FF6699"/>
        </a:solidFill>
      </dgm:spPr>
      <dgm:t>
        <a:bodyPr/>
        <a:lstStyle/>
        <a:p>
          <a:r>
            <a:rPr lang="es-CL" dirty="0"/>
            <a:t>Estadísticas especiales</a:t>
          </a:r>
        </a:p>
      </dgm:t>
    </dgm:pt>
    <dgm:pt modelId="{28F9F35F-F555-4283-833D-87E6E5EEB531}" type="parTrans" cxnId="{65B03DEE-2716-4DED-8C7D-9BD149081BF3}">
      <dgm:prSet/>
      <dgm:spPr/>
      <dgm:t>
        <a:bodyPr/>
        <a:lstStyle/>
        <a:p>
          <a:endParaRPr lang="es-CL"/>
        </a:p>
      </dgm:t>
    </dgm:pt>
    <dgm:pt modelId="{319EB5C1-0C6E-41B1-BDA5-7539D8C3A43C}" type="sibTrans" cxnId="{65B03DEE-2716-4DED-8C7D-9BD149081BF3}">
      <dgm:prSet/>
      <dgm:spPr/>
      <dgm:t>
        <a:bodyPr/>
        <a:lstStyle/>
        <a:p>
          <a:endParaRPr lang="es-CL"/>
        </a:p>
      </dgm:t>
    </dgm:pt>
    <dgm:pt modelId="{B20F8F1F-B5D1-49D6-B831-1499DF4360A7}">
      <dgm:prSet/>
      <dgm:spPr/>
      <dgm:t>
        <a:bodyPr/>
        <a:lstStyle/>
        <a:p>
          <a:r>
            <a:rPr lang="es-CL" dirty="0"/>
            <a:t>Cruce de variables</a:t>
          </a:r>
        </a:p>
      </dgm:t>
    </dgm:pt>
    <dgm:pt modelId="{9BB9B6C3-CDFC-4EB3-9440-25133C824564}" type="parTrans" cxnId="{A3CA1816-3D14-46F6-A8B4-D8510C9BAB1D}">
      <dgm:prSet/>
      <dgm:spPr/>
      <dgm:t>
        <a:bodyPr/>
        <a:lstStyle/>
        <a:p>
          <a:endParaRPr lang="es-CL"/>
        </a:p>
      </dgm:t>
    </dgm:pt>
    <dgm:pt modelId="{05352F81-C5B5-4CCD-809C-55974321A445}" type="sibTrans" cxnId="{A3CA1816-3D14-46F6-A8B4-D8510C9BAB1D}">
      <dgm:prSet/>
      <dgm:spPr/>
      <dgm:t>
        <a:bodyPr/>
        <a:lstStyle/>
        <a:p>
          <a:endParaRPr lang="es-CL"/>
        </a:p>
      </dgm:t>
    </dgm:pt>
    <dgm:pt modelId="{5756DA0F-E2F4-4647-906C-5677A7F6AF24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F8C419-FC19-47F2-97AB-C85244DC7D22}" type="pres">
      <dgm:prSet presAssocID="{9559FC3F-CB95-4AE5-92F2-8B237BFB0A46}" presName="root1" presStyleCnt="0"/>
      <dgm:spPr/>
    </dgm:pt>
    <dgm:pt modelId="{2A7AF879-1B27-4161-B037-DEDFD9409DFE}" type="pres">
      <dgm:prSet presAssocID="{9559FC3F-CB95-4AE5-92F2-8B237BFB0A46}" presName="LevelOneTextNode" presStyleLbl="node0" presStyleIdx="0" presStyleCnt="1">
        <dgm:presLayoutVars>
          <dgm:chPref val="3"/>
        </dgm:presLayoutVars>
      </dgm:prSet>
      <dgm:spPr/>
    </dgm:pt>
    <dgm:pt modelId="{2C01EB74-A747-4354-9811-D79F0EC087D7}" type="pres">
      <dgm:prSet presAssocID="{9559FC3F-CB95-4AE5-92F2-8B237BFB0A46}" presName="level2hierChild" presStyleCnt="0"/>
      <dgm:spPr/>
    </dgm:pt>
    <dgm:pt modelId="{68568948-696E-46D6-A7E0-0EADC877C5CE}" type="pres">
      <dgm:prSet presAssocID="{DF2D04A3-1A51-4403-9363-425E7566F573}" presName="conn2-1" presStyleLbl="parChTrans1D2" presStyleIdx="0" presStyleCnt="3"/>
      <dgm:spPr/>
    </dgm:pt>
    <dgm:pt modelId="{141C52E9-D331-472D-B49A-E44702F20190}" type="pres">
      <dgm:prSet presAssocID="{DF2D04A3-1A51-4403-9363-425E7566F573}" presName="connTx" presStyleLbl="parChTrans1D2" presStyleIdx="0" presStyleCnt="3"/>
      <dgm:spPr/>
    </dgm:pt>
    <dgm:pt modelId="{B0A0FFBD-7359-4521-9030-AEC6133F6098}" type="pres">
      <dgm:prSet presAssocID="{10059611-B67C-41A0-AAE3-311769A768A9}" presName="root2" presStyleCnt="0"/>
      <dgm:spPr/>
    </dgm:pt>
    <dgm:pt modelId="{A7C4102C-B02E-4BC4-8E0C-139C145B6471}" type="pres">
      <dgm:prSet presAssocID="{10059611-B67C-41A0-AAE3-311769A768A9}" presName="LevelTwoTextNode" presStyleLbl="node2" presStyleIdx="0" presStyleCnt="3" custLinFactNeighborX="10578" custLinFactNeighborY="11527">
        <dgm:presLayoutVars>
          <dgm:chPref val="3"/>
        </dgm:presLayoutVars>
      </dgm:prSet>
      <dgm:spPr/>
    </dgm:pt>
    <dgm:pt modelId="{9A8735DD-AC79-4C57-85CA-819F3CBA1276}" type="pres">
      <dgm:prSet presAssocID="{10059611-B67C-41A0-AAE3-311769A768A9}" presName="level3hierChild" presStyleCnt="0"/>
      <dgm:spPr/>
    </dgm:pt>
    <dgm:pt modelId="{85759BA3-5067-4900-9964-F72C7D6BE9EE}" type="pres">
      <dgm:prSet presAssocID="{F50DCAAF-DCE8-4A29-A270-112EDE6C96D4}" presName="conn2-1" presStyleLbl="parChTrans1D3" presStyleIdx="0" presStyleCnt="7"/>
      <dgm:spPr/>
    </dgm:pt>
    <dgm:pt modelId="{2FD1519C-BFEC-479B-8E0A-5781926362B4}" type="pres">
      <dgm:prSet presAssocID="{F50DCAAF-DCE8-4A29-A270-112EDE6C96D4}" presName="connTx" presStyleLbl="parChTrans1D3" presStyleIdx="0" presStyleCnt="7"/>
      <dgm:spPr/>
    </dgm:pt>
    <dgm:pt modelId="{2370AED4-BDFD-40A8-ACB7-36311B7ACF38}" type="pres">
      <dgm:prSet presAssocID="{B6C19977-2F0C-4C63-9FAD-E6A178BF9946}" presName="root2" presStyleCnt="0"/>
      <dgm:spPr/>
    </dgm:pt>
    <dgm:pt modelId="{9BD1E42F-892D-4D53-93C5-C44E090D355B}" type="pres">
      <dgm:prSet presAssocID="{B6C19977-2F0C-4C63-9FAD-E6A178BF9946}" presName="LevelTwoTextNode" presStyleLbl="node3" presStyleIdx="0" presStyleCnt="7">
        <dgm:presLayoutVars>
          <dgm:chPref val="3"/>
        </dgm:presLayoutVars>
      </dgm:prSet>
      <dgm:spPr/>
    </dgm:pt>
    <dgm:pt modelId="{80B72693-E0EC-4D27-9C89-859BA9BC6A6C}" type="pres">
      <dgm:prSet presAssocID="{B6C19977-2F0C-4C63-9FAD-E6A178BF9946}" presName="level3hierChild" presStyleCnt="0"/>
      <dgm:spPr/>
    </dgm:pt>
    <dgm:pt modelId="{B987755C-703E-49B7-9E51-F7EC01CF67A4}" type="pres">
      <dgm:prSet presAssocID="{F0ADAFC0-61DF-4C6B-8DE0-73039386E534}" presName="conn2-1" presStyleLbl="parChTrans1D3" presStyleIdx="1" presStyleCnt="7"/>
      <dgm:spPr/>
    </dgm:pt>
    <dgm:pt modelId="{C292F9DF-D60F-417E-88C8-4FCFB3034CF9}" type="pres">
      <dgm:prSet presAssocID="{F0ADAFC0-61DF-4C6B-8DE0-73039386E534}" presName="connTx" presStyleLbl="parChTrans1D3" presStyleIdx="1" presStyleCnt="7"/>
      <dgm:spPr/>
    </dgm:pt>
    <dgm:pt modelId="{E148B6B5-8CF5-4DBF-A55B-E8EBB2FF66E8}" type="pres">
      <dgm:prSet presAssocID="{C48A703F-53F6-436B-920D-81CD7B85585E}" presName="root2" presStyleCnt="0"/>
      <dgm:spPr/>
    </dgm:pt>
    <dgm:pt modelId="{1F99BFCB-0251-4B40-9EAF-82862CB0AB50}" type="pres">
      <dgm:prSet presAssocID="{C48A703F-53F6-436B-920D-81CD7B85585E}" presName="LevelTwoTextNode" presStyleLbl="node3" presStyleIdx="1" presStyleCnt="7" custScaleX="100198" custLinFactNeighborX="114" custLinFactNeighborY="2851">
        <dgm:presLayoutVars>
          <dgm:chPref val="3"/>
        </dgm:presLayoutVars>
      </dgm:prSet>
      <dgm:spPr/>
    </dgm:pt>
    <dgm:pt modelId="{C361DCD2-BD2F-4F90-9504-98ACEDA96F4C}" type="pres">
      <dgm:prSet presAssocID="{C48A703F-53F6-436B-920D-81CD7B85585E}" presName="level3hierChild" presStyleCnt="0"/>
      <dgm:spPr/>
    </dgm:pt>
    <dgm:pt modelId="{9D88CD33-27C0-4678-BA30-41A0C45F5968}" type="pres">
      <dgm:prSet presAssocID="{F9165C73-2DE8-4BA4-A567-61F0DDCB9C5C}" presName="conn2-1" presStyleLbl="parChTrans1D3" presStyleIdx="2" presStyleCnt="7"/>
      <dgm:spPr/>
    </dgm:pt>
    <dgm:pt modelId="{41D79076-7651-4001-A080-2ECB56111061}" type="pres">
      <dgm:prSet presAssocID="{F9165C73-2DE8-4BA4-A567-61F0DDCB9C5C}" presName="connTx" presStyleLbl="parChTrans1D3" presStyleIdx="2" presStyleCnt="7"/>
      <dgm:spPr/>
    </dgm:pt>
    <dgm:pt modelId="{35AA49CB-7DFB-4136-8982-9BF61194B75B}" type="pres">
      <dgm:prSet presAssocID="{6E246BED-6921-4D67-BA54-56C72260E8D5}" presName="root2" presStyleCnt="0"/>
      <dgm:spPr/>
    </dgm:pt>
    <dgm:pt modelId="{20CEF56D-F1FD-45B8-A194-C9E1A8DA222F}" type="pres">
      <dgm:prSet presAssocID="{6E246BED-6921-4D67-BA54-56C72260E8D5}" presName="LevelTwoTextNode" presStyleLbl="node3" presStyleIdx="2" presStyleCnt="7">
        <dgm:presLayoutVars>
          <dgm:chPref val="3"/>
        </dgm:presLayoutVars>
      </dgm:prSet>
      <dgm:spPr/>
    </dgm:pt>
    <dgm:pt modelId="{D79298DC-3BE3-4DB8-B6F9-EFB6A1A26B1C}" type="pres">
      <dgm:prSet presAssocID="{6E246BED-6921-4D67-BA54-56C72260E8D5}" presName="level3hierChild" presStyleCnt="0"/>
      <dgm:spPr/>
    </dgm:pt>
    <dgm:pt modelId="{60E31E21-7C6C-4F4D-B19F-E72EB4B267B7}" type="pres">
      <dgm:prSet presAssocID="{D0AF70FB-0155-49F2-B069-EE24A264D8E3}" presName="conn2-1" presStyleLbl="parChTrans1D2" presStyleIdx="1" presStyleCnt="3"/>
      <dgm:spPr/>
    </dgm:pt>
    <dgm:pt modelId="{C97B1D31-AEA3-49C6-BB0A-5A53D66AB280}" type="pres">
      <dgm:prSet presAssocID="{D0AF70FB-0155-49F2-B069-EE24A264D8E3}" presName="connTx" presStyleLbl="parChTrans1D2" presStyleIdx="1" presStyleCnt="3"/>
      <dgm:spPr/>
    </dgm:pt>
    <dgm:pt modelId="{5875DB33-30BE-40BF-80E0-5AAC30704A6F}" type="pres">
      <dgm:prSet presAssocID="{323FF724-3E4E-4EFB-97E4-051A2AF7305F}" presName="root2" presStyleCnt="0"/>
      <dgm:spPr/>
    </dgm:pt>
    <dgm:pt modelId="{CFB6D4BD-B074-441D-B5E5-B50A306B39B2}" type="pres">
      <dgm:prSet presAssocID="{323FF724-3E4E-4EFB-97E4-051A2AF7305F}" presName="LevelTwoTextNode" presStyleLbl="node2" presStyleIdx="1" presStyleCnt="3">
        <dgm:presLayoutVars>
          <dgm:chPref val="3"/>
        </dgm:presLayoutVars>
      </dgm:prSet>
      <dgm:spPr/>
    </dgm:pt>
    <dgm:pt modelId="{B6B37646-1B70-4F6C-9906-A7968E2986C5}" type="pres">
      <dgm:prSet presAssocID="{323FF724-3E4E-4EFB-97E4-051A2AF7305F}" presName="level3hierChild" presStyleCnt="0"/>
      <dgm:spPr/>
    </dgm:pt>
    <dgm:pt modelId="{98A0E37C-6031-4E24-AB85-2A1249FBE66C}" type="pres">
      <dgm:prSet presAssocID="{3E4AEA75-24B9-458E-B63D-562BC1610B3B}" presName="conn2-1" presStyleLbl="parChTrans1D3" presStyleIdx="3" presStyleCnt="7"/>
      <dgm:spPr/>
    </dgm:pt>
    <dgm:pt modelId="{2345EDA8-79AD-42EB-86AA-42F81DCB6FFD}" type="pres">
      <dgm:prSet presAssocID="{3E4AEA75-24B9-458E-B63D-562BC1610B3B}" presName="connTx" presStyleLbl="parChTrans1D3" presStyleIdx="3" presStyleCnt="7"/>
      <dgm:spPr/>
    </dgm:pt>
    <dgm:pt modelId="{26D9A634-DED6-4738-AC0E-7F781916575E}" type="pres">
      <dgm:prSet presAssocID="{E2F308AE-191B-488C-9377-E9F6C871447F}" presName="root2" presStyleCnt="0"/>
      <dgm:spPr/>
    </dgm:pt>
    <dgm:pt modelId="{419843B5-3C71-409E-9864-5B9DE3338658}" type="pres">
      <dgm:prSet presAssocID="{E2F308AE-191B-488C-9377-E9F6C871447F}" presName="LevelTwoTextNode" presStyleLbl="node3" presStyleIdx="3" presStyleCnt="7">
        <dgm:presLayoutVars>
          <dgm:chPref val="3"/>
        </dgm:presLayoutVars>
      </dgm:prSet>
      <dgm:spPr/>
    </dgm:pt>
    <dgm:pt modelId="{A5375E66-D6B4-4112-9C9C-E1EED602BEF2}" type="pres">
      <dgm:prSet presAssocID="{E2F308AE-191B-488C-9377-E9F6C871447F}" presName="level3hierChild" presStyleCnt="0"/>
      <dgm:spPr/>
    </dgm:pt>
    <dgm:pt modelId="{41AEC643-04D4-4A18-8F82-8BA1D43A1C2C}" type="pres">
      <dgm:prSet presAssocID="{797EE6CA-0125-4779-BE06-2B87CA149A9E}" presName="conn2-1" presStyleLbl="parChTrans1D3" presStyleIdx="4" presStyleCnt="7"/>
      <dgm:spPr/>
    </dgm:pt>
    <dgm:pt modelId="{A1186809-EED1-417D-9839-AC97BDD4CF23}" type="pres">
      <dgm:prSet presAssocID="{797EE6CA-0125-4779-BE06-2B87CA149A9E}" presName="connTx" presStyleLbl="parChTrans1D3" presStyleIdx="4" presStyleCnt="7"/>
      <dgm:spPr/>
    </dgm:pt>
    <dgm:pt modelId="{FCE3246E-DB69-4248-B345-178B75FCCB79}" type="pres">
      <dgm:prSet presAssocID="{F433CB9E-169C-46E2-9464-181B31080A70}" presName="root2" presStyleCnt="0"/>
      <dgm:spPr/>
    </dgm:pt>
    <dgm:pt modelId="{0E53C235-A383-4297-8C94-0102132E5FB7}" type="pres">
      <dgm:prSet presAssocID="{F433CB9E-169C-46E2-9464-181B31080A70}" presName="LevelTwoTextNode" presStyleLbl="node3" presStyleIdx="4" presStyleCnt="7">
        <dgm:presLayoutVars>
          <dgm:chPref val="3"/>
        </dgm:presLayoutVars>
      </dgm:prSet>
      <dgm:spPr/>
    </dgm:pt>
    <dgm:pt modelId="{19C30A73-8A29-4C4D-9198-952762434C96}" type="pres">
      <dgm:prSet presAssocID="{F433CB9E-169C-46E2-9464-181B31080A70}" presName="level3hierChild" presStyleCnt="0"/>
      <dgm:spPr/>
    </dgm:pt>
    <dgm:pt modelId="{9F55D5DD-D38E-43E0-82C0-D2A036E62801}" type="pres">
      <dgm:prSet presAssocID="{101F31C4-21F4-4B28-ACA9-DDD924A842C5}" presName="conn2-1" presStyleLbl="parChTrans1D3" presStyleIdx="5" presStyleCnt="7"/>
      <dgm:spPr/>
    </dgm:pt>
    <dgm:pt modelId="{657FE21C-4E36-47B5-8BA3-461F116E014F}" type="pres">
      <dgm:prSet presAssocID="{101F31C4-21F4-4B28-ACA9-DDD924A842C5}" presName="connTx" presStyleLbl="parChTrans1D3" presStyleIdx="5" presStyleCnt="7"/>
      <dgm:spPr/>
    </dgm:pt>
    <dgm:pt modelId="{05612883-B599-450F-885F-6B934A260AF0}" type="pres">
      <dgm:prSet presAssocID="{1D4FADA1-319E-4CD0-92BA-A352201EBD59}" presName="root2" presStyleCnt="0"/>
      <dgm:spPr/>
    </dgm:pt>
    <dgm:pt modelId="{4B1BFC46-C02E-4BE3-9922-E9398A321155}" type="pres">
      <dgm:prSet presAssocID="{1D4FADA1-319E-4CD0-92BA-A352201EBD59}" presName="LevelTwoTextNode" presStyleLbl="node3" presStyleIdx="5" presStyleCnt="7">
        <dgm:presLayoutVars>
          <dgm:chPref val="3"/>
        </dgm:presLayoutVars>
      </dgm:prSet>
      <dgm:spPr/>
    </dgm:pt>
    <dgm:pt modelId="{01D0CFCA-F785-46FD-90E0-5082F7F4557A}" type="pres">
      <dgm:prSet presAssocID="{1D4FADA1-319E-4CD0-92BA-A352201EBD59}" presName="level3hierChild" presStyleCnt="0"/>
      <dgm:spPr/>
    </dgm:pt>
    <dgm:pt modelId="{21F82C17-AAB0-4D0E-A244-3F87AA6E0CF6}" type="pres">
      <dgm:prSet presAssocID="{28F9F35F-F555-4283-833D-87E6E5EEB531}" presName="conn2-1" presStyleLbl="parChTrans1D2" presStyleIdx="2" presStyleCnt="3"/>
      <dgm:spPr/>
    </dgm:pt>
    <dgm:pt modelId="{97814753-5041-441D-BEEC-FBA7AF779C91}" type="pres">
      <dgm:prSet presAssocID="{28F9F35F-F555-4283-833D-87E6E5EEB531}" presName="connTx" presStyleLbl="parChTrans1D2" presStyleIdx="2" presStyleCnt="3"/>
      <dgm:spPr/>
    </dgm:pt>
    <dgm:pt modelId="{CDA6C04A-A895-40D8-8D80-071E5904B4E6}" type="pres">
      <dgm:prSet presAssocID="{A70E2AF0-4BA0-4A27-A85F-BA7DE0492F21}" presName="root2" presStyleCnt="0"/>
      <dgm:spPr/>
    </dgm:pt>
    <dgm:pt modelId="{6780A101-E524-41B0-A512-CA5E9472D697}" type="pres">
      <dgm:prSet presAssocID="{A70E2AF0-4BA0-4A27-A85F-BA7DE0492F21}" presName="LevelTwoTextNode" presStyleLbl="node2" presStyleIdx="2" presStyleCnt="3">
        <dgm:presLayoutVars>
          <dgm:chPref val="3"/>
        </dgm:presLayoutVars>
      </dgm:prSet>
      <dgm:spPr/>
    </dgm:pt>
    <dgm:pt modelId="{2417B51B-B807-40B5-9946-88B00C71CE39}" type="pres">
      <dgm:prSet presAssocID="{A70E2AF0-4BA0-4A27-A85F-BA7DE0492F21}" presName="level3hierChild" presStyleCnt="0"/>
      <dgm:spPr/>
    </dgm:pt>
    <dgm:pt modelId="{CCC04C68-BBA0-4114-AFE0-5EE970888877}" type="pres">
      <dgm:prSet presAssocID="{9BB9B6C3-CDFC-4EB3-9440-25133C824564}" presName="conn2-1" presStyleLbl="parChTrans1D3" presStyleIdx="6" presStyleCnt="7"/>
      <dgm:spPr/>
    </dgm:pt>
    <dgm:pt modelId="{C562ACBF-CEB6-4C4A-A91D-59417B11ABE1}" type="pres">
      <dgm:prSet presAssocID="{9BB9B6C3-CDFC-4EB3-9440-25133C824564}" presName="connTx" presStyleLbl="parChTrans1D3" presStyleIdx="6" presStyleCnt="7"/>
      <dgm:spPr/>
    </dgm:pt>
    <dgm:pt modelId="{56D4C7B3-19D7-4DFD-9BD1-E4C38B287E73}" type="pres">
      <dgm:prSet presAssocID="{B20F8F1F-B5D1-49D6-B831-1499DF4360A7}" presName="root2" presStyleCnt="0"/>
      <dgm:spPr/>
    </dgm:pt>
    <dgm:pt modelId="{CE493346-2FAF-403E-BCF1-69F171C9A386}" type="pres">
      <dgm:prSet presAssocID="{B20F8F1F-B5D1-49D6-B831-1499DF4360A7}" presName="LevelTwoTextNode" presStyleLbl="node3" presStyleIdx="6" presStyleCnt="7">
        <dgm:presLayoutVars>
          <dgm:chPref val="3"/>
        </dgm:presLayoutVars>
      </dgm:prSet>
      <dgm:spPr/>
    </dgm:pt>
    <dgm:pt modelId="{B6BD71BE-DA05-4194-B274-C05FA49E3500}" type="pres">
      <dgm:prSet presAssocID="{B20F8F1F-B5D1-49D6-B831-1499DF4360A7}" presName="level3hierChild" presStyleCnt="0"/>
      <dgm:spPr/>
    </dgm:pt>
  </dgm:ptLst>
  <dgm:cxnLst>
    <dgm:cxn modelId="{35CC0B0B-B41D-4960-A522-1CBACEB6E7C7}" srcId="{10059611-B67C-41A0-AAE3-311769A768A9}" destId="{C48A703F-53F6-436B-920D-81CD7B85585E}" srcOrd="1" destOrd="0" parTransId="{F0ADAFC0-61DF-4C6B-8DE0-73039386E534}" sibTransId="{6B690204-5FED-4FB5-892D-C8F4A2174731}"/>
    <dgm:cxn modelId="{0FD5DC0C-B169-4955-946B-2ABE115D6216}" type="presOf" srcId="{28F9F35F-F555-4283-833D-87E6E5EEB531}" destId="{21F82C17-AAB0-4D0E-A244-3F87AA6E0CF6}" srcOrd="0" destOrd="0" presId="urn:microsoft.com/office/officeart/2005/8/layout/hierarchy2"/>
    <dgm:cxn modelId="{3338110F-E254-47B7-8703-0460911BF7AE}" type="presOf" srcId="{6E246BED-6921-4D67-BA54-56C72260E8D5}" destId="{20CEF56D-F1FD-45B8-A194-C9E1A8DA222F}" srcOrd="0" destOrd="0" presId="urn:microsoft.com/office/officeart/2005/8/layout/hierarchy2"/>
    <dgm:cxn modelId="{A3CA1816-3D14-46F6-A8B4-D8510C9BAB1D}" srcId="{A70E2AF0-4BA0-4A27-A85F-BA7DE0492F21}" destId="{B20F8F1F-B5D1-49D6-B831-1499DF4360A7}" srcOrd="0" destOrd="0" parTransId="{9BB9B6C3-CDFC-4EB3-9440-25133C824564}" sibTransId="{05352F81-C5B5-4CCD-809C-55974321A445}"/>
    <dgm:cxn modelId="{90962516-C36E-426F-A203-483A0A74BBBD}" type="presOf" srcId="{F0ADAFC0-61DF-4C6B-8DE0-73039386E534}" destId="{C292F9DF-D60F-417E-88C8-4FCFB3034CF9}" srcOrd="1" destOrd="0" presId="urn:microsoft.com/office/officeart/2005/8/layout/hierarchy2"/>
    <dgm:cxn modelId="{F31B7E1C-24B5-4F09-A0E1-235C14B3A8DA}" type="presOf" srcId="{D0AF70FB-0155-49F2-B069-EE24A264D8E3}" destId="{60E31E21-7C6C-4F4D-B19F-E72EB4B267B7}" srcOrd="0" destOrd="0" presId="urn:microsoft.com/office/officeart/2005/8/layout/hierarchy2"/>
    <dgm:cxn modelId="{CC850C1F-2328-4209-B490-FE655C980726}" srcId="{10059611-B67C-41A0-AAE3-311769A768A9}" destId="{B6C19977-2F0C-4C63-9FAD-E6A178BF9946}" srcOrd="0" destOrd="0" parTransId="{F50DCAAF-DCE8-4A29-A270-112EDE6C96D4}" sibTransId="{E372ED96-BE4F-4545-8F70-9B19D2D6CE75}"/>
    <dgm:cxn modelId="{8E6F1F21-CDC0-4C0A-A93A-FD887B412F91}" type="presOf" srcId="{F9165C73-2DE8-4BA4-A567-61F0DDCB9C5C}" destId="{41D79076-7651-4001-A080-2ECB56111061}" srcOrd="1" destOrd="0" presId="urn:microsoft.com/office/officeart/2005/8/layout/hierarchy2"/>
    <dgm:cxn modelId="{BDB16322-DBB4-431B-8B6D-1DE630A0DB00}" srcId="{9559FC3F-CB95-4AE5-92F2-8B237BFB0A46}" destId="{323FF724-3E4E-4EFB-97E4-051A2AF7305F}" srcOrd="1" destOrd="0" parTransId="{D0AF70FB-0155-49F2-B069-EE24A264D8E3}" sibTransId="{9B51A719-E6C7-45E6-94B0-E30FDDF82D45}"/>
    <dgm:cxn modelId="{979F7E2C-663E-4745-A435-4DC314E1931A}" type="presOf" srcId="{DF2D04A3-1A51-4403-9363-425E7566F573}" destId="{68568948-696E-46D6-A7E0-0EADC877C5CE}" srcOrd="0" destOrd="0" presId="urn:microsoft.com/office/officeart/2005/8/layout/hierarchy2"/>
    <dgm:cxn modelId="{00766939-334C-4A5D-A34F-86F78421DBD3}" type="presOf" srcId="{F50DCAAF-DCE8-4A29-A270-112EDE6C96D4}" destId="{2FD1519C-BFEC-479B-8E0A-5781926362B4}" srcOrd="1" destOrd="0" presId="urn:microsoft.com/office/officeart/2005/8/layout/hierarchy2"/>
    <dgm:cxn modelId="{1333B439-60B5-4F20-8DC5-346CF8D9CC04}" type="presOf" srcId="{D0AF70FB-0155-49F2-B069-EE24A264D8E3}" destId="{C97B1D31-AEA3-49C6-BB0A-5A53D66AB280}" srcOrd="1" destOrd="0" presId="urn:microsoft.com/office/officeart/2005/8/layout/hierarchy2"/>
    <dgm:cxn modelId="{41CB6963-9671-409C-9F34-F9C094C7948B}" type="presOf" srcId="{F433CB9E-169C-46E2-9464-181B31080A70}" destId="{0E53C235-A383-4297-8C94-0102132E5FB7}" srcOrd="0" destOrd="0" presId="urn:microsoft.com/office/officeart/2005/8/layout/hierarchy2"/>
    <dgm:cxn modelId="{6A570264-22D3-4869-A7C9-89851F84215B}" type="presOf" srcId="{F50DCAAF-DCE8-4A29-A270-112EDE6C96D4}" destId="{85759BA3-5067-4900-9964-F72C7D6BE9EE}" srcOrd="0" destOrd="0" presId="urn:microsoft.com/office/officeart/2005/8/layout/hierarchy2"/>
    <dgm:cxn modelId="{ADF85847-8173-4A42-BD6A-FE736940F7ED}" type="presOf" srcId="{28F9F35F-F555-4283-833D-87E6E5EEB531}" destId="{97814753-5041-441D-BEEC-FBA7AF779C91}" srcOrd="1" destOrd="0" presId="urn:microsoft.com/office/officeart/2005/8/layout/hierarchy2"/>
    <dgm:cxn modelId="{A759ED48-B902-40CD-9027-53E73C47215D}" srcId="{323FF724-3E4E-4EFB-97E4-051A2AF7305F}" destId="{F433CB9E-169C-46E2-9464-181B31080A70}" srcOrd="1" destOrd="0" parTransId="{797EE6CA-0125-4779-BE06-2B87CA149A9E}" sibTransId="{EE148D0D-E2EB-499E-B5B1-515363D4713B}"/>
    <dgm:cxn modelId="{E3B5BB4B-7BC9-4492-A362-E6853BDA625C}" type="presOf" srcId="{B20F8F1F-B5D1-49D6-B831-1499DF4360A7}" destId="{CE493346-2FAF-403E-BCF1-69F171C9A386}" srcOrd="0" destOrd="0" presId="urn:microsoft.com/office/officeart/2005/8/layout/hierarchy2"/>
    <dgm:cxn modelId="{6D9E014E-4BC1-4480-AEC5-FFDCA31E8431}" type="presOf" srcId="{9559FC3F-CB95-4AE5-92F2-8B237BFB0A46}" destId="{2A7AF879-1B27-4161-B037-DEDFD9409DFE}" srcOrd="0" destOrd="0" presId="urn:microsoft.com/office/officeart/2005/8/layout/hierarchy2"/>
    <dgm:cxn modelId="{EAB59D71-5732-4318-8379-E540B228D667}" type="presOf" srcId="{797EE6CA-0125-4779-BE06-2B87CA149A9E}" destId="{A1186809-EED1-417D-9839-AC97BDD4CF23}" srcOrd="1" destOrd="0" presId="urn:microsoft.com/office/officeart/2005/8/layout/hierarchy2"/>
    <dgm:cxn modelId="{7EE7DC71-804B-4A04-BE96-670293E4762C}" type="presOf" srcId="{9BB9B6C3-CDFC-4EB3-9440-25133C824564}" destId="{CCC04C68-BBA0-4114-AFE0-5EE970888877}" srcOrd="0" destOrd="0" presId="urn:microsoft.com/office/officeart/2005/8/layout/hierarchy2"/>
    <dgm:cxn modelId="{61DA2F55-38C0-48E4-AABC-799A69D8D324}" type="presOf" srcId="{9BB9B6C3-CDFC-4EB3-9440-25133C824564}" destId="{C562ACBF-CEB6-4C4A-A91D-59417B11ABE1}" srcOrd="1" destOrd="0" presId="urn:microsoft.com/office/officeart/2005/8/layout/hierarchy2"/>
    <dgm:cxn modelId="{43166176-9E07-4823-9E08-67C5F3BE5213}" srcId="{10059611-B67C-41A0-AAE3-311769A768A9}" destId="{6E246BED-6921-4D67-BA54-56C72260E8D5}" srcOrd="2" destOrd="0" parTransId="{F9165C73-2DE8-4BA4-A567-61F0DDCB9C5C}" sibTransId="{76BB2408-6AED-4E14-8B7C-22D55C674254}"/>
    <dgm:cxn modelId="{63F76858-8581-48E2-80FB-42024AFCF643}" type="presOf" srcId="{F0ADAFC0-61DF-4C6B-8DE0-73039386E534}" destId="{B987755C-703E-49B7-9E51-F7EC01CF67A4}" srcOrd="0" destOrd="0" presId="urn:microsoft.com/office/officeart/2005/8/layout/hierarchy2"/>
    <dgm:cxn modelId="{3D3BF778-6984-4566-8903-07C8C78A59E1}" type="presOf" srcId="{3E4AEA75-24B9-458E-B63D-562BC1610B3B}" destId="{98A0E37C-6031-4E24-AB85-2A1249FBE66C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578BC781-B10C-4C9B-A78D-588E894E0E3E}" type="presOf" srcId="{15FED240-D3F7-42BB-B5BC-6D0C649BA1A6}" destId="{5756DA0F-E2F4-4647-906C-5677A7F6AF2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7EF72D9C-AD96-4046-B9AF-762B374BAEB9}" type="presOf" srcId="{101F31C4-21F4-4B28-ACA9-DDD924A842C5}" destId="{657FE21C-4E36-47B5-8BA3-461F116E014F}" srcOrd="1" destOrd="0" presId="urn:microsoft.com/office/officeart/2005/8/layout/hierarchy2"/>
    <dgm:cxn modelId="{7B4BBF9C-7F60-4FFA-BAE7-4DA4189A65E3}" type="presOf" srcId="{1D4FADA1-319E-4CD0-92BA-A352201EBD59}" destId="{4B1BFC46-C02E-4BE3-9922-E9398A321155}" srcOrd="0" destOrd="0" presId="urn:microsoft.com/office/officeart/2005/8/layout/hierarchy2"/>
    <dgm:cxn modelId="{D5876C9F-ED5A-4DF2-B5FD-B2A4D30D7518}" type="presOf" srcId="{C48A703F-53F6-436B-920D-81CD7B85585E}" destId="{1F99BFCB-0251-4B40-9EAF-82862CB0AB50}" srcOrd="0" destOrd="0" presId="urn:microsoft.com/office/officeart/2005/8/layout/hierarchy2"/>
    <dgm:cxn modelId="{C23941AD-2677-4FCA-8D68-76133B337818}" type="presOf" srcId="{3E4AEA75-24B9-458E-B63D-562BC1610B3B}" destId="{2345EDA8-79AD-42EB-86AA-42F81DCB6FFD}" srcOrd="1" destOrd="0" presId="urn:microsoft.com/office/officeart/2005/8/layout/hierarchy2"/>
    <dgm:cxn modelId="{138935B8-48F6-40CC-ACA9-20CBAC5C21A9}" srcId="{323FF724-3E4E-4EFB-97E4-051A2AF7305F}" destId="{E2F308AE-191B-488C-9377-E9F6C871447F}" srcOrd="0" destOrd="0" parTransId="{3E4AEA75-24B9-458E-B63D-562BC1610B3B}" sibTransId="{A53613D4-8122-473C-AC9D-FF83CBFB3530}"/>
    <dgm:cxn modelId="{F3B748B9-6DD9-48C7-88B3-B586BF8E91E5}" type="presOf" srcId="{797EE6CA-0125-4779-BE06-2B87CA149A9E}" destId="{41AEC643-04D4-4A18-8F82-8BA1D43A1C2C}" srcOrd="0" destOrd="0" presId="urn:microsoft.com/office/officeart/2005/8/layout/hierarchy2"/>
    <dgm:cxn modelId="{EC2B76BC-E549-4451-AE7E-DC940238BB10}" type="presOf" srcId="{E2F308AE-191B-488C-9377-E9F6C871447F}" destId="{419843B5-3C71-409E-9864-5B9DE3338658}" srcOrd="0" destOrd="0" presId="urn:microsoft.com/office/officeart/2005/8/layout/hierarchy2"/>
    <dgm:cxn modelId="{DC25D9C7-4D67-497F-9544-AC4B60ED55C1}" type="presOf" srcId="{323FF724-3E4E-4EFB-97E4-051A2AF7305F}" destId="{CFB6D4BD-B074-441D-B5E5-B50A306B39B2}" srcOrd="0" destOrd="0" presId="urn:microsoft.com/office/officeart/2005/8/layout/hierarchy2"/>
    <dgm:cxn modelId="{2DF34CC8-39E0-45ED-B1F9-007A8B7E3948}" type="presOf" srcId="{10059611-B67C-41A0-AAE3-311769A768A9}" destId="{A7C4102C-B02E-4BC4-8E0C-139C145B6471}" srcOrd="0" destOrd="0" presId="urn:microsoft.com/office/officeart/2005/8/layout/hierarchy2"/>
    <dgm:cxn modelId="{4FDE54CC-FEF7-4F83-A50D-38851BDBEF57}" srcId="{323FF724-3E4E-4EFB-97E4-051A2AF7305F}" destId="{1D4FADA1-319E-4CD0-92BA-A352201EBD59}" srcOrd="2" destOrd="0" parTransId="{101F31C4-21F4-4B28-ACA9-DDD924A842C5}" sibTransId="{8D0EE966-1143-481F-B050-1A1F7DB3F767}"/>
    <dgm:cxn modelId="{F72025DC-2AD0-4626-8592-9575D871FB6F}" type="presOf" srcId="{DF2D04A3-1A51-4403-9363-425E7566F573}" destId="{141C52E9-D331-472D-B49A-E44702F20190}" srcOrd="1" destOrd="0" presId="urn:microsoft.com/office/officeart/2005/8/layout/hierarchy2"/>
    <dgm:cxn modelId="{5F1A6BDC-C9E0-419B-9A8E-FF9819804ECF}" type="presOf" srcId="{101F31C4-21F4-4B28-ACA9-DDD924A842C5}" destId="{9F55D5DD-D38E-43E0-82C0-D2A036E62801}" srcOrd="0" destOrd="0" presId="urn:microsoft.com/office/officeart/2005/8/layout/hierarchy2"/>
    <dgm:cxn modelId="{FBC837EC-C9FC-4AA3-AE5F-87AE9CFF8BEA}" type="presOf" srcId="{F9165C73-2DE8-4BA4-A567-61F0DDCB9C5C}" destId="{9D88CD33-27C0-4678-BA30-41A0C45F5968}" srcOrd="0" destOrd="0" presId="urn:microsoft.com/office/officeart/2005/8/layout/hierarchy2"/>
    <dgm:cxn modelId="{65B03DEE-2716-4DED-8C7D-9BD149081BF3}" srcId="{9559FC3F-CB95-4AE5-92F2-8B237BFB0A46}" destId="{A70E2AF0-4BA0-4A27-A85F-BA7DE0492F21}" srcOrd="2" destOrd="0" parTransId="{28F9F35F-F555-4283-833D-87E6E5EEB531}" sibTransId="{319EB5C1-0C6E-41B1-BDA5-7539D8C3A43C}"/>
    <dgm:cxn modelId="{85AC72F2-AB7A-4C44-9C10-E516B19FDA9F}" type="presOf" srcId="{B6C19977-2F0C-4C63-9FAD-E6A178BF9946}" destId="{9BD1E42F-892D-4D53-93C5-C44E090D355B}" srcOrd="0" destOrd="0" presId="urn:microsoft.com/office/officeart/2005/8/layout/hierarchy2"/>
    <dgm:cxn modelId="{F5355BFF-F8D3-4831-ACFB-48B84C81CBA1}" type="presOf" srcId="{A70E2AF0-4BA0-4A27-A85F-BA7DE0492F21}" destId="{6780A101-E524-41B0-A512-CA5E9472D697}" srcOrd="0" destOrd="0" presId="urn:microsoft.com/office/officeart/2005/8/layout/hierarchy2"/>
    <dgm:cxn modelId="{B5777E07-85A9-420F-B5DB-FBFCF7A0FB45}" type="presParOf" srcId="{5756DA0F-E2F4-4647-906C-5677A7F6AF24}" destId="{62F8C419-FC19-47F2-97AB-C85244DC7D22}" srcOrd="0" destOrd="0" presId="urn:microsoft.com/office/officeart/2005/8/layout/hierarchy2"/>
    <dgm:cxn modelId="{F8D1C324-95CE-47EC-BEFB-0A93729D61E2}" type="presParOf" srcId="{62F8C419-FC19-47F2-97AB-C85244DC7D22}" destId="{2A7AF879-1B27-4161-B037-DEDFD9409DFE}" srcOrd="0" destOrd="0" presId="urn:microsoft.com/office/officeart/2005/8/layout/hierarchy2"/>
    <dgm:cxn modelId="{23AC9915-1F91-459B-BFA9-A2AB06600904}" type="presParOf" srcId="{62F8C419-FC19-47F2-97AB-C85244DC7D22}" destId="{2C01EB74-A747-4354-9811-D79F0EC087D7}" srcOrd="1" destOrd="0" presId="urn:microsoft.com/office/officeart/2005/8/layout/hierarchy2"/>
    <dgm:cxn modelId="{B3A94AE6-FB3E-4CF1-AC5E-0CD6221664CD}" type="presParOf" srcId="{2C01EB74-A747-4354-9811-D79F0EC087D7}" destId="{68568948-696E-46D6-A7E0-0EADC877C5CE}" srcOrd="0" destOrd="0" presId="urn:microsoft.com/office/officeart/2005/8/layout/hierarchy2"/>
    <dgm:cxn modelId="{07093C3A-A110-4A08-905A-C0F434684A64}" type="presParOf" srcId="{68568948-696E-46D6-A7E0-0EADC877C5CE}" destId="{141C52E9-D331-472D-B49A-E44702F20190}" srcOrd="0" destOrd="0" presId="urn:microsoft.com/office/officeart/2005/8/layout/hierarchy2"/>
    <dgm:cxn modelId="{6D8E8013-8A1A-4F56-ADB7-3934E9C5CA6E}" type="presParOf" srcId="{2C01EB74-A747-4354-9811-D79F0EC087D7}" destId="{B0A0FFBD-7359-4521-9030-AEC6133F6098}" srcOrd="1" destOrd="0" presId="urn:microsoft.com/office/officeart/2005/8/layout/hierarchy2"/>
    <dgm:cxn modelId="{4989792F-A2AD-4211-9AE6-DD734ECB3C90}" type="presParOf" srcId="{B0A0FFBD-7359-4521-9030-AEC6133F6098}" destId="{A7C4102C-B02E-4BC4-8E0C-139C145B6471}" srcOrd="0" destOrd="0" presId="urn:microsoft.com/office/officeart/2005/8/layout/hierarchy2"/>
    <dgm:cxn modelId="{C938D9CE-8877-448E-A5FA-2B5D10A6E99D}" type="presParOf" srcId="{B0A0FFBD-7359-4521-9030-AEC6133F6098}" destId="{9A8735DD-AC79-4C57-85CA-819F3CBA1276}" srcOrd="1" destOrd="0" presId="urn:microsoft.com/office/officeart/2005/8/layout/hierarchy2"/>
    <dgm:cxn modelId="{AB74DCA0-7809-4448-9AD7-6C90D4E9270D}" type="presParOf" srcId="{9A8735DD-AC79-4C57-85CA-819F3CBA1276}" destId="{85759BA3-5067-4900-9964-F72C7D6BE9EE}" srcOrd="0" destOrd="0" presId="urn:microsoft.com/office/officeart/2005/8/layout/hierarchy2"/>
    <dgm:cxn modelId="{FD9257D0-F099-4B50-BB2A-324F8A25453F}" type="presParOf" srcId="{85759BA3-5067-4900-9964-F72C7D6BE9EE}" destId="{2FD1519C-BFEC-479B-8E0A-5781926362B4}" srcOrd="0" destOrd="0" presId="urn:microsoft.com/office/officeart/2005/8/layout/hierarchy2"/>
    <dgm:cxn modelId="{D4AF3940-D9F1-44DE-8AA9-0784CCE672CB}" type="presParOf" srcId="{9A8735DD-AC79-4C57-85CA-819F3CBA1276}" destId="{2370AED4-BDFD-40A8-ACB7-36311B7ACF38}" srcOrd="1" destOrd="0" presId="urn:microsoft.com/office/officeart/2005/8/layout/hierarchy2"/>
    <dgm:cxn modelId="{184FA87F-76EC-4223-AC2C-64BFB9996B9D}" type="presParOf" srcId="{2370AED4-BDFD-40A8-ACB7-36311B7ACF38}" destId="{9BD1E42F-892D-4D53-93C5-C44E090D355B}" srcOrd="0" destOrd="0" presId="urn:microsoft.com/office/officeart/2005/8/layout/hierarchy2"/>
    <dgm:cxn modelId="{85BFB5D7-151E-44EA-838E-4C91D0E13A4B}" type="presParOf" srcId="{2370AED4-BDFD-40A8-ACB7-36311B7ACF38}" destId="{80B72693-E0EC-4D27-9C89-859BA9BC6A6C}" srcOrd="1" destOrd="0" presId="urn:microsoft.com/office/officeart/2005/8/layout/hierarchy2"/>
    <dgm:cxn modelId="{FEF2D145-7280-4349-A25F-4F9289B4A527}" type="presParOf" srcId="{9A8735DD-AC79-4C57-85CA-819F3CBA1276}" destId="{B987755C-703E-49B7-9E51-F7EC01CF67A4}" srcOrd="2" destOrd="0" presId="urn:microsoft.com/office/officeart/2005/8/layout/hierarchy2"/>
    <dgm:cxn modelId="{D991122D-FE10-494A-B84E-33B0AA1493F7}" type="presParOf" srcId="{B987755C-703E-49B7-9E51-F7EC01CF67A4}" destId="{C292F9DF-D60F-417E-88C8-4FCFB3034CF9}" srcOrd="0" destOrd="0" presId="urn:microsoft.com/office/officeart/2005/8/layout/hierarchy2"/>
    <dgm:cxn modelId="{B844C9FB-A399-4B85-BED2-F415A81DE1F3}" type="presParOf" srcId="{9A8735DD-AC79-4C57-85CA-819F3CBA1276}" destId="{E148B6B5-8CF5-4DBF-A55B-E8EBB2FF66E8}" srcOrd="3" destOrd="0" presId="urn:microsoft.com/office/officeart/2005/8/layout/hierarchy2"/>
    <dgm:cxn modelId="{3EE68304-BC35-4A06-B765-D8839D07286D}" type="presParOf" srcId="{E148B6B5-8CF5-4DBF-A55B-E8EBB2FF66E8}" destId="{1F99BFCB-0251-4B40-9EAF-82862CB0AB50}" srcOrd="0" destOrd="0" presId="urn:microsoft.com/office/officeart/2005/8/layout/hierarchy2"/>
    <dgm:cxn modelId="{D8A93A41-346F-460F-BE3E-00C0E6309DE0}" type="presParOf" srcId="{E148B6B5-8CF5-4DBF-A55B-E8EBB2FF66E8}" destId="{C361DCD2-BD2F-4F90-9504-98ACEDA96F4C}" srcOrd="1" destOrd="0" presId="urn:microsoft.com/office/officeart/2005/8/layout/hierarchy2"/>
    <dgm:cxn modelId="{2771FAC8-8CF2-4870-BB91-CA74663B1302}" type="presParOf" srcId="{9A8735DD-AC79-4C57-85CA-819F3CBA1276}" destId="{9D88CD33-27C0-4678-BA30-41A0C45F5968}" srcOrd="4" destOrd="0" presId="urn:microsoft.com/office/officeart/2005/8/layout/hierarchy2"/>
    <dgm:cxn modelId="{2FE7D849-74F8-4BF0-AD98-FE1A0ADE4B34}" type="presParOf" srcId="{9D88CD33-27C0-4678-BA30-41A0C45F5968}" destId="{41D79076-7651-4001-A080-2ECB56111061}" srcOrd="0" destOrd="0" presId="urn:microsoft.com/office/officeart/2005/8/layout/hierarchy2"/>
    <dgm:cxn modelId="{6303397E-9BF0-4A08-ACE2-1ECE028636A5}" type="presParOf" srcId="{9A8735DD-AC79-4C57-85CA-819F3CBA1276}" destId="{35AA49CB-7DFB-4136-8982-9BF61194B75B}" srcOrd="5" destOrd="0" presId="urn:microsoft.com/office/officeart/2005/8/layout/hierarchy2"/>
    <dgm:cxn modelId="{AE659558-213D-452B-9B41-4DBAAFE74F4B}" type="presParOf" srcId="{35AA49CB-7DFB-4136-8982-9BF61194B75B}" destId="{20CEF56D-F1FD-45B8-A194-C9E1A8DA222F}" srcOrd="0" destOrd="0" presId="urn:microsoft.com/office/officeart/2005/8/layout/hierarchy2"/>
    <dgm:cxn modelId="{A8A47B23-B852-440B-B73D-6D451E36F36E}" type="presParOf" srcId="{35AA49CB-7DFB-4136-8982-9BF61194B75B}" destId="{D79298DC-3BE3-4DB8-B6F9-EFB6A1A26B1C}" srcOrd="1" destOrd="0" presId="urn:microsoft.com/office/officeart/2005/8/layout/hierarchy2"/>
    <dgm:cxn modelId="{CA891246-FCBE-41E5-B581-FD9E7415A903}" type="presParOf" srcId="{2C01EB74-A747-4354-9811-D79F0EC087D7}" destId="{60E31E21-7C6C-4F4D-B19F-E72EB4B267B7}" srcOrd="2" destOrd="0" presId="urn:microsoft.com/office/officeart/2005/8/layout/hierarchy2"/>
    <dgm:cxn modelId="{C85BD583-0527-4EDB-B643-8B5590FDD536}" type="presParOf" srcId="{60E31E21-7C6C-4F4D-B19F-E72EB4B267B7}" destId="{C97B1D31-AEA3-49C6-BB0A-5A53D66AB280}" srcOrd="0" destOrd="0" presId="urn:microsoft.com/office/officeart/2005/8/layout/hierarchy2"/>
    <dgm:cxn modelId="{1D107BAD-F862-4DCE-9907-FA0242D0467B}" type="presParOf" srcId="{2C01EB74-A747-4354-9811-D79F0EC087D7}" destId="{5875DB33-30BE-40BF-80E0-5AAC30704A6F}" srcOrd="3" destOrd="0" presId="urn:microsoft.com/office/officeart/2005/8/layout/hierarchy2"/>
    <dgm:cxn modelId="{0E751D6E-90C8-4DB3-8F80-EC696A0CF85A}" type="presParOf" srcId="{5875DB33-30BE-40BF-80E0-5AAC30704A6F}" destId="{CFB6D4BD-B074-441D-B5E5-B50A306B39B2}" srcOrd="0" destOrd="0" presId="urn:microsoft.com/office/officeart/2005/8/layout/hierarchy2"/>
    <dgm:cxn modelId="{B64E74EF-DC13-4FD6-83F0-5F135C1B83AF}" type="presParOf" srcId="{5875DB33-30BE-40BF-80E0-5AAC30704A6F}" destId="{B6B37646-1B70-4F6C-9906-A7968E2986C5}" srcOrd="1" destOrd="0" presId="urn:microsoft.com/office/officeart/2005/8/layout/hierarchy2"/>
    <dgm:cxn modelId="{3BE4C113-C26F-4E63-BF12-709D77700ACD}" type="presParOf" srcId="{B6B37646-1B70-4F6C-9906-A7968E2986C5}" destId="{98A0E37C-6031-4E24-AB85-2A1249FBE66C}" srcOrd="0" destOrd="0" presId="urn:microsoft.com/office/officeart/2005/8/layout/hierarchy2"/>
    <dgm:cxn modelId="{1814842D-B3C6-4DC1-9C71-71DBC25076E0}" type="presParOf" srcId="{98A0E37C-6031-4E24-AB85-2A1249FBE66C}" destId="{2345EDA8-79AD-42EB-86AA-42F81DCB6FFD}" srcOrd="0" destOrd="0" presId="urn:microsoft.com/office/officeart/2005/8/layout/hierarchy2"/>
    <dgm:cxn modelId="{55DF5018-CDB9-4759-BC44-23130D66AD70}" type="presParOf" srcId="{B6B37646-1B70-4F6C-9906-A7968E2986C5}" destId="{26D9A634-DED6-4738-AC0E-7F781916575E}" srcOrd="1" destOrd="0" presId="urn:microsoft.com/office/officeart/2005/8/layout/hierarchy2"/>
    <dgm:cxn modelId="{9EB726F3-1276-4E6D-815E-9AA994EB8D03}" type="presParOf" srcId="{26D9A634-DED6-4738-AC0E-7F781916575E}" destId="{419843B5-3C71-409E-9864-5B9DE3338658}" srcOrd="0" destOrd="0" presId="urn:microsoft.com/office/officeart/2005/8/layout/hierarchy2"/>
    <dgm:cxn modelId="{E413FF75-8ADF-465C-85B5-C538B20BB5E5}" type="presParOf" srcId="{26D9A634-DED6-4738-AC0E-7F781916575E}" destId="{A5375E66-D6B4-4112-9C9C-E1EED602BEF2}" srcOrd="1" destOrd="0" presId="urn:microsoft.com/office/officeart/2005/8/layout/hierarchy2"/>
    <dgm:cxn modelId="{68440AF6-86AC-4C42-9354-C40B1B3E4177}" type="presParOf" srcId="{B6B37646-1B70-4F6C-9906-A7968E2986C5}" destId="{41AEC643-04D4-4A18-8F82-8BA1D43A1C2C}" srcOrd="2" destOrd="0" presId="urn:microsoft.com/office/officeart/2005/8/layout/hierarchy2"/>
    <dgm:cxn modelId="{99121E94-4B2B-451B-BEA8-89F6069A69EE}" type="presParOf" srcId="{41AEC643-04D4-4A18-8F82-8BA1D43A1C2C}" destId="{A1186809-EED1-417D-9839-AC97BDD4CF23}" srcOrd="0" destOrd="0" presId="urn:microsoft.com/office/officeart/2005/8/layout/hierarchy2"/>
    <dgm:cxn modelId="{7AD79938-A338-4818-BFAD-3C8896D4B998}" type="presParOf" srcId="{B6B37646-1B70-4F6C-9906-A7968E2986C5}" destId="{FCE3246E-DB69-4248-B345-178B75FCCB79}" srcOrd="3" destOrd="0" presId="urn:microsoft.com/office/officeart/2005/8/layout/hierarchy2"/>
    <dgm:cxn modelId="{239FC768-BD6B-4EB1-940F-AF4C86572B6C}" type="presParOf" srcId="{FCE3246E-DB69-4248-B345-178B75FCCB79}" destId="{0E53C235-A383-4297-8C94-0102132E5FB7}" srcOrd="0" destOrd="0" presId="urn:microsoft.com/office/officeart/2005/8/layout/hierarchy2"/>
    <dgm:cxn modelId="{89286167-0654-4C89-AF27-E5C965209909}" type="presParOf" srcId="{FCE3246E-DB69-4248-B345-178B75FCCB79}" destId="{19C30A73-8A29-4C4D-9198-952762434C96}" srcOrd="1" destOrd="0" presId="urn:microsoft.com/office/officeart/2005/8/layout/hierarchy2"/>
    <dgm:cxn modelId="{8869E208-D85E-443C-8E13-5371B3444192}" type="presParOf" srcId="{B6B37646-1B70-4F6C-9906-A7968E2986C5}" destId="{9F55D5DD-D38E-43E0-82C0-D2A036E62801}" srcOrd="4" destOrd="0" presId="urn:microsoft.com/office/officeart/2005/8/layout/hierarchy2"/>
    <dgm:cxn modelId="{6A235D25-72C8-433A-8A49-012E3781ACCF}" type="presParOf" srcId="{9F55D5DD-D38E-43E0-82C0-D2A036E62801}" destId="{657FE21C-4E36-47B5-8BA3-461F116E014F}" srcOrd="0" destOrd="0" presId="urn:microsoft.com/office/officeart/2005/8/layout/hierarchy2"/>
    <dgm:cxn modelId="{AF45DF91-5F19-4805-8B2C-36DDA0F6536E}" type="presParOf" srcId="{B6B37646-1B70-4F6C-9906-A7968E2986C5}" destId="{05612883-B599-450F-885F-6B934A260AF0}" srcOrd="5" destOrd="0" presId="urn:microsoft.com/office/officeart/2005/8/layout/hierarchy2"/>
    <dgm:cxn modelId="{5206BCA6-7907-4EC5-B993-96E52AF3E515}" type="presParOf" srcId="{05612883-B599-450F-885F-6B934A260AF0}" destId="{4B1BFC46-C02E-4BE3-9922-E9398A321155}" srcOrd="0" destOrd="0" presId="urn:microsoft.com/office/officeart/2005/8/layout/hierarchy2"/>
    <dgm:cxn modelId="{9386C3C1-1884-4751-A804-546439965BA7}" type="presParOf" srcId="{05612883-B599-450F-885F-6B934A260AF0}" destId="{01D0CFCA-F785-46FD-90E0-5082F7F4557A}" srcOrd="1" destOrd="0" presId="urn:microsoft.com/office/officeart/2005/8/layout/hierarchy2"/>
    <dgm:cxn modelId="{3E488EE3-F7DE-479E-AA1A-26818AC6839D}" type="presParOf" srcId="{2C01EB74-A747-4354-9811-D79F0EC087D7}" destId="{21F82C17-AAB0-4D0E-A244-3F87AA6E0CF6}" srcOrd="4" destOrd="0" presId="urn:microsoft.com/office/officeart/2005/8/layout/hierarchy2"/>
    <dgm:cxn modelId="{BD13B3EF-FC95-498C-B127-0C9C2F7B6351}" type="presParOf" srcId="{21F82C17-AAB0-4D0E-A244-3F87AA6E0CF6}" destId="{97814753-5041-441D-BEEC-FBA7AF779C91}" srcOrd="0" destOrd="0" presId="urn:microsoft.com/office/officeart/2005/8/layout/hierarchy2"/>
    <dgm:cxn modelId="{D12C8C46-5C0F-4728-8FB9-76178C1378A0}" type="presParOf" srcId="{2C01EB74-A747-4354-9811-D79F0EC087D7}" destId="{CDA6C04A-A895-40D8-8D80-071E5904B4E6}" srcOrd="5" destOrd="0" presId="urn:microsoft.com/office/officeart/2005/8/layout/hierarchy2"/>
    <dgm:cxn modelId="{CA7F2F12-F591-4933-A36F-5DB20532DE1F}" type="presParOf" srcId="{CDA6C04A-A895-40D8-8D80-071E5904B4E6}" destId="{6780A101-E524-41B0-A512-CA5E9472D697}" srcOrd="0" destOrd="0" presId="urn:microsoft.com/office/officeart/2005/8/layout/hierarchy2"/>
    <dgm:cxn modelId="{F69C9D5B-AB67-40A6-B514-A5CD0ACFF0A6}" type="presParOf" srcId="{CDA6C04A-A895-40D8-8D80-071E5904B4E6}" destId="{2417B51B-B807-40B5-9946-88B00C71CE39}" srcOrd="1" destOrd="0" presId="urn:microsoft.com/office/officeart/2005/8/layout/hierarchy2"/>
    <dgm:cxn modelId="{8C46ADA3-9A37-4138-95C2-CF8D953C8F1C}" type="presParOf" srcId="{2417B51B-B807-40B5-9946-88B00C71CE39}" destId="{CCC04C68-BBA0-4114-AFE0-5EE970888877}" srcOrd="0" destOrd="0" presId="urn:microsoft.com/office/officeart/2005/8/layout/hierarchy2"/>
    <dgm:cxn modelId="{F855DB73-2161-45A2-B0BF-47B71719BCB0}" type="presParOf" srcId="{CCC04C68-BBA0-4114-AFE0-5EE970888877}" destId="{C562ACBF-CEB6-4C4A-A91D-59417B11ABE1}" srcOrd="0" destOrd="0" presId="urn:microsoft.com/office/officeart/2005/8/layout/hierarchy2"/>
    <dgm:cxn modelId="{8337FF5D-F9C4-4843-AF19-DFB89EA6F0C5}" type="presParOf" srcId="{2417B51B-B807-40B5-9946-88B00C71CE39}" destId="{56D4C7B3-19D7-4DFD-9BD1-E4C38B287E73}" srcOrd="1" destOrd="0" presId="urn:microsoft.com/office/officeart/2005/8/layout/hierarchy2"/>
    <dgm:cxn modelId="{9105AE69-631A-41FA-A197-68B21D3EFBB6}" type="presParOf" srcId="{56D4C7B3-19D7-4DFD-9BD1-E4C38B287E73}" destId="{CE493346-2FAF-403E-BCF1-69F171C9A386}" srcOrd="0" destOrd="0" presId="urn:microsoft.com/office/officeart/2005/8/layout/hierarchy2"/>
    <dgm:cxn modelId="{6336F35C-08E5-4180-B534-67A3F3F78DDC}" type="presParOf" srcId="{56D4C7B3-19D7-4DFD-9BD1-E4C38B287E73}" destId="{B6BD71BE-DA05-4194-B274-C05FA49E3500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/>
      <dgm:spPr>
        <a:solidFill>
          <a:srgbClr val="00B050"/>
        </a:solidFill>
      </dgm:spPr>
      <dgm:t>
        <a:bodyPr/>
        <a:lstStyle/>
        <a:p>
          <a:r>
            <a:rPr lang="es-CL" dirty="0"/>
            <a:t>Cultivos Anuales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/>
        </a:p>
      </dgm:t>
    </dgm:pt>
    <dgm:pt modelId="{10059611-B67C-41A0-AAE3-311769A768A9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permanentes (fruticultura)</a:t>
          </a:r>
        </a:p>
      </dgm:t>
    </dgm:pt>
    <dgm:pt modelId="{DF2D04A3-1A51-4403-9363-425E7566F573}" type="parTrans" cxnId="{A43B067D-B388-4252-9CAC-D3CC4992B73A}">
      <dgm:prSet/>
      <dgm:spPr/>
      <dgm:t>
        <a:bodyPr/>
        <a:lstStyle/>
        <a:p>
          <a:endParaRPr lang="es-CL"/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/>
        </a:p>
      </dgm:t>
    </dgm:pt>
    <dgm:pt modelId="{B6C19977-2F0C-4C63-9FAD-E6A178BF9946}">
      <dgm:prSet phldrT="[Texto]"/>
      <dgm:spPr/>
      <dgm:t>
        <a:bodyPr/>
        <a:lstStyle/>
        <a:p>
          <a:r>
            <a:rPr lang="es-CL" dirty="0"/>
            <a:t>Productivas</a:t>
          </a:r>
        </a:p>
      </dgm:t>
    </dgm:pt>
    <dgm:pt modelId="{F50DCAAF-DCE8-4A29-A270-112EDE6C96D4}" type="parTrans" cxnId="{CC850C1F-2328-4209-B490-FE655C980726}">
      <dgm:prSet/>
      <dgm:spPr/>
      <dgm:t>
        <a:bodyPr/>
        <a:lstStyle/>
        <a:p>
          <a:endParaRPr lang="es-CL"/>
        </a:p>
      </dgm:t>
    </dgm:pt>
    <dgm:pt modelId="{E372ED96-BE4F-4545-8F70-9B19D2D6CE75}" type="sibTrans" cxnId="{CC850C1F-2328-4209-B490-FE655C980726}">
      <dgm:prSet/>
      <dgm:spPr/>
      <dgm:t>
        <a:bodyPr/>
        <a:lstStyle/>
        <a:p>
          <a:endParaRPr lang="es-CL"/>
        </a:p>
      </dgm:t>
    </dgm:pt>
    <dgm:pt modelId="{C48A703F-53F6-436B-920D-81CD7B85585E}">
      <dgm:prSet phldrT="[Texto]"/>
      <dgm:spPr/>
      <dgm:t>
        <a:bodyPr/>
        <a:lstStyle/>
        <a:p>
          <a:r>
            <a:rPr lang="es-CL" dirty="0"/>
            <a:t>Económicas</a:t>
          </a:r>
        </a:p>
      </dgm:t>
    </dgm:pt>
    <dgm:pt modelId="{F0ADAFC0-61DF-4C6B-8DE0-73039386E534}" type="parTrans" cxnId="{35CC0B0B-B41D-4960-A522-1CBACEB6E7C7}">
      <dgm:prSet/>
      <dgm:spPr/>
      <dgm:t>
        <a:bodyPr/>
        <a:lstStyle/>
        <a:p>
          <a:endParaRPr lang="es-CL"/>
        </a:p>
      </dgm:t>
    </dgm:pt>
    <dgm:pt modelId="{6B690204-5FED-4FB5-892D-C8F4A2174731}" type="sibTrans" cxnId="{35CC0B0B-B41D-4960-A522-1CBACEB6E7C7}">
      <dgm:prSet/>
      <dgm:spPr/>
      <dgm:t>
        <a:bodyPr/>
        <a:lstStyle/>
        <a:p>
          <a:endParaRPr lang="es-CL"/>
        </a:p>
      </dgm:t>
    </dgm:pt>
    <dgm:pt modelId="{323FF724-3E4E-4EFB-97E4-051A2AF7305F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anuales (cereales, legumbres, tubérculos, industriales y hortalizas)</a:t>
          </a:r>
        </a:p>
      </dgm:t>
    </dgm:pt>
    <dgm:pt modelId="{D0AF70FB-0155-49F2-B069-EE24A264D8E3}" type="parTrans" cxnId="{BDB16322-DBB4-431B-8B6D-1DE630A0DB00}">
      <dgm:prSet/>
      <dgm:spPr/>
      <dgm:t>
        <a:bodyPr/>
        <a:lstStyle/>
        <a:p>
          <a:endParaRPr lang="es-CL"/>
        </a:p>
      </dgm:t>
    </dgm:pt>
    <dgm:pt modelId="{9B51A719-E6C7-45E6-94B0-E30FDDF82D45}" type="sibTrans" cxnId="{BDB16322-DBB4-431B-8B6D-1DE630A0DB00}">
      <dgm:prSet/>
      <dgm:spPr/>
      <dgm:t>
        <a:bodyPr/>
        <a:lstStyle/>
        <a:p>
          <a:endParaRPr lang="es-CL"/>
        </a:p>
      </dgm:t>
    </dgm:pt>
    <dgm:pt modelId="{6E246BED-6921-4D67-BA54-56C72260E8D5}">
      <dgm:prSet/>
      <dgm:spPr/>
      <dgm:t>
        <a:bodyPr/>
        <a:lstStyle/>
        <a:p>
          <a:r>
            <a:rPr lang="es-CL" dirty="0"/>
            <a:t>Sociales</a:t>
          </a:r>
        </a:p>
      </dgm:t>
    </dgm:pt>
    <dgm:pt modelId="{F9165C73-2DE8-4BA4-A567-61F0DDCB9C5C}" type="parTrans" cxnId="{43166176-9E07-4823-9E08-67C5F3BE5213}">
      <dgm:prSet/>
      <dgm:spPr/>
      <dgm:t>
        <a:bodyPr/>
        <a:lstStyle/>
        <a:p>
          <a:endParaRPr lang="es-CL"/>
        </a:p>
      </dgm:t>
    </dgm:pt>
    <dgm:pt modelId="{76BB2408-6AED-4E14-8B7C-22D55C674254}" type="sibTrans" cxnId="{43166176-9E07-4823-9E08-67C5F3BE5213}">
      <dgm:prSet/>
      <dgm:spPr/>
      <dgm:t>
        <a:bodyPr/>
        <a:lstStyle/>
        <a:p>
          <a:endParaRPr lang="es-CL"/>
        </a:p>
      </dgm:t>
    </dgm:pt>
    <dgm:pt modelId="{1D4FADA1-319E-4CD0-92BA-A352201EBD59}">
      <dgm:prSet phldrT="[Texto]"/>
      <dgm:spPr/>
      <dgm:t>
        <a:bodyPr/>
        <a:lstStyle/>
        <a:p>
          <a:r>
            <a:rPr lang="es-CL" dirty="0"/>
            <a:t>Sociales </a:t>
          </a:r>
        </a:p>
      </dgm:t>
    </dgm:pt>
    <dgm:pt modelId="{8D0EE966-1143-481F-B050-1A1F7DB3F767}" type="sibTrans" cxnId="{4FDE54CC-FEF7-4F83-A50D-38851BDBEF57}">
      <dgm:prSet/>
      <dgm:spPr/>
      <dgm:t>
        <a:bodyPr/>
        <a:lstStyle/>
        <a:p>
          <a:endParaRPr lang="es-CL"/>
        </a:p>
      </dgm:t>
    </dgm:pt>
    <dgm:pt modelId="{101F31C4-21F4-4B28-ACA9-DDD924A842C5}" type="parTrans" cxnId="{4FDE54CC-FEF7-4F83-A50D-38851BDBEF57}">
      <dgm:prSet/>
      <dgm:spPr/>
      <dgm:t>
        <a:bodyPr/>
        <a:lstStyle/>
        <a:p>
          <a:endParaRPr lang="es-CL"/>
        </a:p>
      </dgm:t>
    </dgm:pt>
    <dgm:pt modelId="{F433CB9E-169C-46E2-9464-181B31080A70}">
      <dgm:prSet/>
      <dgm:spPr/>
      <dgm:t>
        <a:bodyPr/>
        <a:lstStyle/>
        <a:p>
          <a:r>
            <a:rPr lang="es-CL" dirty="0"/>
            <a:t>Económicas </a:t>
          </a:r>
        </a:p>
      </dgm:t>
    </dgm:pt>
    <dgm:pt modelId="{797EE6CA-0125-4779-BE06-2B87CA149A9E}" type="parTrans" cxnId="{A759ED48-B902-40CD-9027-53E73C47215D}">
      <dgm:prSet/>
      <dgm:spPr/>
      <dgm:t>
        <a:bodyPr/>
        <a:lstStyle/>
        <a:p>
          <a:endParaRPr lang="es-CL"/>
        </a:p>
      </dgm:t>
    </dgm:pt>
    <dgm:pt modelId="{EE148D0D-E2EB-499E-B5B1-515363D4713B}" type="sibTrans" cxnId="{A759ED48-B902-40CD-9027-53E73C47215D}">
      <dgm:prSet/>
      <dgm:spPr/>
      <dgm:t>
        <a:bodyPr/>
        <a:lstStyle/>
        <a:p>
          <a:endParaRPr lang="es-CL"/>
        </a:p>
      </dgm:t>
    </dgm:pt>
    <dgm:pt modelId="{E2F308AE-191B-488C-9377-E9F6C871447F}">
      <dgm:prSet/>
      <dgm:spPr/>
      <dgm:t>
        <a:bodyPr/>
        <a:lstStyle/>
        <a:p>
          <a:r>
            <a:rPr lang="es-CL" dirty="0"/>
            <a:t>Productivas</a:t>
          </a:r>
        </a:p>
      </dgm:t>
    </dgm:pt>
    <dgm:pt modelId="{3E4AEA75-24B9-458E-B63D-562BC1610B3B}" type="parTrans" cxnId="{138935B8-48F6-40CC-ACA9-20CBAC5C21A9}">
      <dgm:prSet/>
      <dgm:spPr/>
      <dgm:t>
        <a:bodyPr/>
        <a:lstStyle/>
        <a:p>
          <a:endParaRPr lang="es-CL"/>
        </a:p>
      </dgm:t>
    </dgm:pt>
    <dgm:pt modelId="{A53613D4-8122-473C-AC9D-FF83CBFB3530}" type="sibTrans" cxnId="{138935B8-48F6-40CC-ACA9-20CBAC5C21A9}">
      <dgm:prSet/>
      <dgm:spPr/>
      <dgm:t>
        <a:bodyPr/>
        <a:lstStyle/>
        <a:p>
          <a:endParaRPr lang="es-CL"/>
        </a:p>
      </dgm:t>
    </dgm:pt>
    <dgm:pt modelId="{A70E2AF0-4BA0-4A27-A85F-BA7DE0492F21}">
      <dgm:prSet/>
      <dgm:spPr>
        <a:solidFill>
          <a:srgbClr val="FF6699"/>
        </a:solidFill>
      </dgm:spPr>
      <dgm:t>
        <a:bodyPr/>
        <a:lstStyle/>
        <a:p>
          <a:r>
            <a:rPr lang="es-CL" dirty="0"/>
            <a:t>Estadísticas especiales</a:t>
          </a:r>
        </a:p>
      </dgm:t>
    </dgm:pt>
    <dgm:pt modelId="{28F9F35F-F555-4283-833D-87E6E5EEB531}" type="parTrans" cxnId="{65B03DEE-2716-4DED-8C7D-9BD149081BF3}">
      <dgm:prSet/>
      <dgm:spPr/>
      <dgm:t>
        <a:bodyPr/>
        <a:lstStyle/>
        <a:p>
          <a:endParaRPr lang="es-CL"/>
        </a:p>
      </dgm:t>
    </dgm:pt>
    <dgm:pt modelId="{319EB5C1-0C6E-41B1-BDA5-7539D8C3A43C}" type="sibTrans" cxnId="{65B03DEE-2716-4DED-8C7D-9BD149081BF3}">
      <dgm:prSet/>
      <dgm:spPr/>
      <dgm:t>
        <a:bodyPr/>
        <a:lstStyle/>
        <a:p>
          <a:endParaRPr lang="es-CL"/>
        </a:p>
      </dgm:t>
    </dgm:pt>
    <dgm:pt modelId="{B20F8F1F-B5D1-49D6-B831-1499DF4360A7}">
      <dgm:prSet/>
      <dgm:spPr/>
      <dgm:t>
        <a:bodyPr/>
        <a:lstStyle/>
        <a:p>
          <a:r>
            <a:rPr lang="es-CL" dirty="0"/>
            <a:t>Cruce de variables</a:t>
          </a:r>
        </a:p>
      </dgm:t>
    </dgm:pt>
    <dgm:pt modelId="{9BB9B6C3-CDFC-4EB3-9440-25133C824564}" type="parTrans" cxnId="{A3CA1816-3D14-46F6-A8B4-D8510C9BAB1D}">
      <dgm:prSet/>
      <dgm:spPr/>
      <dgm:t>
        <a:bodyPr/>
        <a:lstStyle/>
        <a:p>
          <a:endParaRPr lang="es-CL"/>
        </a:p>
      </dgm:t>
    </dgm:pt>
    <dgm:pt modelId="{05352F81-C5B5-4CCD-809C-55974321A445}" type="sibTrans" cxnId="{A3CA1816-3D14-46F6-A8B4-D8510C9BAB1D}">
      <dgm:prSet/>
      <dgm:spPr/>
      <dgm:t>
        <a:bodyPr/>
        <a:lstStyle/>
        <a:p>
          <a:endParaRPr lang="es-CL"/>
        </a:p>
      </dgm:t>
    </dgm:pt>
    <dgm:pt modelId="{5756DA0F-E2F4-4647-906C-5677A7F6AF24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F8C419-FC19-47F2-97AB-C85244DC7D22}" type="pres">
      <dgm:prSet presAssocID="{9559FC3F-CB95-4AE5-92F2-8B237BFB0A46}" presName="root1" presStyleCnt="0"/>
      <dgm:spPr/>
    </dgm:pt>
    <dgm:pt modelId="{2A7AF879-1B27-4161-B037-DEDFD9409DFE}" type="pres">
      <dgm:prSet presAssocID="{9559FC3F-CB95-4AE5-92F2-8B237BFB0A46}" presName="LevelOneTextNode" presStyleLbl="node0" presStyleIdx="0" presStyleCnt="1">
        <dgm:presLayoutVars>
          <dgm:chPref val="3"/>
        </dgm:presLayoutVars>
      </dgm:prSet>
      <dgm:spPr/>
    </dgm:pt>
    <dgm:pt modelId="{2C01EB74-A747-4354-9811-D79F0EC087D7}" type="pres">
      <dgm:prSet presAssocID="{9559FC3F-CB95-4AE5-92F2-8B237BFB0A46}" presName="level2hierChild" presStyleCnt="0"/>
      <dgm:spPr/>
    </dgm:pt>
    <dgm:pt modelId="{68568948-696E-46D6-A7E0-0EADC877C5CE}" type="pres">
      <dgm:prSet presAssocID="{DF2D04A3-1A51-4403-9363-425E7566F573}" presName="conn2-1" presStyleLbl="parChTrans1D2" presStyleIdx="0" presStyleCnt="3"/>
      <dgm:spPr/>
    </dgm:pt>
    <dgm:pt modelId="{141C52E9-D331-472D-B49A-E44702F20190}" type="pres">
      <dgm:prSet presAssocID="{DF2D04A3-1A51-4403-9363-425E7566F573}" presName="connTx" presStyleLbl="parChTrans1D2" presStyleIdx="0" presStyleCnt="3"/>
      <dgm:spPr/>
    </dgm:pt>
    <dgm:pt modelId="{B0A0FFBD-7359-4521-9030-AEC6133F6098}" type="pres">
      <dgm:prSet presAssocID="{10059611-B67C-41A0-AAE3-311769A768A9}" presName="root2" presStyleCnt="0"/>
      <dgm:spPr/>
    </dgm:pt>
    <dgm:pt modelId="{A7C4102C-B02E-4BC4-8E0C-139C145B6471}" type="pres">
      <dgm:prSet presAssocID="{10059611-B67C-41A0-AAE3-311769A768A9}" presName="LevelTwoTextNode" presStyleLbl="node2" presStyleIdx="0" presStyleCnt="3" custLinFactNeighborX="10578" custLinFactNeighborY="11527">
        <dgm:presLayoutVars>
          <dgm:chPref val="3"/>
        </dgm:presLayoutVars>
      </dgm:prSet>
      <dgm:spPr/>
    </dgm:pt>
    <dgm:pt modelId="{9A8735DD-AC79-4C57-85CA-819F3CBA1276}" type="pres">
      <dgm:prSet presAssocID="{10059611-B67C-41A0-AAE3-311769A768A9}" presName="level3hierChild" presStyleCnt="0"/>
      <dgm:spPr/>
    </dgm:pt>
    <dgm:pt modelId="{85759BA3-5067-4900-9964-F72C7D6BE9EE}" type="pres">
      <dgm:prSet presAssocID="{F50DCAAF-DCE8-4A29-A270-112EDE6C96D4}" presName="conn2-1" presStyleLbl="parChTrans1D3" presStyleIdx="0" presStyleCnt="7"/>
      <dgm:spPr/>
    </dgm:pt>
    <dgm:pt modelId="{2FD1519C-BFEC-479B-8E0A-5781926362B4}" type="pres">
      <dgm:prSet presAssocID="{F50DCAAF-DCE8-4A29-A270-112EDE6C96D4}" presName="connTx" presStyleLbl="parChTrans1D3" presStyleIdx="0" presStyleCnt="7"/>
      <dgm:spPr/>
    </dgm:pt>
    <dgm:pt modelId="{2370AED4-BDFD-40A8-ACB7-36311B7ACF38}" type="pres">
      <dgm:prSet presAssocID="{B6C19977-2F0C-4C63-9FAD-E6A178BF9946}" presName="root2" presStyleCnt="0"/>
      <dgm:spPr/>
    </dgm:pt>
    <dgm:pt modelId="{9BD1E42F-892D-4D53-93C5-C44E090D355B}" type="pres">
      <dgm:prSet presAssocID="{B6C19977-2F0C-4C63-9FAD-E6A178BF9946}" presName="LevelTwoTextNode" presStyleLbl="node3" presStyleIdx="0" presStyleCnt="7">
        <dgm:presLayoutVars>
          <dgm:chPref val="3"/>
        </dgm:presLayoutVars>
      </dgm:prSet>
      <dgm:spPr/>
    </dgm:pt>
    <dgm:pt modelId="{80B72693-E0EC-4D27-9C89-859BA9BC6A6C}" type="pres">
      <dgm:prSet presAssocID="{B6C19977-2F0C-4C63-9FAD-E6A178BF9946}" presName="level3hierChild" presStyleCnt="0"/>
      <dgm:spPr/>
    </dgm:pt>
    <dgm:pt modelId="{B987755C-703E-49B7-9E51-F7EC01CF67A4}" type="pres">
      <dgm:prSet presAssocID="{F0ADAFC0-61DF-4C6B-8DE0-73039386E534}" presName="conn2-1" presStyleLbl="parChTrans1D3" presStyleIdx="1" presStyleCnt="7"/>
      <dgm:spPr/>
    </dgm:pt>
    <dgm:pt modelId="{C292F9DF-D60F-417E-88C8-4FCFB3034CF9}" type="pres">
      <dgm:prSet presAssocID="{F0ADAFC0-61DF-4C6B-8DE0-73039386E534}" presName="connTx" presStyleLbl="parChTrans1D3" presStyleIdx="1" presStyleCnt="7"/>
      <dgm:spPr/>
    </dgm:pt>
    <dgm:pt modelId="{E148B6B5-8CF5-4DBF-A55B-E8EBB2FF66E8}" type="pres">
      <dgm:prSet presAssocID="{C48A703F-53F6-436B-920D-81CD7B85585E}" presName="root2" presStyleCnt="0"/>
      <dgm:spPr/>
    </dgm:pt>
    <dgm:pt modelId="{1F99BFCB-0251-4B40-9EAF-82862CB0AB50}" type="pres">
      <dgm:prSet presAssocID="{C48A703F-53F6-436B-920D-81CD7B85585E}" presName="LevelTwoTextNode" presStyleLbl="node3" presStyleIdx="1" presStyleCnt="7" custScaleX="100198" custLinFactNeighborX="114" custLinFactNeighborY="2851">
        <dgm:presLayoutVars>
          <dgm:chPref val="3"/>
        </dgm:presLayoutVars>
      </dgm:prSet>
      <dgm:spPr/>
    </dgm:pt>
    <dgm:pt modelId="{C361DCD2-BD2F-4F90-9504-98ACEDA96F4C}" type="pres">
      <dgm:prSet presAssocID="{C48A703F-53F6-436B-920D-81CD7B85585E}" presName="level3hierChild" presStyleCnt="0"/>
      <dgm:spPr/>
    </dgm:pt>
    <dgm:pt modelId="{9D88CD33-27C0-4678-BA30-41A0C45F5968}" type="pres">
      <dgm:prSet presAssocID="{F9165C73-2DE8-4BA4-A567-61F0DDCB9C5C}" presName="conn2-1" presStyleLbl="parChTrans1D3" presStyleIdx="2" presStyleCnt="7"/>
      <dgm:spPr/>
    </dgm:pt>
    <dgm:pt modelId="{41D79076-7651-4001-A080-2ECB56111061}" type="pres">
      <dgm:prSet presAssocID="{F9165C73-2DE8-4BA4-A567-61F0DDCB9C5C}" presName="connTx" presStyleLbl="parChTrans1D3" presStyleIdx="2" presStyleCnt="7"/>
      <dgm:spPr/>
    </dgm:pt>
    <dgm:pt modelId="{35AA49CB-7DFB-4136-8982-9BF61194B75B}" type="pres">
      <dgm:prSet presAssocID="{6E246BED-6921-4D67-BA54-56C72260E8D5}" presName="root2" presStyleCnt="0"/>
      <dgm:spPr/>
    </dgm:pt>
    <dgm:pt modelId="{20CEF56D-F1FD-45B8-A194-C9E1A8DA222F}" type="pres">
      <dgm:prSet presAssocID="{6E246BED-6921-4D67-BA54-56C72260E8D5}" presName="LevelTwoTextNode" presStyleLbl="node3" presStyleIdx="2" presStyleCnt="7">
        <dgm:presLayoutVars>
          <dgm:chPref val="3"/>
        </dgm:presLayoutVars>
      </dgm:prSet>
      <dgm:spPr/>
    </dgm:pt>
    <dgm:pt modelId="{D79298DC-3BE3-4DB8-B6F9-EFB6A1A26B1C}" type="pres">
      <dgm:prSet presAssocID="{6E246BED-6921-4D67-BA54-56C72260E8D5}" presName="level3hierChild" presStyleCnt="0"/>
      <dgm:spPr/>
    </dgm:pt>
    <dgm:pt modelId="{60E31E21-7C6C-4F4D-B19F-E72EB4B267B7}" type="pres">
      <dgm:prSet presAssocID="{D0AF70FB-0155-49F2-B069-EE24A264D8E3}" presName="conn2-1" presStyleLbl="parChTrans1D2" presStyleIdx="1" presStyleCnt="3"/>
      <dgm:spPr/>
    </dgm:pt>
    <dgm:pt modelId="{C97B1D31-AEA3-49C6-BB0A-5A53D66AB280}" type="pres">
      <dgm:prSet presAssocID="{D0AF70FB-0155-49F2-B069-EE24A264D8E3}" presName="connTx" presStyleLbl="parChTrans1D2" presStyleIdx="1" presStyleCnt="3"/>
      <dgm:spPr/>
    </dgm:pt>
    <dgm:pt modelId="{5875DB33-30BE-40BF-80E0-5AAC30704A6F}" type="pres">
      <dgm:prSet presAssocID="{323FF724-3E4E-4EFB-97E4-051A2AF7305F}" presName="root2" presStyleCnt="0"/>
      <dgm:spPr/>
    </dgm:pt>
    <dgm:pt modelId="{CFB6D4BD-B074-441D-B5E5-B50A306B39B2}" type="pres">
      <dgm:prSet presAssocID="{323FF724-3E4E-4EFB-97E4-051A2AF7305F}" presName="LevelTwoTextNode" presStyleLbl="node2" presStyleIdx="1" presStyleCnt="3">
        <dgm:presLayoutVars>
          <dgm:chPref val="3"/>
        </dgm:presLayoutVars>
      </dgm:prSet>
      <dgm:spPr/>
    </dgm:pt>
    <dgm:pt modelId="{B6B37646-1B70-4F6C-9906-A7968E2986C5}" type="pres">
      <dgm:prSet presAssocID="{323FF724-3E4E-4EFB-97E4-051A2AF7305F}" presName="level3hierChild" presStyleCnt="0"/>
      <dgm:spPr/>
    </dgm:pt>
    <dgm:pt modelId="{98A0E37C-6031-4E24-AB85-2A1249FBE66C}" type="pres">
      <dgm:prSet presAssocID="{3E4AEA75-24B9-458E-B63D-562BC1610B3B}" presName="conn2-1" presStyleLbl="parChTrans1D3" presStyleIdx="3" presStyleCnt="7"/>
      <dgm:spPr/>
    </dgm:pt>
    <dgm:pt modelId="{2345EDA8-79AD-42EB-86AA-42F81DCB6FFD}" type="pres">
      <dgm:prSet presAssocID="{3E4AEA75-24B9-458E-B63D-562BC1610B3B}" presName="connTx" presStyleLbl="parChTrans1D3" presStyleIdx="3" presStyleCnt="7"/>
      <dgm:spPr/>
    </dgm:pt>
    <dgm:pt modelId="{26D9A634-DED6-4738-AC0E-7F781916575E}" type="pres">
      <dgm:prSet presAssocID="{E2F308AE-191B-488C-9377-E9F6C871447F}" presName="root2" presStyleCnt="0"/>
      <dgm:spPr/>
    </dgm:pt>
    <dgm:pt modelId="{419843B5-3C71-409E-9864-5B9DE3338658}" type="pres">
      <dgm:prSet presAssocID="{E2F308AE-191B-488C-9377-E9F6C871447F}" presName="LevelTwoTextNode" presStyleLbl="node3" presStyleIdx="3" presStyleCnt="7">
        <dgm:presLayoutVars>
          <dgm:chPref val="3"/>
        </dgm:presLayoutVars>
      </dgm:prSet>
      <dgm:spPr/>
    </dgm:pt>
    <dgm:pt modelId="{A5375E66-D6B4-4112-9C9C-E1EED602BEF2}" type="pres">
      <dgm:prSet presAssocID="{E2F308AE-191B-488C-9377-E9F6C871447F}" presName="level3hierChild" presStyleCnt="0"/>
      <dgm:spPr/>
    </dgm:pt>
    <dgm:pt modelId="{41AEC643-04D4-4A18-8F82-8BA1D43A1C2C}" type="pres">
      <dgm:prSet presAssocID="{797EE6CA-0125-4779-BE06-2B87CA149A9E}" presName="conn2-1" presStyleLbl="parChTrans1D3" presStyleIdx="4" presStyleCnt="7"/>
      <dgm:spPr/>
    </dgm:pt>
    <dgm:pt modelId="{A1186809-EED1-417D-9839-AC97BDD4CF23}" type="pres">
      <dgm:prSet presAssocID="{797EE6CA-0125-4779-BE06-2B87CA149A9E}" presName="connTx" presStyleLbl="parChTrans1D3" presStyleIdx="4" presStyleCnt="7"/>
      <dgm:spPr/>
    </dgm:pt>
    <dgm:pt modelId="{FCE3246E-DB69-4248-B345-178B75FCCB79}" type="pres">
      <dgm:prSet presAssocID="{F433CB9E-169C-46E2-9464-181B31080A70}" presName="root2" presStyleCnt="0"/>
      <dgm:spPr/>
    </dgm:pt>
    <dgm:pt modelId="{0E53C235-A383-4297-8C94-0102132E5FB7}" type="pres">
      <dgm:prSet presAssocID="{F433CB9E-169C-46E2-9464-181B31080A70}" presName="LevelTwoTextNode" presStyleLbl="node3" presStyleIdx="4" presStyleCnt="7">
        <dgm:presLayoutVars>
          <dgm:chPref val="3"/>
        </dgm:presLayoutVars>
      </dgm:prSet>
      <dgm:spPr/>
    </dgm:pt>
    <dgm:pt modelId="{19C30A73-8A29-4C4D-9198-952762434C96}" type="pres">
      <dgm:prSet presAssocID="{F433CB9E-169C-46E2-9464-181B31080A70}" presName="level3hierChild" presStyleCnt="0"/>
      <dgm:spPr/>
    </dgm:pt>
    <dgm:pt modelId="{9F55D5DD-D38E-43E0-82C0-D2A036E62801}" type="pres">
      <dgm:prSet presAssocID="{101F31C4-21F4-4B28-ACA9-DDD924A842C5}" presName="conn2-1" presStyleLbl="parChTrans1D3" presStyleIdx="5" presStyleCnt="7"/>
      <dgm:spPr/>
    </dgm:pt>
    <dgm:pt modelId="{657FE21C-4E36-47B5-8BA3-461F116E014F}" type="pres">
      <dgm:prSet presAssocID="{101F31C4-21F4-4B28-ACA9-DDD924A842C5}" presName="connTx" presStyleLbl="parChTrans1D3" presStyleIdx="5" presStyleCnt="7"/>
      <dgm:spPr/>
    </dgm:pt>
    <dgm:pt modelId="{05612883-B599-450F-885F-6B934A260AF0}" type="pres">
      <dgm:prSet presAssocID="{1D4FADA1-319E-4CD0-92BA-A352201EBD59}" presName="root2" presStyleCnt="0"/>
      <dgm:spPr/>
    </dgm:pt>
    <dgm:pt modelId="{4B1BFC46-C02E-4BE3-9922-E9398A321155}" type="pres">
      <dgm:prSet presAssocID="{1D4FADA1-319E-4CD0-92BA-A352201EBD59}" presName="LevelTwoTextNode" presStyleLbl="node3" presStyleIdx="5" presStyleCnt="7">
        <dgm:presLayoutVars>
          <dgm:chPref val="3"/>
        </dgm:presLayoutVars>
      </dgm:prSet>
      <dgm:spPr/>
    </dgm:pt>
    <dgm:pt modelId="{01D0CFCA-F785-46FD-90E0-5082F7F4557A}" type="pres">
      <dgm:prSet presAssocID="{1D4FADA1-319E-4CD0-92BA-A352201EBD59}" presName="level3hierChild" presStyleCnt="0"/>
      <dgm:spPr/>
    </dgm:pt>
    <dgm:pt modelId="{21F82C17-AAB0-4D0E-A244-3F87AA6E0CF6}" type="pres">
      <dgm:prSet presAssocID="{28F9F35F-F555-4283-833D-87E6E5EEB531}" presName="conn2-1" presStyleLbl="parChTrans1D2" presStyleIdx="2" presStyleCnt="3"/>
      <dgm:spPr/>
    </dgm:pt>
    <dgm:pt modelId="{97814753-5041-441D-BEEC-FBA7AF779C91}" type="pres">
      <dgm:prSet presAssocID="{28F9F35F-F555-4283-833D-87E6E5EEB531}" presName="connTx" presStyleLbl="parChTrans1D2" presStyleIdx="2" presStyleCnt="3"/>
      <dgm:spPr/>
    </dgm:pt>
    <dgm:pt modelId="{CDA6C04A-A895-40D8-8D80-071E5904B4E6}" type="pres">
      <dgm:prSet presAssocID="{A70E2AF0-4BA0-4A27-A85F-BA7DE0492F21}" presName="root2" presStyleCnt="0"/>
      <dgm:spPr/>
    </dgm:pt>
    <dgm:pt modelId="{6780A101-E524-41B0-A512-CA5E9472D697}" type="pres">
      <dgm:prSet presAssocID="{A70E2AF0-4BA0-4A27-A85F-BA7DE0492F21}" presName="LevelTwoTextNode" presStyleLbl="node2" presStyleIdx="2" presStyleCnt="3">
        <dgm:presLayoutVars>
          <dgm:chPref val="3"/>
        </dgm:presLayoutVars>
      </dgm:prSet>
      <dgm:spPr/>
    </dgm:pt>
    <dgm:pt modelId="{2417B51B-B807-40B5-9946-88B00C71CE39}" type="pres">
      <dgm:prSet presAssocID="{A70E2AF0-4BA0-4A27-A85F-BA7DE0492F21}" presName="level3hierChild" presStyleCnt="0"/>
      <dgm:spPr/>
    </dgm:pt>
    <dgm:pt modelId="{CCC04C68-BBA0-4114-AFE0-5EE970888877}" type="pres">
      <dgm:prSet presAssocID="{9BB9B6C3-CDFC-4EB3-9440-25133C824564}" presName="conn2-1" presStyleLbl="parChTrans1D3" presStyleIdx="6" presStyleCnt="7"/>
      <dgm:spPr/>
    </dgm:pt>
    <dgm:pt modelId="{C562ACBF-CEB6-4C4A-A91D-59417B11ABE1}" type="pres">
      <dgm:prSet presAssocID="{9BB9B6C3-CDFC-4EB3-9440-25133C824564}" presName="connTx" presStyleLbl="parChTrans1D3" presStyleIdx="6" presStyleCnt="7"/>
      <dgm:spPr/>
    </dgm:pt>
    <dgm:pt modelId="{56D4C7B3-19D7-4DFD-9BD1-E4C38B287E73}" type="pres">
      <dgm:prSet presAssocID="{B20F8F1F-B5D1-49D6-B831-1499DF4360A7}" presName="root2" presStyleCnt="0"/>
      <dgm:spPr/>
    </dgm:pt>
    <dgm:pt modelId="{CE493346-2FAF-403E-BCF1-69F171C9A386}" type="pres">
      <dgm:prSet presAssocID="{B20F8F1F-B5D1-49D6-B831-1499DF4360A7}" presName="LevelTwoTextNode" presStyleLbl="node3" presStyleIdx="6" presStyleCnt="7">
        <dgm:presLayoutVars>
          <dgm:chPref val="3"/>
        </dgm:presLayoutVars>
      </dgm:prSet>
      <dgm:spPr/>
    </dgm:pt>
    <dgm:pt modelId="{B6BD71BE-DA05-4194-B274-C05FA49E3500}" type="pres">
      <dgm:prSet presAssocID="{B20F8F1F-B5D1-49D6-B831-1499DF4360A7}" presName="level3hierChild" presStyleCnt="0"/>
      <dgm:spPr/>
    </dgm:pt>
  </dgm:ptLst>
  <dgm:cxnLst>
    <dgm:cxn modelId="{35CC0B0B-B41D-4960-A522-1CBACEB6E7C7}" srcId="{10059611-B67C-41A0-AAE3-311769A768A9}" destId="{C48A703F-53F6-436B-920D-81CD7B85585E}" srcOrd="1" destOrd="0" parTransId="{F0ADAFC0-61DF-4C6B-8DE0-73039386E534}" sibTransId="{6B690204-5FED-4FB5-892D-C8F4A2174731}"/>
    <dgm:cxn modelId="{0FD5DC0C-B169-4955-946B-2ABE115D6216}" type="presOf" srcId="{28F9F35F-F555-4283-833D-87E6E5EEB531}" destId="{21F82C17-AAB0-4D0E-A244-3F87AA6E0CF6}" srcOrd="0" destOrd="0" presId="urn:microsoft.com/office/officeart/2005/8/layout/hierarchy2"/>
    <dgm:cxn modelId="{3338110F-E254-47B7-8703-0460911BF7AE}" type="presOf" srcId="{6E246BED-6921-4D67-BA54-56C72260E8D5}" destId="{20CEF56D-F1FD-45B8-A194-C9E1A8DA222F}" srcOrd="0" destOrd="0" presId="urn:microsoft.com/office/officeart/2005/8/layout/hierarchy2"/>
    <dgm:cxn modelId="{A3CA1816-3D14-46F6-A8B4-D8510C9BAB1D}" srcId="{A70E2AF0-4BA0-4A27-A85F-BA7DE0492F21}" destId="{B20F8F1F-B5D1-49D6-B831-1499DF4360A7}" srcOrd="0" destOrd="0" parTransId="{9BB9B6C3-CDFC-4EB3-9440-25133C824564}" sibTransId="{05352F81-C5B5-4CCD-809C-55974321A445}"/>
    <dgm:cxn modelId="{90962516-C36E-426F-A203-483A0A74BBBD}" type="presOf" srcId="{F0ADAFC0-61DF-4C6B-8DE0-73039386E534}" destId="{C292F9DF-D60F-417E-88C8-4FCFB3034CF9}" srcOrd="1" destOrd="0" presId="urn:microsoft.com/office/officeart/2005/8/layout/hierarchy2"/>
    <dgm:cxn modelId="{F31B7E1C-24B5-4F09-A0E1-235C14B3A8DA}" type="presOf" srcId="{D0AF70FB-0155-49F2-B069-EE24A264D8E3}" destId="{60E31E21-7C6C-4F4D-B19F-E72EB4B267B7}" srcOrd="0" destOrd="0" presId="urn:microsoft.com/office/officeart/2005/8/layout/hierarchy2"/>
    <dgm:cxn modelId="{CC850C1F-2328-4209-B490-FE655C980726}" srcId="{10059611-B67C-41A0-AAE3-311769A768A9}" destId="{B6C19977-2F0C-4C63-9FAD-E6A178BF9946}" srcOrd="0" destOrd="0" parTransId="{F50DCAAF-DCE8-4A29-A270-112EDE6C96D4}" sibTransId="{E372ED96-BE4F-4545-8F70-9B19D2D6CE75}"/>
    <dgm:cxn modelId="{8E6F1F21-CDC0-4C0A-A93A-FD887B412F91}" type="presOf" srcId="{F9165C73-2DE8-4BA4-A567-61F0DDCB9C5C}" destId="{41D79076-7651-4001-A080-2ECB56111061}" srcOrd="1" destOrd="0" presId="urn:microsoft.com/office/officeart/2005/8/layout/hierarchy2"/>
    <dgm:cxn modelId="{BDB16322-DBB4-431B-8B6D-1DE630A0DB00}" srcId="{9559FC3F-CB95-4AE5-92F2-8B237BFB0A46}" destId="{323FF724-3E4E-4EFB-97E4-051A2AF7305F}" srcOrd="1" destOrd="0" parTransId="{D0AF70FB-0155-49F2-B069-EE24A264D8E3}" sibTransId="{9B51A719-E6C7-45E6-94B0-E30FDDF82D45}"/>
    <dgm:cxn modelId="{979F7E2C-663E-4745-A435-4DC314E1931A}" type="presOf" srcId="{DF2D04A3-1A51-4403-9363-425E7566F573}" destId="{68568948-696E-46D6-A7E0-0EADC877C5CE}" srcOrd="0" destOrd="0" presId="urn:microsoft.com/office/officeart/2005/8/layout/hierarchy2"/>
    <dgm:cxn modelId="{00766939-334C-4A5D-A34F-86F78421DBD3}" type="presOf" srcId="{F50DCAAF-DCE8-4A29-A270-112EDE6C96D4}" destId="{2FD1519C-BFEC-479B-8E0A-5781926362B4}" srcOrd="1" destOrd="0" presId="urn:microsoft.com/office/officeart/2005/8/layout/hierarchy2"/>
    <dgm:cxn modelId="{1333B439-60B5-4F20-8DC5-346CF8D9CC04}" type="presOf" srcId="{D0AF70FB-0155-49F2-B069-EE24A264D8E3}" destId="{C97B1D31-AEA3-49C6-BB0A-5A53D66AB280}" srcOrd="1" destOrd="0" presId="urn:microsoft.com/office/officeart/2005/8/layout/hierarchy2"/>
    <dgm:cxn modelId="{41CB6963-9671-409C-9F34-F9C094C7948B}" type="presOf" srcId="{F433CB9E-169C-46E2-9464-181B31080A70}" destId="{0E53C235-A383-4297-8C94-0102132E5FB7}" srcOrd="0" destOrd="0" presId="urn:microsoft.com/office/officeart/2005/8/layout/hierarchy2"/>
    <dgm:cxn modelId="{6A570264-22D3-4869-A7C9-89851F84215B}" type="presOf" srcId="{F50DCAAF-DCE8-4A29-A270-112EDE6C96D4}" destId="{85759BA3-5067-4900-9964-F72C7D6BE9EE}" srcOrd="0" destOrd="0" presId="urn:microsoft.com/office/officeart/2005/8/layout/hierarchy2"/>
    <dgm:cxn modelId="{ADF85847-8173-4A42-BD6A-FE736940F7ED}" type="presOf" srcId="{28F9F35F-F555-4283-833D-87E6E5EEB531}" destId="{97814753-5041-441D-BEEC-FBA7AF779C91}" srcOrd="1" destOrd="0" presId="urn:microsoft.com/office/officeart/2005/8/layout/hierarchy2"/>
    <dgm:cxn modelId="{A759ED48-B902-40CD-9027-53E73C47215D}" srcId="{323FF724-3E4E-4EFB-97E4-051A2AF7305F}" destId="{F433CB9E-169C-46E2-9464-181B31080A70}" srcOrd="1" destOrd="0" parTransId="{797EE6CA-0125-4779-BE06-2B87CA149A9E}" sibTransId="{EE148D0D-E2EB-499E-B5B1-515363D4713B}"/>
    <dgm:cxn modelId="{E3B5BB4B-7BC9-4492-A362-E6853BDA625C}" type="presOf" srcId="{B20F8F1F-B5D1-49D6-B831-1499DF4360A7}" destId="{CE493346-2FAF-403E-BCF1-69F171C9A386}" srcOrd="0" destOrd="0" presId="urn:microsoft.com/office/officeart/2005/8/layout/hierarchy2"/>
    <dgm:cxn modelId="{6D9E014E-4BC1-4480-AEC5-FFDCA31E8431}" type="presOf" srcId="{9559FC3F-CB95-4AE5-92F2-8B237BFB0A46}" destId="{2A7AF879-1B27-4161-B037-DEDFD9409DFE}" srcOrd="0" destOrd="0" presId="urn:microsoft.com/office/officeart/2005/8/layout/hierarchy2"/>
    <dgm:cxn modelId="{EAB59D71-5732-4318-8379-E540B228D667}" type="presOf" srcId="{797EE6CA-0125-4779-BE06-2B87CA149A9E}" destId="{A1186809-EED1-417D-9839-AC97BDD4CF23}" srcOrd="1" destOrd="0" presId="urn:microsoft.com/office/officeart/2005/8/layout/hierarchy2"/>
    <dgm:cxn modelId="{7EE7DC71-804B-4A04-BE96-670293E4762C}" type="presOf" srcId="{9BB9B6C3-CDFC-4EB3-9440-25133C824564}" destId="{CCC04C68-BBA0-4114-AFE0-5EE970888877}" srcOrd="0" destOrd="0" presId="urn:microsoft.com/office/officeart/2005/8/layout/hierarchy2"/>
    <dgm:cxn modelId="{61DA2F55-38C0-48E4-AABC-799A69D8D324}" type="presOf" srcId="{9BB9B6C3-CDFC-4EB3-9440-25133C824564}" destId="{C562ACBF-CEB6-4C4A-A91D-59417B11ABE1}" srcOrd="1" destOrd="0" presId="urn:microsoft.com/office/officeart/2005/8/layout/hierarchy2"/>
    <dgm:cxn modelId="{43166176-9E07-4823-9E08-67C5F3BE5213}" srcId="{10059611-B67C-41A0-AAE3-311769A768A9}" destId="{6E246BED-6921-4D67-BA54-56C72260E8D5}" srcOrd="2" destOrd="0" parTransId="{F9165C73-2DE8-4BA4-A567-61F0DDCB9C5C}" sibTransId="{76BB2408-6AED-4E14-8B7C-22D55C674254}"/>
    <dgm:cxn modelId="{63F76858-8581-48E2-80FB-42024AFCF643}" type="presOf" srcId="{F0ADAFC0-61DF-4C6B-8DE0-73039386E534}" destId="{B987755C-703E-49B7-9E51-F7EC01CF67A4}" srcOrd="0" destOrd="0" presId="urn:microsoft.com/office/officeart/2005/8/layout/hierarchy2"/>
    <dgm:cxn modelId="{3D3BF778-6984-4566-8903-07C8C78A59E1}" type="presOf" srcId="{3E4AEA75-24B9-458E-B63D-562BC1610B3B}" destId="{98A0E37C-6031-4E24-AB85-2A1249FBE66C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578BC781-B10C-4C9B-A78D-588E894E0E3E}" type="presOf" srcId="{15FED240-D3F7-42BB-B5BC-6D0C649BA1A6}" destId="{5756DA0F-E2F4-4647-906C-5677A7F6AF2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7EF72D9C-AD96-4046-B9AF-762B374BAEB9}" type="presOf" srcId="{101F31C4-21F4-4B28-ACA9-DDD924A842C5}" destId="{657FE21C-4E36-47B5-8BA3-461F116E014F}" srcOrd="1" destOrd="0" presId="urn:microsoft.com/office/officeart/2005/8/layout/hierarchy2"/>
    <dgm:cxn modelId="{7B4BBF9C-7F60-4FFA-BAE7-4DA4189A65E3}" type="presOf" srcId="{1D4FADA1-319E-4CD0-92BA-A352201EBD59}" destId="{4B1BFC46-C02E-4BE3-9922-E9398A321155}" srcOrd="0" destOrd="0" presId="urn:microsoft.com/office/officeart/2005/8/layout/hierarchy2"/>
    <dgm:cxn modelId="{D5876C9F-ED5A-4DF2-B5FD-B2A4D30D7518}" type="presOf" srcId="{C48A703F-53F6-436B-920D-81CD7B85585E}" destId="{1F99BFCB-0251-4B40-9EAF-82862CB0AB50}" srcOrd="0" destOrd="0" presId="urn:microsoft.com/office/officeart/2005/8/layout/hierarchy2"/>
    <dgm:cxn modelId="{C23941AD-2677-4FCA-8D68-76133B337818}" type="presOf" srcId="{3E4AEA75-24B9-458E-B63D-562BC1610B3B}" destId="{2345EDA8-79AD-42EB-86AA-42F81DCB6FFD}" srcOrd="1" destOrd="0" presId="urn:microsoft.com/office/officeart/2005/8/layout/hierarchy2"/>
    <dgm:cxn modelId="{138935B8-48F6-40CC-ACA9-20CBAC5C21A9}" srcId="{323FF724-3E4E-4EFB-97E4-051A2AF7305F}" destId="{E2F308AE-191B-488C-9377-E9F6C871447F}" srcOrd="0" destOrd="0" parTransId="{3E4AEA75-24B9-458E-B63D-562BC1610B3B}" sibTransId="{A53613D4-8122-473C-AC9D-FF83CBFB3530}"/>
    <dgm:cxn modelId="{F3B748B9-6DD9-48C7-88B3-B586BF8E91E5}" type="presOf" srcId="{797EE6CA-0125-4779-BE06-2B87CA149A9E}" destId="{41AEC643-04D4-4A18-8F82-8BA1D43A1C2C}" srcOrd="0" destOrd="0" presId="urn:microsoft.com/office/officeart/2005/8/layout/hierarchy2"/>
    <dgm:cxn modelId="{EC2B76BC-E549-4451-AE7E-DC940238BB10}" type="presOf" srcId="{E2F308AE-191B-488C-9377-E9F6C871447F}" destId="{419843B5-3C71-409E-9864-5B9DE3338658}" srcOrd="0" destOrd="0" presId="urn:microsoft.com/office/officeart/2005/8/layout/hierarchy2"/>
    <dgm:cxn modelId="{DC25D9C7-4D67-497F-9544-AC4B60ED55C1}" type="presOf" srcId="{323FF724-3E4E-4EFB-97E4-051A2AF7305F}" destId="{CFB6D4BD-B074-441D-B5E5-B50A306B39B2}" srcOrd="0" destOrd="0" presId="urn:microsoft.com/office/officeart/2005/8/layout/hierarchy2"/>
    <dgm:cxn modelId="{2DF34CC8-39E0-45ED-B1F9-007A8B7E3948}" type="presOf" srcId="{10059611-B67C-41A0-AAE3-311769A768A9}" destId="{A7C4102C-B02E-4BC4-8E0C-139C145B6471}" srcOrd="0" destOrd="0" presId="urn:microsoft.com/office/officeart/2005/8/layout/hierarchy2"/>
    <dgm:cxn modelId="{4FDE54CC-FEF7-4F83-A50D-38851BDBEF57}" srcId="{323FF724-3E4E-4EFB-97E4-051A2AF7305F}" destId="{1D4FADA1-319E-4CD0-92BA-A352201EBD59}" srcOrd="2" destOrd="0" parTransId="{101F31C4-21F4-4B28-ACA9-DDD924A842C5}" sibTransId="{8D0EE966-1143-481F-B050-1A1F7DB3F767}"/>
    <dgm:cxn modelId="{F72025DC-2AD0-4626-8592-9575D871FB6F}" type="presOf" srcId="{DF2D04A3-1A51-4403-9363-425E7566F573}" destId="{141C52E9-D331-472D-B49A-E44702F20190}" srcOrd="1" destOrd="0" presId="urn:microsoft.com/office/officeart/2005/8/layout/hierarchy2"/>
    <dgm:cxn modelId="{5F1A6BDC-C9E0-419B-9A8E-FF9819804ECF}" type="presOf" srcId="{101F31C4-21F4-4B28-ACA9-DDD924A842C5}" destId="{9F55D5DD-D38E-43E0-82C0-D2A036E62801}" srcOrd="0" destOrd="0" presId="urn:microsoft.com/office/officeart/2005/8/layout/hierarchy2"/>
    <dgm:cxn modelId="{FBC837EC-C9FC-4AA3-AE5F-87AE9CFF8BEA}" type="presOf" srcId="{F9165C73-2DE8-4BA4-A567-61F0DDCB9C5C}" destId="{9D88CD33-27C0-4678-BA30-41A0C45F5968}" srcOrd="0" destOrd="0" presId="urn:microsoft.com/office/officeart/2005/8/layout/hierarchy2"/>
    <dgm:cxn modelId="{65B03DEE-2716-4DED-8C7D-9BD149081BF3}" srcId="{9559FC3F-CB95-4AE5-92F2-8B237BFB0A46}" destId="{A70E2AF0-4BA0-4A27-A85F-BA7DE0492F21}" srcOrd="2" destOrd="0" parTransId="{28F9F35F-F555-4283-833D-87E6E5EEB531}" sibTransId="{319EB5C1-0C6E-41B1-BDA5-7539D8C3A43C}"/>
    <dgm:cxn modelId="{85AC72F2-AB7A-4C44-9C10-E516B19FDA9F}" type="presOf" srcId="{B6C19977-2F0C-4C63-9FAD-E6A178BF9946}" destId="{9BD1E42F-892D-4D53-93C5-C44E090D355B}" srcOrd="0" destOrd="0" presId="urn:microsoft.com/office/officeart/2005/8/layout/hierarchy2"/>
    <dgm:cxn modelId="{F5355BFF-F8D3-4831-ACFB-48B84C81CBA1}" type="presOf" srcId="{A70E2AF0-4BA0-4A27-A85F-BA7DE0492F21}" destId="{6780A101-E524-41B0-A512-CA5E9472D697}" srcOrd="0" destOrd="0" presId="urn:microsoft.com/office/officeart/2005/8/layout/hierarchy2"/>
    <dgm:cxn modelId="{B5777E07-85A9-420F-B5DB-FBFCF7A0FB45}" type="presParOf" srcId="{5756DA0F-E2F4-4647-906C-5677A7F6AF24}" destId="{62F8C419-FC19-47F2-97AB-C85244DC7D22}" srcOrd="0" destOrd="0" presId="urn:microsoft.com/office/officeart/2005/8/layout/hierarchy2"/>
    <dgm:cxn modelId="{F8D1C324-95CE-47EC-BEFB-0A93729D61E2}" type="presParOf" srcId="{62F8C419-FC19-47F2-97AB-C85244DC7D22}" destId="{2A7AF879-1B27-4161-B037-DEDFD9409DFE}" srcOrd="0" destOrd="0" presId="urn:microsoft.com/office/officeart/2005/8/layout/hierarchy2"/>
    <dgm:cxn modelId="{23AC9915-1F91-459B-BFA9-A2AB06600904}" type="presParOf" srcId="{62F8C419-FC19-47F2-97AB-C85244DC7D22}" destId="{2C01EB74-A747-4354-9811-D79F0EC087D7}" srcOrd="1" destOrd="0" presId="urn:microsoft.com/office/officeart/2005/8/layout/hierarchy2"/>
    <dgm:cxn modelId="{B3A94AE6-FB3E-4CF1-AC5E-0CD6221664CD}" type="presParOf" srcId="{2C01EB74-A747-4354-9811-D79F0EC087D7}" destId="{68568948-696E-46D6-A7E0-0EADC877C5CE}" srcOrd="0" destOrd="0" presId="urn:microsoft.com/office/officeart/2005/8/layout/hierarchy2"/>
    <dgm:cxn modelId="{07093C3A-A110-4A08-905A-C0F434684A64}" type="presParOf" srcId="{68568948-696E-46D6-A7E0-0EADC877C5CE}" destId="{141C52E9-D331-472D-B49A-E44702F20190}" srcOrd="0" destOrd="0" presId="urn:microsoft.com/office/officeart/2005/8/layout/hierarchy2"/>
    <dgm:cxn modelId="{6D8E8013-8A1A-4F56-ADB7-3934E9C5CA6E}" type="presParOf" srcId="{2C01EB74-A747-4354-9811-D79F0EC087D7}" destId="{B0A0FFBD-7359-4521-9030-AEC6133F6098}" srcOrd="1" destOrd="0" presId="urn:microsoft.com/office/officeart/2005/8/layout/hierarchy2"/>
    <dgm:cxn modelId="{4989792F-A2AD-4211-9AE6-DD734ECB3C90}" type="presParOf" srcId="{B0A0FFBD-7359-4521-9030-AEC6133F6098}" destId="{A7C4102C-B02E-4BC4-8E0C-139C145B6471}" srcOrd="0" destOrd="0" presId="urn:microsoft.com/office/officeart/2005/8/layout/hierarchy2"/>
    <dgm:cxn modelId="{C938D9CE-8877-448E-A5FA-2B5D10A6E99D}" type="presParOf" srcId="{B0A0FFBD-7359-4521-9030-AEC6133F6098}" destId="{9A8735DD-AC79-4C57-85CA-819F3CBA1276}" srcOrd="1" destOrd="0" presId="urn:microsoft.com/office/officeart/2005/8/layout/hierarchy2"/>
    <dgm:cxn modelId="{AB74DCA0-7809-4448-9AD7-6C90D4E9270D}" type="presParOf" srcId="{9A8735DD-AC79-4C57-85CA-819F3CBA1276}" destId="{85759BA3-5067-4900-9964-F72C7D6BE9EE}" srcOrd="0" destOrd="0" presId="urn:microsoft.com/office/officeart/2005/8/layout/hierarchy2"/>
    <dgm:cxn modelId="{FD9257D0-F099-4B50-BB2A-324F8A25453F}" type="presParOf" srcId="{85759BA3-5067-4900-9964-F72C7D6BE9EE}" destId="{2FD1519C-BFEC-479B-8E0A-5781926362B4}" srcOrd="0" destOrd="0" presId="urn:microsoft.com/office/officeart/2005/8/layout/hierarchy2"/>
    <dgm:cxn modelId="{D4AF3940-D9F1-44DE-8AA9-0784CCE672CB}" type="presParOf" srcId="{9A8735DD-AC79-4C57-85CA-819F3CBA1276}" destId="{2370AED4-BDFD-40A8-ACB7-36311B7ACF38}" srcOrd="1" destOrd="0" presId="urn:microsoft.com/office/officeart/2005/8/layout/hierarchy2"/>
    <dgm:cxn modelId="{184FA87F-76EC-4223-AC2C-64BFB9996B9D}" type="presParOf" srcId="{2370AED4-BDFD-40A8-ACB7-36311B7ACF38}" destId="{9BD1E42F-892D-4D53-93C5-C44E090D355B}" srcOrd="0" destOrd="0" presId="urn:microsoft.com/office/officeart/2005/8/layout/hierarchy2"/>
    <dgm:cxn modelId="{85BFB5D7-151E-44EA-838E-4C91D0E13A4B}" type="presParOf" srcId="{2370AED4-BDFD-40A8-ACB7-36311B7ACF38}" destId="{80B72693-E0EC-4D27-9C89-859BA9BC6A6C}" srcOrd="1" destOrd="0" presId="urn:microsoft.com/office/officeart/2005/8/layout/hierarchy2"/>
    <dgm:cxn modelId="{FEF2D145-7280-4349-A25F-4F9289B4A527}" type="presParOf" srcId="{9A8735DD-AC79-4C57-85CA-819F3CBA1276}" destId="{B987755C-703E-49B7-9E51-F7EC01CF67A4}" srcOrd="2" destOrd="0" presId="urn:microsoft.com/office/officeart/2005/8/layout/hierarchy2"/>
    <dgm:cxn modelId="{D991122D-FE10-494A-B84E-33B0AA1493F7}" type="presParOf" srcId="{B987755C-703E-49B7-9E51-F7EC01CF67A4}" destId="{C292F9DF-D60F-417E-88C8-4FCFB3034CF9}" srcOrd="0" destOrd="0" presId="urn:microsoft.com/office/officeart/2005/8/layout/hierarchy2"/>
    <dgm:cxn modelId="{B844C9FB-A399-4B85-BED2-F415A81DE1F3}" type="presParOf" srcId="{9A8735DD-AC79-4C57-85CA-819F3CBA1276}" destId="{E148B6B5-8CF5-4DBF-A55B-E8EBB2FF66E8}" srcOrd="3" destOrd="0" presId="urn:microsoft.com/office/officeart/2005/8/layout/hierarchy2"/>
    <dgm:cxn modelId="{3EE68304-BC35-4A06-B765-D8839D07286D}" type="presParOf" srcId="{E148B6B5-8CF5-4DBF-A55B-E8EBB2FF66E8}" destId="{1F99BFCB-0251-4B40-9EAF-82862CB0AB50}" srcOrd="0" destOrd="0" presId="urn:microsoft.com/office/officeart/2005/8/layout/hierarchy2"/>
    <dgm:cxn modelId="{D8A93A41-346F-460F-BE3E-00C0E6309DE0}" type="presParOf" srcId="{E148B6B5-8CF5-4DBF-A55B-E8EBB2FF66E8}" destId="{C361DCD2-BD2F-4F90-9504-98ACEDA96F4C}" srcOrd="1" destOrd="0" presId="urn:microsoft.com/office/officeart/2005/8/layout/hierarchy2"/>
    <dgm:cxn modelId="{2771FAC8-8CF2-4870-BB91-CA74663B1302}" type="presParOf" srcId="{9A8735DD-AC79-4C57-85CA-819F3CBA1276}" destId="{9D88CD33-27C0-4678-BA30-41A0C45F5968}" srcOrd="4" destOrd="0" presId="urn:microsoft.com/office/officeart/2005/8/layout/hierarchy2"/>
    <dgm:cxn modelId="{2FE7D849-74F8-4BF0-AD98-FE1A0ADE4B34}" type="presParOf" srcId="{9D88CD33-27C0-4678-BA30-41A0C45F5968}" destId="{41D79076-7651-4001-A080-2ECB56111061}" srcOrd="0" destOrd="0" presId="urn:microsoft.com/office/officeart/2005/8/layout/hierarchy2"/>
    <dgm:cxn modelId="{6303397E-9BF0-4A08-ACE2-1ECE028636A5}" type="presParOf" srcId="{9A8735DD-AC79-4C57-85CA-819F3CBA1276}" destId="{35AA49CB-7DFB-4136-8982-9BF61194B75B}" srcOrd="5" destOrd="0" presId="urn:microsoft.com/office/officeart/2005/8/layout/hierarchy2"/>
    <dgm:cxn modelId="{AE659558-213D-452B-9B41-4DBAAFE74F4B}" type="presParOf" srcId="{35AA49CB-7DFB-4136-8982-9BF61194B75B}" destId="{20CEF56D-F1FD-45B8-A194-C9E1A8DA222F}" srcOrd="0" destOrd="0" presId="urn:microsoft.com/office/officeart/2005/8/layout/hierarchy2"/>
    <dgm:cxn modelId="{A8A47B23-B852-440B-B73D-6D451E36F36E}" type="presParOf" srcId="{35AA49CB-7DFB-4136-8982-9BF61194B75B}" destId="{D79298DC-3BE3-4DB8-B6F9-EFB6A1A26B1C}" srcOrd="1" destOrd="0" presId="urn:microsoft.com/office/officeart/2005/8/layout/hierarchy2"/>
    <dgm:cxn modelId="{CA891246-FCBE-41E5-B581-FD9E7415A903}" type="presParOf" srcId="{2C01EB74-A747-4354-9811-D79F0EC087D7}" destId="{60E31E21-7C6C-4F4D-B19F-E72EB4B267B7}" srcOrd="2" destOrd="0" presId="urn:microsoft.com/office/officeart/2005/8/layout/hierarchy2"/>
    <dgm:cxn modelId="{C85BD583-0527-4EDB-B643-8B5590FDD536}" type="presParOf" srcId="{60E31E21-7C6C-4F4D-B19F-E72EB4B267B7}" destId="{C97B1D31-AEA3-49C6-BB0A-5A53D66AB280}" srcOrd="0" destOrd="0" presId="urn:microsoft.com/office/officeart/2005/8/layout/hierarchy2"/>
    <dgm:cxn modelId="{1D107BAD-F862-4DCE-9907-FA0242D0467B}" type="presParOf" srcId="{2C01EB74-A747-4354-9811-D79F0EC087D7}" destId="{5875DB33-30BE-40BF-80E0-5AAC30704A6F}" srcOrd="3" destOrd="0" presId="urn:microsoft.com/office/officeart/2005/8/layout/hierarchy2"/>
    <dgm:cxn modelId="{0E751D6E-90C8-4DB3-8F80-EC696A0CF85A}" type="presParOf" srcId="{5875DB33-30BE-40BF-80E0-5AAC30704A6F}" destId="{CFB6D4BD-B074-441D-B5E5-B50A306B39B2}" srcOrd="0" destOrd="0" presId="urn:microsoft.com/office/officeart/2005/8/layout/hierarchy2"/>
    <dgm:cxn modelId="{B64E74EF-DC13-4FD6-83F0-5F135C1B83AF}" type="presParOf" srcId="{5875DB33-30BE-40BF-80E0-5AAC30704A6F}" destId="{B6B37646-1B70-4F6C-9906-A7968E2986C5}" srcOrd="1" destOrd="0" presId="urn:microsoft.com/office/officeart/2005/8/layout/hierarchy2"/>
    <dgm:cxn modelId="{3BE4C113-C26F-4E63-BF12-709D77700ACD}" type="presParOf" srcId="{B6B37646-1B70-4F6C-9906-A7968E2986C5}" destId="{98A0E37C-6031-4E24-AB85-2A1249FBE66C}" srcOrd="0" destOrd="0" presId="urn:microsoft.com/office/officeart/2005/8/layout/hierarchy2"/>
    <dgm:cxn modelId="{1814842D-B3C6-4DC1-9C71-71DBC25076E0}" type="presParOf" srcId="{98A0E37C-6031-4E24-AB85-2A1249FBE66C}" destId="{2345EDA8-79AD-42EB-86AA-42F81DCB6FFD}" srcOrd="0" destOrd="0" presId="urn:microsoft.com/office/officeart/2005/8/layout/hierarchy2"/>
    <dgm:cxn modelId="{55DF5018-CDB9-4759-BC44-23130D66AD70}" type="presParOf" srcId="{B6B37646-1B70-4F6C-9906-A7968E2986C5}" destId="{26D9A634-DED6-4738-AC0E-7F781916575E}" srcOrd="1" destOrd="0" presId="urn:microsoft.com/office/officeart/2005/8/layout/hierarchy2"/>
    <dgm:cxn modelId="{9EB726F3-1276-4E6D-815E-9AA994EB8D03}" type="presParOf" srcId="{26D9A634-DED6-4738-AC0E-7F781916575E}" destId="{419843B5-3C71-409E-9864-5B9DE3338658}" srcOrd="0" destOrd="0" presId="urn:microsoft.com/office/officeart/2005/8/layout/hierarchy2"/>
    <dgm:cxn modelId="{E413FF75-8ADF-465C-85B5-C538B20BB5E5}" type="presParOf" srcId="{26D9A634-DED6-4738-AC0E-7F781916575E}" destId="{A5375E66-D6B4-4112-9C9C-E1EED602BEF2}" srcOrd="1" destOrd="0" presId="urn:microsoft.com/office/officeart/2005/8/layout/hierarchy2"/>
    <dgm:cxn modelId="{68440AF6-86AC-4C42-9354-C40B1B3E4177}" type="presParOf" srcId="{B6B37646-1B70-4F6C-9906-A7968E2986C5}" destId="{41AEC643-04D4-4A18-8F82-8BA1D43A1C2C}" srcOrd="2" destOrd="0" presId="urn:microsoft.com/office/officeart/2005/8/layout/hierarchy2"/>
    <dgm:cxn modelId="{99121E94-4B2B-451B-BEA8-89F6069A69EE}" type="presParOf" srcId="{41AEC643-04D4-4A18-8F82-8BA1D43A1C2C}" destId="{A1186809-EED1-417D-9839-AC97BDD4CF23}" srcOrd="0" destOrd="0" presId="urn:microsoft.com/office/officeart/2005/8/layout/hierarchy2"/>
    <dgm:cxn modelId="{7AD79938-A338-4818-BFAD-3C8896D4B998}" type="presParOf" srcId="{B6B37646-1B70-4F6C-9906-A7968E2986C5}" destId="{FCE3246E-DB69-4248-B345-178B75FCCB79}" srcOrd="3" destOrd="0" presId="urn:microsoft.com/office/officeart/2005/8/layout/hierarchy2"/>
    <dgm:cxn modelId="{239FC768-BD6B-4EB1-940F-AF4C86572B6C}" type="presParOf" srcId="{FCE3246E-DB69-4248-B345-178B75FCCB79}" destId="{0E53C235-A383-4297-8C94-0102132E5FB7}" srcOrd="0" destOrd="0" presId="urn:microsoft.com/office/officeart/2005/8/layout/hierarchy2"/>
    <dgm:cxn modelId="{89286167-0654-4C89-AF27-E5C965209909}" type="presParOf" srcId="{FCE3246E-DB69-4248-B345-178B75FCCB79}" destId="{19C30A73-8A29-4C4D-9198-952762434C96}" srcOrd="1" destOrd="0" presId="urn:microsoft.com/office/officeart/2005/8/layout/hierarchy2"/>
    <dgm:cxn modelId="{8869E208-D85E-443C-8E13-5371B3444192}" type="presParOf" srcId="{B6B37646-1B70-4F6C-9906-A7968E2986C5}" destId="{9F55D5DD-D38E-43E0-82C0-D2A036E62801}" srcOrd="4" destOrd="0" presId="urn:microsoft.com/office/officeart/2005/8/layout/hierarchy2"/>
    <dgm:cxn modelId="{6A235D25-72C8-433A-8A49-012E3781ACCF}" type="presParOf" srcId="{9F55D5DD-D38E-43E0-82C0-D2A036E62801}" destId="{657FE21C-4E36-47B5-8BA3-461F116E014F}" srcOrd="0" destOrd="0" presId="urn:microsoft.com/office/officeart/2005/8/layout/hierarchy2"/>
    <dgm:cxn modelId="{AF45DF91-5F19-4805-8B2C-36DDA0F6536E}" type="presParOf" srcId="{B6B37646-1B70-4F6C-9906-A7968E2986C5}" destId="{05612883-B599-450F-885F-6B934A260AF0}" srcOrd="5" destOrd="0" presId="urn:microsoft.com/office/officeart/2005/8/layout/hierarchy2"/>
    <dgm:cxn modelId="{5206BCA6-7907-4EC5-B993-96E52AF3E515}" type="presParOf" srcId="{05612883-B599-450F-885F-6B934A260AF0}" destId="{4B1BFC46-C02E-4BE3-9922-E9398A321155}" srcOrd="0" destOrd="0" presId="urn:microsoft.com/office/officeart/2005/8/layout/hierarchy2"/>
    <dgm:cxn modelId="{9386C3C1-1884-4751-A804-546439965BA7}" type="presParOf" srcId="{05612883-B599-450F-885F-6B934A260AF0}" destId="{01D0CFCA-F785-46FD-90E0-5082F7F4557A}" srcOrd="1" destOrd="0" presId="urn:microsoft.com/office/officeart/2005/8/layout/hierarchy2"/>
    <dgm:cxn modelId="{3E488EE3-F7DE-479E-AA1A-26818AC6839D}" type="presParOf" srcId="{2C01EB74-A747-4354-9811-D79F0EC087D7}" destId="{21F82C17-AAB0-4D0E-A244-3F87AA6E0CF6}" srcOrd="4" destOrd="0" presId="urn:microsoft.com/office/officeart/2005/8/layout/hierarchy2"/>
    <dgm:cxn modelId="{BD13B3EF-FC95-498C-B127-0C9C2F7B6351}" type="presParOf" srcId="{21F82C17-AAB0-4D0E-A244-3F87AA6E0CF6}" destId="{97814753-5041-441D-BEEC-FBA7AF779C91}" srcOrd="0" destOrd="0" presId="urn:microsoft.com/office/officeart/2005/8/layout/hierarchy2"/>
    <dgm:cxn modelId="{D12C8C46-5C0F-4728-8FB9-76178C1378A0}" type="presParOf" srcId="{2C01EB74-A747-4354-9811-D79F0EC087D7}" destId="{CDA6C04A-A895-40D8-8D80-071E5904B4E6}" srcOrd="5" destOrd="0" presId="urn:microsoft.com/office/officeart/2005/8/layout/hierarchy2"/>
    <dgm:cxn modelId="{CA7F2F12-F591-4933-A36F-5DB20532DE1F}" type="presParOf" srcId="{CDA6C04A-A895-40D8-8D80-071E5904B4E6}" destId="{6780A101-E524-41B0-A512-CA5E9472D697}" srcOrd="0" destOrd="0" presId="urn:microsoft.com/office/officeart/2005/8/layout/hierarchy2"/>
    <dgm:cxn modelId="{F69C9D5B-AB67-40A6-B514-A5CD0ACFF0A6}" type="presParOf" srcId="{CDA6C04A-A895-40D8-8D80-071E5904B4E6}" destId="{2417B51B-B807-40B5-9946-88B00C71CE39}" srcOrd="1" destOrd="0" presId="urn:microsoft.com/office/officeart/2005/8/layout/hierarchy2"/>
    <dgm:cxn modelId="{8C46ADA3-9A37-4138-95C2-CF8D953C8F1C}" type="presParOf" srcId="{2417B51B-B807-40B5-9946-88B00C71CE39}" destId="{CCC04C68-BBA0-4114-AFE0-5EE970888877}" srcOrd="0" destOrd="0" presId="urn:microsoft.com/office/officeart/2005/8/layout/hierarchy2"/>
    <dgm:cxn modelId="{F855DB73-2161-45A2-B0BF-47B71719BCB0}" type="presParOf" srcId="{CCC04C68-BBA0-4114-AFE0-5EE970888877}" destId="{C562ACBF-CEB6-4C4A-A91D-59417B11ABE1}" srcOrd="0" destOrd="0" presId="urn:microsoft.com/office/officeart/2005/8/layout/hierarchy2"/>
    <dgm:cxn modelId="{8337FF5D-F9C4-4843-AF19-DFB89EA6F0C5}" type="presParOf" srcId="{2417B51B-B807-40B5-9946-88B00C71CE39}" destId="{56D4C7B3-19D7-4DFD-9BD1-E4C38B287E73}" srcOrd="1" destOrd="0" presId="urn:microsoft.com/office/officeart/2005/8/layout/hierarchy2"/>
    <dgm:cxn modelId="{9105AE69-631A-41FA-A197-68B21D3EFBB6}" type="presParOf" srcId="{56D4C7B3-19D7-4DFD-9BD1-E4C38B287E73}" destId="{CE493346-2FAF-403E-BCF1-69F171C9A386}" srcOrd="0" destOrd="0" presId="urn:microsoft.com/office/officeart/2005/8/layout/hierarchy2"/>
    <dgm:cxn modelId="{6336F35C-08E5-4180-B534-67A3F3F78DDC}" type="presParOf" srcId="{56D4C7B3-19D7-4DFD-9BD1-E4C38B287E73}" destId="{B6BD71BE-DA05-4194-B274-C05FA49E3500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 custT="1"/>
      <dgm:spPr/>
      <dgm:t>
        <a:bodyPr/>
        <a:lstStyle/>
        <a:p>
          <a:r>
            <a:rPr lang="es-CL" sz="1400" dirty="0"/>
            <a:t>Estadísticas Agrícolas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 sz="1400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 sz="1400"/>
        </a:p>
      </dgm:t>
    </dgm:pt>
    <dgm:pt modelId="{10059611-B67C-41A0-AAE3-311769A768A9}">
      <dgm:prSet phldrT="[Texto]" custT="1"/>
      <dgm:spPr/>
      <dgm:t>
        <a:bodyPr/>
        <a:lstStyle/>
        <a:p>
          <a:r>
            <a:rPr lang="es-CL" sz="1400" dirty="0"/>
            <a:t>Cultivos anuales </a:t>
          </a:r>
        </a:p>
      </dgm:t>
    </dgm:pt>
    <dgm:pt modelId="{DF2D04A3-1A51-4403-9363-425E7566F573}" type="parTrans" cxnId="{A43B067D-B388-4252-9CAC-D3CC4992B73A}">
      <dgm:prSet custT="1"/>
      <dgm:spPr/>
      <dgm:t>
        <a:bodyPr/>
        <a:lstStyle/>
        <a:p>
          <a:endParaRPr lang="es-CL" sz="1400"/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 sz="1400"/>
        </a:p>
      </dgm:t>
    </dgm:pt>
    <dgm:pt modelId="{B6C19977-2F0C-4C63-9FAD-E6A178BF9946}">
      <dgm:prSet phldrT="[Texto]" custT="1"/>
      <dgm:spPr/>
      <dgm:t>
        <a:bodyPr/>
        <a:lstStyle/>
        <a:p>
          <a:r>
            <a:rPr lang="es-CL" sz="1400" dirty="0"/>
            <a:t>Estadísticas Productivas</a:t>
          </a:r>
        </a:p>
      </dgm:t>
    </dgm:pt>
    <dgm:pt modelId="{F50DCAAF-DCE8-4A29-A270-112EDE6C96D4}" type="parTrans" cxnId="{CC850C1F-2328-4209-B490-FE655C980726}">
      <dgm:prSet custT="1"/>
      <dgm:spPr/>
      <dgm:t>
        <a:bodyPr/>
        <a:lstStyle/>
        <a:p>
          <a:endParaRPr lang="es-CL" sz="1400"/>
        </a:p>
      </dgm:t>
    </dgm:pt>
    <dgm:pt modelId="{E372ED96-BE4F-4545-8F70-9B19D2D6CE75}" type="sibTrans" cxnId="{CC850C1F-2328-4209-B490-FE655C980726}">
      <dgm:prSet/>
      <dgm:spPr/>
      <dgm:t>
        <a:bodyPr/>
        <a:lstStyle/>
        <a:p>
          <a:endParaRPr lang="es-CL" sz="1400"/>
        </a:p>
      </dgm:t>
    </dgm:pt>
    <dgm:pt modelId="{C48A703F-53F6-436B-920D-81CD7B85585E}">
      <dgm:prSet phldrT="[Texto]" custT="1"/>
      <dgm:spPr/>
      <dgm:t>
        <a:bodyPr/>
        <a:lstStyle/>
        <a:p>
          <a:r>
            <a:rPr lang="es-CL" sz="1400" dirty="0"/>
            <a:t>Socio-Económicas</a:t>
          </a:r>
        </a:p>
      </dgm:t>
    </dgm:pt>
    <dgm:pt modelId="{F0ADAFC0-61DF-4C6B-8DE0-73039386E534}" type="parTrans" cxnId="{35CC0B0B-B41D-4960-A522-1CBACEB6E7C7}">
      <dgm:prSet custT="1"/>
      <dgm:spPr/>
      <dgm:t>
        <a:bodyPr/>
        <a:lstStyle/>
        <a:p>
          <a:endParaRPr lang="es-CL" sz="1400"/>
        </a:p>
      </dgm:t>
    </dgm:pt>
    <dgm:pt modelId="{6B690204-5FED-4FB5-892D-C8F4A2174731}" type="sibTrans" cxnId="{35CC0B0B-B41D-4960-A522-1CBACEB6E7C7}">
      <dgm:prSet/>
      <dgm:spPr/>
      <dgm:t>
        <a:bodyPr/>
        <a:lstStyle/>
        <a:p>
          <a:endParaRPr lang="es-CL" sz="1400"/>
        </a:p>
      </dgm:t>
    </dgm:pt>
    <dgm:pt modelId="{21DE8634-1F2E-4E13-89F2-3F9B5018DC09}">
      <dgm:prSet custT="1"/>
      <dgm:spPr/>
      <dgm:t>
        <a:bodyPr/>
        <a:lstStyle/>
        <a:p>
          <a:r>
            <a:rPr lang="es-CL" sz="1400" dirty="0"/>
            <a:t>Cultivos perennes</a:t>
          </a:r>
        </a:p>
      </dgm:t>
    </dgm:pt>
    <dgm:pt modelId="{549C329F-E216-4960-97DE-11B167F59174}" type="parTrans" cxnId="{61769931-C7EA-48D2-84C5-C2AA0165D64B}">
      <dgm:prSet custT="1"/>
      <dgm:spPr/>
      <dgm:t>
        <a:bodyPr/>
        <a:lstStyle/>
        <a:p>
          <a:endParaRPr lang="es-CL" sz="1400"/>
        </a:p>
      </dgm:t>
    </dgm:pt>
    <dgm:pt modelId="{38CE4848-6306-4C38-9509-71EA47FFC6E5}" type="sibTrans" cxnId="{61769931-C7EA-48D2-84C5-C2AA0165D64B}">
      <dgm:prSet/>
      <dgm:spPr/>
      <dgm:t>
        <a:bodyPr/>
        <a:lstStyle/>
        <a:p>
          <a:endParaRPr lang="es-CL" sz="1400"/>
        </a:p>
      </dgm:t>
    </dgm:pt>
    <dgm:pt modelId="{89769E5E-F25D-4E01-9479-E8E6414D75F9}">
      <dgm:prSet custT="1"/>
      <dgm:spPr/>
      <dgm:t>
        <a:bodyPr/>
        <a:lstStyle/>
        <a:p>
          <a:r>
            <a:rPr lang="es-CL" sz="1400" dirty="0"/>
            <a:t>Estadísticas productivas</a:t>
          </a:r>
        </a:p>
      </dgm:t>
    </dgm:pt>
    <dgm:pt modelId="{A773C89D-AFC7-4719-879D-BB9CC85074A5}" type="parTrans" cxnId="{591D4FDB-5993-4766-8B26-AF4DC3077732}">
      <dgm:prSet custT="1"/>
      <dgm:spPr/>
      <dgm:t>
        <a:bodyPr/>
        <a:lstStyle/>
        <a:p>
          <a:endParaRPr lang="es-CL" sz="1400"/>
        </a:p>
      </dgm:t>
    </dgm:pt>
    <dgm:pt modelId="{FA693F11-718D-4BF2-BF42-6B03A2188980}" type="sibTrans" cxnId="{591D4FDB-5993-4766-8B26-AF4DC3077732}">
      <dgm:prSet/>
      <dgm:spPr/>
      <dgm:t>
        <a:bodyPr/>
        <a:lstStyle/>
        <a:p>
          <a:endParaRPr lang="es-CL" sz="1400"/>
        </a:p>
      </dgm:t>
    </dgm:pt>
    <dgm:pt modelId="{AEC0184F-9344-4638-B6BA-3E60CFACE677}">
      <dgm:prSet custT="1"/>
      <dgm:spPr/>
      <dgm:t>
        <a:bodyPr/>
        <a:lstStyle/>
        <a:p>
          <a:r>
            <a:rPr lang="es-CL" sz="1400" dirty="0"/>
            <a:t>Socio-económicas</a:t>
          </a:r>
        </a:p>
      </dgm:t>
    </dgm:pt>
    <dgm:pt modelId="{29060D0B-1209-4C3B-8188-E43897645496}" type="parTrans" cxnId="{63C8B3A7-1144-4455-AE78-B7476B6D5489}">
      <dgm:prSet custT="1"/>
      <dgm:spPr/>
      <dgm:t>
        <a:bodyPr/>
        <a:lstStyle/>
        <a:p>
          <a:endParaRPr lang="es-CL" sz="1400"/>
        </a:p>
      </dgm:t>
    </dgm:pt>
    <dgm:pt modelId="{4212C926-1065-42AE-9E33-CAB182A5C758}" type="sibTrans" cxnId="{63C8B3A7-1144-4455-AE78-B7476B6D5489}">
      <dgm:prSet/>
      <dgm:spPr/>
      <dgm:t>
        <a:bodyPr/>
        <a:lstStyle/>
        <a:p>
          <a:endParaRPr lang="es-CL" sz="1400"/>
        </a:p>
      </dgm:t>
    </dgm:pt>
    <dgm:pt modelId="{46C897D5-F979-4443-90E7-30A81BD20CDD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7F566C5-8FCC-4341-BFB0-FBF16C04C6BB}" type="pres">
      <dgm:prSet presAssocID="{9559FC3F-CB95-4AE5-92F2-8B237BFB0A46}" presName="root1" presStyleCnt="0"/>
      <dgm:spPr/>
    </dgm:pt>
    <dgm:pt modelId="{DEFB204B-5E6F-4233-A11B-86C3C1616012}" type="pres">
      <dgm:prSet presAssocID="{9559FC3F-CB95-4AE5-92F2-8B237BFB0A46}" presName="LevelOneTextNode" presStyleLbl="node0" presStyleIdx="0" presStyleCnt="1">
        <dgm:presLayoutVars>
          <dgm:chPref val="3"/>
        </dgm:presLayoutVars>
      </dgm:prSet>
      <dgm:spPr/>
    </dgm:pt>
    <dgm:pt modelId="{3D0D457B-16C3-4A24-8AB3-06587AFDFCBB}" type="pres">
      <dgm:prSet presAssocID="{9559FC3F-CB95-4AE5-92F2-8B237BFB0A46}" presName="level2hierChild" presStyleCnt="0"/>
      <dgm:spPr/>
    </dgm:pt>
    <dgm:pt modelId="{CF7BC084-5F8A-4D85-9A5B-29B266A9FCD5}" type="pres">
      <dgm:prSet presAssocID="{DF2D04A3-1A51-4403-9363-425E7566F573}" presName="conn2-1" presStyleLbl="parChTrans1D2" presStyleIdx="0" presStyleCnt="2"/>
      <dgm:spPr/>
    </dgm:pt>
    <dgm:pt modelId="{83E6D794-298A-4193-8111-438F79F73324}" type="pres">
      <dgm:prSet presAssocID="{DF2D04A3-1A51-4403-9363-425E7566F573}" presName="connTx" presStyleLbl="parChTrans1D2" presStyleIdx="0" presStyleCnt="2"/>
      <dgm:spPr/>
    </dgm:pt>
    <dgm:pt modelId="{9A9C094E-BABF-47D1-9827-0931042DFFC7}" type="pres">
      <dgm:prSet presAssocID="{10059611-B67C-41A0-AAE3-311769A768A9}" presName="root2" presStyleCnt="0"/>
      <dgm:spPr/>
    </dgm:pt>
    <dgm:pt modelId="{6FDF3825-DFC3-42E2-A070-47EB13C4C856}" type="pres">
      <dgm:prSet presAssocID="{10059611-B67C-41A0-AAE3-311769A768A9}" presName="LevelTwoTextNode" presStyleLbl="node2" presStyleIdx="0" presStyleCnt="2">
        <dgm:presLayoutVars>
          <dgm:chPref val="3"/>
        </dgm:presLayoutVars>
      </dgm:prSet>
      <dgm:spPr/>
    </dgm:pt>
    <dgm:pt modelId="{5046B789-595F-4B13-9A22-B9E306DA14F2}" type="pres">
      <dgm:prSet presAssocID="{10059611-B67C-41A0-AAE3-311769A768A9}" presName="level3hierChild" presStyleCnt="0"/>
      <dgm:spPr/>
    </dgm:pt>
    <dgm:pt modelId="{076D57FC-398E-4B1D-9ACB-B7D5CE8B895F}" type="pres">
      <dgm:prSet presAssocID="{F50DCAAF-DCE8-4A29-A270-112EDE6C96D4}" presName="conn2-1" presStyleLbl="parChTrans1D3" presStyleIdx="0" presStyleCnt="4"/>
      <dgm:spPr/>
    </dgm:pt>
    <dgm:pt modelId="{09A99923-3BE4-4735-82FE-39FC8A6073A6}" type="pres">
      <dgm:prSet presAssocID="{F50DCAAF-DCE8-4A29-A270-112EDE6C96D4}" presName="connTx" presStyleLbl="parChTrans1D3" presStyleIdx="0" presStyleCnt="4"/>
      <dgm:spPr/>
    </dgm:pt>
    <dgm:pt modelId="{3D8C0FB3-16DE-4EB5-AB92-8C314D444F33}" type="pres">
      <dgm:prSet presAssocID="{B6C19977-2F0C-4C63-9FAD-E6A178BF9946}" presName="root2" presStyleCnt="0"/>
      <dgm:spPr/>
    </dgm:pt>
    <dgm:pt modelId="{E3665865-355C-49D2-91CB-85068E4B0D21}" type="pres">
      <dgm:prSet presAssocID="{B6C19977-2F0C-4C63-9FAD-E6A178BF9946}" presName="LevelTwoTextNode" presStyleLbl="node3" presStyleIdx="0" presStyleCnt="4" custLinFactNeighborX="3113" custLinFactNeighborY="5681">
        <dgm:presLayoutVars>
          <dgm:chPref val="3"/>
        </dgm:presLayoutVars>
      </dgm:prSet>
      <dgm:spPr/>
    </dgm:pt>
    <dgm:pt modelId="{2A7A2924-CBAD-49CF-909D-3C90C9203AF4}" type="pres">
      <dgm:prSet presAssocID="{B6C19977-2F0C-4C63-9FAD-E6A178BF9946}" presName="level3hierChild" presStyleCnt="0"/>
      <dgm:spPr/>
    </dgm:pt>
    <dgm:pt modelId="{87CD474E-0C6C-4A8C-8578-757588D3D5F4}" type="pres">
      <dgm:prSet presAssocID="{F0ADAFC0-61DF-4C6B-8DE0-73039386E534}" presName="conn2-1" presStyleLbl="parChTrans1D3" presStyleIdx="1" presStyleCnt="4"/>
      <dgm:spPr/>
    </dgm:pt>
    <dgm:pt modelId="{64DD8D95-2CFA-4509-B5E7-16A59E5B79C3}" type="pres">
      <dgm:prSet presAssocID="{F0ADAFC0-61DF-4C6B-8DE0-73039386E534}" presName="connTx" presStyleLbl="parChTrans1D3" presStyleIdx="1" presStyleCnt="4"/>
      <dgm:spPr/>
    </dgm:pt>
    <dgm:pt modelId="{040423A9-282D-4AB8-B958-5AEDC6DFCADF}" type="pres">
      <dgm:prSet presAssocID="{C48A703F-53F6-436B-920D-81CD7B85585E}" presName="root2" presStyleCnt="0"/>
      <dgm:spPr/>
    </dgm:pt>
    <dgm:pt modelId="{7F7233B9-5748-486D-A5E8-0BF3CD5A2871}" type="pres">
      <dgm:prSet presAssocID="{C48A703F-53F6-436B-920D-81CD7B85585E}" presName="LevelTwoTextNode" presStyleLbl="node3" presStyleIdx="1" presStyleCnt="4">
        <dgm:presLayoutVars>
          <dgm:chPref val="3"/>
        </dgm:presLayoutVars>
      </dgm:prSet>
      <dgm:spPr/>
    </dgm:pt>
    <dgm:pt modelId="{8B065F7C-D0C1-49CB-8C66-571E4F609660}" type="pres">
      <dgm:prSet presAssocID="{C48A703F-53F6-436B-920D-81CD7B85585E}" presName="level3hierChild" presStyleCnt="0"/>
      <dgm:spPr/>
    </dgm:pt>
    <dgm:pt modelId="{FCE62A6C-F307-4B0C-B77C-E6D348F0918A}" type="pres">
      <dgm:prSet presAssocID="{549C329F-E216-4960-97DE-11B167F59174}" presName="conn2-1" presStyleLbl="parChTrans1D2" presStyleIdx="1" presStyleCnt="2"/>
      <dgm:spPr/>
    </dgm:pt>
    <dgm:pt modelId="{96C283AF-3C94-4637-83EA-140AB4DCA422}" type="pres">
      <dgm:prSet presAssocID="{549C329F-E216-4960-97DE-11B167F59174}" presName="connTx" presStyleLbl="parChTrans1D2" presStyleIdx="1" presStyleCnt="2"/>
      <dgm:spPr/>
    </dgm:pt>
    <dgm:pt modelId="{247895A7-1541-4562-B9BA-EDFA22C6A517}" type="pres">
      <dgm:prSet presAssocID="{21DE8634-1F2E-4E13-89F2-3F9B5018DC09}" presName="root2" presStyleCnt="0"/>
      <dgm:spPr/>
    </dgm:pt>
    <dgm:pt modelId="{89E6B15D-54F9-4538-8D4D-9B7CA461FF00}" type="pres">
      <dgm:prSet presAssocID="{21DE8634-1F2E-4E13-89F2-3F9B5018DC09}" presName="LevelTwoTextNode" presStyleLbl="node2" presStyleIdx="1" presStyleCnt="2">
        <dgm:presLayoutVars>
          <dgm:chPref val="3"/>
        </dgm:presLayoutVars>
      </dgm:prSet>
      <dgm:spPr/>
    </dgm:pt>
    <dgm:pt modelId="{F2FF11D2-5D44-4B08-A864-C254D56B4BE8}" type="pres">
      <dgm:prSet presAssocID="{21DE8634-1F2E-4E13-89F2-3F9B5018DC09}" presName="level3hierChild" presStyleCnt="0"/>
      <dgm:spPr/>
    </dgm:pt>
    <dgm:pt modelId="{A4ED19B3-6116-4644-9000-816AE8249957}" type="pres">
      <dgm:prSet presAssocID="{A773C89D-AFC7-4719-879D-BB9CC85074A5}" presName="conn2-1" presStyleLbl="parChTrans1D3" presStyleIdx="2" presStyleCnt="4"/>
      <dgm:spPr/>
    </dgm:pt>
    <dgm:pt modelId="{15826AFE-FA8E-4E3F-B739-6FE5E46B89F5}" type="pres">
      <dgm:prSet presAssocID="{A773C89D-AFC7-4719-879D-BB9CC85074A5}" presName="connTx" presStyleLbl="parChTrans1D3" presStyleIdx="2" presStyleCnt="4"/>
      <dgm:spPr/>
    </dgm:pt>
    <dgm:pt modelId="{B0E3753A-0426-4509-B2AB-8AD02210B40B}" type="pres">
      <dgm:prSet presAssocID="{89769E5E-F25D-4E01-9479-E8E6414D75F9}" presName="root2" presStyleCnt="0"/>
      <dgm:spPr/>
    </dgm:pt>
    <dgm:pt modelId="{1F99FAAF-C63A-40E0-B6D7-478A85DF188F}" type="pres">
      <dgm:prSet presAssocID="{89769E5E-F25D-4E01-9479-E8E6414D75F9}" presName="LevelTwoTextNode" presStyleLbl="node3" presStyleIdx="2" presStyleCnt="4">
        <dgm:presLayoutVars>
          <dgm:chPref val="3"/>
        </dgm:presLayoutVars>
      </dgm:prSet>
      <dgm:spPr/>
    </dgm:pt>
    <dgm:pt modelId="{7C1A1DCE-5573-47F1-8E36-A6FF2396B1EF}" type="pres">
      <dgm:prSet presAssocID="{89769E5E-F25D-4E01-9479-E8E6414D75F9}" presName="level3hierChild" presStyleCnt="0"/>
      <dgm:spPr/>
    </dgm:pt>
    <dgm:pt modelId="{882F07FC-3A34-4542-ADA7-F42D318F851C}" type="pres">
      <dgm:prSet presAssocID="{29060D0B-1209-4C3B-8188-E43897645496}" presName="conn2-1" presStyleLbl="parChTrans1D3" presStyleIdx="3" presStyleCnt="4"/>
      <dgm:spPr/>
    </dgm:pt>
    <dgm:pt modelId="{8E91E002-79EB-447C-86BB-A866D20730D2}" type="pres">
      <dgm:prSet presAssocID="{29060D0B-1209-4C3B-8188-E43897645496}" presName="connTx" presStyleLbl="parChTrans1D3" presStyleIdx="3" presStyleCnt="4"/>
      <dgm:spPr/>
    </dgm:pt>
    <dgm:pt modelId="{02EBE0EB-1DC0-4744-B67C-C3413D2DE340}" type="pres">
      <dgm:prSet presAssocID="{AEC0184F-9344-4638-B6BA-3E60CFACE677}" presName="root2" presStyleCnt="0"/>
      <dgm:spPr/>
    </dgm:pt>
    <dgm:pt modelId="{54BCC0ED-658F-4C44-8347-A96AD973928B}" type="pres">
      <dgm:prSet presAssocID="{AEC0184F-9344-4638-B6BA-3E60CFACE677}" presName="LevelTwoTextNode" presStyleLbl="node3" presStyleIdx="3" presStyleCnt="4">
        <dgm:presLayoutVars>
          <dgm:chPref val="3"/>
        </dgm:presLayoutVars>
      </dgm:prSet>
      <dgm:spPr/>
    </dgm:pt>
    <dgm:pt modelId="{836F2178-B013-45C9-A609-9202B23430F1}" type="pres">
      <dgm:prSet presAssocID="{AEC0184F-9344-4638-B6BA-3E60CFACE677}" presName="level3hierChild" presStyleCnt="0"/>
      <dgm:spPr/>
    </dgm:pt>
  </dgm:ptLst>
  <dgm:cxnLst>
    <dgm:cxn modelId="{E3639102-AE4F-49D0-8871-14F9F6F6D873}" type="presOf" srcId="{21DE8634-1F2E-4E13-89F2-3F9B5018DC09}" destId="{89E6B15D-54F9-4538-8D4D-9B7CA461FF00}" srcOrd="0" destOrd="0" presId="urn:microsoft.com/office/officeart/2005/8/layout/hierarchy2"/>
    <dgm:cxn modelId="{35CC0B0B-B41D-4960-A522-1CBACEB6E7C7}" srcId="{10059611-B67C-41A0-AAE3-311769A768A9}" destId="{C48A703F-53F6-436B-920D-81CD7B85585E}" srcOrd="1" destOrd="0" parTransId="{F0ADAFC0-61DF-4C6B-8DE0-73039386E534}" sibTransId="{6B690204-5FED-4FB5-892D-C8F4A2174731}"/>
    <dgm:cxn modelId="{55BD731A-AFCF-4F6B-A04C-BB1BDDDC383E}" type="presOf" srcId="{DF2D04A3-1A51-4403-9363-425E7566F573}" destId="{83E6D794-298A-4193-8111-438F79F73324}" srcOrd="1" destOrd="0" presId="urn:microsoft.com/office/officeart/2005/8/layout/hierarchy2"/>
    <dgm:cxn modelId="{CC6B221E-A83F-46D9-95EF-21B4C2A4316B}" type="presOf" srcId="{29060D0B-1209-4C3B-8188-E43897645496}" destId="{8E91E002-79EB-447C-86BB-A866D20730D2}" srcOrd="1" destOrd="0" presId="urn:microsoft.com/office/officeart/2005/8/layout/hierarchy2"/>
    <dgm:cxn modelId="{CC850C1F-2328-4209-B490-FE655C980726}" srcId="{10059611-B67C-41A0-AAE3-311769A768A9}" destId="{B6C19977-2F0C-4C63-9FAD-E6A178BF9946}" srcOrd="0" destOrd="0" parTransId="{F50DCAAF-DCE8-4A29-A270-112EDE6C96D4}" sibTransId="{E372ED96-BE4F-4545-8F70-9B19D2D6CE75}"/>
    <dgm:cxn modelId="{61769931-C7EA-48D2-84C5-C2AA0165D64B}" srcId="{9559FC3F-CB95-4AE5-92F2-8B237BFB0A46}" destId="{21DE8634-1F2E-4E13-89F2-3F9B5018DC09}" srcOrd="1" destOrd="0" parTransId="{549C329F-E216-4960-97DE-11B167F59174}" sibTransId="{38CE4848-6306-4C38-9509-71EA47FFC6E5}"/>
    <dgm:cxn modelId="{BA40B036-0DB8-4F3D-8812-B714673ED7C7}" type="presOf" srcId="{549C329F-E216-4960-97DE-11B167F59174}" destId="{FCE62A6C-F307-4B0C-B77C-E6D348F0918A}" srcOrd="0" destOrd="0" presId="urn:microsoft.com/office/officeart/2005/8/layout/hierarchy2"/>
    <dgm:cxn modelId="{45712E42-34AB-42B5-81EB-4F428882A3B0}" type="presOf" srcId="{15FED240-D3F7-42BB-B5BC-6D0C649BA1A6}" destId="{46C897D5-F979-4443-90E7-30A81BD20CDD}" srcOrd="0" destOrd="0" presId="urn:microsoft.com/office/officeart/2005/8/layout/hierarchy2"/>
    <dgm:cxn modelId="{1B299D74-B1CB-4634-9775-F2A90A3CB411}" type="presOf" srcId="{C48A703F-53F6-436B-920D-81CD7B85585E}" destId="{7F7233B9-5748-486D-A5E8-0BF3CD5A2871}" srcOrd="0" destOrd="0" presId="urn:microsoft.com/office/officeart/2005/8/layout/hierarchy2"/>
    <dgm:cxn modelId="{C15CDD58-1731-4A59-8715-549BF75F4291}" type="presOf" srcId="{A773C89D-AFC7-4719-879D-BB9CC85074A5}" destId="{A4ED19B3-6116-4644-9000-816AE8249957}" srcOrd="0" destOrd="0" presId="urn:microsoft.com/office/officeart/2005/8/layout/hierarchy2"/>
    <dgm:cxn modelId="{10508F79-F4BA-4EE0-9809-61A2E874ACC9}" type="presOf" srcId="{89769E5E-F25D-4E01-9479-E8E6414D75F9}" destId="{1F99FAAF-C63A-40E0-B6D7-478A85DF188F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E3043D8B-92F3-4D68-A5C6-3F9552CDD697}" type="presOf" srcId="{F50DCAAF-DCE8-4A29-A270-112EDE6C96D4}" destId="{09A99923-3BE4-4735-82FE-39FC8A6073A6}" srcOrd="1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8568FD9A-CBBD-49EA-9086-055692EB03DD}" type="presOf" srcId="{9559FC3F-CB95-4AE5-92F2-8B237BFB0A46}" destId="{DEFB204B-5E6F-4233-A11B-86C3C1616012}" srcOrd="0" destOrd="0" presId="urn:microsoft.com/office/officeart/2005/8/layout/hierarchy2"/>
    <dgm:cxn modelId="{3D19C5A3-1A42-4AB1-A28E-8E17D9FAEA95}" type="presOf" srcId="{F0ADAFC0-61DF-4C6B-8DE0-73039386E534}" destId="{87CD474E-0C6C-4A8C-8578-757588D3D5F4}" srcOrd="0" destOrd="0" presId="urn:microsoft.com/office/officeart/2005/8/layout/hierarchy2"/>
    <dgm:cxn modelId="{63C8B3A7-1144-4455-AE78-B7476B6D5489}" srcId="{21DE8634-1F2E-4E13-89F2-3F9B5018DC09}" destId="{AEC0184F-9344-4638-B6BA-3E60CFACE677}" srcOrd="1" destOrd="0" parTransId="{29060D0B-1209-4C3B-8188-E43897645496}" sibTransId="{4212C926-1065-42AE-9E33-CAB182A5C758}"/>
    <dgm:cxn modelId="{7C7090AE-A857-4CD6-A223-40CC2BF9B305}" type="presOf" srcId="{AEC0184F-9344-4638-B6BA-3E60CFACE677}" destId="{54BCC0ED-658F-4C44-8347-A96AD973928B}" srcOrd="0" destOrd="0" presId="urn:microsoft.com/office/officeart/2005/8/layout/hierarchy2"/>
    <dgm:cxn modelId="{60B003C9-75A5-4806-A52F-2512EBB912DC}" type="presOf" srcId="{F50DCAAF-DCE8-4A29-A270-112EDE6C96D4}" destId="{076D57FC-398E-4B1D-9ACB-B7D5CE8B895F}" srcOrd="0" destOrd="0" presId="urn:microsoft.com/office/officeart/2005/8/layout/hierarchy2"/>
    <dgm:cxn modelId="{A91407D8-9AEC-478E-8098-8EE270A29A1D}" type="presOf" srcId="{A773C89D-AFC7-4719-879D-BB9CC85074A5}" destId="{15826AFE-FA8E-4E3F-B739-6FE5E46B89F5}" srcOrd="1" destOrd="0" presId="urn:microsoft.com/office/officeart/2005/8/layout/hierarchy2"/>
    <dgm:cxn modelId="{ED3F99DA-A161-4756-B12B-CF0A5B1D1D5D}" type="presOf" srcId="{29060D0B-1209-4C3B-8188-E43897645496}" destId="{882F07FC-3A34-4542-ADA7-F42D318F851C}" srcOrd="0" destOrd="0" presId="urn:microsoft.com/office/officeart/2005/8/layout/hierarchy2"/>
    <dgm:cxn modelId="{591D4FDB-5993-4766-8B26-AF4DC3077732}" srcId="{21DE8634-1F2E-4E13-89F2-3F9B5018DC09}" destId="{89769E5E-F25D-4E01-9479-E8E6414D75F9}" srcOrd="0" destOrd="0" parTransId="{A773C89D-AFC7-4719-879D-BB9CC85074A5}" sibTransId="{FA693F11-718D-4BF2-BF42-6B03A2188980}"/>
    <dgm:cxn modelId="{D687D9E7-D39F-488C-BF18-43213DC5AE4F}" type="presOf" srcId="{10059611-B67C-41A0-AAE3-311769A768A9}" destId="{6FDF3825-DFC3-42E2-A070-47EB13C4C856}" srcOrd="0" destOrd="0" presId="urn:microsoft.com/office/officeart/2005/8/layout/hierarchy2"/>
    <dgm:cxn modelId="{87C697EE-0A93-4554-BD0B-53E05CCC4B09}" type="presOf" srcId="{DF2D04A3-1A51-4403-9363-425E7566F573}" destId="{CF7BC084-5F8A-4D85-9A5B-29B266A9FCD5}" srcOrd="0" destOrd="0" presId="urn:microsoft.com/office/officeart/2005/8/layout/hierarchy2"/>
    <dgm:cxn modelId="{546A87F6-239A-4961-B782-09ACC91E054D}" type="presOf" srcId="{549C329F-E216-4960-97DE-11B167F59174}" destId="{96C283AF-3C94-4637-83EA-140AB4DCA422}" srcOrd="1" destOrd="0" presId="urn:microsoft.com/office/officeart/2005/8/layout/hierarchy2"/>
    <dgm:cxn modelId="{B09D57F8-B622-43CA-8523-53E6C30FBC61}" type="presOf" srcId="{B6C19977-2F0C-4C63-9FAD-E6A178BF9946}" destId="{E3665865-355C-49D2-91CB-85068E4B0D21}" srcOrd="0" destOrd="0" presId="urn:microsoft.com/office/officeart/2005/8/layout/hierarchy2"/>
    <dgm:cxn modelId="{803CA6FD-8964-4933-9C01-22F26F367C63}" type="presOf" srcId="{F0ADAFC0-61DF-4C6B-8DE0-73039386E534}" destId="{64DD8D95-2CFA-4509-B5E7-16A59E5B79C3}" srcOrd="1" destOrd="0" presId="urn:microsoft.com/office/officeart/2005/8/layout/hierarchy2"/>
    <dgm:cxn modelId="{D93420BC-D4DF-4653-B78A-C5C708C8C7C4}" type="presParOf" srcId="{46C897D5-F979-4443-90E7-30A81BD20CDD}" destId="{37F566C5-8FCC-4341-BFB0-FBF16C04C6BB}" srcOrd="0" destOrd="0" presId="urn:microsoft.com/office/officeart/2005/8/layout/hierarchy2"/>
    <dgm:cxn modelId="{54625BAC-E485-4954-A275-DFA7FF1DCF0C}" type="presParOf" srcId="{37F566C5-8FCC-4341-BFB0-FBF16C04C6BB}" destId="{DEFB204B-5E6F-4233-A11B-86C3C1616012}" srcOrd="0" destOrd="0" presId="urn:microsoft.com/office/officeart/2005/8/layout/hierarchy2"/>
    <dgm:cxn modelId="{3DD91EE6-6367-457A-9295-A3CBBF224A39}" type="presParOf" srcId="{37F566C5-8FCC-4341-BFB0-FBF16C04C6BB}" destId="{3D0D457B-16C3-4A24-8AB3-06587AFDFCBB}" srcOrd="1" destOrd="0" presId="urn:microsoft.com/office/officeart/2005/8/layout/hierarchy2"/>
    <dgm:cxn modelId="{F6C45C50-9A93-4BE0-BB7A-16575C79F079}" type="presParOf" srcId="{3D0D457B-16C3-4A24-8AB3-06587AFDFCBB}" destId="{CF7BC084-5F8A-4D85-9A5B-29B266A9FCD5}" srcOrd="0" destOrd="0" presId="urn:microsoft.com/office/officeart/2005/8/layout/hierarchy2"/>
    <dgm:cxn modelId="{4A90EC37-2990-486B-8BB5-A01C5F7EE57B}" type="presParOf" srcId="{CF7BC084-5F8A-4D85-9A5B-29B266A9FCD5}" destId="{83E6D794-298A-4193-8111-438F79F73324}" srcOrd="0" destOrd="0" presId="urn:microsoft.com/office/officeart/2005/8/layout/hierarchy2"/>
    <dgm:cxn modelId="{46CD60D1-57C1-411E-95FF-4A3DBBFD3285}" type="presParOf" srcId="{3D0D457B-16C3-4A24-8AB3-06587AFDFCBB}" destId="{9A9C094E-BABF-47D1-9827-0931042DFFC7}" srcOrd="1" destOrd="0" presId="urn:microsoft.com/office/officeart/2005/8/layout/hierarchy2"/>
    <dgm:cxn modelId="{029470DD-C921-4F16-9C78-93144F0EFD41}" type="presParOf" srcId="{9A9C094E-BABF-47D1-9827-0931042DFFC7}" destId="{6FDF3825-DFC3-42E2-A070-47EB13C4C856}" srcOrd="0" destOrd="0" presId="urn:microsoft.com/office/officeart/2005/8/layout/hierarchy2"/>
    <dgm:cxn modelId="{B28D4694-AAE3-438F-82D4-AF02DA07BD21}" type="presParOf" srcId="{9A9C094E-BABF-47D1-9827-0931042DFFC7}" destId="{5046B789-595F-4B13-9A22-B9E306DA14F2}" srcOrd="1" destOrd="0" presId="urn:microsoft.com/office/officeart/2005/8/layout/hierarchy2"/>
    <dgm:cxn modelId="{3E55672D-1537-47FF-ADBE-A930F2FF7D1B}" type="presParOf" srcId="{5046B789-595F-4B13-9A22-B9E306DA14F2}" destId="{076D57FC-398E-4B1D-9ACB-B7D5CE8B895F}" srcOrd="0" destOrd="0" presId="urn:microsoft.com/office/officeart/2005/8/layout/hierarchy2"/>
    <dgm:cxn modelId="{16F17E89-6BA9-4E4E-82FE-02171EBC153F}" type="presParOf" srcId="{076D57FC-398E-4B1D-9ACB-B7D5CE8B895F}" destId="{09A99923-3BE4-4735-82FE-39FC8A6073A6}" srcOrd="0" destOrd="0" presId="urn:microsoft.com/office/officeart/2005/8/layout/hierarchy2"/>
    <dgm:cxn modelId="{A2EC4E0E-D668-405D-B84F-7011566A34BE}" type="presParOf" srcId="{5046B789-595F-4B13-9A22-B9E306DA14F2}" destId="{3D8C0FB3-16DE-4EB5-AB92-8C314D444F33}" srcOrd="1" destOrd="0" presId="urn:microsoft.com/office/officeart/2005/8/layout/hierarchy2"/>
    <dgm:cxn modelId="{1FF61CA3-4B01-4434-AA99-700ADCB188FF}" type="presParOf" srcId="{3D8C0FB3-16DE-4EB5-AB92-8C314D444F33}" destId="{E3665865-355C-49D2-91CB-85068E4B0D21}" srcOrd="0" destOrd="0" presId="urn:microsoft.com/office/officeart/2005/8/layout/hierarchy2"/>
    <dgm:cxn modelId="{723CC218-E412-4E35-A4DD-9383014388F8}" type="presParOf" srcId="{3D8C0FB3-16DE-4EB5-AB92-8C314D444F33}" destId="{2A7A2924-CBAD-49CF-909D-3C90C9203AF4}" srcOrd="1" destOrd="0" presId="urn:microsoft.com/office/officeart/2005/8/layout/hierarchy2"/>
    <dgm:cxn modelId="{65F359ED-9FED-49C1-97ED-85BED44C060B}" type="presParOf" srcId="{5046B789-595F-4B13-9A22-B9E306DA14F2}" destId="{87CD474E-0C6C-4A8C-8578-757588D3D5F4}" srcOrd="2" destOrd="0" presId="urn:microsoft.com/office/officeart/2005/8/layout/hierarchy2"/>
    <dgm:cxn modelId="{CB2DF6A1-7C3D-4F71-A4C6-52A21BBD9A07}" type="presParOf" srcId="{87CD474E-0C6C-4A8C-8578-757588D3D5F4}" destId="{64DD8D95-2CFA-4509-B5E7-16A59E5B79C3}" srcOrd="0" destOrd="0" presId="urn:microsoft.com/office/officeart/2005/8/layout/hierarchy2"/>
    <dgm:cxn modelId="{3BAF99EA-6B30-497B-A482-691AB0744BA2}" type="presParOf" srcId="{5046B789-595F-4B13-9A22-B9E306DA14F2}" destId="{040423A9-282D-4AB8-B958-5AEDC6DFCADF}" srcOrd="3" destOrd="0" presId="urn:microsoft.com/office/officeart/2005/8/layout/hierarchy2"/>
    <dgm:cxn modelId="{9A7266BC-BEB4-4ED2-A641-D76F2EF52330}" type="presParOf" srcId="{040423A9-282D-4AB8-B958-5AEDC6DFCADF}" destId="{7F7233B9-5748-486D-A5E8-0BF3CD5A2871}" srcOrd="0" destOrd="0" presId="urn:microsoft.com/office/officeart/2005/8/layout/hierarchy2"/>
    <dgm:cxn modelId="{BCC55041-C870-4174-9824-DCB220E8FA2B}" type="presParOf" srcId="{040423A9-282D-4AB8-B958-5AEDC6DFCADF}" destId="{8B065F7C-D0C1-49CB-8C66-571E4F609660}" srcOrd="1" destOrd="0" presId="urn:microsoft.com/office/officeart/2005/8/layout/hierarchy2"/>
    <dgm:cxn modelId="{144ED9B0-C5AB-44B6-B4F3-C829E59D88F2}" type="presParOf" srcId="{3D0D457B-16C3-4A24-8AB3-06587AFDFCBB}" destId="{FCE62A6C-F307-4B0C-B77C-E6D348F0918A}" srcOrd="2" destOrd="0" presId="urn:microsoft.com/office/officeart/2005/8/layout/hierarchy2"/>
    <dgm:cxn modelId="{A9EF5611-14DC-44D6-8F15-4498DB39F1E6}" type="presParOf" srcId="{FCE62A6C-F307-4B0C-B77C-E6D348F0918A}" destId="{96C283AF-3C94-4637-83EA-140AB4DCA422}" srcOrd="0" destOrd="0" presId="urn:microsoft.com/office/officeart/2005/8/layout/hierarchy2"/>
    <dgm:cxn modelId="{01E64708-D5A0-4CA0-A0BF-16CB645A625E}" type="presParOf" srcId="{3D0D457B-16C3-4A24-8AB3-06587AFDFCBB}" destId="{247895A7-1541-4562-B9BA-EDFA22C6A517}" srcOrd="3" destOrd="0" presId="urn:microsoft.com/office/officeart/2005/8/layout/hierarchy2"/>
    <dgm:cxn modelId="{D130B254-163F-4386-BCD0-E96196FFB821}" type="presParOf" srcId="{247895A7-1541-4562-B9BA-EDFA22C6A517}" destId="{89E6B15D-54F9-4538-8D4D-9B7CA461FF00}" srcOrd="0" destOrd="0" presId="urn:microsoft.com/office/officeart/2005/8/layout/hierarchy2"/>
    <dgm:cxn modelId="{4D523034-3568-470A-928C-C81EFF3DCC12}" type="presParOf" srcId="{247895A7-1541-4562-B9BA-EDFA22C6A517}" destId="{F2FF11D2-5D44-4B08-A864-C254D56B4BE8}" srcOrd="1" destOrd="0" presId="urn:microsoft.com/office/officeart/2005/8/layout/hierarchy2"/>
    <dgm:cxn modelId="{4E73C9B2-B19D-4554-BB1C-3BEE3FE87726}" type="presParOf" srcId="{F2FF11D2-5D44-4B08-A864-C254D56B4BE8}" destId="{A4ED19B3-6116-4644-9000-816AE8249957}" srcOrd="0" destOrd="0" presId="urn:microsoft.com/office/officeart/2005/8/layout/hierarchy2"/>
    <dgm:cxn modelId="{BD86B9AC-ECAE-48AD-B20A-9D7B34A0023D}" type="presParOf" srcId="{A4ED19B3-6116-4644-9000-816AE8249957}" destId="{15826AFE-FA8E-4E3F-B739-6FE5E46B89F5}" srcOrd="0" destOrd="0" presId="urn:microsoft.com/office/officeart/2005/8/layout/hierarchy2"/>
    <dgm:cxn modelId="{18438C29-EA14-4CF1-8849-6ACDF7722F26}" type="presParOf" srcId="{F2FF11D2-5D44-4B08-A864-C254D56B4BE8}" destId="{B0E3753A-0426-4509-B2AB-8AD02210B40B}" srcOrd="1" destOrd="0" presId="urn:microsoft.com/office/officeart/2005/8/layout/hierarchy2"/>
    <dgm:cxn modelId="{F0B16088-A3BC-4CCE-A042-28BC228411B2}" type="presParOf" srcId="{B0E3753A-0426-4509-B2AB-8AD02210B40B}" destId="{1F99FAAF-C63A-40E0-B6D7-478A85DF188F}" srcOrd="0" destOrd="0" presId="urn:microsoft.com/office/officeart/2005/8/layout/hierarchy2"/>
    <dgm:cxn modelId="{D6150066-B79E-4380-B246-F662D30A02F9}" type="presParOf" srcId="{B0E3753A-0426-4509-B2AB-8AD02210B40B}" destId="{7C1A1DCE-5573-47F1-8E36-A6FF2396B1EF}" srcOrd="1" destOrd="0" presId="urn:microsoft.com/office/officeart/2005/8/layout/hierarchy2"/>
    <dgm:cxn modelId="{B15C5B66-8B3F-4883-AFFF-A14F494BC189}" type="presParOf" srcId="{F2FF11D2-5D44-4B08-A864-C254D56B4BE8}" destId="{882F07FC-3A34-4542-ADA7-F42D318F851C}" srcOrd="2" destOrd="0" presId="urn:microsoft.com/office/officeart/2005/8/layout/hierarchy2"/>
    <dgm:cxn modelId="{A4AD5AC0-DC44-43B9-B8ED-25FCE0D80E02}" type="presParOf" srcId="{882F07FC-3A34-4542-ADA7-F42D318F851C}" destId="{8E91E002-79EB-447C-86BB-A866D20730D2}" srcOrd="0" destOrd="0" presId="urn:microsoft.com/office/officeart/2005/8/layout/hierarchy2"/>
    <dgm:cxn modelId="{1B2A5F49-D504-4694-980F-4A32D4E1489F}" type="presParOf" srcId="{F2FF11D2-5D44-4B08-A864-C254D56B4BE8}" destId="{02EBE0EB-1DC0-4744-B67C-C3413D2DE340}" srcOrd="3" destOrd="0" presId="urn:microsoft.com/office/officeart/2005/8/layout/hierarchy2"/>
    <dgm:cxn modelId="{681DF0B2-11CA-46A1-BACF-F4D238DCB474}" type="presParOf" srcId="{02EBE0EB-1DC0-4744-B67C-C3413D2DE340}" destId="{54BCC0ED-658F-4C44-8347-A96AD973928B}" srcOrd="0" destOrd="0" presId="urn:microsoft.com/office/officeart/2005/8/layout/hierarchy2"/>
    <dgm:cxn modelId="{6B4AA67A-371B-4C59-B9DD-E1D283012D85}" type="presParOf" srcId="{02EBE0EB-1DC0-4744-B67C-C3413D2DE340}" destId="{836F2178-B013-45C9-A609-9202B23430F1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/>
      <dgm:spPr>
        <a:solidFill>
          <a:srgbClr val="00B050"/>
        </a:solidFill>
      </dgm:spPr>
      <dgm:t>
        <a:bodyPr/>
        <a:lstStyle/>
        <a:p>
          <a:r>
            <a:rPr lang="es-CL" dirty="0"/>
            <a:t>Estadísticas Agrícolas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/>
        </a:p>
      </dgm:t>
    </dgm:pt>
    <dgm:pt modelId="{10059611-B67C-41A0-AAE3-311769A768A9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permanentes (fruticultura)</a:t>
          </a:r>
        </a:p>
      </dgm:t>
    </dgm:pt>
    <dgm:pt modelId="{DF2D04A3-1A51-4403-9363-425E7566F573}" type="parTrans" cxnId="{A43B067D-B388-4252-9CAC-D3CC4992B73A}">
      <dgm:prSet/>
      <dgm:spPr/>
      <dgm:t>
        <a:bodyPr/>
        <a:lstStyle/>
        <a:p>
          <a:endParaRPr lang="es-CL"/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/>
        </a:p>
      </dgm:t>
    </dgm:pt>
    <dgm:pt modelId="{B6C19977-2F0C-4C63-9FAD-E6A178BF9946}">
      <dgm:prSet phldrT="[Texto]"/>
      <dgm:spPr/>
      <dgm:t>
        <a:bodyPr/>
        <a:lstStyle/>
        <a:p>
          <a:r>
            <a:rPr lang="es-CL" dirty="0"/>
            <a:t>Productivas</a:t>
          </a:r>
        </a:p>
      </dgm:t>
    </dgm:pt>
    <dgm:pt modelId="{F50DCAAF-DCE8-4A29-A270-112EDE6C96D4}" type="parTrans" cxnId="{CC850C1F-2328-4209-B490-FE655C980726}">
      <dgm:prSet/>
      <dgm:spPr/>
      <dgm:t>
        <a:bodyPr/>
        <a:lstStyle/>
        <a:p>
          <a:endParaRPr lang="es-CL"/>
        </a:p>
      </dgm:t>
    </dgm:pt>
    <dgm:pt modelId="{E372ED96-BE4F-4545-8F70-9B19D2D6CE75}" type="sibTrans" cxnId="{CC850C1F-2328-4209-B490-FE655C980726}">
      <dgm:prSet/>
      <dgm:spPr/>
      <dgm:t>
        <a:bodyPr/>
        <a:lstStyle/>
        <a:p>
          <a:endParaRPr lang="es-CL"/>
        </a:p>
      </dgm:t>
    </dgm:pt>
    <dgm:pt modelId="{C48A703F-53F6-436B-920D-81CD7B85585E}">
      <dgm:prSet phldrT="[Texto]"/>
      <dgm:spPr/>
      <dgm:t>
        <a:bodyPr/>
        <a:lstStyle/>
        <a:p>
          <a:r>
            <a:rPr lang="es-CL" dirty="0"/>
            <a:t>Económicas</a:t>
          </a:r>
        </a:p>
      </dgm:t>
    </dgm:pt>
    <dgm:pt modelId="{F0ADAFC0-61DF-4C6B-8DE0-73039386E534}" type="parTrans" cxnId="{35CC0B0B-B41D-4960-A522-1CBACEB6E7C7}">
      <dgm:prSet/>
      <dgm:spPr/>
      <dgm:t>
        <a:bodyPr/>
        <a:lstStyle/>
        <a:p>
          <a:endParaRPr lang="es-CL"/>
        </a:p>
      </dgm:t>
    </dgm:pt>
    <dgm:pt modelId="{6B690204-5FED-4FB5-892D-C8F4A2174731}" type="sibTrans" cxnId="{35CC0B0B-B41D-4960-A522-1CBACEB6E7C7}">
      <dgm:prSet/>
      <dgm:spPr/>
      <dgm:t>
        <a:bodyPr/>
        <a:lstStyle/>
        <a:p>
          <a:endParaRPr lang="es-CL"/>
        </a:p>
      </dgm:t>
    </dgm:pt>
    <dgm:pt modelId="{323FF724-3E4E-4EFB-97E4-051A2AF7305F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anuales (cereales, legumbres, tubérculos, industriales y hortalizas)</a:t>
          </a:r>
        </a:p>
      </dgm:t>
    </dgm:pt>
    <dgm:pt modelId="{D0AF70FB-0155-49F2-B069-EE24A264D8E3}" type="parTrans" cxnId="{BDB16322-DBB4-431B-8B6D-1DE630A0DB00}">
      <dgm:prSet/>
      <dgm:spPr/>
      <dgm:t>
        <a:bodyPr/>
        <a:lstStyle/>
        <a:p>
          <a:endParaRPr lang="es-CL"/>
        </a:p>
      </dgm:t>
    </dgm:pt>
    <dgm:pt modelId="{9B51A719-E6C7-45E6-94B0-E30FDDF82D45}" type="sibTrans" cxnId="{BDB16322-DBB4-431B-8B6D-1DE630A0DB00}">
      <dgm:prSet/>
      <dgm:spPr/>
      <dgm:t>
        <a:bodyPr/>
        <a:lstStyle/>
        <a:p>
          <a:endParaRPr lang="es-CL"/>
        </a:p>
      </dgm:t>
    </dgm:pt>
    <dgm:pt modelId="{6E246BED-6921-4D67-BA54-56C72260E8D5}">
      <dgm:prSet/>
      <dgm:spPr/>
      <dgm:t>
        <a:bodyPr/>
        <a:lstStyle/>
        <a:p>
          <a:r>
            <a:rPr lang="es-CL" dirty="0"/>
            <a:t>Sociales</a:t>
          </a:r>
        </a:p>
      </dgm:t>
    </dgm:pt>
    <dgm:pt modelId="{F9165C73-2DE8-4BA4-A567-61F0DDCB9C5C}" type="parTrans" cxnId="{43166176-9E07-4823-9E08-67C5F3BE5213}">
      <dgm:prSet/>
      <dgm:spPr/>
      <dgm:t>
        <a:bodyPr/>
        <a:lstStyle/>
        <a:p>
          <a:endParaRPr lang="es-CL"/>
        </a:p>
      </dgm:t>
    </dgm:pt>
    <dgm:pt modelId="{76BB2408-6AED-4E14-8B7C-22D55C674254}" type="sibTrans" cxnId="{43166176-9E07-4823-9E08-67C5F3BE5213}">
      <dgm:prSet/>
      <dgm:spPr/>
      <dgm:t>
        <a:bodyPr/>
        <a:lstStyle/>
        <a:p>
          <a:endParaRPr lang="es-CL"/>
        </a:p>
      </dgm:t>
    </dgm:pt>
    <dgm:pt modelId="{1D4FADA1-319E-4CD0-92BA-A352201EBD59}">
      <dgm:prSet phldrT="[Texto]"/>
      <dgm:spPr/>
      <dgm:t>
        <a:bodyPr/>
        <a:lstStyle/>
        <a:p>
          <a:r>
            <a:rPr lang="es-CL" dirty="0"/>
            <a:t>Sociales </a:t>
          </a:r>
        </a:p>
      </dgm:t>
    </dgm:pt>
    <dgm:pt modelId="{8D0EE966-1143-481F-B050-1A1F7DB3F767}" type="sibTrans" cxnId="{4FDE54CC-FEF7-4F83-A50D-38851BDBEF57}">
      <dgm:prSet/>
      <dgm:spPr/>
      <dgm:t>
        <a:bodyPr/>
        <a:lstStyle/>
        <a:p>
          <a:endParaRPr lang="es-CL"/>
        </a:p>
      </dgm:t>
    </dgm:pt>
    <dgm:pt modelId="{101F31C4-21F4-4B28-ACA9-DDD924A842C5}" type="parTrans" cxnId="{4FDE54CC-FEF7-4F83-A50D-38851BDBEF57}">
      <dgm:prSet/>
      <dgm:spPr/>
      <dgm:t>
        <a:bodyPr/>
        <a:lstStyle/>
        <a:p>
          <a:endParaRPr lang="es-CL"/>
        </a:p>
      </dgm:t>
    </dgm:pt>
    <dgm:pt modelId="{F433CB9E-169C-46E2-9464-181B31080A70}">
      <dgm:prSet/>
      <dgm:spPr/>
      <dgm:t>
        <a:bodyPr/>
        <a:lstStyle/>
        <a:p>
          <a:r>
            <a:rPr lang="es-CL" dirty="0"/>
            <a:t>Económicas </a:t>
          </a:r>
        </a:p>
      </dgm:t>
    </dgm:pt>
    <dgm:pt modelId="{797EE6CA-0125-4779-BE06-2B87CA149A9E}" type="parTrans" cxnId="{A759ED48-B902-40CD-9027-53E73C47215D}">
      <dgm:prSet/>
      <dgm:spPr/>
      <dgm:t>
        <a:bodyPr/>
        <a:lstStyle/>
        <a:p>
          <a:endParaRPr lang="es-CL"/>
        </a:p>
      </dgm:t>
    </dgm:pt>
    <dgm:pt modelId="{EE148D0D-E2EB-499E-B5B1-515363D4713B}" type="sibTrans" cxnId="{A759ED48-B902-40CD-9027-53E73C47215D}">
      <dgm:prSet/>
      <dgm:spPr/>
      <dgm:t>
        <a:bodyPr/>
        <a:lstStyle/>
        <a:p>
          <a:endParaRPr lang="es-CL"/>
        </a:p>
      </dgm:t>
    </dgm:pt>
    <dgm:pt modelId="{E2F308AE-191B-488C-9377-E9F6C871447F}">
      <dgm:prSet/>
      <dgm:spPr/>
      <dgm:t>
        <a:bodyPr/>
        <a:lstStyle/>
        <a:p>
          <a:r>
            <a:rPr lang="es-CL" dirty="0"/>
            <a:t>Productivas</a:t>
          </a:r>
        </a:p>
      </dgm:t>
    </dgm:pt>
    <dgm:pt modelId="{3E4AEA75-24B9-458E-B63D-562BC1610B3B}" type="parTrans" cxnId="{138935B8-48F6-40CC-ACA9-20CBAC5C21A9}">
      <dgm:prSet/>
      <dgm:spPr/>
      <dgm:t>
        <a:bodyPr/>
        <a:lstStyle/>
        <a:p>
          <a:endParaRPr lang="es-CL"/>
        </a:p>
      </dgm:t>
    </dgm:pt>
    <dgm:pt modelId="{A53613D4-8122-473C-AC9D-FF83CBFB3530}" type="sibTrans" cxnId="{138935B8-48F6-40CC-ACA9-20CBAC5C21A9}">
      <dgm:prSet/>
      <dgm:spPr/>
      <dgm:t>
        <a:bodyPr/>
        <a:lstStyle/>
        <a:p>
          <a:endParaRPr lang="es-CL"/>
        </a:p>
      </dgm:t>
    </dgm:pt>
    <dgm:pt modelId="{A70E2AF0-4BA0-4A27-A85F-BA7DE0492F21}">
      <dgm:prSet/>
      <dgm:spPr>
        <a:solidFill>
          <a:srgbClr val="FF6699"/>
        </a:solidFill>
      </dgm:spPr>
      <dgm:t>
        <a:bodyPr/>
        <a:lstStyle/>
        <a:p>
          <a:r>
            <a:rPr lang="es-CL" dirty="0"/>
            <a:t>Estadísticas especiales</a:t>
          </a:r>
        </a:p>
      </dgm:t>
    </dgm:pt>
    <dgm:pt modelId="{28F9F35F-F555-4283-833D-87E6E5EEB531}" type="parTrans" cxnId="{65B03DEE-2716-4DED-8C7D-9BD149081BF3}">
      <dgm:prSet/>
      <dgm:spPr/>
      <dgm:t>
        <a:bodyPr/>
        <a:lstStyle/>
        <a:p>
          <a:endParaRPr lang="es-CL"/>
        </a:p>
      </dgm:t>
    </dgm:pt>
    <dgm:pt modelId="{319EB5C1-0C6E-41B1-BDA5-7539D8C3A43C}" type="sibTrans" cxnId="{65B03DEE-2716-4DED-8C7D-9BD149081BF3}">
      <dgm:prSet/>
      <dgm:spPr/>
      <dgm:t>
        <a:bodyPr/>
        <a:lstStyle/>
        <a:p>
          <a:endParaRPr lang="es-CL"/>
        </a:p>
      </dgm:t>
    </dgm:pt>
    <dgm:pt modelId="{B20F8F1F-B5D1-49D6-B831-1499DF4360A7}">
      <dgm:prSet/>
      <dgm:spPr/>
      <dgm:t>
        <a:bodyPr/>
        <a:lstStyle/>
        <a:p>
          <a:r>
            <a:rPr lang="es-CL" dirty="0"/>
            <a:t>Cruce de variables</a:t>
          </a:r>
        </a:p>
      </dgm:t>
    </dgm:pt>
    <dgm:pt modelId="{9BB9B6C3-CDFC-4EB3-9440-25133C824564}" type="parTrans" cxnId="{A3CA1816-3D14-46F6-A8B4-D8510C9BAB1D}">
      <dgm:prSet/>
      <dgm:spPr/>
      <dgm:t>
        <a:bodyPr/>
        <a:lstStyle/>
        <a:p>
          <a:endParaRPr lang="es-CL"/>
        </a:p>
      </dgm:t>
    </dgm:pt>
    <dgm:pt modelId="{05352F81-C5B5-4CCD-809C-55974321A445}" type="sibTrans" cxnId="{A3CA1816-3D14-46F6-A8B4-D8510C9BAB1D}">
      <dgm:prSet/>
      <dgm:spPr/>
      <dgm:t>
        <a:bodyPr/>
        <a:lstStyle/>
        <a:p>
          <a:endParaRPr lang="es-CL"/>
        </a:p>
      </dgm:t>
    </dgm:pt>
    <dgm:pt modelId="{5756DA0F-E2F4-4647-906C-5677A7F6AF24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F8C419-FC19-47F2-97AB-C85244DC7D22}" type="pres">
      <dgm:prSet presAssocID="{9559FC3F-CB95-4AE5-92F2-8B237BFB0A46}" presName="root1" presStyleCnt="0"/>
      <dgm:spPr/>
    </dgm:pt>
    <dgm:pt modelId="{2A7AF879-1B27-4161-B037-DEDFD9409DFE}" type="pres">
      <dgm:prSet presAssocID="{9559FC3F-CB95-4AE5-92F2-8B237BFB0A46}" presName="LevelOneTextNode" presStyleLbl="node0" presStyleIdx="0" presStyleCnt="1">
        <dgm:presLayoutVars>
          <dgm:chPref val="3"/>
        </dgm:presLayoutVars>
      </dgm:prSet>
      <dgm:spPr/>
    </dgm:pt>
    <dgm:pt modelId="{2C01EB74-A747-4354-9811-D79F0EC087D7}" type="pres">
      <dgm:prSet presAssocID="{9559FC3F-CB95-4AE5-92F2-8B237BFB0A46}" presName="level2hierChild" presStyleCnt="0"/>
      <dgm:spPr/>
    </dgm:pt>
    <dgm:pt modelId="{68568948-696E-46D6-A7E0-0EADC877C5CE}" type="pres">
      <dgm:prSet presAssocID="{DF2D04A3-1A51-4403-9363-425E7566F573}" presName="conn2-1" presStyleLbl="parChTrans1D2" presStyleIdx="0" presStyleCnt="3"/>
      <dgm:spPr/>
    </dgm:pt>
    <dgm:pt modelId="{141C52E9-D331-472D-B49A-E44702F20190}" type="pres">
      <dgm:prSet presAssocID="{DF2D04A3-1A51-4403-9363-425E7566F573}" presName="connTx" presStyleLbl="parChTrans1D2" presStyleIdx="0" presStyleCnt="3"/>
      <dgm:spPr/>
    </dgm:pt>
    <dgm:pt modelId="{B0A0FFBD-7359-4521-9030-AEC6133F6098}" type="pres">
      <dgm:prSet presAssocID="{10059611-B67C-41A0-AAE3-311769A768A9}" presName="root2" presStyleCnt="0"/>
      <dgm:spPr/>
    </dgm:pt>
    <dgm:pt modelId="{A7C4102C-B02E-4BC4-8E0C-139C145B6471}" type="pres">
      <dgm:prSet presAssocID="{10059611-B67C-41A0-AAE3-311769A768A9}" presName="LevelTwoTextNode" presStyleLbl="node2" presStyleIdx="0" presStyleCnt="3">
        <dgm:presLayoutVars>
          <dgm:chPref val="3"/>
        </dgm:presLayoutVars>
      </dgm:prSet>
      <dgm:spPr/>
    </dgm:pt>
    <dgm:pt modelId="{9A8735DD-AC79-4C57-85CA-819F3CBA1276}" type="pres">
      <dgm:prSet presAssocID="{10059611-B67C-41A0-AAE3-311769A768A9}" presName="level3hierChild" presStyleCnt="0"/>
      <dgm:spPr/>
    </dgm:pt>
    <dgm:pt modelId="{85759BA3-5067-4900-9964-F72C7D6BE9EE}" type="pres">
      <dgm:prSet presAssocID="{F50DCAAF-DCE8-4A29-A270-112EDE6C96D4}" presName="conn2-1" presStyleLbl="parChTrans1D3" presStyleIdx="0" presStyleCnt="7"/>
      <dgm:spPr/>
    </dgm:pt>
    <dgm:pt modelId="{2FD1519C-BFEC-479B-8E0A-5781926362B4}" type="pres">
      <dgm:prSet presAssocID="{F50DCAAF-DCE8-4A29-A270-112EDE6C96D4}" presName="connTx" presStyleLbl="parChTrans1D3" presStyleIdx="0" presStyleCnt="7"/>
      <dgm:spPr/>
    </dgm:pt>
    <dgm:pt modelId="{2370AED4-BDFD-40A8-ACB7-36311B7ACF38}" type="pres">
      <dgm:prSet presAssocID="{B6C19977-2F0C-4C63-9FAD-E6A178BF9946}" presName="root2" presStyleCnt="0"/>
      <dgm:spPr/>
    </dgm:pt>
    <dgm:pt modelId="{9BD1E42F-892D-4D53-93C5-C44E090D355B}" type="pres">
      <dgm:prSet presAssocID="{B6C19977-2F0C-4C63-9FAD-E6A178BF9946}" presName="LevelTwoTextNode" presStyleLbl="node3" presStyleIdx="0" presStyleCnt="7">
        <dgm:presLayoutVars>
          <dgm:chPref val="3"/>
        </dgm:presLayoutVars>
      </dgm:prSet>
      <dgm:spPr/>
    </dgm:pt>
    <dgm:pt modelId="{80B72693-E0EC-4D27-9C89-859BA9BC6A6C}" type="pres">
      <dgm:prSet presAssocID="{B6C19977-2F0C-4C63-9FAD-E6A178BF9946}" presName="level3hierChild" presStyleCnt="0"/>
      <dgm:spPr/>
    </dgm:pt>
    <dgm:pt modelId="{B987755C-703E-49B7-9E51-F7EC01CF67A4}" type="pres">
      <dgm:prSet presAssocID="{F0ADAFC0-61DF-4C6B-8DE0-73039386E534}" presName="conn2-1" presStyleLbl="parChTrans1D3" presStyleIdx="1" presStyleCnt="7"/>
      <dgm:spPr/>
    </dgm:pt>
    <dgm:pt modelId="{C292F9DF-D60F-417E-88C8-4FCFB3034CF9}" type="pres">
      <dgm:prSet presAssocID="{F0ADAFC0-61DF-4C6B-8DE0-73039386E534}" presName="connTx" presStyleLbl="parChTrans1D3" presStyleIdx="1" presStyleCnt="7"/>
      <dgm:spPr/>
    </dgm:pt>
    <dgm:pt modelId="{E148B6B5-8CF5-4DBF-A55B-E8EBB2FF66E8}" type="pres">
      <dgm:prSet presAssocID="{C48A703F-53F6-436B-920D-81CD7B85585E}" presName="root2" presStyleCnt="0"/>
      <dgm:spPr/>
    </dgm:pt>
    <dgm:pt modelId="{1F99BFCB-0251-4B40-9EAF-82862CB0AB50}" type="pres">
      <dgm:prSet presAssocID="{C48A703F-53F6-436B-920D-81CD7B85585E}" presName="LevelTwoTextNode" presStyleLbl="node3" presStyleIdx="1" presStyleCnt="7" custScaleX="100198" custLinFactNeighborX="114" custLinFactNeighborY="2851">
        <dgm:presLayoutVars>
          <dgm:chPref val="3"/>
        </dgm:presLayoutVars>
      </dgm:prSet>
      <dgm:spPr/>
    </dgm:pt>
    <dgm:pt modelId="{C361DCD2-BD2F-4F90-9504-98ACEDA96F4C}" type="pres">
      <dgm:prSet presAssocID="{C48A703F-53F6-436B-920D-81CD7B85585E}" presName="level3hierChild" presStyleCnt="0"/>
      <dgm:spPr/>
    </dgm:pt>
    <dgm:pt modelId="{9D88CD33-27C0-4678-BA30-41A0C45F5968}" type="pres">
      <dgm:prSet presAssocID="{F9165C73-2DE8-4BA4-A567-61F0DDCB9C5C}" presName="conn2-1" presStyleLbl="parChTrans1D3" presStyleIdx="2" presStyleCnt="7"/>
      <dgm:spPr/>
    </dgm:pt>
    <dgm:pt modelId="{41D79076-7651-4001-A080-2ECB56111061}" type="pres">
      <dgm:prSet presAssocID="{F9165C73-2DE8-4BA4-A567-61F0DDCB9C5C}" presName="connTx" presStyleLbl="parChTrans1D3" presStyleIdx="2" presStyleCnt="7"/>
      <dgm:spPr/>
    </dgm:pt>
    <dgm:pt modelId="{35AA49CB-7DFB-4136-8982-9BF61194B75B}" type="pres">
      <dgm:prSet presAssocID="{6E246BED-6921-4D67-BA54-56C72260E8D5}" presName="root2" presStyleCnt="0"/>
      <dgm:spPr/>
    </dgm:pt>
    <dgm:pt modelId="{20CEF56D-F1FD-45B8-A194-C9E1A8DA222F}" type="pres">
      <dgm:prSet presAssocID="{6E246BED-6921-4D67-BA54-56C72260E8D5}" presName="LevelTwoTextNode" presStyleLbl="node3" presStyleIdx="2" presStyleCnt="7">
        <dgm:presLayoutVars>
          <dgm:chPref val="3"/>
        </dgm:presLayoutVars>
      </dgm:prSet>
      <dgm:spPr/>
    </dgm:pt>
    <dgm:pt modelId="{D79298DC-3BE3-4DB8-B6F9-EFB6A1A26B1C}" type="pres">
      <dgm:prSet presAssocID="{6E246BED-6921-4D67-BA54-56C72260E8D5}" presName="level3hierChild" presStyleCnt="0"/>
      <dgm:spPr/>
    </dgm:pt>
    <dgm:pt modelId="{60E31E21-7C6C-4F4D-B19F-E72EB4B267B7}" type="pres">
      <dgm:prSet presAssocID="{D0AF70FB-0155-49F2-B069-EE24A264D8E3}" presName="conn2-1" presStyleLbl="parChTrans1D2" presStyleIdx="1" presStyleCnt="3"/>
      <dgm:spPr/>
    </dgm:pt>
    <dgm:pt modelId="{C97B1D31-AEA3-49C6-BB0A-5A53D66AB280}" type="pres">
      <dgm:prSet presAssocID="{D0AF70FB-0155-49F2-B069-EE24A264D8E3}" presName="connTx" presStyleLbl="parChTrans1D2" presStyleIdx="1" presStyleCnt="3"/>
      <dgm:spPr/>
    </dgm:pt>
    <dgm:pt modelId="{5875DB33-30BE-40BF-80E0-5AAC30704A6F}" type="pres">
      <dgm:prSet presAssocID="{323FF724-3E4E-4EFB-97E4-051A2AF7305F}" presName="root2" presStyleCnt="0"/>
      <dgm:spPr/>
    </dgm:pt>
    <dgm:pt modelId="{CFB6D4BD-B074-441D-B5E5-B50A306B39B2}" type="pres">
      <dgm:prSet presAssocID="{323FF724-3E4E-4EFB-97E4-051A2AF7305F}" presName="LevelTwoTextNode" presStyleLbl="node2" presStyleIdx="1" presStyleCnt="3">
        <dgm:presLayoutVars>
          <dgm:chPref val="3"/>
        </dgm:presLayoutVars>
      </dgm:prSet>
      <dgm:spPr/>
    </dgm:pt>
    <dgm:pt modelId="{B6B37646-1B70-4F6C-9906-A7968E2986C5}" type="pres">
      <dgm:prSet presAssocID="{323FF724-3E4E-4EFB-97E4-051A2AF7305F}" presName="level3hierChild" presStyleCnt="0"/>
      <dgm:spPr/>
    </dgm:pt>
    <dgm:pt modelId="{98A0E37C-6031-4E24-AB85-2A1249FBE66C}" type="pres">
      <dgm:prSet presAssocID="{3E4AEA75-24B9-458E-B63D-562BC1610B3B}" presName="conn2-1" presStyleLbl="parChTrans1D3" presStyleIdx="3" presStyleCnt="7"/>
      <dgm:spPr/>
    </dgm:pt>
    <dgm:pt modelId="{2345EDA8-79AD-42EB-86AA-42F81DCB6FFD}" type="pres">
      <dgm:prSet presAssocID="{3E4AEA75-24B9-458E-B63D-562BC1610B3B}" presName="connTx" presStyleLbl="parChTrans1D3" presStyleIdx="3" presStyleCnt="7"/>
      <dgm:spPr/>
    </dgm:pt>
    <dgm:pt modelId="{26D9A634-DED6-4738-AC0E-7F781916575E}" type="pres">
      <dgm:prSet presAssocID="{E2F308AE-191B-488C-9377-E9F6C871447F}" presName="root2" presStyleCnt="0"/>
      <dgm:spPr/>
    </dgm:pt>
    <dgm:pt modelId="{419843B5-3C71-409E-9864-5B9DE3338658}" type="pres">
      <dgm:prSet presAssocID="{E2F308AE-191B-488C-9377-E9F6C871447F}" presName="LevelTwoTextNode" presStyleLbl="node3" presStyleIdx="3" presStyleCnt="7">
        <dgm:presLayoutVars>
          <dgm:chPref val="3"/>
        </dgm:presLayoutVars>
      </dgm:prSet>
      <dgm:spPr/>
    </dgm:pt>
    <dgm:pt modelId="{A5375E66-D6B4-4112-9C9C-E1EED602BEF2}" type="pres">
      <dgm:prSet presAssocID="{E2F308AE-191B-488C-9377-E9F6C871447F}" presName="level3hierChild" presStyleCnt="0"/>
      <dgm:spPr/>
    </dgm:pt>
    <dgm:pt modelId="{41AEC643-04D4-4A18-8F82-8BA1D43A1C2C}" type="pres">
      <dgm:prSet presAssocID="{797EE6CA-0125-4779-BE06-2B87CA149A9E}" presName="conn2-1" presStyleLbl="parChTrans1D3" presStyleIdx="4" presStyleCnt="7"/>
      <dgm:spPr/>
    </dgm:pt>
    <dgm:pt modelId="{A1186809-EED1-417D-9839-AC97BDD4CF23}" type="pres">
      <dgm:prSet presAssocID="{797EE6CA-0125-4779-BE06-2B87CA149A9E}" presName="connTx" presStyleLbl="parChTrans1D3" presStyleIdx="4" presStyleCnt="7"/>
      <dgm:spPr/>
    </dgm:pt>
    <dgm:pt modelId="{FCE3246E-DB69-4248-B345-178B75FCCB79}" type="pres">
      <dgm:prSet presAssocID="{F433CB9E-169C-46E2-9464-181B31080A70}" presName="root2" presStyleCnt="0"/>
      <dgm:spPr/>
    </dgm:pt>
    <dgm:pt modelId="{0E53C235-A383-4297-8C94-0102132E5FB7}" type="pres">
      <dgm:prSet presAssocID="{F433CB9E-169C-46E2-9464-181B31080A70}" presName="LevelTwoTextNode" presStyleLbl="node3" presStyleIdx="4" presStyleCnt="7">
        <dgm:presLayoutVars>
          <dgm:chPref val="3"/>
        </dgm:presLayoutVars>
      </dgm:prSet>
      <dgm:spPr/>
    </dgm:pt>
    <dgm:pt modelId="{19C30A73-8A29-4C4D-9198-952762434C96}" type="pres">
      <dgm:prSet presAssocID="{F433CB9E-169C-46E2-9464-181B31080A70}" presName="level3hierChild" presStyleCnt="0"/>
      <dgm:spPr/>
    </dgm:pt>
    <dgm:pt modelId="{9F55D5DD-D38E-43E0-82C0-D2A036E62801}" type="pres">
      <dgm:prSet presAssocID="{101F31C4-21F4-4B28-ACA9-DDD924A842C5}" presName="conn2-1" presStyleLbl="parChTrans1D3" presStyleIdx="5" presStyleCnt="7"/>
      <dgm:spPr/>
    </dgm:pt>
    <dgm:pt modelId="{657FE21C-4E36-47B5-8BA3-461F116E014F}" type="pres">
      <dgm:prSet presAssocID="{101F31C4-21F4-4B28-ACA9-DDD924A842C5}" presName="connTx" presStyleLbl="parChTrans1D3" presStyleIdx="5" presStyleCnt="7"/>
      <dgm:spPr/>
    </dgm:pt>
    <dgm:pt modelId="{05612883-B599-450F-885F-6B934A260AF0}" type="pres">
      <dgm:prSet presAssocID="{1D4FADA1-319E-4CD0-92BA-A352201EBD59}" presName="root2" presStyleCnt="0"/>
      <dgm:spPr/>
    </dgm:pt>
    <dgm:pt modelId="{4B1BFC46-C02E-4BE3-9922-E9398A321155}" type="pres">
      <dgm:prSet presAssocID="{1D4FADA1-319E-4CD0-92BA-A352201EBD59}" presName="LevelTwoTextNode" presStyleLbl="node3" presStyleIdx="5" presStyleCnt="7">
        <dgm:presLayoutVars>
          <dgm:chPref val="3"/>
        </dgm:presLayoutVars>
      </dgm:prSet>
      <dgm:spPr/>
    </dgm:pt>
    <dgm:pt modelId="{01D0CFCA-F785-46FD-90E0-5082F7F4557A}" type="pres">
      <dgm:prSet presAssocID="{1D4FADA1-319E-4CD0-92BA-A352201EBD59}" presName="level3hierChild" presStyleCnt="0"/>
      <dgm:spPr/>
    </dgm:pt>
    <dgm:pt modelId="{21F82C17-AAB0-4D0E-A244-3F87AA6E0CF6}" type="pres">
      <dgm:prSet presAssocID="{28F9F35F-F555-4283-833D-87E6E5EEB531}" presName="conn2-1" presStyleLbl="parChTrans1D2" presStyleIdx="2" presStyleCnt="3"/>
      <dgm:spPr/>
    </dgm:pt>
    <dgm:pt modelId="{97814753-5041-441D-BEEC-FBA7AF779C91}" type="pres">
      <dgm:prSet presAssocID="{28F9F35F-F555-4283-833D-87E6E5EEB531}" presName="connTx" presStyleLbl="parChTrans1D2" presStyleIdx="2" presStyleCnt="3"/>
      <dgm:spPr/>
    </dgm:pt>
    <dgm:pt modelId="{CDA6C04A-A895-40D8-8D80-071E5904B4E6}" type="pres">
      <dgm:prSet presAssocID="{A70E2AF0-4BA0-4A27-A85F-BA7DE0492F21}" presName="root2" presStyleCnt="0"/>
      <dgm:spPr/>
    </dgm:pt>
    <dgm:pt modelId="{6780A101-E524-41B0-A512-CA5E9472D697}" type="pres">
      <dgm:prSet presAssocID="{A70E2AF0-4BA0-4A27-A85F-BA7DE0492F21}" presName="LevelTwoTextNode" presStyleLbl="node2" presStyleIdx="2" presStyleCnt="3">
        <dgm:presLayoutVars>
          <dgm:chPref val="3"/>
        </dgm:presLayoutVars>
      </dgm:prSet>
      <dgm:spPr/>
    </dgm:pt>
    <dgm:pt modelId="{2417B51B-B807-40B5-9946-88B00C71CE39}" type="pres">
      <dgm:prSet presAssocID="{A70E2AF0-4BA0-4A27-A85F-BA7DE0492F21}" presName="level3hierChild" presStyleCnt="0"/>
      <dgm:spPr/>
    </dgm:pt>
    <dgm:pt modelId="{CCC04C68-BBA0-4114-AFE0-5EE970888877}" type="pres">
      <dgm:prSet presAssocID="{9BB9B6C3-CDFC-4EB3-9440-25133C824564}" presName="conn2-1" presStyleLbl="parChTrans1D3" presStyleIdx="6" presStyleCnt="7"/>
      <dgm:spPr/>
    </dgm:pt>
    <dgm:pt modelId="{C562ACBF-CEB6-4C4A-A91D-59417B11ABE1}" type="pres">
      <dgm:prSet presAssocID="{9BB9B6C3-CDFC-4EB3-9440-25133C824564}" presName="connTx" presStyleLbl="parChTrans1D3" presStyleIdx="6" presStyleCnt="7"/>
      <dgm:spPr/>
    </dgm:pt>
    <dgm:pt modelId="{56D4C7B3-19D7-4DFD-9BD1-E4C38B287E73}" type="pres">
      <dgm:prSet presAssocID="{B20F8F1F-B5D1-49D6-B831-1499DF4360A7}" presName="root2" presStyleCnt="0"/>
      <dgm:spPr/>
    </dgm:pt>
    <dgm:pt modelId="{CE493346-2FAF-403E-BCF1-69F171C9A386}" type="pres">
      <dgm:prSet presAssocID="{B20F8F1F-B5D1-49D6-B831-1499DF4360A7}" presName="LevelTwoTextNode" presStyleLbl="node3" presStyleIdx="6" presStyleCnt="7">
        <dgm:presLayoutVars>
          <dgm:chPref val="3"/>
        </dgm:presLayoutVars>
      </dgm:prSet>
      <dgm:spPr/>
    </dgm:pt>
    <dgm:pt modelId="{B6BD71BE-DA05-4194-B274-C05FA49E3500}" type="pres">
      <dgm:prSet presAssocID="{B20F8F1F-B5D1-49D6-B831-1499DF4360A7}" presName="level3hierChild" presStyleCnt="0"/>
      <dgm:spPr/>
    </dgm:pt>
  </dgm:ptLst>
  <dgm:cxnLst>
    <dgm:cxn modelId="{35CC0B0B-B41D-4960-A522-1CBACEB6E7C7}" srcId="{10059611-B67C-41A0-AAE3-311769A768A9}" destId="{C48A703F-53F6-436B-920D-81CD7B85585E}" srcOrd="1" destOrd="0" parTransId="{F0ADAFC0-61DF-4C6B-8DE0-73039386E534}" sibTransId="{6B690204-5FED-4FB5-892D-C8F4A2174731}"/>
    <dgm:cxn modelId="{0FD5DC0C-B169-4955-946B-2ABE115D6216}" type="presOf" srcId="{28F9F35F-F555-4283-833D-87E6E5EEB531}" destId="{21F82C17-AAB0-4D0E-A244-3F87AA6E0CF6}" srcOrd="0" destOrd="0" presId="urn:microsoft.com/office/officeart/2005/8/layout/hierarchy2"/>
    <dgm:cxn modelId="{3338110F-E254-47B7-8703-0460911BF7AE}" type="presOf" srcId="{6E246BED-6921-4D67-BA54-56C72260E8D5}" destId="{20CEF56D-F1FD-45B8-A194-C9E1A8DA222F}" srcOrd="0" destOrd="0" presId="urn:microsoft.com/office/officeart/2005/8/layout/hierarchy2"/>
    <dgm:cxn modelId="{A3CA1816-3D14-46F6-A8B4-D8510C9BAB1D}" srcId="{A70E2AF0-4BA0-4A27-A85F-BA7DE0492F21}" destId="{B20F8F1F-B5D1-49D6-B831-1499DF4360A7}" srcOrd="0" destOrd="0" parTransId="{9BB9B6C3-CDFC-4EB3-9440-25133C824564}" sibTransId="{05352F81-C5B5-4CCD-809C-55974321A445}"/>
    <dgm:cxn modelId="{90962516-C36E-426F-A203-483A0A74BBBD}" type="presOf" srcId="{F0ADAFC0-61DF-4C6B-8DE0-73039386E534}" destId="{C292F9DF-D60F-417E-88C8-4FCFB3034CF9}" srcOrd="1" destOrd="0" presId="urn:microsoft.com/office/officeart/2005/8/layout/hierarchy2"/>
    <dgm:cxn modelId="{F31B7E1C-24B5-4F09-A0E1-235C14B3A8DA}" type="presOf" srcId="{D0AF70FB-0155-49F2-B069-EE24A264D8E3}" destId="{60E31E21-7C6C-4F4D-B19F-E72EB4B267B7}" srcOrd="0" destOrd="0" presId="urn:microsoft.com/office/officeart/2005/8/layout/hierarchy2"/>
    <dgm:cxn modelId="{CC850C1F-2328-4209-B490-FE655C980726}" srcId="{10059611-B67C-41A0-AAE3-311769A768A9}" destId="{B6C19977-2F0C-4C63-9FAD-E6A178BF9946}" srcOrd="0" destOrd="0" parTransId="{F50DCAAF-DCE8-4A29-A270-112EDE6C96D4}" sibTransId="{E372ED96-BE4F-4545-8F70-9B19D2D6CE75}"/>
    <dgm:cxn modelId="{8E6F1F21-CDC0-4C0A-A93A-FD887B412F91}" type="presOf" srcId="{F9165C73-2DE8-4BA4-A567-61F0DDCB9C5C}" destId="{41D79076-7651-4001-A080-2ECB56111061}" srcOrd="1" destOrd="0" presId="urn:microsoft.com/office/officeart/2005/8/layout/hierarchy2"/>
    <dgm:cxn modelId="{BDB16322-DBB4-431B-8B6D-1DE630A0DB00}" srcId="{9559FC3F-CB95-4AE5-92F2-8B237BFB0A46}" destId="{323FF724-3E4E-4EFB-97E4-051A2AF7305F}" srcOrd="1" destOrd="0" parTransId="{D0AF70FB-0155-49F2-B069-EE24A264D8E3}" sibTransId="{9B51A719-E6C7-45E6-94B0-E30FDDF82D45}"/>
    <dgm:cxn modelId="{979F7E2C-663E-4745-A435-4DC314E1931A}" type="presOf" srcId="{DF2D04A3-1A51-4403-9363-425E7566F573}" destId="{68568948-696E-46D6-A7E0-0EADC877C5CE}" srcOrd="0" destOrd="0" presId="urn:microsoft.com/office/officeart/2005/8/layout/hierarchy2"/>
    <dgm:cxn modelId="{00766939-334C-4A5D-A34F-86F78421DBD3}" type="presOf" srcId="{F50DCAAF-DCE8-4A29-A270-112EDE6C96D4}" destId="{2FD1519C-BFEC-479B-8E0A-5781926362B4}" srcOrd="1" destOrd="0" presId="urn:microsoft.com/office/officeart/2005/8/layout/hierarchy2"/>
    <dgm:cxn modelId="{1333B439-60B5-4F20-8DC5-346CF8D9CC04}" type="presOf" srcId="{D0AF70FB-0155-49F2-B069-EE24A264D8E3}" destId="{C97B1D31-AEA3-49C6-BB0A-5A53D66AB280}" srcOrd="1" destOrd="0" presId="urn:microsoft.com/office/officeart/2005/8/layout/hierarchy2"/>
    <dgm:cxn modelId="{41CB6963-9671-409C-9F34-F9C094C7948B}" type="presOf" srcId="{F433CB9E-169C-46E2-9464-181B31080A70}" destId="{0E53C235-A383-4297-8C94-0102132E5FB7}" srcOrd="0" destOrd="0" presId="urn:microsoft.com/office/officeart/2005/8/layout/hierarchy2"/>
    <dgm:cxn modelId="{6A570264-22D3-4869-A7C9-89851F84215B}" type="presOf" srcId="{F50DCAAF-DCE8-4A29-A270-112EDE6C96D4}" destId="{85759BA3-5067-4900-9964-F72C7D6BE9EE}" srcOrd="0" destOrd="0" presId="urn:microsoft.com/office/officeart/2005/8/layout/hierarchy2"/>
    <dgm:cxn modelId="{ADF85847-8173-4A42-BD6A-FE736940F7ED}" type="presOf" srcId="{28F9F35F-F555-4283-833D-87E6E5EEB531}" destId="{97814753-5041-441D-BEEC-FBA7AF779C91}" srcOrd="1" destOrd="0" presId="urn:microsoft.com/office/officeart/2005/8/layout/hierarchy2"/>
    <dgm:cxn modelId="{A759ED48-B902-40CD-9027-53E73C47215D}" srcId="{323FF724-3E4E-4EFB-97E4-051A2AF7305F}" destId="{F433CB9E-169C-46E2-9464-181B31080A70}" srcOrd="1" destOrd="0" parTransId="{797EE6CA-0125-4779-BE06-2B87CA149A9E}" sibTransId="{EE148D0D-E2EB-499E-B5B1-515363D4713B}"/>
    <dgm:cxn modelId="{E3B5BB4B-7BC9-4492-A362-E6853BDA625C}" type="presOf" srcId="{B20F8F1F-B5D1-49D6-B831-1499DF4360A7}" destId="{CE493346-2FAF-403E-BCF1-69F171C9A386}" srcOrd="0" destOrd="0" presId="urn:microsoft.com/office/officeart/2005/8/layout/hierarchy2"/>
    <dgm:cxn modelId="{6D9E014E-4BC1-4480-AEC5-FFDCA31E8431}" type="presOf" srcId="{9559FC3F-CB95-4AE5-92F2-8B237BFB0A46}" destId="{2A7AF879-1B27-4161-B037-DEDFD9409DFE}" srcOrd="0" destOrd="0" presId="urn:microsoft.com/office/officeart/2005/8/layout/hierarchy2"/>
    <dgm:cxn modelId="{EAB59D71-5732-4318-8379-E540B228D667}" type="presOf" srcId="{797EE6CA-0125-4779-BE06-2B87CA149A9E}" destId="{A1186809-EED1-417D-9839-AC97BDD4CF23}" srcOrd="1" destOrd="0" presId="urn:microsoft.com/office/officeart/2005/8/layout/hierarchy2"/>
    <dgm:cxn modelId="{7EE7DC71-804B-4A04-BE96-670293E4762C}" type="presOf" srcId="{9BB9B6C3-CDFC-4EB3-9440-25133C824564}" destId="{CCC04C68-BBA0-4114-AFE0-5EE970888877}" srcOrd="0" destOrd="0" presId="urn:microsoft.com/office/officeart/2005/8/layout/hierarchy2"/>
    <dgm:cxn modelId="{61DA2F55-38C0-48E4-AABC-799A69D8D324}" type="presOf" srcId="{9BB9B6C3-CDFC-4EB3-9440-25133C824564}" destId="{C562ACBF-CEB6-4C4A-A91D-59417B11ABE1}" srcOrd="1" destOrd="0" presId="urn:microsoft.com/office/officeart/2005/8/layout/hierarchy2"/>
    <dgm:cxn modelId="{43166176-9E07-4823-9E08-67C5F3BE5213}" srcId="{10059611-B67C-41A0-AAE3-311769A768A9}" destId="{6E246BED-6921-4D67-BA54-56C72260E8D5}" srcOrd="2" destOrd="0" parTransId="{F9165C73-2DE8-4BA4-A567-61F0DDCB9C5C}" sibTransId="{76BB2408-6AED-4E14-8B7C-22D55C674254}"/>
    <dgm:cxn modelId="{63F76858-8581-48E2-80FB-42024AFCF643}" type="presOf" srcId="{F0ADAFC0-61DF-4C6B-8DE0-73039386E534}" destId="{B987755C-703E-49B7-9E51-F7EC01CF67A4}" srcOrd="0" destOrd="0" presId="urn:microsoft.com/office/officeart/2005/8/layout/hierarchy2"/>
    <dgm:cxn modelId="{3D3BF778-6984-4566-8903-07C8C78A59E1}" type="presOf" srcId="{3E4AEA75-24B9-458E-B63D-562BC1610B3B}" destId="{98A0E37C-6031-4E24-AB85-2A1249FBE66C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578BC781-B10C-4C9B-A78D-588E894E0E3E}" type="presOf" srcId="{15FED240-D3F7-42BB-B5BC-6D0C649BA1A6}" destId="{5756DA0F-E2F4-4647-906C-5677A7F6AF2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7EF72D9C-AD96-4046-B9AF-762B374BAEB9}" type="presOf" srcId="{101F31C4-21F4-4B28-ACA9-DDD924A842C5}" destId="{657FE21C-4E36-47B5-8BA3-461F116E014F}" srcOrd="1" destOrd="0" presId="urn:microsoft.com/office/officeart/2005/8/layout/hierarchy2"/>
    <dgm:cxn modelId="{7B4BBF9C-7F60-4FFA-BAE7-4DA4189A65E3}" type="presOf" srcId="{1D4FADA1-319E-4CD0-92BA-A352201EBD59}" destId="{4B1BFC46-C02E-4BE3-9922-E9398A321155}" srcOrd="0" destOrd="0" presId="urn:microsoft.com/office/officeart/2005/8/layout/hierarchy2"/>
    <dgm:cxn modelId="{D5876C9F-ED5A-4DF2-B5FD-B2A4D30D7518}" type="presOf" srcId="{C48A703F-53F6-436B-920D-81CD7B85585E}" destId="{1F99BFCB-0251-4B40-9EAF-82862CB0AB50}" srcOrd="0" destOrd="0" presId="urn:microsoft.com/office/officeart/2005/8/layout/hierarchy2"/>
    <dgm:cxn modelId="{C23941AD-2677-4FCA-8D68-76133B337818}" type="presOf" srcId="{3E4AEA75-24B9-458E-B63D-562BC1610B3B}" destId="{2345EDA8-79AD-42EB-86AA-42F81DCB6FFD}" srcOrd="1" destOrd="0" presId="urn:microsoft.com/office/officeart/2005/8/layout/hierarchy2"/>
    <dgm:cxn modelId="{138935B8-48F6-40CC-ACA9-20CBAC5C21A9}" srcId="{323FF724-3E4E-4EFB-97E4-051A2AF7305F}" destId="{E2F308AE-191B-488C-9377-E9F6C871447F}" srcOrd="0" destOrd="0" parTransId="{3E4AEA75-24B9-458E-B63D-562BC1610B3B}" sibTransId="{A53613D4-8122-473C-AC9D-FF83CBFB3530}"/>
    <dgm:cxn modelId="{F3B748B9-6DD9-48C7-88B3-B586BF8E91E5}" type="presOf" srcId="{797EE6CA-0125-4779-BE06-2B87CA149A9E}" destId="{41AEC643-04D4-4A18-8F82-8BA1D43A1C2C}" srcOrd="0" destOrd="0" presId="urn:microsoft.com/office/officeart/2005/8/layout/hierarchy2"/>
    <dgm:cxn modelId="{EC2B76BC-E549-4451-AE7E-DC940238BB10}" type="presOf" srcId="{E2F308AE-191B-488C-9377-E9F6C871447F}" destId="{419843B5-3C71-409E-9864-5B9DE3338658}" srcOrd="0" destOrd="0" presId="urn:microsoft.com/office/officeart/2005/8/layout/hierarchy2"/>
    <dgm:cxn modelId="{DC25D9C7-4D67-497F-9544-AC4B60ED55C1}" type="presOf" srcId="{323FF724-3E4E-4EFB-97E4-051A2AF7305F}" destId="{CFB6D4BD-B074-441D-B5E5-B50A306B39B2}" srcOrd="0" destOrd="0" presId="urn:microsoft.com/office/officeart/2005/8/layout/hierarchy2"/>
    <dgm:cxn modelId="{2DF34CC8-39E0-45ED-B1F9-007A8B7E3948}" type="presOf" srcId="{10059611-B67C-41A0-AAE3-311769A768A9}" destId="{A7C4102C-B02E-4BC4-8E0C-139C145B6471}" srcOrd="0" destOrd="0" presId="urn:microsoft.com/office/officeart/2005/8/layout/hierarchy2"/>
    <dgm:cxn modelId="{4FDE54CC-FEF7-4F83-A50D-38851BDBEF57}" srcId="{323FF724-3E4E-4EFB-97E4-051A2AF7305F}" destId="{1D4FADA1-319E-4CD0-92BA-A352201EBD59}" srcOrd="2" destOrd="0" parTransId="{101F31C4-21F4-4B28-ACA9-DDD924A842C5}" sibTransId="{8D0EE966-1143-481F-B050-1A1F7DB3F767}"/>
    <dgm:cxn modelId="{F72025DC-2AD0-4626-8592-9575D871FB6F}" type="presOf" srcId="{DF2D04A3-1A51-4403-9363-425E7566F573}" destId="{141C52E9-D331-472D-B49A-E44702F20190}" srcOrd="1" destOrd="0" presId="urn:microsoft.com/office/officeart/2005/8/layout/hierarchy2"/>
    <dgm:cxn modelId="{5F1A6BDC-C9E0-419B-9A8E-FF9819804ECF}" type="presOf" srcId="{101F31C4-21F4-4B28-ACA9-DDD924A842C5}" destId="{9F55D5DD-D38E-43E0-82C0-D2A036E62801}" srcOrd="0" destOrd="0" presId="urn:microsoft.com/office/officeart/2005/8/layout/hierarchy2"/>
    <dgm:cxn modelId="{FBC837EC-C9FC-4AA3-AE5F-87AE9CFF8BEA}" type="presOf" srcId="{F9165C73-2DE8-4BA4-A567-61F0DDCB9C5C}" destId="{9D88CD33-27C0-4678-BA30-41A0C45F5968}" srcOrd="0" destOrd="0" presId="urn:microsoft.com/office/officeart/2005/8/layout/hierarchy2"/>
    <dgm:cxn modelId="{65B03DEE-2716-4DED-8C7D-9BD149081BF3}" srcId="{9559FC3F-CB95-4AE5-92F2-8B237BFB0A46}" destId="{A70E2AF0-4BA0-4A27-A85F-BA7DE0492F21}" srcOrd="2" destOrd="0" parTransId="{28F9F35F-F555-4283-833D-87E6E5EEB531}" sibTransId="{319EB5C1-0C6E-41B1-BDA5-7539D8C3A43C}"/>
    <dgm:cxn modelId="{85AC72F2-AB7A-4C44-9C10-E516B19FDA9F}" type="presOf" srcId="{B6C19977-2F0C-4C63-9FAD-E6A178BF9946}" destId="{9BD1E42F-892D-4D53-93C5-C44E090D355B}" srcOrd="0" destOrd="0" presId="urn:microsoft.com/office/officeart/2005/8/layout/hierarchy2"/>
    <dgm:cxn modelId="{F5355BFF-F8D3-4831-ACFB-48B84C81CBA1}" type="presOf" srcId="{A70E2AF0-4BA0-4A27-A85F-BA7DE0492F21}" destId="{6780A101-E524-41B0-A512-CA5E9472D697}" srcOrd="0" destOrd="0" presId="urn:microsoft.com/office/officeart/2005/8/layout/hierarchy2"/>
    <dgm:cxn modelId="{B5777E07-85A9-420F-B5DB-FBFCF7A0FB45}" type="presParOf" srcId="{5756DA0F-E2F4-4647-906C-5677A7F6AF24}" destId="{62F8C419-FC19-47F2-97AB-C85244DC7D22}" srcOrd="0" destOrd="0" presId="urn:microsoft.com/office/officeart/2005/8/layout/hierarchy2"/>
    <dgm:cxn modelId="{F8D1C324-95CE-47EC-BEFB-0A93729D61E2}" type="presParOf" srcId="{62F8C419-FC19-47F2-97AB-C85244DC7D22}" destId="{2A7AF879-1B27-4161-B037-DEDFD9409DFE}" srcOrd="0" destOrd="0" presId="urn:microsoft.com/office/officeart/2005/8/layout/hierarchy2"/>
    <dgm:cxn modelId="{23AC9915-1F91-459B-BFA9-A2AB06600904}" type="presParOf" srcId="{62F8C419-FC19-47F2-97AB-C85244DC7D22}" destId="{2C01EB74-A747-4354-9811-D79F0EC087D7}" srcOrd="1" destOrd="0" presId="urn:microsoft.com/office/officeart/2005/8/layout/hierarchy2"/>
    <dgm:cxn modelId="{B3A94AE6-FB3E-4CF1-AC5E-0CD6221664CD}" type="presParOf" srcId="{2C01EB74-A747-4354-9811-D79F0EC087D7}" destId="{68568948-696E-46D6-A7E0-0EADC877C5CE}" srcOrd="0" destOrd="0" presId="urn:microsoft.com/office/officeart/2005/8/layout/hierarchy2"/>
    <dgm:cxn modelId="{07093C3A-A110-4A08-905A-C0F434684A64}" type="presParOf" srcId="{68568948-696E-46D6-A7E0-0EADC877C5CE}" destId="{141C52E9-D331-472D-B49A-E44702F20190}" srcOrd="0" destOrd="0" presId="urn:microsoft.com/office/officeart/2005/8/layout/hierarchy2"/>
    <dgm:cxn modelId="{6D8E8013-8A1A-4F56-ADB7-3934E9C5CA6E}" type="presParOf" srcId="{2C01EB74-A747-4354-9811-D79F0EC087D7}" destId="{B0A0FFBD-7359-4521-9030-AEC6133F6098}" srcOrd="1" destOrd="0" presId="urn:microsoft.com/office/officeart/2005/8/layout/hierarchy2"/>
    <dgm:cxn modelId="{4989792F-A2AD-4211-9AE6-DD734ECB3C90}" type="presParOf" srcId="{B0A0FFBD-7359-4521-9030-AEC6133F6098}" destId="{A7C4102C-B02E-4BC4-8E0C-139C145B6471}" srcOrd="0" destOrd="0" presId="urn:microsoft.com/office/officeart/2005/8/layout/hierarchy2"/>
    <dgm:cxn modelId="{C938D9CE-8877-448E-A5FA-2B5D10A6E99D}" type="presParOf" srcId="{B0A0FFBD-7359-4521-9030-AEC6133F6098}" destId="{9A8735DD-AC79-4C57-85CA-819F3CBA1276}" srcOrd="1" destOrd="0" presId="urn:microsoft.com/office/officeart/2005/8/layout/hierarchy2"/>
    <dgm:cxn modelId="{AB74DCA0-7809-4448-9AD7-6C90D4E9270D}" type="presParOf" srcId="{9A8735DD-AC79-4C57-85CA-819F3CBA1276}" destId="{85759BA3-5067-4900-9964-F72C7D6BE9EE}" srcOrd="0" destOrd="0" presId="urn:microsoft.com/office/officeart/2005/8/layout/hierarchy2"/>
    <dgm:cxn modelId="{FD9257D0-F099-4B50-BB2A-324F8A25453F}" type="presParOf" srcId="{85759BA3-5067-4900-9964-F72C7D6BE9EE}" destId="{2FD1519C-BFEC-479B-8E0A-5781926362B4}" srcOrd="0" destOrd="0" presId="urn:microsoft.com/office/officeart/2005/8/layout/hierarchy2"/>
    <dgm:cxn modelId="{D4AF3940-D9F1-44DE-8AA9-0784CCE672CB}" type="presParOf" srcId="{9A8735DD-AC79-4C57-85CA-819F3CBA1276}" destId="{2370AED4-BDFD-40A8-ACB7-36311B7ACF38}" srcOrd="1" destOrd="0" presId="urn:microsoft.com/office/officeart/2005/8/layout/hierarchy2"/>
    <dgm:cxn modelId="{184FA87F-76EC-4223-AC2C-64BFB9996B9D}" type="presParOf" srcId="{2370AED4-BDFD-40A8-ACB7-36311B7ACF38}" destId="{9BD1E42F-892D-4D53-93C5-C44E090D355B}" srcOrd="0" destOrd="0" presId="urn:microsoft.com/office/officeart/2005/8/layout/hierarchy2"/>
    <dgm:cxn modelId="{85BFB5D7-151E-44EA-838E-4C91D0E13A4B}" type="presParOf" srcId="{2370AED4-BDFD-40A8-ACB7-36311B7ACF38}" destId="{80B72693-E0EC-4D27-9C89-859BA9BC6A6C}" srcOrd="1" destOrd="0" presId="urn:microsoft.com/office/officeart/2005/8/layout/hierarchy2"/>
    <dgm:cxn modelId="{FEF2D145-7280-4349-A25F-4F9289B4A527}" type="presParOf" srcId="{9A8735DD-AC79-4C57-85CA-819F3CBA1276}" destId="{B987755C-703E-49B7-9E51-F7EC01CF67A4}" srcOrd="2" destOrd="0" presId="urn:microsoft.com/office/officeart/2005/8/layout/hierarchy2"/>
    <dgm:cxn modelId="{D991122D-FE10-494A-B84E-33B0AA1493F7}" type="presParOf" srcId="{B987755C-703E-49B7-9E51-F7EC01CF67A4}" destId="{C292F9DF-D60F-417E-88C8-4FCFB3034CF9}" srcOrd="0" destOrd="0" presId="urn:microsoft.com/office/officeart/2005/8/layout/hierarchy2"/>
    <dgm:cxn modelId="{B844C9FB-A399-4B85-BED2-F415A81DE1F3}" type="presParOf" srcId="{9A8735DD-AC79-4C57-85CA-819F3CBA1276}" destId="{E148B6B5-8CF5-4DBF-A55B-E8EBB2FF66E8}" srcOrd="3" destOrd="0" presId="urn:microsoft.com/office/officeart/2005/8/layout/hierarchy2"/>
    <dgm:cxn modelId="{3EE68304-BC35-4A06-B765-D8839D07286D}" type="presParOf" srcId="{E148B6B5-8CF5-4DBF-A55B-E8EBB2FF66E8}" destId="{1F99BFCB-0251-4B40-9EAF-82862CB0AB50}" srcOrd="0" destOrd="0" presId="urn:microsoft.com/office/officeart/2005/8/layout/hierarchy2"/>
    <dgm:cxn modelId="{D8A93A41-346F-460F-BE3E-00C0E6309DE0}" type="presParOf" srcId="{E148B6B5-8CF5-4DBF-A55B-E8EBB2FF66E8}" destId="{C361DCD2-BD2F-4F90-9504-98ACEDA96F4C}" srcOrd="1" destOrd="0" presId="urn:microsoft.com/office/officeart/2005/8/layout/hierarchy2"/>
    <dgm:cxn modelId="{2771FAC8-8CF2-4870-BB91-CA74663B1302}" type="presParOf" srcId="{9A8735DD-AC79-4C57-85CA-819F3CBA1276}" destId="{9D88CD33-27C0-4678-BA30-41A0C45F5968}" srcOrd="4" destOrd="0" presId="urn:microsoft.com/office/officeart/2005/8/layout/hierarchy2"/>
    <dgm:cxn modelId="{2FE7D849-74F8-4BF0-AD98-FE1A0ADE4B34}" type="presParOf" srcId="{9D88CD33-27C0-4678-BA30-41A0C45F5968}" destId="{41D79076-7651-4001-A080-2ECB56111061}" srcOrd="0" destOrd="0" presId="urn:microsoft.com/office/officeart/2005/8/layout/hierarchy2"/>
    <dgm:cxn modelId="{6303397E-9BF0-4A08-ACE2-1ECE028636A5}" type="presParOf" srcId="{9A8735DD-AC79-4C57-85CA-819F3CBA1276}" destId="{35AA49CB-7DFB-4136-8982-9BF61194B75B}" srcOrd="5" destOrd="0" presId="urn:microsoft.com/office/officeart/2005/8/layout/hierarchy2"/>
    <dgm:cxn modelId="{AE659558-213D-452B-9B41-4DBAAFE74F4B}" type="presParOf" srcId="{35AA49CB-7DFB-4136-8982-9BF61194B75B}" destId="{20CEF56D-F1FD-45B8-A194-C9E1A8DA222F}" srcOrd="0" destOrd="0" presId="urn:microsoft.com/office/officeart/2005/8/layout/hierarchy2"/>
    <dgm:cxn modelId="{A8A47B23-B852-440B-B73D-6D451E36F36E}" type="presParOf" srcId="{35AA49CB-7DFB-4136-8982-9BF61194B75B}" destId="{D79298DC-3BE3-4DB8-B6F9-EFB6A1A26B1C}" srcOrd="1" destOrd="0" presId="urn:microsoft.com/office/officeart/2005/8/layout/hierarchy2"/>
    <dgm:cxn modelId="{CA891246-FCBE-41E5-B581-FD9E7415A903}" type="presParOf" srcId="{2C01EB74-A747-4354-9811-D79F0EC087D7}" destId="{60E31E21-7C6C-4F4D-B19F-E72EB4B267B7}" srcOrd="2" destOrd="0" presId="urn:microsoft.com/office/officeart/2005/8/layout/hierarchy2"/>
    <dgm:cxn modelId="{C85BD583-0527-4EDB-B643-8B5590FDD536}" type="presParOf" srcId="{60E31E21-7C6C-4F4D-B19F-E72EB4B267B7}" destId="{C97B1D31-AEA3-49C6-BB0A-5A53D66AB280}" srcOrd="0" destOrd="0" presId="urn:microsoft.com/office/officeart/2005/8/layout/hierarchy2"/>
    <dgm:cxn modelId="{1D107BAD-F862-4DCE-9907-FA0242D0467B}" type="presParOf" srcId="{2C01EB74-A747-4354-9811-D79F0EC087D7}" destId="{5875DB33-30BE-40BF-80E0-5AAC30704A6F}" srcOrd="3" destOrd="0" presId="urn:microsoft.com/office/officeart/2005/8/layout/hierarchy2"/>
    <dgm:cxn modelId="{0E751D6E-90C8-4DB3-8F80-EC696A0CF85A}" type="presParOf" srcId="{5875DB33-30BE-40BF-80E0-5AAC30704A6F}" destId="{CFB6D4BD-B074-441D-B5E5-B50A306B39B2}" srcOrd="0" destOrd="0" presId="urn:microsoft.com/office/officeart/2005/8/layout/hierarchy2"/>
    <dgm:cxn modelId="{B64E74EF-DC13-4FD6-83F0-5F135C1B83AF}" type="presParOf" srcId="{5875DB33-30BE-40BF-80E0-5AAC30704A6F}" destId="{B6B37646-1B70-4F6C-9906-A7968E2986C5}" srcOrd="1" destOrd="0" presId="urn:microsoft.com/office/officeart/2005/8/layout/hierarchy2"/>
    <dgm:cxn modelId="{3BE4C113-C26F-4E63-BF12-709D77700ACD}" type="presParOf" srcId="{B6B37646-1B70-4F6C-9906-A7968E2986C5}" destId="{98A0E37C-6031-4E24-AB85-2A1249FBE66C}" srcOrd="0" destOrd="0" presId="urn:microsoft.com/office/officeart/2005/8/layout/hierarchy2"/>
    <dgm:cxn modelId="{1814842D-B3C6-4DC1-9C71-71DBC25076E0}" type="presParOf" srcId="{98A0E37C-6031-4E24-AB85-2A1249FBE66C}" destId="{2345EDA8-79AD-42EB-86AA-42F81DCB6FFD}" srcOrd="0" destOrd="0" presId="urn:microsoft.com/office/officeart/2005/8/layout/hierarchy2"/>
    <dgm:cxn modelId="{55DF5018-CDB9-4759-BC44-23130D66AD70}" type="presParOf" srcId="{B6B37646-1B70-4F6C-9906-A7968E2986C5}" destId="{26D9A634-DED6-4738-AC0E-7F781916575E}" srcOrd="1" destOrd="0" presId="urn:microsoft.com/office/officeart/2005/8/layout/hierarchy2"/>
    <dgm:cxn modelId="{9EB726F3-1276-4E6D-815E-9AA994EB8D03}" type="presParOf" srcId="{26D9A634-DED6-4738-AC0E-7F781916575E}" destId="{419843B5-3C71-409E-9864-5B9DE3338658}" srcOrd="0" destOrd="0" presId="urn:microsoft.com/office/officeart/2005/8/layout/hierarchy2"/>
    <dgm:cxn modelId="{E413FF75-8ADF-465C-85B5-C538B20BB5E5}" type="presParOf" srcId="{26D9A634-DED6-4738-AC0E-7F781916575E}" destId="{A5375E66-D6B4-4112-9C9C-E1EED602BEF2}" srcOrd="1" destOrd="0" presId="urn:microsoft.com/office/officeart/2005/8/layout/hierarchy2"/>
    <dgm:cxn modelId="{68440AF6-86AC-4C42-9354-C40B1B3E4177}" type="presParOf" srcId="{B6B37646-1B70-4F6C-9906-A7968E2986C5}" destId="{41AEC643-04D4-4A18-8F82-8BA1D43A1C2C}" srcOrd="2" destOrd="0" presId="urn:microsoft.com/office/officeart/2005/8/layout/hierarchy2"/>
    <dgm:cxn modelId="{99121E94-4B2B-451B-BEA8-89F6069A69EE}" type="presParOf" srcId="{41AEC643-04D4-4A18-8F82-8BA1D43A1C2C}" destId="{A1186809-EED1-417D-9839-AC97BDD4CF23}" srcOrd="0" destOrd="0" presId="urn:microsoft.com/office/officeart/2005/8/layout/hierarchy2"/>
    <dgm:cxn modelId="{7AD79938-A338-4818-BFAD-3C8896D4B998}" type="presParOf" srcId="{B6B37646-1B70-4F6C-9906-A7968E2986C5}" destId="{FCE3246E-DB69-4248-B345-178B75FCCB79}" srcOrd="3" destOrd="0" presId="urn:microsoft.com/office/officeart/2005/8/layout/hierarchy2"/>
    <dgm:cxn modelId="{239FC768-BD6B-4EB1-940F-AF4C86572B6C}" type="presParOf" srcId="{FCE3246E-DB69-4248-B345-178B75FCCB79}" destId="{0E53C235-A383-4297-8C94-0102132E5FB7}" srcOrd="0" destOrd="0" presId="urn:microsoft.com/office/officeart/2005/8/layout/hierarchy2"/>
    <dgm:cxn modelId="{89286167-0654-4C89-AF27-E5C965209909}" type="presParOf" srcId="{FCE3246E-DB69-4248-B345-178B75FCCB79}" destId="{19C30A73-8A29-4C4D-9198-952762434C96}" srcOrd="1" destOrd="0" presId="urn:microsoft.com/office/officeart/2005/8/layout/hierarchy2"/>
    <dgm:cxn modelId="{8869E208-D85E-443C-8E13-5371B3444192}" type="presParOf" srcId="{B6B37646-1B70-4F6C-9906-A7968E2986C5}" destId="{9F55D5DD-D38E-43E0-82C0-D2A036E62801}" srcOrd="4" destOrd="0" presId="urn:microsoft.com/office/officeart/2005/8/layout/hierarchy2"/>
    <dgm:cxn modelId="{6A235D25-72C8-433A-8A49-012E3781ACCF}" type="presParOf" srcId="{9F55D5DD-D38E-43E0-82C0-D2A036E62801}" destId="{657FE21C-4E36-47B5-8BA3-461F116E014F}" srcOrd="0" destOrd="0" presId="urn:microsoft.com/office/officeart/2005/8/layout/hierarchy2"/>
    <dgm:cxn modelId="{AF45DF91-5F19-4805-8B2C-36DDA0F6536E}" type="presParOf" srcId="{B6B37646-1B70-4F6C-9906-A7968E2986C5}" destId="{05612883-B599-450F-885F-6B934A260AF0}" srcOrd="5" destOrd="0" presId="urn:microsoft.com/office/officeart/2005/8/layout/hierarchy2"/>
    <dgm:cxn modelId="{5206BCA6-7907-4EC5-B993-96E52AF3E515}" type="presParOf" srcId="{05612883-B599-450F-885F-6B934A260AF0}" destId="{4B1BFC46-C02E-4BE3-9922-E9398A321155}" srcOrd="0" destOrd="0" presId="urn:microsoft.com/office/officeart/2005/8/layout/hierarchy2"/>
    <dgm:cxn modelId="{9386C3C1-1884-4751-A804-546439965BA7}" type="presParOf" srcId="{05612883-B599-450F-885F-6B934A260AF0}" destId="{01D0CFCA-F785-46FD-90E0-5082F7F4557A}" srcOrd="1" destOrd="0" presId="urn:microsoft.com/office/officeart/2005/8/layout/hierarchy2"/>
    <dgm:cxn modelId="{3E488EE3-F7DE-479E-AA1A-26818AC6839D}" type="presParOf" srcId="{2C01EB74-A747-4354-9811-D79F0EC087D7}" destId="{21F82C17-AAB0-4D0E-A244-3F87AA6E0CF6}" srcOrd="4" destOrd="0" presId="urn:microsoft.com/office/officeart/2005/8/layout/hierarchy2"/>
    <dgm:cxn modelId="{BD13B3EF-FC95-498C-B127-0C9C2F7B6351}" type="presParOf" srcId="{21F82C17-AAB0-4D0E-A244-3F87AA6E0CF6}" destId="{97814753-5041-441D-BEEC-FBA7AF779C91}" srcOrd="0" destOrd="0" presId="urn:microsoft.com/office/officeart/2005/8/layout/hierarchy2"/>
    <dgm:cxn modelId="{D12C8C46-5C0F-4728-8FB9-76178C1378A0}" type="presParOf" srcId="{2C01EB74-A747-4354-9811-D79F0EC087D7}" destId="{CDA6C04A-A895-40D8-8D80-071E5904B4E6}" srcOrd="5" destOrd="0" presId="urn:microsoft.com/office/officeart/2005/8/layout/hierarchy2"/>
    <dgm:cxn modelId="{CA7F2F12-F591-4933-A36F-5DB20532DE1F}" type="presParOf" srcId="{CDA6C04A-A895-40D8-8D80-071E5904B4E6}" destId="{6780A101-E524-41B0-A512-CA5E9472D697}" srcOrd="0" destOrd="0" presId="urn:microsoft.com/office/officeart/2005/8/layout/hierarchy2"/>
    <dgm:cxn modelId="{F69C9D5B-AB67-40A6-B514-A5CD0ACFF0A6}" type="presParOf" srcId="{CDA6C04A-A895-40D8-8D80-071E5904B4E6}" destId="{2417B51B-B807-40B5-9946-88B00C71CE39}" srcOrd="1" destOrd="0" presId="urn:microsoft.com/office/officeart/2005/8/layout/hierarchy2"/>
    <dgm:cxn modelId="{8C46ADA3-9A37-4138-95C2-CF8D953C8F1C}" type="presParOf" srcId="{2417B51B-B807-40B5-9946-88B00C71CE39}" destId="{CCC04C68-BBA0-4114-AFE0-5EE970888877}" srcOrd="0" destOrd="0" presId="urn:microsoft.com/office/officeart/2005/8/layout/hierarchy2"/>
    <dgm:cxn modelId="{F855DB73-2161-45A2-B0BF-47B71719BCB0}" type="presParOf" srcId="{CCC04C68-BBA0-4114-AFE0-5EE970888877}" destId="{C562ACBF-CEB6-4C4A-A91D-59417B11ABE1}" srcOrd="0" destOrd="0" presId="urn:microsoft.com/office/officeart/2005/8/layout/hierarchy2"/>
    <dgm:cxn modelId="{8337FF5D-F9C4-4843-AF19-DFB89EA6F0C5}" type="presParOf" srcId="{2417B51B-B807-40B5-9946-88B00C71CE39}" destId="{56D4C7B3-19D7-4DFD-9BD1-E4C38B287E73}" srcOrd="1" destOrd="0" presId="urn:microsoft.com/office/officeart/2005/8/layout/hierarchy2"/>
    <dgm:cxn modelId="{9105AE69-631A-41FA-A197-68B21D3EFBB6}" type="presParOf" srcId="{56D4C7B3-19D7-4DFD-9BD1-E4C38B287E73}" destId="{CE493346-2FAF-403E-BCF1-69F171C9A386}" srcOrd="0" destOrd="0" presId="urn:microsoft.com/office/officeart/2005/8/layout/hierarchy2"/>
    <dgm:cxn modelId="{6336F35C-08E5-4180-B534-67A3F3F78DDC}" type="presParOf" srcId="{56D4C7B3-19D7-4DFD-9BD1-E4C38B287E73}" destId="{B6BD71BE-DA05-4194-B274-C05FA49E3500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200" dirty="0"/>
            <a:t>Superficie de cultivos anuales por región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2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2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200" dirty="0"/>
            <a:t>Superficie de cultivos perennes por comuna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2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2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200" dirty="0"/>
            <a:t>Exportaciones de cultivos anuales por tipo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2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2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200" dirty="0"/>
            <a:t>Exportaciones de cultivos perennes por especie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2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2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200" dirty="0"/>
            <a:t>Empresas vinculadas a cultivos agrícolas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2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2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200" dirty="0"/>
            <a:t>Trabajadores dependientes vinculados a cultivos agrícolas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2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2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200" strike="noStrike" dirty="0"/>
            <a:t>Precios a productor de cultivos anuales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2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2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empleo y superficie (Christian)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2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200"/>
        </a:p>
      </dgm:t>
    </dgm:pt>
    <dgm:pt modelId="{7BE1ECDF-206E-461A-BE03-685094B067A4}">
      <dgm:prSet custT="1"/>
      <dgm:spPr/>
      <dgm:t>
        <a:bodyPr/>
        <a:lstStyle/>
        <a:p>
          <a:r>
            <a:rPr lang="es-CL" sz="1200" strike="noStrike" dirty="0"/>
            <a:t>Precios a productor de cultivos perennes</a:t>
          </a:r>
        </a:p>
      </dgm:t>
    </dgm:pt>
    <dgm:pt modelId="{D1681680-54DC-4F09-AE72-559B37370533}" type="parTrans" cxnId="{CC7D306C-A711-469F-BCD5-524666D52154}">
      <dgm:prSet/>
      <dgm:spPr/>
      <dgm:t>
        <a:bodyPr/>
        <a:lstStyle/>
        <a:p>
          <a:endParaRPr lang="es-CL" sz="1200"/>
        </a:p>
      </dgm:t>
    </dgm:pt>
    <dgm:pt modelId="{D8F33560-2E27-4C5A-A578-C8620EBA550B}" type="sibTrans" cxnId="{CC7D306C-A711-469F-BCD5-524666D52154}">
      <dgm:prSet/>
      <dgm:spPr/>
      <dgm:t>
        <a:bodyPr/>
        <a:lstStyle/>
        <a:p>
          <a:endParaRPr lang="es-CL" sz="1200"/>
        </a:p>
      </dgm:t>
    </dgm:pt>
    <dgm:pt modelId="{0DF0C6E3-2ABC-44FD-BFAC-46FE3FE9E41D}">
      <dgm:prSet custT="1"/>
      <dgm:spPr/>
      <dgm:t>
        <a:bodyPr/>
        <a:lstStyle/>
        <a:p>
          <a:r>
            <a:rPr lang="es-CL" sz="1200" dirty="0"/>
            <a:t>Rendimiento de cultivos anuales (ton) </a:t>
          </a:r>
        </a:p>
      </dgm:t>
    </dgm:pt>
    <dgm:pt modelId="{C88E35A1-AB69-4095-9DE8-D70EEC6EA7E1}" type="parTrans" cxnId="{891FF221-D998-4559-9541-83A0DA009C9A}">
      <dgm:prSet/>
      <dgm:spPr/>
      <dgm:t>
        <a:bodyPr/>
        <a:lstStyle/>
        <a:p>
          <a:endParaRPr lang="es-CL" sz="1200"/>
        </a:p>
      </dgm:t>
    </dgm:pt>
    <dgm:pt modelId="{BA1A9496-CCAD-4AC0-8645-64C7AA3FAA8C}" type="sibTrans" cxnId="{891FF221-D998-4559-9541-83A0DA009C9A}">
      <dgm:prSet/>
      <dgm:spPr/>
      <dgm:t>
        <a:bodyPr/>
        <a:lstStyle/>
        <a:p>
          <a:endParaRPr lang="es-CL" sz="1200"/>
        </a:p>
      </dgm:t>
    </dgm:pt>
    <dgm:pt modelId="{314DF782-A828-4B83-9A4F-0028C72B87AF}">
      <dgm:prSet custT="1"/>
      <dgm:spPr/>
      <dgm:t>
        <a:bodyPr/>
        <a:lstStyle/>
        <a:p>
          <a:r>
            <a:rPr lang="es-ES" sz="1200" dirty="0">
              <a:solidFill>
                <a:srgbClr val="FFFF00"/>
              </a:solidFill>
            </a:rPr>
            <a:t>Cruce de otras variables (Christian ver)</a:t>
          </a:r>
          <a:endParaRPr lang="es-CL" sz="1200" dirty="0">
            <a:solidFill>
              <a:srgbClr val="FFFF00"/>
            </a:solidFill>
          </a:endParaRPr>
        </a:p>
      </dgm:t>
    </dgm:pt>
    <dgm:pt modelId="{02B66F6B-22F9-4613-8A89-2BF01687F32D}" type="parTrans" cxnId="{73F31AD2-ECE3-42CE-AF29-6FFD2E8BA8E7}">
      <dgm:prSet/>
      <dgm:spPr/>
      <dgm:t>
        <a:bodyPr/>
        <a:lstStyle/>
        <a:p>
          <a:endParaRPr lang="es-CL" sz="1200"/>
        </a:p>
      </dgm:t>
    </dgm:pt>
    <dgm:pt modelId="{73FE0D81-C4C4-4969-8F91-A35265CC2867}" type="sibTrans" cxnId="{73F31AD2-ECE3-42CE-AF29-6FFD2E8BA8E7}">
      <dgm:prSet/>
      <dgm:spPr/>
      <dgm:t>
        <a:bodyPr/>
        <a:lstStyle/>
        <a:p>
          <a:endParaRPr lang="es-CL" sz="1200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A789BBF9-0327-47AB-90E8-6D838646DB50}" type="pres">
      <dgm:prSet presAssocID="{0DF0C6E3-2ABC-44FD-BFAC-46FE3FE9E41D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238109DC-3593-4F94-A29B-086F3327BA98}" type="pres">
      <dgm:prSet presAssocID="{BA1A9496-CCAD-4AC0-8645-64C7AA3FAA8C}" presName="spacer" presStyleCnt="0"/>
      <dgm:spPr/>
    </dgm:pt>
    <dgm:pt modelId="{F98FB22C-E1F7-48CE-84EF-E8A89142A6F9}" type="pres">
      <dgm:prSet presAssocID="{8E01CE8C-3AC0-4851-B335-89F7E4079F6E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679AFE80-4202-474F-B469-D1D6E761A67A}" type="pres">
      <dgm:prSet presAssocID="{A25D0F06-8908-4485-B14F-3631CDC2489E}" presName="parentText" presStyleLbl="node1" presStyleIdx="4" presStyleCnt="11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85696646-52A5-4B58-A07B-9F22ABDA4571}" type="pres">
      <dgm:prSet presAssocID="{7BE1ECDF-206E-461A-BE03-685094B067A4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ECC4D950-078C-4AC6-804A-58189DE91E8F}" type="pres">
      <dgm:prSet presAssocID="{D8F33560-2E27-4C5A-A578-C8620EBA550B}" presName="spacer" presStyleCnt="0"/>
      <dgm:spPr/>
    </dgm:pt>
    <dgm:pt modelId="{0F97E74E-43EA-4A27-B573-7D1D516A1A50}" type="pres">
      <dgm:prSet presAssocID="{B5B9D1DD-A13D-4EA0-9D21-3985174AEC81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E6481075-D244-4D1D-AFAB-EA2B1E9A04A7}" type="pres">
      <dgm:prSet presAssocID="{BBCA29FE-DE0A-412F-B35D-1F73B7FA6DD7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889065A6-2E6D-4F74-8C9B-6D4BBAE79E17}" type="pres">
      <dgm:prSet presAssocID="{DF2D000A-D2CE-46AE-BE9A-F9CAAD9C915F}" presName="spacer" presStyleCnt="0"/>
      <dgm:spPr/>
    </dgm:pt>
    <dgm:pt modelId="{37CA8A81-8797-4167-B71E-736BA383FAE6}" type="pres">
      <dgm:prSet presAssocID="{314DF782-A828-4B83-9A4F-0028C72B87AF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5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891FF221-D998-4559-9541-83A0DA009C9A}" srcId="{C2B0BC53-E054-4CCB-9171-C86720FC59DF}" destId="{0DF0C6E3-2ABC-44FD-BFAC-46FE3FE9E41D}" srcOrd="2" destOrd="0" parTransId="{C88E35A1-AB69-4095-9DE8-D70EEC6EA7E1}" sibTransId="{BA1A9496-CCAD-4AC0-8645-64C7AA3FAA8C}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4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E48B9E4B-B3EC-4D6A-A698-0897B34F4C93}" type="presOf" srcId="{0DF0C6E3-2ABC-44FD-BFAC-46FE3FE9E41D}" destId="{A789BBF9-0327-47AB-90E8-6D838646DB50}" srcOrd="0" destOrd="0" presId="urn:microsoft.com/office/officeart/2005/8/layout/vList2"/>
    <dgm:cxn modelId="{CC7D306C-A711-469F-BCD5-524666D52154}" srcId="{C2B0BC53-E054-4CCB-9171-C86720FC59DF}" destId="{7BE1ECDF-206E-461A-BE03-685094B067A4}" srcOrd="6" destOrd="0" parTransId="{D1681680-54DC-4F09-AE72-559B37370533}" sibTransId="{D8F33560-2E27-4C5A-A578-C8620EBA550B}"/>
    <dgm:cxn modelId="{7315D570-88B8-416A-8A56-5505B656CC1B}" srcId="{C2B0BC53-E054-4CCB-9171-C86720FC59DF}" destId="{7B3CEDDA-B2D5-4677-B413-CC19F4FBF7F9}" srcOrd="9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7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3" destOrd="0" parTransId="{3AE9990B-0950-4A50-A722-041AC2115633}" sibTransId="{97DF087E-F62F-4C1D-BA8A-B3823D2A606B}"/>
    <dgm:cxn modelId="{CF30ECC3-43A4-4D35-BBE8-1FE13AF9B8BB}" type="presOf" srcId="{314DF782-A828-4B83-9A4F-0028C72B87AF}" destId="{37CA8A81-8797-4167-B71E-736BA383FAE6}" srcOrd="0" destOrd="0" presId="urn:microsoft.com/office/officeart/2005/8/layout/vList2"/>
    <dgm:cxn modelId="{C3CC38CE-DC2F-400A-9B7C-C806ACE93EAF}" srcId="{C2B0BC53-E054-4CCB-9171-C86720FC59DF}" destId="{BBCA29FE-DE0A-412F-B35D-1F73B7FA6DD7}" srcOrd="8" destOrd="0" parTransId="{87F99DF9-9FE4-46FA-9128-C0EA032B5DC0}" sibTransId="{98916814-D5A0-47FA-B9E7-88413A8D2E73}"/>
    <dgm:cxn modelId="{73F31AD2-ECE3-42CE-AF29-6FFD2E8BA8E7}" srcId="{C2B0BC53-E054-4CCB-9171-C86720FC59DF}" destId="{314DF782-A828-4B83-9A4F-0028C72B87AF}" srcOrd="10" destOrd="0" parTransId="{02B66F6B-22F9-4613-8A89-2BF01687F32D}" sibTransId="{73FE0D81-C4C4-4969-8F91-A35265CC2867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703574DE-261E-4777-B699-A597A5C62EC9}" type="presOf" srcId="{7BE1ECDF-206E-461A-BE03-685094B067A4}" destId="{85696646-52A5-4B58-A07B-9F22ABDA4571}" srcOrd="0" destOrd="0" presId="urn:microsoft.com/office/officeart/2005/8/layout/vList2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D89AA586-E5B4-4E3E-97BF-D4FBFA9AD2AD}" type="presParOf" srcId="{1F6D38BD-2110-42FB-B4C5-B34E9A64E923}" destId="{A789BBF9-0327-47AB-90E8-6D838646DB50}" srcOrd="4" destOrd="0" presId="urn:microsoft.com/office/officeart/2005/8/layout/vList2"/>
    <dgm:cxn modelId="{589C7CC4-AA69-4373-A063-0B0584E5D741}" type="presParOf" srcId="{1F6D38BD-2110-42FB-B4C5-B34E9A64E923}" destId="{238109DC-3593-4F94-A29B-086F3327BA98}" srcOrd="5" destOrd="0" presId="urn:microsoft.com/office/officeart/2005/8/layout/vList2"/>
    <dgm:cxn modelId="{26C51488-0579-410C-807B-25188148E863}" type="presParOf" srcId="{1F6D38BD-2110-42FB-B4C5-B34E9A64E923}" destId="{F98FB22C-E1F7-48CE-84EF-E8A89142A6F9}" srcOrd="6" destOrd="0" presId="urn:microsoft.com/office/officeart/2005/8/layout/vList2"/>
    <dgm:cxn modelId="{63062E83-F613-46FE-846E-6364A30EA2CC}" type="presParOf" srcId="{1F6D38BD-2110-42FB-B4C5-B34E9A64E923}" destId="{81D343BA-0FC5-437B-BAD8-9301E6EC0425}" srcOrd="7" destOrd="0" presId="urn:microsoft.com/office/officeart/2005/8/layout/vList2"/>
    <dgm:cxn modelId="{3AA7110F-BA21-47CA-A753-DACB942ADD8F}" type="presParOf" srcId="{1F6D38BD-2110-42FB-B4C5-B34E9A64E923}" destId="{679AFE80-4202-474F-B469-D1D6E761A67A}" srcOrd="8" destOrd="0" presId="urn:microsoft.com/office/officeart/2005/8/layout/vList2"/>
    <dgm:cxn modelId="{53029359-5BEF-4496-A233-F351E9F02BB8}" type="presParOf" srcId="{1F6D38BD-2110-42FB-B4C5-B34E9A64E923}" destId="{79FE3C1E-64C0-438D-8539-09BDD1566255}" srcOrd="9" destOrd="0" presId="urn:microsoft.com/office/officeart/2005/8/layout/vList2"/>
    <dgm:cxn modelId="{F390D31F-CF70-42FE-9120-BD95C9F16660}" type="presParOf" srcId="{1F6D38BD-2110-42FB-B4C5-B34E9A64E923}" destId="{70CD446C-BE44-44E3-B882-1B82565D2144}" srcOrd="10" destOrd="0" presId="urn:microsoft.com/office/officeart/2005/8/layout/vList2"/>
    <dgm:cxn modelId="{8A12E2AC-CE63-4095-9BCA-A89B62EF6061}" type="presParOf" srcId="{1F6D38BD-2110-42FB-B4C5-B34E9A64E923}" destId="{8442959A-ED9C-4A1A-AB28-134FDE2D1E19}" srcOrd="11" destOrd="0" presId="urn:microsoft.com/office/officeart/2005/8/layout/vList2"/>
    <dgm:cxn modelId="{1B44B7F7-C9AE-4E4E-A74E-A6B5110C82A0}" type="presParOf" srcId="{1F6D38BD-2110-42FB-B4C5-B34E9A64E923}" destId="{85696646-52A5-4B58-A07B-9F22ABDA4571}" srcOrd="12" destOrd="0" presId="urn:microsoft.com/office/officeart/2005/8/layout/vList2"/>
    <dgm:cxn modelId="{DA44B714-899D-4AD8-8A34-1B9CCB6EFF46}" type="presParOf" srcId="{1F6D38BD-2110-42FB-B4C5-B34E9A64E923}" destId="{ECC4D950-078C-4AC6-804A-58189DE91E8F}" srcOrd="13" destOrd="0" presId="urn:microsoft.com/office/officeart/2005/8/layout/vList2"/>
    <dgm:cxn modelId="{3943304A-20C7-4E7D-96DD-20AB850412DA}" type="presParOf" srcId="{1F6D38BD-2110-42FB-B4C5-B34E9A64E923}" destId="{0F97E74E-43EA-4A27-B573-7D1D516A1A50}" srcOrd="14" destOrd="0" presId="urn:microsoft.com/office/officeart/2005/8/layout/vList2"/>
    <dgm:cxn modelId="{65CF852D-28B6-40B4-8801-96C3C5D948FB}" type="presParOf" srcId="{1F6D38BD-2110-42FB-B4C5-B34E9A64E923}" destId="{916A4296-741C-442C-B3F1-1FB036E42BF7}" srcOrd="15" destOrd="0" presId="urn:microsoft.com/office/officeart/2005/8/layout/vList2"/>
    <dgm:cxn modelId="{8BB582F0-D4D1-4E8E-ACB5-CE3A481A3372}" type="presParOf" srcId="{1F6D38BD-2110-42FB-B4C5-B34E9A64E923}" destId="{E6481075-D244-4D1D-AFAB-EA2B1E9A04A7}" srcOrd="16" destOrd="0" presId="urn:microsoft.com/office/officeart/2005/8/layout/vList2"/>
    <dgm:cxn modelId="{116E0449-332D-487F-A021-EDA443E777EB}" type="presParOf" srcId="{1F6D38BD-2110-42FB-B4C5-B34E9A64E923}" destId="{26618A75-6CB7-40CE-9ABC-4C650CA056D5}" srcOrd="17" destOrd="0" presId="urn:microsoft.com/office/officeart/2005/8/layout/vList2"/>
    <dgm:cxn modelId="{A5BC2A26-76E0-484D-BA03-28FC4DFE0EF2}" type="presParOf" srcId="{1F6D38BD-2110-42FB-B4C5-B34E9A64E923}" destId="{62194439-271A-4CD3-985F-C25D442E1B7A}" srcOrd="18" destOrd="0" presId="urn:microsoft.com/office/officeart/2005/8/layout/vList2"/>
    <dgm:cxn modelId="{DB9A975C-CDD3-4DF9-8C8D-C3E66E456FD8}" type="presParOf" srcId="{1F6D38BD-2110-42FB-B4C5-B34E9A64E923}" destId="{889065A6-2E6D-4F74-8C9B-6D4BBAE79E17}" srcOrd="19" destOrd="0" presId="urn:microsoft.com/office/officeart/2005/8/layout/vList2"/>
    <dgm:cxn modelId="{542CEF2F-5CEA-4427-804B-9BD492762DFA}" type="presParOf" srcId="{1F6D38BD-2110-42FB-B4C5-B34E9A64E923}" destId="{37CA8A81-8797-4167-B71E-736BA383FAE6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200" dirty="0"/>
            <a:t>Superficie anuales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2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2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200" dirty="0"/>
            <a:t>Superficie perennes 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2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2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200" dirty="0"/>
            <a:t>Exportaciones perennes 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2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2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200" strike="noStrike" dirty="0"/>
            <a:t>Precios perennes 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2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2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200" strike="noStrike" dirty="0"/>
            <a:t>Empresas</a:t>
          </a:r>
          <a:r>
            <a:rPr lang="es-CL" sz="1200" strike="noStrike" baseline="0" dirty="0"/>
            <a:t> agrícolas</a:t>
          </a:r>
          <a:endParaRPr lang="es-CL" sz="1200" strike="noStrike" dirty="0"/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2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2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200" strike="noStrike" dirty="0"/>
            <a:t>Precios cultivos anuales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2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2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200" strike="noStrike" dirty="0"/>
            <a:t>Empleo</a:t>
          </a:r>
          <a:r>
            <a:rPr lang="es-CL" sz="1200" dirty="0"/>
            <a:t> 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2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200"/>
        </a:p>
      </dgm:t>
    </dgm:pt>
    <dgm:pt modelId="{F2C914AC-4486-4716-8BAF-C026C9042C44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empleo y superficie (</a:t>
          </a:r>
          <a:r>
            <a:rPr lang="es-CL" sz="1200" dirty="0" err="1">
              <a:solidFill>
                <a:srgbClr val="FFFF00"/>
              </a:solidFill>
            </a:rPr>
            <a:t>Christan</a:t>
          </a:r>
          <a:r>
            <a:rPr lang="es-CL" sz="1200" dirty="0">
              <a:solidFill>
                <a:srgbClr val="FFFF00"/>
              </a:solidFill>
            </a:rPr>
            <a:t>)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 sz="1200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 sz="12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200" dirty="0"/>
            <a:t>Exportaciones anuales</a:t>
          </a:r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200"/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200"/>
        </a:p>
      </dgm:t>
    </dgm:pt>
    <dgm:pt modelId="{5D189E40-C621-4B51-83A7-362CC84EE40B}">
      <dgm:prSet custT="1"/>
      <dgm:spPr/>
      <dgm:t>
        <a:bodyPr/>
        <a:lstStyle/>
        <a:p>
          <a:r>
            <a:rPr lang="es-CL" sz="1200" dirty="0"/>
            <a:t>Rendimiento anuales</a:t>
          </a:r>
        </a:p>
      </dgm:t>
    </dgm:pt>
    <dgm:pt modelId="{88EF3316-388B-414C-965B-1B2CEB34629E}" type="parTrans" cxnId="{F247050E-F89A-43E4-856D-99AD88DC5924}">
      <dgm:prSet/>
      <dgm:spPr/>
      <dgm:t>
        <a:bodyPr/>
        <a:lstStyle/>
        <a:p>
          <a:endParaRPr lang="es-CL" sz="1200"/>
        </a:p>
      </dgm:t>
    </dgm:pt>
    <dgm:pt modelId="{BD8E0E73-232D-44D5-A096-3E80AEC4792B}" type="sibTrans" cxnId="{F247050E-F89A-43E4-856D-99AD88DC5924}">
      <dgm:prSet/>
      <dgm:spPr/>
      <dgm:t>
        <a:bodyPr/>
        <a:lstStyle/>
        <a:p>
          <a:endParaRPr lang="es-CL" sz="1200"/>
        </a:p>
      </dgm:t>
    </dgm:pt>
    <dgm:pt modelId="{45C66700-EFE1-4716-BA6D-CC9CA44C8B6D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Cruce de otras variables (Christian)</a:t>
          </a:r>
        </a:p>
      </dgm:t>
    </dgm:pt>
    <dgm:pt modelId="{89616076-3942-4A5E-A1B4-40A35427F68D}" type="parTrans" cxnId="{DB6220C9-785B-4191-BBF9-349BE363571C}">
      <dgm:prSet/>
      <dgm:spPr/>
      <dgm:t>
        <a:bodyPr/>
        <a:lstStyle/>
        <a:p>
          <a:endParaRPr lang="es-CL" sz="1200"/>
        </a:p>
      </dgm:t>
    </dgm:pt>
    <dgm:pt modelId="{2B168D65-5337-41E3-AD6E-00E0330753B0}" type="sibTrans" cxnId="{DB6220C9-785B-4191-BBF9-349BE363571C}">
      <dgm:prSet/>
      <dgm:spPr/>
      <dgm:t>
        <a:bodyPr/>
        <a:lstStyle/>
        <a:p>
          <a:endParaRPr lang="es-CL" sz="1200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11" custLinFactY="-76186" custLinFactNeighborX="-2842" custLinFactNeighborY="-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90856683-601C-410D-AFB2-CB3309964541}" type="pres">
      <dgm:prSet presAssocID="{5D189E40-C621-4B51-83A7-362CC84EE40B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C4AF207B-FDCE-4B89-A36D-77837E811C9F}" type="pres">
      <dgm:prSet presAssocID="{BD8E0E73-232D-44D5-A096-3E80AEC4792B}" presName="spacer" presStyleCnt="0"/>
      <dgm:spPr/>
    </dgm:pt>
    <dgm:pt modelId="{F98FB22C-E1F7-48CE-84EF-E8A89142A6F9}" type="pres">
      <dgm:prSet presAssocID="{8E01CE8C-3AC0-4851-B335-89F7E4079F6E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679AFE80-4202-474F-B469-D1D6E761A67A}" type="pres">
      <dgm:prSet presAssocID="{A25D0F06-8908-4485-B14F-3631CDC2489E}" presName="parentText" presStyleLbl="node1" presStyleIdx="4" presStyleCnt="11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E6481075-D244-4D1D-AFAB-EA2B1E9A04A7}" type="pres">
      <dgm:prSet presAssocID="{BBCA29FE-DE0A-412F-B35D-1F73B7FA6DD7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65E014F4-6FA3-4C52-AA54-C766534B44C1}" type="pres">
      <dgm:prSet presAssocID="{DF2D000A-D2CE-46AE-BE9A-F9CAAD9C915F}" presName="spacer" presStyleCnt="0"/>
      <dgm:spPr/>
    </dgm:pt>
    <dgm:pt modelId="{A403C302-889C-407C-BA8F-E75766823292}" type="pres">
      <dgm:prSet presAssocID="{F2C914AC-4486-4716-8BAF-C026C9042C44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310B4B24-00B2-4495-997D-BEC935DAB7B3}" type="pres">
      <dgm:prSet presAssocID="{FAA63A13-FE80-4BA9-99CB-6C4C857BD98E}" presName="spacer" presStyleCnt="0"/>
      <dgm:spPr/>
    </dgm:pt>
    <dgm:pt modelId="{2CBF23BB-5F69-473F-B3DB-8624D7473297}" type="pres">
      <dgm:prSet presAssocID="{45C66700-EFE1-4716-BA6D-CC9CA44C8B6D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FAEB4C08-F180-4AF8-BD57-5276D69DBF49}" type="presOf" srcId="{F2C914AC-4486-4716-8BAF-C026C9042C44}" destId="{A403C302-889C-407C-BA8F-E75766823292}" srcOrd="0" destOrd="0" presId="urn:microsoft.com/office/officeart/2005/8/layout/vList2"/>
    <dgm:cxn modelId="{F247050E-F89A-43E4-856D-99AD88DC5924}" srcId="{C2B0BC53-E054-4CCB-9171-C86720FC59DF}" destId="{5D189E40-C621-4B51-83A7-362CC84EE40B}" srcOrd="2" destOrd="0" parTransId="{88EF3316-388B-414C-965B-1B2CEB34629E}" sibTransId="{BD8E0E73-232D-44D5-A096-3E80AEC4792B}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5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77400621-4370-4BA9-927B-325E1A93A9F3}" type="presOf" srcId="{45C66700-EFE1-4716-BA6D-CC9CA44C8B6D}" destId="{2CBF23BB-5F69-473F-B3DB-8624D747329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4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7315D570-88B8-416A-8A56-5505B656CC1B}" srcId="{C2B0BC53-E054-4CCB-9171-C86720FC59DF}" destId="{7B3CEDDA-B2D5-4677-B413-CC19F4FBF7F9}" srcOrd="8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4874058D-A2EC-4A47-AE3D-01F2346752EF}" type="presOf" srcId="{5D189E40-C621-4B51-83A7-362CC84EE40B}" destId="{90856683-601C-410D-AFB2-CB3309964541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6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3" destOrd="0" parTransId="{3AE9990B-0950-4A50-A722-041AC2115633}" sibTransId="{97DF087E-F62F-4C1D-BA8A-B3823D2A606B}"/>
    <dgm:cxn modelId="{DB6220C9-785B-4191-BBF9-349BE363571C}" srcId="{C2B0BC53-E054-4CCB-9171-C86720FC59DF}" destId="{45C66700-EFE1-4716-BA6D-CC9CA44C8B6D}" srcOrd="10" destOrd="0" parTransId="{89616076-3942-4A5E-A1B4-40A35427F68D}" sibTransId="{2B168D65-5337-41E3-AD6E-00E0330753B0}"/>
    <dgm:cxn modelId="{C3CC38CE-DC2F-400A-9B7C-C806ACE93EAF}" srcId="{C2B0BC53-E054-4CCB-9171-C86720FC59DF}" destId="{BBCA29FE-DE0A-412F-B35D-1F73B7FA6DD7}" srcOrd="7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35E156E6-C669-4F97-8C85-28C995147C42}" srcId="{C2B0BC53-E054-4CCB-9171-C86720FC59DF}" destId="{F2C914AC-4486-4716-8BAF-C026C9042C44}" srcOrd="9" destOrd="0" parTransId="{34BC77F9-698D-4722-AE24-5C9C515E210D}" sibTransId="{FAA63A13-FE80-4BA9-99CB-6C4C857BD98E}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BE1871D2-1F76-4A99-BEDC-6C28595EBD29}" type="presParOf" srcId="{1F6D38BD-2110-42FB-B4C5-B34E9A64E923}" destId="{90856683-601C-410D-AFB2-CB3309964541}" srcOrd="4" destOrd="0" presId="urn:microsoft.com/office/officeart/2005/8/layout/vList2"/>
    <dgm:cxn modelId="{8F10B073-9164-495C-8891-5DDCC18510F6}" type="presParOf" srcId="{1F6D38BD-2110-42FB-B4C5-B34E9A64E923}" destId="{C4AF207B-FDCE-4B89-A36D-77837E811C9F}" srcOrd="5" destOrd="0" presId="urn:microsoft.com/office/officeart/2005/8/layout/vList2"/>
    <dgm:cxn modelId="{26C51488-0579-410C-807B-25188148E863}" type="presParOf" srcId="{1F6D38BD-2110-42FB-B4C5-B34E9A64E923}" destId="{F98FB22C-E1F7-48CE-84EF-E8A89142A6F9}" srcOrd="6" destOrd="0" presId="urn:microsoft.com/office/officeart/2005/8/layout/vList2"/>
    <dgm:cxn modelId="{63062E83-F613-46FE-846E-6364A30EA2CC}" type="presParOf" srcId="{1F6D38BD-2110-42FB-B4C5-B34E9A64E923}" destId="{81D343BA-0FC5-437B-BAD8-9301E6EC0425}" srcOrd="7" destOrd="0" presId="urn:microsoft.com/office/officeart/2005/8/layout/vList2"/>
    <dgm:cxn modelId="{3AA7110F-BA21-47CA-A753-DACB942ADD8F}" type="presParOf" srcId="{1F6D38BD-2110-42FB-B4C5-B34E9A64E923}" destId="{679AFE80-4202-474F-B469-D1D6E761A67A}" srcOrd="8" destOrd="0" presId="urn:microsoft.com/office/officeart/2005/8/layout/vList2"/>
    <dgm:cxn modelId="{53029359-5BEF-4496-A233-F351E9F02BB8}" type="presParOf" srcId="{1F6D38BD-2110-42FB-B4C5-B34E9A64E923}" destId="{79FE3C1E-64C0-438D-8539-09BDD1566255}" srcOrd="9" destOrd="0" presId="urn:microsoft.com/office/officeart/2005/8/layout/vList2"/>
    <dgm:cxn modelId="{F390D31F-CF70-42FE-9120-BD95C9F16660}" type="presParOf" srcId="{1F6D38BD-2110-42FB-B4C5-B34E9A64E923}" destId="{70CD446C-BE44-44E3-B882-1B82565D2144}" srcOrd="10" destOrd="0" presId="urn:microsoft.com/office/officeart/2005/8/layout/vList2"/>
    <dgm:cxn modelId="{8A12E2AC-CE63-4095-9BCA-A89B62EF6061}" type="presParOf" srcId="{1F6D38BD-2110-42FB-B4C5-B34E9A64E923}" destId="{8442959A-ED9C-4A1A-AB28-134FDE2D1E19}" srcOrd="11" destOrd="0" presId="urn:microsoft.com/office/officeart/2005/8/layout/vList2"/>
    <dgm:cxn modelId="{3943304A-20C7-4E7D-96DD-20AB850412DA}" type="presParOf" srcId="{1F6D38BD-2110-42FB-B4C5-B34E9A64E923}" destId="{0F97E74E-43EA-4A27-B573-7D1D516A1A50}" srcOrd="12" destOrd="0" presId="urn:microsoft.com/office/officeart/2005/8/layout/vList2"/>
    <dgm:cxn modelId="{65CF852D-28B6-40B4-8801-96C3C5D948FB}" type="presParOf" srcId="{1F6D38BD-2110-42FB-B4C5-B34E9A64E923}" destId="{916A4296-741C-442C-B3F1-1FB036E42BF7}" srcOrd="13" destOrd="0" presId="urn:microsoft.com/office/officeart/2005/8/layout/vList2"/>
    <dgm:cxn modelId="{8BB582F0-D4D1-4E8E-ACB5-CE3A481A3372}" type="presParOf" srcId="{1F6D38BD-2110-42FB-B4C5-B34E9A64E923}" destId="{E6481075-D244-4D1D-AFAB-EA2B1E9A04A7}" srcOrd="14" destOrd="0" presId="urn:microsoft.com/office/officeart/2005/8/layout/vList2"/>
    <dgm:cxn modelId="{116E0449-332D-487F-A021-EDA443E777EB}" type="presParOf" srcId="{1F6D38BD-2110-42FB-B4C5-B34E9A64E923}" destId="{26618A75-6CB7-40CE-9ABC-4C650CA056D5}" srcOrd="15" destOrd="0" presId="urn:microsoft.com/office/officeart/2005/8/layout/vList2"/>
    <dgm:cxn modelId="{A5BC2A26-76E0-484D-BA03-28FC4DFE0EF2}" type="presParOf" srcId="{1F6D38BD-2110-42FB-B4C5-B34E9A64E923}" destId="{62194439-271A-4CD3-985F-C25D442E1B7A}" srcOrd="16" destOrd="0" presId="urn:microsoft.com/office/officeart/2005/8/layout/vList2"/>
    <dgm:cxn modelId="{13A2589E-44D5-4C12-976F-09415259F68A}" type="presParOf" srcId="{1F6D38BD-2110-42FB-B4C5-B34E9A64E923}" destId="{65E014F4-6FA3-4C52-AA54-C766534B44C1}" srcOrd="17" destOrd="0" presId="urn:microsoft.com/office/officeart/2005/8/layout/vList2"/>
    <dgm:cxn modelId="{B5991E2A-A7C0-4781-AD81-69AE6BF4D2F5}" type="presParOf" srcId="{1F6D38BD-2110-42FB-B4C5-B34E9A64E923}" destId="{A403C302-889C-407C-BA8F-E75766823292}" srcOrd="18" destOrd="0" presId="urn:microsoft.com/office/officeart/2005/8/layout/vList2"/>
    <dgm:cxn modelId="{5F6B6882-9C8A-492F-9813-AB31B29E676F}" type="presParOf" srcId="{1F6D38BD-2110-42FB-B4C5-B34E9A64E923}" destId="{310B4B24-00B2-4495-997D-BEC935DAB7B3}" srcOrd="19" destOrd="0" presId="urn:microsoft.com/office/officeart/2005/8/layout/vList2"/>
    <dgm:cxn modelId="{3D7D973F-C59E-49E6-B150-A3B52AEF7C25}" type="presParOf" srcId="{1F6D38BD-2110-42FB-B4C5-B34E9A64E923}" destId="{2CBF23BB-5F69-473F-B3DB-8624D7473297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 custT="1"/>
      <dgm:spPr/>
      <dgm:t>
        <a:bodyPr/>
        <a:lstStyle/>
        <a:p>
          <a:r>
            <a:rPr lang="es-CL" sz="1200" dirty="0"/>
            <a:t>Estadísticas Cultivos anuales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 sz="1200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 sz="1200"/>
        </a:p>
      </dgm:t>
    </dgm:pt>
    <dgm:pt modelId="{10059611-B67C-41A0-AAE3-311769A768A9}">
      <dgm:prSet phldrT="[Texto]" custT="1"/>
      <dgm:spPr/>
      <dgm:t>
        <a:bodyPr/>
        <a:lstStyle/>
        <a:p>
          <a:r>
            <a:rPr lang="es-CL" sz="1200" dirty="0"/>
            <a:t>Uva </a:t>
          </a:r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 sz="1200"/>
        </a:p>
      </dgm:t>
    </dgm:pt>
    <dgm:pt modelId="{DF2D04A3-1A51-4403-9363-425E7566F573}" type="parTrans" cxnId="{A43B067D-B388-4252-9CAC-D3CC4992B73A}">
      <dgm:prSet custT="1"/>
      <dgm:spPr/>
      <dgm:t>
        <a:bodyPr/>
        <a:lstStyle/>
        <a:p>
          <a:endParaRPr lang="es-CL" sz="1200"/>
        </a:p>
      </dgm:t>
    </dgm:pt>
    <dgm:pt modelId="{EEC818EA-1755-4BA1-B0BE-0AAA5ADD2B62}">
      <dgm:prSet custT="1"/>
      <dgm:spPr/>
      <dgm:t>
        <a:bodyPr/>
        <a:lstStyle/>
        <a:p>
          <a:r>
            <a:rPr lang="es-CL" sz="1200" dirty="0"/>
            <a:t>cítricos</a:t>
          </a:r>
        </a:p>
      </dgm:t>
    </dgm:pt>
    <dgm:pt modelId="{EAFF5255-B073-4D2A-8690-41CFF98DB9F1}" type="parTrans" cxnId="{ED2E35C5-6CE1-44D3-B438-C9E7B8581DF2}">
      <dgm:prSet custT="1"/>
      <dgm:spPr/>
      <dgm:t>
        <a:bodyPr/>
        <a:lstStyle/>
        <a:p>
          <a:endParaRPr lang="es-CL" sz="1200"/>
        </a:p>
      </dgm:t>
    </dgm:pt>
    <dgm:pt modelId="{69E710DE-943F-43FE-975D-E521F5298EFE}" type="sibTrans" cxnId="{ED2E35C5-6CE1-44D3-B438-C9E7B8581DF2}">
      <dgm:prSet/>
      <dgm:spPr/>
      <dgm:t>
        <a:bodyPr/>
        <a:lstStyle/>
        <a:p>
          <a:endParaRPr lang="es-CL" sz="1200"/>
        </a:p>
      </dgm:t>
    </dgm:pt>
    <dgm:pt modelId="{5B109D41-E608-4314-905C-C8B1C3A283AC}">
      <dgm:prSet custT="1"/>
      <dgm:spPr/>
      <dgm:t>
        <a:bodyPr/>
        <a:lstStyle/>
        <a:p>
          <a:r>
            <a:rPr lang="es-CL" sz="1200" dirty="0"/>
            <a:t>oleaginosas</a:t>
          </a:r>
        </a:p>
      </dgm:t>
    </dgm:pt>
    <dgm:pt modelId="{7766DF0A-91E0-446B-B328-4B4D2E74E505}" type="parTrans" cxnId="{F12425DF-1E31-43C4-B190-F37F17EEB424}">
      <dgm:prSet custT="1"/>
      <dgm:spPr/>
      <dgm:t>
        <a:bodyPr/>
        <a:lstStyle/>
        <a:p>
          <a:endParaRPr lang="es-CL" sz="1200"/>
        </a:p>
      </dgm:t>
    </dgm:pt>
    <dgm:pt modelId="{1582C9D2-1E8D-421E-B6F2-F058EF83777B}" type="sibTrans" cxnId="{F12425DF-1E31-43C4-B190-F37F17EEB424}">
      <dgm:prSet/>
      <dgm:spPr/>
      <dgm:t>
        <a:bodyPr/>
        <a:lstStyle/>
        <a:p>
          <a:endParaRPr lang="es-CL" sz="1200"/>
        </a:p>
      </dgm:t>
    </dgm:pt>
    <dgm:pt modelId="{4BFC3317-1C63-4E72-B6C3-9ED706703A14}">
      <dgm:prSet custT="1"/>
      <dgm:spPr/>
      <dgm:t>
        <a:bodyPr/>
        <a:lstStyle/>
        <a:p>
          <a:r>
            <a:rPr lang="es-CL" sz="1200" dirty="0" err="1"/>
            <a:t>Berries</a:t>
          </a:r>
          <a:endParaRPr lang="es-CL" sz="1200" dirty="0"/>
        </a:p>
      </dgm:t>
    </dgm:pt>
    <dgm:pt modelId="{7C432FB9-8C63-4252-92EE-0765D41D8F13}" type="parTrans" cxnId="{1CD5620A-12B8-4A9B-B11D-ACA348E66D4B}">
      <dgm:prSet custT="1"/>
      <dgm:spPr/>
      <dgm:t>
        <a:bodyPr/>
        <a:lstStyle/>
        <a:p>
          <a:endParaRPr lang="es-CL" sz="1200"/>
        </a:p>
      </dgm:t>
    </dgm:pt>
    <dgm:pt modelId="{DDF86169-B1A1-4D2B-86AF-BC1AC3EC4A03}" type="sibTrans" cxnId="{1CD5620A-12B8-4A9B-B11D-ACA348E66D4B}">
      <dgm:prSet/>
      <dgm:spPr/>
      <dgm:t>
        <a:bodyPr/>
        <a:lstStyle/>
        <a:p>
          <a:endParaRPr lang="es-CL" sz="1200"/>
        </a:p>
      </dgm:t>
    </dgm:pt>
    <dgm:pt modelId="{D8C69840-CDDA-4B46-98D5-7FCE72A075A9}">
      <dgm:prSet custT="1"/>
      <dgm:spPr/>
      <dgm:t>
        <a:bodyPr/>
        <a:lstStyle/>
        <a:p>
          <a:r>
            <a:rPr lang="es-CL" sz="1200" dirty="0"/>
            <a:t>Manzana</a:t>
          </a:r>
        </a:p>
      </dgm:t>
    </dgm:pt>
    <dgm:pt modelId="{8BADEE74-F158-41E3-86C6-2A4BD4DC5080}" type="parTrans" cxnId="{F9CA2934-A923-450B-B373-1073F16ABA05}">
      <dgm:prSet custT="1"/>
      <dgm:spPr/>
      <dgm:t>
        <a:bodyPr/>
        <a:lstStyle/>
        <a:p>
          <a:endParaRPr lang="es-CL" sz="1200"/>
        </a:p>
      </dgm:t>
    </dgm:pt>
    <dgm:pt modelId="{2BC669B6-CE78-418F-828E-4786520C0B27}" type="sibTrans" cxnId="{F9CA2934-A923-450B-B373-1073F16ABA05}">
      <dgm:prSet/>
      <dgm:spPr/>
      <dgm:t>
        <a:bodyPr/>
        <a:lstStyle/>
        <a:p>
          <a:endParaRPr lang="es-CL" sz="1200"/>
        </a:p>
      </dgm:t>
    </dgm:pt>
    <dgm:pt modelId="{B8FFD8E7-1FF2-4E0C-813B-BE2ED6E33155}">
      <dgm:prSet custT="1"/>
      <dgm:spPr/>
      <dgm:t>
        <a:bodyPr/>
        <a:lstStyle/>
        <a:p>
          <a:r>
            <a:rPr lang="es-CL" sz="1200" dirty="0"/>
            <a:t>Palta </a:t>
          </a:r>
        </a:p>
      </dgm:t>
    </dgm:pt>
    <dgm:pt modelId="{A0C05145-5782-49E7-B4F0-E6FDA26573E0}" type="parTrans" cxnId="{DACAF559-FBC9-43D1-A454-96C7145497EA}">
      <dgm:prSet custT="1"/>
      <dgm:spPr/>
      <dgm:t>
        <a:bodyPr/>
        <a:lstStyle/>
        <a:p>
          <a:endParaRPr lang="es-CL" sz="1200"/>
        </a:p>
      </dgm:t>
    </dgm:pt>
    <dgm:pt modelId="{30C18F6C-BD4A-47E9-BC9E-20487D9DA552}" type="sibTrans" cxnId="{DACAF559-FBC9-43D1-A454-96C7145497EA}">
      <dgm:prSet/>
      <dgm:spPr/>
      <dgm:t>
        <a:bodyPr/>
        <a:lstStyle/>
        <a:p>
          <a:endParaRPr lang="es-CL" sz="1200"/>
        </a:p>
      </dgm:t>
    </dgm:pt>
    <dgm:pt modelId="{BC648BFA-9692-4519-A203-F388CBF23C89}">
      <dgm:prSet custT="1"/>
      <dgm:spPr/>
      <dgm:t>
        <a:bodyPr/>
        <a:lstStyle/>
        <a:p>
          <a:r>
            <a:rPr lang="es-CL" sz="1200" dirty="0"/>
            <a:t>Otros</a:t>
          </a:r>
        </a:p>
      </dgm:t>
    </dgm:pt>
    <dgm:pt modelId="{04371490-4288-47B5-A846-E7D9D86C0D13}" type="parTrans" cxnId="{ABF9AD34-BCFF-476C-87AB-BFEFA0B57D09}">
      <dgm:prSet custT="1"/>
      <dgm:spPr/>
      <dgm:t>
        <a:bodyPr/>
        <a:lstStyle/>
        <a:p>
          <a:endParaRPr lang="es-CL" sz="1200"/>
        </a:p>
      </dgm:t>
    </dgm:pt>
    <dgm:pt modelId="{3B941542-1D8F-4E52-9FA4-BDEA2DCAEFD6}" type="sibTrans" cxnId="{ABF9AD34-BCFF-476C-87AB-BFEFA0B57D09}">
      <dgm:prSet/>
      <dgm:spPr/>
      <dgm:t>
        <a:bodyPr/>
        <a:lstStyle/>
        <a:p>
          <a:endParaRPr lang="es-CL" sz="1200"/>
        </a:p>
      </dgm:t>
    </dgm:pt>
    <dgm:pt modelId="{70D89EA7-1F8F-4850-B277-A0BA79B752AC}">
      <dgm:prSet/>
      <dgm:spPr/>
      <dgm:t>
        <a:bodyPr/>
        <a:lstStyle/>
        <a:p>
          <a:r>
            <a:rPr lang="es-CL" dirty="0"/>
            <a:t>Nogales, almendros, avellanos y otros</a:t>
          </a:r>
        </a:p>
      </dgm:t>
    </dgm:pt>
    <dgm:pt modelId="{E78790C4-F935-405C-92A8-8FF408DB06EF}" type="parTrans" cxnId="{7B94819A-4834-4FCB-8BB0-6E99615C6629}">
      <dgm:prSet/>
      <dgm:spPr/>
      <dgm:t>
        <a:bodyPr/>
        <a:lstStyle/>
        <a:p>
          <a:endParaRPr lang="es-CL"/>
        </a:p>
      </dgm:t>
    </dgm:pt>
    <dgm:pt modelId="{3CEDE72C-18C1-4FAA-90AC-2055F2669387}" type="sibTrans" cxnId="{7B94819A-4834-4FCB-8BB0-6E99615C6629}">
      <dgm:prSet/>
      <dgm:spPr/>
      <dgm:t>
        <a:bodyPr/>
        <a:lstStyle/>
        <a:p>
          <a:endParaRPr lang="es-CL"/>
        </a:p>
      </dgm:t>
    </dgm:pt>
    <dgm:pt modelId="{46C897D5-F979-4443-90E7-30A81BD20CDD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7F566C5-8FCC-4341-BFB0-FBF16C04C6BB}" type="pres">
      <dgm:prSet presAssocID="{9559FC3F-CB95-4AE5-92F2-8B237BFB0A46}" presName="root1" presStyleCnt="0"/>
      <dgm:spPr/>
    </dgm:pt>
    <dgm:pt modelId="{DEFB204B-5E6F-4233-A11B-86C3C1616012}" type="pres">
      <dgm:prSet presAssocID="{9559FC3F-CB95-4AE5-92F2-8B237BFB0A46}" presName="LevelOneTextNode" presStyleLbl="node0" presStyleIdx="0" presStyleCnt="1" custScaleX="174580">
        <dgm:presLayoutVars>
          <dgm:chPref val="3"/>
        </dgm:presLayoutVars>
      </dgm:prSet>
      <dgm:spPr/>
    </dgm:pt>
    <dgm:pt modelId="{3D0D457B-16C3-4A24-8AB3-06587AFDFCBB}" type="pres">
      <dgm:prSet presAssocID="{9559FC3F-CB95-4AE5-92F2-8B237BFB0A46}" presName="level2hierChild" presStyleCnt="0"/>
      <dgm:spPr/>
    </dgm:pt>
    <dgm:pt modelId="{CF7BC084-5F8A-4D85-9A5B-29B266A9FCD5}" type="pres">
      <dgm:prSet presAssocID="{DF2D04A3-1A51-4403-9363-425E7566F573}" presName="conn2-1" presStyleLbl="parChTrans1D2" presStyleIdx="0" presStyleCnt="8"/>
      <dgm:spPr/>
    </dgm:pt>
    <dgm:pt modelId="{83E6D794-298A-4193-8111-438F79F73324}" type="pres">
      <dgm:prSet presAssocID="{DF2D04A3-1A51-4403-9363-425E7566F573}" presName="connTx" presStyleLbl="parChTrans1D2" presStyleIdx="0" presStyleCnt="8"/>
      <dgm:spPr/>
    </dgm:pt>
    <dgm:pt modelId="{9A9C094E-BABF-47D1-9827-0931042DFFC7}" type="pres">
      <dgm:prSet presAssocID="{10059611-B67C-41A0-AAE3-311769A768A9}" presName="root2" presStyleCnt="0"/>
      <dgm:spPr/>
    </dgm:pt>
    <dgm:pt modelId="{6FDF3825-DFC3-42E2-A070-47EB13C4C856}" type="pres">
      <dgm:prSet presAssocID="{10059611-B67C-41A0-AAE3-311769A768A9}" presName="LevelTwoTextNode" presStyleLbl="node2" presStyleIdx="0" presStyleCnt="8">
        <dgm:presLayoutVars>
          <dgm:chPref val="3"/>
        </dgm:presLayoutVars>
      </dgm:prSet>
      <dgm:spPr/>
    </dgm:pt>
    <dgm:pt modelId="{5046B789-595F-4B13-9A22-B9E306DA14F2}" type="pres">
      <dgm:prSet presAssocID="{10059611-B67C-41A0-AAE3-311769A768A9}" presName="level3hierChild" presStyleCnt="0"/>
      <dgm:spPr/>
    </dgm:pt>
    <dgm:pt modelId="{22DCDCED-AF9C-4700-9855-7A11673BCF2A}" type="pres">
      <dgm:prSet presAssocID="{8BADEE74-F158-41E3-86C6-2A4BD4DC5080}" presName="conn2-1" presStyleLbl="parChTrans1D2" presStyleIdx="1" presStyleCnt="8"/>
      <dgm:spPr/>
    </dgm:pt>
    <dgm:pt modelId="{40855963-D762-4C5E-BFF0-1320D1447295}" type="pres">
      <dgm:prSet presAssocID="{8BADEE74-F158-41E3-86C6-2A4BD4DC5080}" presName="connTx" presStyleLbl="parChTrans1D2" presStyleIdx="1" presStyleCnt="8"/>
      <dgm:spPr/>
    </dgm:pt>
    <dgm:pt modelId="{0D618EC3-4BC4-4671-93B9-898B4F83450A}" type="pres">
      <dgm:prSet presAssocID="{D8C69840-CDDA-4B46-98D5-7FCE72A075A9}" presName="root2" presStyleCnt="0"/>
      <dgm:spPr/>
    </dgm:pt>
    <dgm:pt modelId="{5CC9B7B5-689F-4CEE-A9FC-69CBAFC3DD34}" type="pres">
      <dgm:prSet presAssocID="{D8C69840-CDDA-4B46-98D5-7FCE72A075A9}" presName="LevelTwoTextNode" presStyleLbl="node2" presStyleIdx="1" presStyleCnt="8">
        <dgm:presLayoutVars>
          <dgm:chPref val="3"/>
        </dgm:presLayoutVars>
      </dgm:prSet>
      <dgm:spPr/>
    </dgm:pt>
    <dgm:pt modelId="{98ABBA4E-AB4B-46CF-866A-75966A2F6579}" type="pres">
      <dgm:prSet presAssocID="{D8C69840-CDDA-4B46-98D5-7FCE72A075A9}" presName="level3hierChild" presStyleCnt="0"/>
      <dgm:spPr/>
    </dgm:pt>
    <dgm:pt modelId="{87319E38-DA3B-4532-B37F-EB2E3C0BAA3D}" type="pres">
      <dgm:prSet presAssocID="{EAFF5255-B073-4D2A-8690-41CFF98DB9F1}" presName="conn2-1" presStyleLbl="parChTrans1D2" presStyleIdx="2" presStyleCnt="8"/>
      <dgm:spPr/>
    </dgm:pt>
    <dgm:pt modelId="{0FF24784-ABAE-4D93-89F3-626DAEB6CFE4}" type="pres">
      <dgm:prSet presAssocID="{EAFF5255-B073-4D2A-8690-41CFF98DB9F1}" presName="connTx" presStyleLbl="parChTrans1D2" presStyleIdx="2" presStyleCnt="8"/>
      <dgm:spPr/>
    </dgm:pt>
    <dgm:pt modelId="{A8955716-4CAC-4D7F-A0D1-B855E0FB1AF5}" type="pres">
      <dgm:prSet presAssocID="{EEC818EA-1755-4BA1-B0BE-0AAA5ADD2B62}" presName="root2" presStyleCnt="0"/>
      <dgm:spPr/>
    </dgm:pt>
    <dgm:pt modelId="{0B0B0160-2517-4531-89BB-20C1BFC9BDBB}" type="pres">
      <dgm:prSet presAssocID="{EEC818EA-1755-4BA1-B0BE-0AAA5ADD2B62}" presName="LevelTwoTextNode" presStyleLbl="node2" presStyleIdx="2" presStyleCnt="8">
        <dgm:presLayoutVars>
          <dgm:chPref val="3"/>
        </dgm:presLayoutVars>
      </dgm:prSet>
      <dgm:spPr/>
    </dgm:pt>
    <dgm:pt modelId="{C2685B18-E86C-4F59-A581-641485534F69}" type="pres">
      <dgm:prSet presAssocID="{EEC818EA-1755-4BA1-B0BE-0AAA5ADD2B62}" presName="level3hierChild" presStyleCnt="0"/>
      <dgm:spPr/>
    </dgm:pt>
    <dgm:pt modelId="{C21B89BE-3F7B-4FED-AC37-E7F467E19B54}" type="pres">
      <dgm:prSet presAssocID="{7766DF0A-91E0-446B-B328-4B4D2E74E505}" presName="conn2-1" presStyleLbl="parChTrans1D2" presStyleIdx="3" presStyleCnt="8"/>
      <dgm:spPr/>
    </dgm:pt>
    <dgm:pt modelId="{A5908447-C812-4D82-A627-180A5835D396}" type="pres">
      <dgm:prSet presAssocID="{7766DF0A-91E0-446B-B328-4B4D2E74E505}" presName="connTx" presStyleLbl="parChTrans1D2" presStyleIdx="3" presStyleCnt="8"/>
      <dgm:spPr/>
    </dgm:pt>
    <dgm:pt modelId="{63F54BF5-92CD-40DB-9BBB-66E0E31DBA73}" type="pres">
      <dgm:prSet presAssocID="{5B109D41-E608-4314-905C-C8B1C3A283AC}" presName="root2" presStyleCnt="0"/>
      <dgm:spPr/>
    </dgm:pt>
    <dgm:pt modelId="{8932E7FE-DFFE-4675-A160-E7C105689839}" type="pres">
      <dgm:prSet presAssocID="{5B109D41-E608-4314-905C-C8B1C3A283AC}" presName="LevelTwoTextNode" presStyleLbl="node2" presStyleIdx="3" presStyleCnt="8">
        <dgm:presLayoutVars>
          <dgm:chPref val="3"/>
        </dgm:presLayoutVars>
      </dgm:prSet>
      <dgm:spPr/>
    </dgm:pt>
    <dgm:pt modelId="{14397EFE-DF89-4BC5-8365-7832B9BC27FC}" type="pres">
      <dgm:prSet presAssocID="{5B109D41-E608-4314-905C-C8B1C3A283AC}" presName="level3hierChild" presStyleCnt="0"/>
      <dgm:spPr/>
    </dgm:pt>
    <dgm:pt modelId="{A6275670-E658-4666-8254-F199FB48C3B4}" type="pres">
      <dgm:prSet presAssocID="{7C432FB9-8C63-4252-92EE-0765D41D8F13}" presName="conn2-1" presStyleLbl="parChTrans1D2" presStyleIdx="4" presStyleCnt="8"/>
      <dgm:spPr/>
    </dgm:pt>
    <dgm:pt modelId="{4F96A71C-CD5B-425F-A928-85FC7D146A24}" type="pres">
      <dgm:prSet presAssocID="{7C432FB9-8C63-4252-92EE-0765D41D8F13}" presName="connTx" presStyleLbl="parChTrans1D2" presStyleIdx="4" presStyleCnt="8"/>
      <dgm:spPr/>
    </dgm:pt>
    <dgm:pt modelId="{D30254BE-EC70-4055-B5E3-E81AF4787C85}" type="pres">
      <dgm:prSet presAssocID="{4BFC3317-1C63-4E72-B6C3-9ED706703A14}" presName="root2" presStyleCnt="0"/>
      <dgm:spPr/>
    </dgm:pt>
    <dgm:pt modelId="{6A3E0A71-95F3-45ED-95AC-CD9A9BA7959D}" type="pres">
      <dgm:prSet presAssocID="{4BFC3317-1C63-4E72-B6C3-9ED706703A14}" presName="LevelTwoTextNode" presStyleLbl="node2" presStyleIdx="4" presStyleCnt="8">
        <dgm:presLayoutVars>
          <dgm:chPref val="3"/>
        </dgm:presLayoutVars>
      </dgm:prSet>
      <dgm:spPr/>
    </dgm:pt>
    <dgm:pt modelId="{9AA58A3C-6845-4FB5-982E-E2948F819B14}" type="pres">
      <dgm:prSet presAssocID="{4BFC3317-1C63-4E72-B6C3-9ED706703A14}" presName="level3hierChild" presStyleCnt="0"/>
      <dgm:spPr/>
    </dgm:pt>
    <dgm:pt modelId="{FC5FC66F-5355-47A5-A4C8-E01633D40CB0}" type="pres">
      <dgm:prSet presAssocID="{A0C05145-5782-49E7-B4F0-E6FDA26573E0}" presName="conn2-1" presStyleLbl="parChTrans1D2" presStyleIdx="5" presStyleCnt="8"/>
      <dgm:spPr/>
    </dgm:pt>
    <dgm:pt modelId="{C5534D6E-D378-47B6-BC10-2DE95214194E}" type="pres">
      <dgm:prSet presAssocID="{A0C05145-5782-49E7-B4F0-E6FDA26573E0}" presName="connTx" presStyleLbl="parChTrans1D2" presStyleIdx="5" presStyleCnt="8"/>
      <dgm:spPr/>
    </dgm:pt>
    <dgm:pt modelId="{1AA9CB4A-9557-4153-AD1A-7869D2DD8565}" type="pres">
      <dgm:prSet presAssocID="{B8FFD8E7-1FF2-4E0C-813B-BE2ED6E33155}" presName="root2" presStyleCnt="0"/>
      <dgm:spPr/>
    </dgm:pt>
    <dgm:pt modelId="{A0DE780D-BF04-4AA1-99EA-05F1269807EE}" type="pres">
      <dgm:prSet presAssocID="{B8FFD8E7-1FF2-4E0C-813B-BE2ED6E33155}" presName="LevelTwoTextNode" presStyleLbl="node2" presStyleIdx="5" presStyleCnt="8">
        <dgm:presLayoutVars>
          <dgm:chPref val="3"/>
        </dgm:presLayoutVars>
      </dgm:prSet>
      <dgm:spPr/>
    </dgm:pt>
    <dgm:pt modelId="{711B1106-3C4E-4ED5-9FF5-BE275CECE617}" type="pres">
      <dgm:prSet presAssocID="{B8FFD8E7-1FF2-4E0C-813B-BE2ED6E33155}" presName="level3hierChild" presStyleCnt="0"/>
      <dgm:spPr/>
    </dgm:pt>
    <dgm:pt modelId="{46C127E0-1441-468F-B476-A80A44CE9629}" type="pres">
      <dgm:prSet presAssocID="{E78790C4-F935-405C-92A8-8FF408DB06EF}" presName="conn2-1" presStyleLbl="parChTrans1D2" presStyleIdx="6" presStyleCnt="8"/>
      <dgm:spPr/>
    </dgm:pt>
    <dgm:pt modelId="{147D0DD7-A20A-45A6-BA37-B038DA281350}" type="pres">
      <dgm:prSet presAssocID="{E78790C4-F935-405C-92A8-8FF408DB06EF}" presName="connTx" presStyleLbl="parChTrans1D2" presStyleIdx="6" presStyleCnt="8"/>
      <dgm:spPr/>
    </dgm:pt>
    <dgm:pt modelId="{52B81B3D-CAA5-4684-B2FD-9BBE1A2C3535}" type="pres">
      <dgm:prSet presAssocID="{70D89EA7-1F8F-4850-B277-A0BA79B752AC}" presName="root2" presStyleCnt="0"/>
      <dgm:spPr/>
    </dgm:pt>
    <dgm:pt modelId="{D789F915-3204-438C-AAC2-3340688DB652}" type="pres">
      <dgm:prSet presAssocID="{70D89EA7-1F8F-4850-B277-A0BA79B752AC}" presName="LevelTwoTextNode" presStyleLbl="node2" presStyleIdx="6" presStyleCnt="8">
        <dgm:presLayoutVars>
          <dgm:chPref val="3"/>
        </dgm:presLayoutVars>
      </dgm:prSet>
      <dgm:spPr/>
    </dgm:pt>
    <dgm:pt modelId="{FDEBACCE-6550-4396-87B4-B3BF394971A3}" type="pres">
      <dgm:prSet presAssocID="{70D89EA7-1F8F-4850-B277-A0BA79B752AC}" presName="level3hierChild" presStyleCnt="0"/>
      <dgm:spPr/>
    </dgm:pt>
    <dgm:pt modelId="{A3AB0E33-5FB8-4F81-AEFF-ED9DB10BFCBE}" type="pres">
      <dgm:prSet presAssocID="{04371490-4288-47B5-A846-E7D9D86C0D13}" presName="conn2-1" presStyleLbl="parChTrans1D2" presStyleIdx="7" presStyleCnt="8"/>
      <dgm:spPr/>
    </dgm:pt>
    <dgm:pt modelId="{715B5119-20F4-435A-A80E-19B654168406}" type="pres">
      <dgm:prSet presAssocID="{04371490-4288-47B5-A846-E7D9D86C0D13}" presName="connTx" presStyleLbl="parChTrans1D2" presStyleIdx="7" presStyleCnt="8"/>
      <dgm:spPr/>
    </dgm:pt>
    <dgm:pt modelId="{D2DCEA50-7CFD-4F47-8574-4BF32D74ADC3}" type="pres">
      <dgm:prSet presAssocID="{BC648BFA-9692-4519-A203-F388CBF23C89}" presName="root2" presStyleCnt="0"/>
      <dgm:spPr/>
    </dgm:pt>
    <dgm:pt modelId="{4617EDF5-8167-40C1-BF38-7DCBDD7E6D9C}" type="pres">
      <dgm:prSet presAssocID="{BC648BFA-9692-4519-A203-F388CBF23C89}" presName="LevelTwoTextNode" presStyleLbl="node2" presStyleIdx="7" presStyleCnt="8">
        <dgm:presLayoutVars>
          <dgm:chPref val="3"/>
        </dgm:presLayoutVars>
      </dgm:prSet>
      <dgm:spPr/>
    </dgm:pt>
    <dgm:pt modelId="{17DD812F-4A73-40B3-A035-61472FE6A842}" type="pres">
      <dgm:prSet presAssocID="{BC648BFA-9692-4519-A203-F388CBF23C89}" presName="level3hierChild" presStyleCnt="0"/>
      <dgm:spPr/>
    </dgm:pt>
  </dgm:ptLst>
  <dgm:cxnLst>
    <dgm:cxn modelId="{6A535B03-6A59-4D83-9262-0201F408B419}" type="presOf" srcId="{B8FFD8E7-1FF2-4E0C-813B-BE2ED6E33155}" destId="{A0DE780D-BF04-4AA1-99EA-05F1269807EE}" srcOrd="0" destOrd="0" presId="urn:microsoft.com/office/officeart/2005/8/layout/hierarchy2"/>
    <dgm:cxn modelId="{1CD5620A-12B8-4A9B-B11D-ACA348E66D4B}" srcId="{9559FC3F-CB95-4AE5-92F2-8B237BFB0A46}" destId="{4BFC3317-1C63-4E72-B6C3-9ED706703A14}" srcOrd="4" destOrd="0" parTransId="{7C432FB9-8C63-4252-92EE-0765D41D8F13}" sibTransId="{DDF86169-B1A1-4D2B-86AF-BC1AC3EC4A03}"/>
    <dgm:cxn modelId="{55BD731A-AFCF-4F6B-A04C-BB1BDDDC383E}" type="presOf" srcId="{DF2D04A3-1A51-4403-9363-425E7566F573}" destId="{83E6D794-298A-4193-8111-438F79F73324}" srcOrd="1" destOrd="0" presId="urn:microsoft.com/office/officeart/2005/8/layout/hierarchy2"/>
    <dgm:cxn modelId="{BA875630-657E-4014-ABC9-8B990262738C}" type="presOf" srcId="{7C432FB9-8C63-4252-92EE-0765D41D8F13}" destId="{A6275670-E658-4666-8254-F199FB48C3B4}" srcOrd="0" destOrd="0" presId="urn:microsoft.com/office/officeart/2005/8/layout/hierarchy2"/>
    <dgm:cxn modelId="{F9CA2934-A923-450B-B373-1073F16ABA05}" srcId="{9559FC3F-CB95-4AE5-92F2-8B237BFB0A46}" destId="{D8C69840-CDDA-4B46-98D5-7FCE72A075A9}" srcOrd="1" destOrd="0" parTransId="{8BADEE74-F158-41E3-86C6-2A4BD4DC5080}" sibTransId="{2BC669B6-CE78-418F-828E-4786520C0B27}"/>
    <dgm:cxn modelId="{ABF9AD34-BCFF-476C-87AB-BFEFA0B57D09}" srcId="{9559FC3F-CB95-4AE5-92F2-8B237BFB0A46}" destId="{BC648BFA-9692-4519-A203-F388CBF23C89}" srcOrd="7" destOrd="0" parTransId="{04371490-4288-47B5-A846-E7D9D86C0D13}" sibTransId="{3B941542-1D8F-4E52-9FA4-BDEA2DCAEFD6}"/>
    <dgm:cxn modelId="{1EB28A61-F689-4397-AC3B-78BBE13B053A}" type="presOf" srcId="{D8C69840-CDDA-4B46-98D5-7FCE72A075A9}" destId="{5CC9B7B5-689F-4CEE-A9FC-69CBAFC3DD34}" srcOrd="0" destOrd="0" presId="urn:microsoft.com/office/officeart/2005/8/layout/hierarchy2"/>
    <dgm:cxn modelId="{45712E42-34AB-42B5-81EB-4F428882A3B0}" type="presOf" srcId="{15FED240-D3F7-42BB-B5BC-6D0C649BA1A6}" destId="{46C897D5-F979-4443-90E7-30A81BD20CDD}" srcOrd="0" destOrd="0" presId="urn:microsoft.com/office/officeart/2005/8/layout/hierarchy2"/>
    <dgm:cxn modelId="{9CDC9542-21B5-40EA-A9B0-32C4301AD406}" type="presOf" srcId="{8BADEE74-F158-41E3-86C6-2A4BD4DC5080}" destId="{22DCDCED-AF9C-4700-9855-7A11673BCF2A}" srcOrd="0" destOrd="0" presId="urn:microsoft.com/office/officeart/2005/8/layout/hierarchy2"/>
    <dgm:cxn modelId="{B3DA074B-6697-488B-9291-ACA417D5919A}" type="presOf" srcId="{8BADEE74-F158-41E3-86C6-2A4BD4DC5080}" destId="{40855963-D762-4C5E-BFF0-1320D1447295}" srcOrd="1" destOrd="0" presId="urn:microsoft.com/office/officeart/2005/8/layout/hierarchy2"/>
    <dgm:cxn modelId="{B66D224B-E1E6-417F-82C7-70E46AFA5642}" type="presOf" srcId="{EAFF5255-B073-4D2A-8690-41CFF98DB9F1}" destId="{87319E38-DA3B-4532-B37F-EB2E3C0BAA3D}" srcOrd="0" destOrd="0" presId="urn:microsoft.com/office/officeart/2005/8/layout/hierarchy2"/>
    <dgm:cxn modelId="{2233576C-E6F7-40AD-A0DC-9E34813CCDFF}" type="presOf" srcId="{04371490-4288-47B5-A846-E7D9D86C0D13}" destId="{715B5119-20F4-435A-A80E-19B654168406}" srcOrd="1" destOrd="0" presId="urn:microsoft.com/office/officeart/2005/8/layout/hierarchy2"/>
    <dgm:cxn modelId="{323A9751-35D1-492A-8337-AF860D25209A}" type="presOf" srcId="{E78790C4-F935-405C-92A8-8FF408DB06EF}" destId="{46C127E0-1441-468F-B476-A80A44CE9629}" srcOrd="0" destOrd="0" presId="urn:microsoft.com/office/officeart/2005/8/layout/hierarchy2"/>
    <dgm:cxn modelId="{2BD22D56-543C-42A2-9524-6C705A75A3A5}" type="presOf" srcId="{EAFF5255-B073-4D2A-8690-41CFF98DB9F1}" destId="{0FF24784-ABAE-4D93-89F3-626DAEB6CFE4}" srcOrd="1" destOrd="0" presId="urn:microsoft.com/office/officeart/2005/8/layout/hierarchy2"/>
    <dgm:cxn modelId="{DACAF559-FBC9-43D1-A454-96C7145497EA}" srcId="{9559FC3F-CB95-4AE5-92F2-8B237BFB0A46}" destId="{B8FFD8E7-1FF2-4E0C-813B-BE2ED6E33155}" srcOrd="5" destOrd="0" parTransId="{A0C05145-5782-49E7-B4F0-E6FDA26573E0}" sibTransId="{30C18F6C-BD4A-47E9-BC9E-20487D9DA552}"/>
    <dgm:cxn modelId="{CD8FBB5A-3807-48C0-ABF5-E89D86FBD258}" type="presOf" srcId="{5B109D41-E608-4314-905C-C8B1C3A283AC}" destId="{8932E7FE-DFFE-4675-A160-E7C105689839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9155327F-11F5-466A-BA40-7929855B7FD0}" type="presOf" srcId="{7766DF0A-91E0-446B-B328-4B4D2E74E505}" destId="{C21B89BE-3F7B-4FED-AC37-E7F467E19B54}" srcOrd="0" destOrd="0" presId="urn:microsoft.com/office/officeart/2005/8/layout/hierarchy2"/>
    <dgm:cxn modelId="{493EF587-C651-49D8-AFD9-D1991E66104E}" type="presOf" srcId="{E78790C4-F935-405C-92A8-8FF408DB06EF}" destId="{147D0DD7-A20A-45A6-BA37-B038DA281350}" srcOrd="1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F71B7398-C72B-4813-95F6-99FD009D7C25}" type="presOf" srcId="{7766DF0A-91E0-446B-B328-4B4D2E74E505}" destId="{A5908447-C812-4D82-A627-180A5835D396}" srcOrd="1" destOrd="0" presId="urn:microsoft.com/office/officeart/2005/8/layout/hierarchy2"/>
    <dgm:cxn modelId="{97D9FE98-31D6-4B3A-989A-ACEC949DFB89}" type="presOf" srcId="{A0C05145-5782-49E7-B4F0-E6FDA26573E0}" destId="{FC5FC66F-5355-47A5-A4C8-E01633D40CB0}" srcOrd="0" destOrd="0" presId="urn:microsoft.com/office/officeart/2005/8/layout/hierarchy2"/>
    <dgm:cxn modelId="{7B94819A-4834-4FCB-8BB0-6E99615C6629}" srcId="{9559FC3F-CB95-4AE5-92F2-8B237BFB0A46}" destId="{70D89EA7-1F8F-4850-B277-A0BA79B752AC}" srcOrd="6" destOrd="0" parTransId="{E78790C4-F935-405C-92A8-8FF408DB06EF}" sibTransId="{3CEDE72C-18C1-4FAA-90AC-2055F2669387}"/>
    <dgm:cxn modelId="{8568FD9A-CBBD-49EA-9086-055692EB03DD}" type="presOf" srcId="{9559FC3F-CB95-4AE5-92F2-8B237BFB0A46}" destId="{DEFB204B-5E6F-4233-A11B-86C3C1616012}" srcOrd="0" destOrd="0" presId="urn:microsoft.com/office/officeart/2005/8/layout/hierarchy2"/>
    <dgm:cxn modelId="{A95A0EA4-D253-4F49-B526-54F0DF272968}" type="presOf" srcId="{4BFC3317-1C63-4E72-B6C3-9ED706703A14}" destId="{6A3E0A71-95F3-45ED-95AC-CD9A9BA7959D}" srcOrd="0" destOrd="0" presId="urn:microsoft.com/office/officeart/2005/8/layout/hierarchy2"/>
    <dgm:cxn modelId="{F1A34BBC-12D2-46BD-B5A1-49CCE333987F}" type="presOf" srcId="{7C432FB9-8C63-4252-92EE-0765D41D8F13}" destId="{4F96A71C-CD5B-425F-A928-85FC7D146A24}" srcOrd="1" destOrd="0" presId="urn:microsoft.com/office/officeart/2005/8/layout/hierarchy2"/>
    <dgm:cxn modelId="{ED2E35C5-6CE1-44D3-B438-C9E7B8581DF2}" srcId="{9559FC3F-CB95-4AE5-92F2-8B237BFB0A46}" destId="{EEC818EA-1755-4BA1-B0BE-0AAA5ADD2B62}" srcOrd="2" destOrd="0" parTransId="{EAFF5255-B073-4D2A-8690-41CFF98DB9F1}" sibTransId="{69E710DE-943F-43FE-975D-E521F5298EFE}"/>
    <dgm:cxn modelId="{77B561D6-92DC-4E13-B7E0-BCD72EEB58FB}" type="presOf" srcId="{EEC818EA-1755-4BA1-B0BE-0AAA5ADD2B62}" destId="{0B0B0160-2517-4531-89BB-20C1BFC9BDBB}" srcOrd="0" destOrd="0" presId="urn:microsoft.com/office/officeart/2005/8/layout/hierarchy2"/>
    <dgm:cxn modelId="{7FD8B4D7-45F5-4FB2-8E8F-1100C83BAF0A}" type="presOf" srcId="{04371490-4288-47B5-A846-E7D9D86C0D13}" destId="{A3AB0E33-5FB8-4F81-AEFF-ED9DB10BFCBE}" srcOrd="0" destOrd="0" presId="urn:microsoft.com/office/officeart/2005/8/layout/hierarchy2"/>
    <dgm:cxn modelId="{66C2ADD9-AAB4-465D-B123-A6940C42300C}" type="presOf" srcId="{A0C05145-5782-49E7-B4F0-E6FDA26573E0}" destId="{C5534D6E-D378-47B6-BC10-2DE95214194E}" srcOrd="1" destOrd="0" presId="urn:microsoft.com/office/officeart/2005/8/layout/hierarchy2"/>
    <dgm:cxn modelId="{F12425DF-1E31-43C4-B190-F37F17EEB424}" srcId="{9559FC3F-CB95-4AE5-92F2-8B237BFB0A46}" destId="{5B109D41-E608-4314-905C-C8B1C3A283AC}" srcOrd="3" destOrd="0" parTransId="{7766DF0A-91E0-446B-B328-4B4D2E74E505}" sibTransId="{1582C9D2-1E8D-421E-B6F2-F058EF83777B}"/>
    <dgm:cxn modelId="{D687D9E7-D39F-488C-BF18-43213DC5AE4F}" type="presOf" srcId="{10059611-B67C-41A0-AAE3-311769A768A9}" destId="{6FDF3825-DFC3-42E2-A070-47EB13C4C856}" srcOrd="0" destOrd="0" presId="urn:microsoft.com/office/officeart/2005/8/layout/hierarchy2"/>
    <dgm:cxn modelId="{87C697EE-0A93-4554-BD0B-53E05CCC4B09}" type="presOf" srcId="{DF2D04A3-1A51-4403-9363-425E7566F573}" destId="{CF7BC084-5F8A-4D85-9A5B-29B266A9FCD5}" srcOrd="0" destOrd="0" presId="urn:microsoft.com/office/officeart/2005/8/layout/hierarchy2"/>
    <dgm:cxn modelId="{9725B6F3-5BF6-47AA-A707-69252F7FDEE8}" type="presOf" srcId="{BC648BFA-9692-4519-A203-F388CBF23C89}" destId="{4617EDF5-8167-40C1-BF38-7DCBDD7E6D9C}" srcOrd="0" destOrd="0" presId="urn:microsoft.com/office/officeart/2005/8/layout/hierarchy2"/>
    <dgm:cxn modelId="{90CB7CFE-C0E7-4D31-9A7E-1F64A6FA8DD1}" type="presOf" srcId="{70D89EA7-1F8F-4850-B277-A0BA79B752AC}" destId="{D789F915-3204-438C-AAC2-3340688DB652}" srcOrd="0" destOrd="0" presId="urn:microsoft.com/office/officeart/2005/8/layout/hierarchy2"/>
    <dgm:cxn modelId="{D93420BC-D4DF-4653-B78A-C5C708C8C7C4}" type="presParOf" srcId="{46C897D5-F979-4443-90E7-30A81BD20CDD}" destId="{37F566C5-8FCC-4341-BFB0-FBF16C04C6BB}" srcOrd="0" destOrd="0" presId="urn:microsoft.com/office/officeart/2005/8/layout/hierarchy2"/>
    <dgm:cxn modelId="{54625BAC-E485-4954-A275-DFA7FF1DCF0C}" type="presParOf" srcId="{37F566C5-8FCC-4341-BFB0-FBF16C04C6BB}" destId="{DEFB204B-5E6F-4233-A11B-86C3C1616012}" srcOrd="0" destOrd="0" presId="urn:microsoft.com/office/officeart/2005/8/layout/hierarchy2"/>
    <dgm:cxn modelId="{3DD91EE6-6367-457A-9295-A3CBBF224A39}" type="presParOf" srcId="{37F566C5-8FCC-4341-BFB0-FBF16C04C6BB}" destId="{3D0D457B-16C3-4A24-8AB3-06587AFDFCBB}" srcOrd="1" destOrd="0" presId="urn:microsoft.com/office/officeart/2005/8/layout/hierarchy2"/>
    <dgm:cxn modelId="{F6C45C50-9A93-4BE0-BB7A-16575C79F079}" type="presParOf" srcId="{3D0D457B-16C3-4A24-8AB3-06587AFDFCBB}" destId="{CF7BC084-5F8A-4D85-9A5B-29B266A9FCD5}" srcOrd="0" destOrd="0" presId="urn:microsoft.com/office/officeart/2005/8/layout/hierarchy2"/>
    <dgm:cxn modelId="{4A90EC37-2990-486B-8BB5-A01C5F7EE57B}" type="presParOf" srcId="{CF7BC084-5F8A-4D85-9A5B-29B266A9FCD5}" destId="{83E6D794-298A-4193-8111-438F79F73324}" srcOrd="0" destOrd="0" presId="urn:microsoft.com/office/officeart/2005/8/layout/hierarchy2"/>
    <dgm:cxn modelId="{46CD60D1-57C1-411E-95FF-4A3DBBFD3285}" type="presParOf" srcId="{3D0D457B-16C3-4A24-8AB3-06587AFDFCBB}" destId="{9A9C094E-BABF-47D1-9827-0931042DFFC7}" srcOrd="1" destOrd="0" presId="urn:microsoft.com/office/officeart/2005/8/layout/hierarchy2"/>
    <dgm:cxn modelId="{029470DD-C921-4F16-9C78-93144F0EFD41}" type="presParOf" srcId="{9A9C094E-BABF-47D1-9827-0931042DFFC7}" destId="{6FDF3825-DFC3-42E2-A070-47EB13C4C856}" srcOrd="0" destOrd="0" presId="urn:microsoft.com/office/officeart/2005/8/layout/hierarchy2"/>
    <dgm:cxn modelId="{B28D4694-AAE3-438F-82D4-AF02DA07BD21}" type="presParOf" srcId="{9A9C094E-BABF-47D1-9827-0931042DFFC7}" destId="{5046B789-595F-4B13-9A22-B9E306DA14F2}" srcOrd="1" destOrd="0" presId="urn:microsoft.com/office/officeart/2005/8/layout/hierarchy2"/>
    <dgm:cxn modelId="{7A698991-C115-4BDE-8A57-FC8756E53157}" type="presParOf" srcId="{3D0D457B-16C3-4A24-8AB3-06587AFDFCBB}" destId="{22DCDCED-AF9C-4700-9855-7A11673BCF2A}" srcOrd="2" destOrd="0" presId="urn:microsoft.com/office/officeart/2005/8/layout/hierarchy2"/>
    <dgm:cxn modelId="{F8142C0A-0E48-4E60-BB2C-867966394A2D}" type="presParOf" srcId="{22DCDCED-AF9C-4700-9855-7A11673BCF2A}" destId="{40855963-D762-4C5E-BFF0-1320D1447295}" srcOrd="0" destOrd="0" presId="urn:microsoft.com/office/officeart/2005/8/layout/hierarchy2"/>
    <dgm:cxn modelId="{98CAD3BC-D624-4466-B899-A0B3F5E9C8FB}" type="presParOf" srcId="{3D0D457B-16C3-4A24-8AB3-06587AFDFCBB}" destId="{0D618EC3-4BC4-4671-93B9-898B4F83450A}" srcOrd="3" destOrd="0" presId="urn:microsoft.com/office/officeart/2005/8/layout/hierarchy2"/>
    <dgm:cxn modelId="{D8CD3D9A-1EDD-4611-9CCB-C4B5713DF467}" type="presParOf" srcId="{0D618EC3-4BC4-4671-93B9-898B4F83450A}" destId="{5CC9B7B5-689F-4CEE-A9FC-69CBAFC3DD34}" srcOrd="0" destOrd="0" presId="urn:microsoft.com/office/officeart/2005/8/layout/hierarchy2"/>
    <dgm:cxn modelId="{B231DAE6-77F3-431B-AADF-A632D2FD2B51}" type="presParOf" srcId="{0D618EC3-4BC4-4671-93B9-898B4F83450A}" destId="{98ABBA4E-AB4B-46CF-866A-75966A2F6579}" srcOrd="1" destOrd="0" presId="urn:microsoft.com/office/officeart/2005/8/layout/hierarchy2"/>
    <dgm:cxn modelId="{AE0C82BA-4684-4A75-B420-83099D6B1185}" type="presParOf" srcId="{3D0D457B-16C3-4A24-8AB3-06587AFDFCBB}" destId="{87319E38-DA3B-4532-B37F-EB2E3C0BAA3D}" srcOrd="4" destOrd="0" presId="urn:microsoft.com/office/officeart/2005/8/layout/hierarchy2"/>
    <dgm:cxn modelId="{21D74D7A-EE12-4283-95B3-FF2BB6D24235}" type="presParOf" srcId="{87319E38-DA3B-4532-B37F-EB2E3C0BAA3D}" destId="{0FF24784-ABAE-4D93-89F3-626DAEB6CFE4}" srcOrd="0" destOrd="0" presId="urn:microsoft.com/office/officeart/2005/8/layout/hierarchy2"/>
    <dgm:cxn modelId="{55A00520-8EED-4DF5-BBBB-D9841770FCA1}" type="presParOf" srcId="{3D0D457B-16C3-4A24-8AB3-06587AFDFCBB}" destId="{A8955716-4CAC-4D7F-A0D1-B855E0FB1AF5}" srcOrd="5" destOrd="0" presId="urn:microsoft.com/office/officeart/2005/8/layout/hierarchy2"/>
    <dgm:cxn modelId="{5E79C482-CA89-49C4-813A-A2CA64FEAADF}" type="presParOf" srcId="{A8955716-4CAC-4D7F-A0D1-B855E0FB1AF5}" destId="{0B0B0160-2517-4531-89BB-20C1BFC9BDBB}" srcOrd="0" destOrd="0" presId="urn:microsoft.com/office/officeart/2005/8/layout/hierarchy2"/>
    <dgm:cxn modelId="{C32518C2-E7E5-40A5-8A45-E6C4A7BE2FAE}" type="presParOf" srcId="{A8955716-4CAC-4D7F-A0D1-B855E0FB1AF5}" destId="{C2685B18-E86C-4F59-A581-641485534F69}" srcOrd="1" destOrd="0" presId="urn:microsoft.com/office/officeart/2005/8/layout/hierarchy2"/>
    <dgm:cxn modelId="{9C1ECAAB-28DF-4988-A220-129E3A23C99A}" type="presParOf" srcId="{3D0D457B-16C3-4A24-8AB3-06587AFDFCBB}" destId="{C21B89BE-3F7B-4FED-AC37-E7F467E19B54}" srcOrd="6" destOrd="0" presId="urn:microsoft.com/office/officeart/2005/8/layout/hierarchy2"/>
    <dgm:cxn modelId="{C696BF12-C786-4851-8C9C-E7D4A0B8684B}" type="presParOf" srcId="{C21B89BE-3F7B-4FED-AC37-E7F467E19B54}" destId="{A5908447-C812-4D82-A627-180A5835D396}" srcOrd="0" destOrd="0" presId="urn:microsoft.com/office/officeart/2005/8/layout/hierarchy2"/>
    <dgm:cxn modelId="{CBDD42D7-5B92-4EBB-BF23-1748327D2D65}" type="presParOf" srcId="{3D0D457B-16C3-4A24-8AB3-06587AFDFCBB}" destId="{63F54BF5-92CD-40DB-9BBB-66E0E31DBA73}" srcOrd="7" destOrd="0" presId="urn:microsoft.com/office/officeart/2005/8/layout/hierarchy2"/>
    <dgm:cxn modelId="{8159E1C3-AF86-4F83-97B2-527F82F1CC65}" type="presParOf" srcId="{63F54BF5-92CD-40DB-9BBB-66E0E31DBA73}" destId="{8932E7FE-DFFE-4675-A160-E7C105689839}" srcOrd="0" destOrd="0" presId="urn:microsoft.com/office/officeart/2005/8/layout/hierarchy2"/>
    <dgm:cxn modelId="{75876E96-CF2A-46DB-BB5E-45A54B4CDF1A}" type="presParOf" srcId="{63F54BF5-92CD-40DB-9BBB-66E0E31DBA73}" destId="{14397EFE-DF89-4BC5-8365-7832B9BC27FC}" srcOrd="1" destOrd="0" presId="urn:microsoft.com/office/officeart/2005/8/layout/hierarchy2"/>
    <dgm:cxn modelId="{AB489CBB-7335-4B4A-A457-0804E20C3CC3}" type="presParOf" srcId="{3D0D457B-16C3-4A24-8AB3-06587AFDFCBB}" destId="{A6275670-E658-4666-8254-F199FB48C3B4}" srcOrd="8" destOrd="0" presId="urn:microsoft.com/office/officeart/2005/8/layout/hierarchy2"/>
    <dgm:cxn modelId="{BD194754-5A38-404D-8786-65FDBEEC5E47}" type="presParOf" srcId="{A6275670-E658-4666-8254-F199FB48C3B4}" destId="{4F96A71C-CD5B-425F-A928-85FC7D146A24}" srcOrd="0" destOrd="0" presId="urn:microsoft.com/office/officeart/2005/8/layout/hierarchy2"/>
    <dgm:cxn modelId="{D89CF848-83E8-4832-BC15-5DE92C24347D}" type="presParOf" srcId="{3D0D457B-16C3-4A24-8AB3-06587AFDFCBB}" destId="{D30254BE-EC70-4055-B5E3-E81AF4787C85}" srcOrd="9" destOrd="0" presId="urn:microsoft.com/office/officeart/2005/8/layout/hierarchy2"/>
    <dgm:cxn modelId="{D8B0C0F7-F167-431E-9D39-8AB9ED4207F9}" type="presParOf" srcId="{D30254BE-EC70-4055-B5E3-E81AF4787C85}" destId="{6A3E0A71-95F3-45ED-95AC-CD9A9BA7959D}" srcOrd="0" destOrd="0" presId="urn:microsoft.com/office/officeart/2005/8/layout/hierarchy2"/>
    <dgm:cxn modelId="{75D2BD97-A397-440B-AFE3-7ACEE5D6E7DB}" type="presParOf" srcId="{D30254BE-EC70-4055-B5E3-E81AF4787C85}" destId="{9AA58A3C-6845-4FB5-982E-E2948F819B14}" srcOrd="1" destOrd="0" presId="urn:microsoft.com/office/officeart/2005/8/layout/hierarchy2"/>
    <dgm:cxn modelId="{0B65D21E-EF69-439A-8269-6DCF85170E48}" type="presParOf" srcId="{3D0D457B-16C3-4A24-8AB3-06587AFDFCBB}" destId="{FC5FC66F-5355-47A5-A4C8-E01633D40CB0}" srcOrd="10" destOrd="0" presId="urn:microsoft.com/office/officeart/2005/8/layout/hierarchy2"/>
    <dgm:cxn modelId="{11FC7AD0-720D-4680-83B4-48343276ACB0}" type="presParOf" srcId="{FC5FC66F-5355-47A5-A4C8-E01633D40CB0}" destId="{C5534D6E-D378-47B6-BC10-2DE95214194E}" srcOrd="0" destOrd="0" presId="urn:microsoft.com/office/officeart/2005/8/layout/hierarchy2"/>
    <dgm:cxn modelId="{52F8EF02-C624-447A-ACF8-3587F92E3F8D}" type="presParOf" srcId="{3D0D457B-16C3-4A24-8AB3-06587AFDFCBB}" destId="{1AA9CB4A-9557-4153-AD1A-7869D2DD8565}" srcOrd="11" destOrd="0" presId="urn:microsoft.com/office/officeart/2005/8/layout/hierarchy2"/>
    <dgm:cxn modelId="{2C3CCEBD-798E-49A3-972F-EB64DE1EABC9}" type="presParOf" srcId="{1AA9CB4A-9557-4153-AD1A-7869D2DD8565}" destId="{A0DE780D-BF04-4AA1-99EA-05F1269807EE}" srcOrd="0" destOrd="0" presId="urn:microsoft.com/office/officeart/2005/8/layout/hierarchy2"/>
    <dgm:cxn modelId="{ED9803FA-2320-4941-9EF1-6B8B0208409E}" type="presParOf" srcId="{1AA9CB4A-9557-4153-AD1A-7869D2DD8565}" destId="{711B1106-3C4E-4ED5-9FF5-BE275CECE617}" srcOrd="1" destOrd="0" presId="urn:microsoft.com/office/officeart/2005/8/layout/hierarchy2"/>
    <dgm:cxn modelId="{3A758765-BCC6-4F89-9BAA-5F847D34EA24}" type="presParOf" srcId="{3D0D457B-16C3-4A24-8AB3-06587AFDFCBB}" destId="{46C127E0-1441-468F-B476-A80A44CE9629}" srcOrd="12" destOrd="0" presId="urn:microsoft.com/office/officeart/2005/8/layout/hierarchy2"/>
    <dgm:cxn modelId="{1B376854-ADBE-4F49-AFD5-BDC1A795C7BD}" type="presParOf" srcId="{46C127E0-1441-468F-B476-A80A44CE9629}" destId="{147D0DD7-A20A-45A6-BA37-B038DA281350}" srcOrd="0" destOrd="0" presId="urn:microsoft.com/office/officeart/2005/8/layout/hierarchy2"/>
    <dgm:cxn modelId="{C855EE6C-667A-46CB-A3BF-5C2C53EF78D0}" type="presParOf" srcId="{3D0D457B-16C3-4A24-8AB3-06587AFDFCBB}" destId="{52B81B3D-CAA5-4684-B2FD-9BBE1A2C3535}" srcOrd="13" destOrd="0" presId="urn:microsoft.com/office/officeart/2005/8/layout/hierarchy2"/>
    <dgm:cxn modelId="{7D5AEC01-7BE7-4CFC-B075-16B90C8DD194}" type="presParOf" srcId="{52B81B3D-CAA5-4684-B2FD-9BBE1A2C3535}" destId="{D789F915-3204-438C-AAC2-3340688DB652}" srcOrd="0" destOrd="0" presId="urn:microsoft.com/office/officeart/2005/8/layout/hierarchy2"/>
    <dgm:cxn modelId="{6343A9F2-4813-4668-8E96-12763540E62F}" type="presParOf" srcId="{52B81B3D-CAA5-4684-B2FD-9BBE1A2C3535}" destId="{FDEBACCE-6550-4396-87B4-B3BF394971A3}" srcOrd="1" destOrd="0" presId="urn:microsoft.com/office/officeart/2005/8/layout/hierarchy2"/>
    <dgm:cxn modelId="{04D9AA4F-F68E-4A77-8D2C-C60F7EDDFF8F}" type="presParOf" srcId="{3D0D457B-16C3-4A24-8AB3-06587AFDFCBB}" destId="{A3AB0E33-5FB8-4F81-AEFF-ED9DB10BFCBE}" srcOrd="14" destOrd="0" presId="urn:microsoft.com/office/officeart/2005/8/layout/hierarchy2"/>
    <dgm:cxn modelId="{FE680E62-AF5D-49DD-8115-3DCBB9D03E62}" type="presParOf" srcId="{A3AB0E33-5FB8-4F81-AEFF-ED9DB10BFCBE}" destId="{715B5119-20F4-435A-A80E-19B654168406}" srcOrd="0" destOrd="0" presId="urn:microsoft.com/office/officeart/2005/8/layout/hierarchy2"/>
    <dgm:cxn modelId="{46E73D1F-E40D-4641-990E-359679D69870}" type="presParOf" srcId="{3D0D457B-16C3-4A24-8AB3-06587AFDFCBB}" destId="{D2DCEA50-7CFD-4F47-8574-4BF32D74ADC3}" srcOrd="15" destOrd="0" presId="urn:microsoft.com/office/officeart/2005/8/layout/hierarchy2"/>
    <dgm:cxn modelId="{EECAEBF3-9E16-465D-8D49-477EE54A6C01}" type="presParOf" srcId="{D2DCEA50-7CFD-4F47-8574-4BF32D74ADC3}" destId="{4617EDF5-8167-40C1-BF38-7DCBDD7E6D9C}" srcOrd="0" destOrd="0" presId="urn:microsoft.com/office/officeart/2005/8/layout/hierarchy2"/>
    <dgm:cxn modelId="{BC2881C2-9641-4B58-A683-CA5171112DFA}" type="presParOf" srcId="{D2DCEA50-7CFD-4F47-8574-4BF32D74ADC3}" destId="{17DD812F-4A73-40B3-A035-61472FE6A842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200" dirty="0"/>
            <a:t>Superficie de  frutales (especie y variedad) por comuna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2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2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200" dirty="0"/>
            <a:t>Producción de cultivos frutales (especie) por comuna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2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2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Evolución histórica superficie y producción por comuna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2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2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200" dirty="0"/>
            <a:t>Exportaciones de frutales por especie (Kg y USD FOB). </a:t>
          </a:r>
          <a:r>
            <a:rPr lang="es-CL" sz="1200" dirty="0">
              <a:solidFill>
                <a:srgbClr val="FFFF00"/>
              </a:solidFill>
            </a:rPr>
            <a:t>Evolución mensual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2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2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200" dirty="0"/>
            <a:t>Directorio empresas frutícolas (agro industria) por especie y comuna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2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2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200" dirty="0"/>
            <a:t>Trabajadores dependientes vinculados a cultivos anuales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2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2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200" dirty="0"/>
            <a:t>Precios a productor de frutales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2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2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2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200"/>
        </a:p>
      </dgm:t>
    </dgm:pt>
    <dgm:pt modelId="{30D2A03C-E6DA-419B-BF94-CD1E9A0645B3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empleo</a:t>
          </a:r>
        </a:p>
      </dgm:t>
    </dgm:pt>
    <dgm:pt modelId="{7EEB6969-E17B-41CD-9EAB-E4C896D3F287}" type="parTrans" cxnId="{98ACD143-C1E4-4794-AE26-6A3BA625E9BF}">
      <dgm:prSet/>
      <dgm:spPr/>
      <dgm:t>
        <a:bodyPr/>
        <a:lstStyle/>
        <a:p>
          <a:endParaRPr lang="es-CL" sz="1200"/>
        </a:p>
      </dgm:t>
    </dgm:pt>
    <dgm:pt modelId="{D4BE3CDA-E39F-4465-ABBB-67A4474520E3}" type="sibTrans" cxnId="{98ACD143-C1E4-4794-AE26-6A3BA625E9BF}">
      <dgm:prSet/>
      <dgm:spPr/>
      <dgm:t>
        <a:bodyPr/>
        <a:lstStyle/>
        <a:p>
          <a:endParaRPr lang="es-CL" sz="1200"/>
        </a:p>
      </dgm:t>
    </dgm:pt>
    <dgm:pt modelId="{D805C0E0-A2E0-4623-9E51-38AA04F18D61}">
      <dgm:prSet custT="1"/>
      <dgm:spPr/>
      <dgm:t>
        <a:bodyPr/>
        <a:lstStyle/>
        <a:p>
          <a:r>
            <a:rPr lang="es-CL" sz="1200" dirty="0"/>
            <a:t>Evolución sistemas de riego por comuna</a:t>
          </a:r>
        </a:p>
      </dgm:t>
    </dgm:pt>
    <dgm:pt modelId="{097F0203-5FCE-4606-8827-E50F7D661AF5}" type="parTrans" cxnId="{045D5DC9-A35E-4CFF-BD7E-9602065C1B98}">
      <dgm:prSet/>
      <dgm:spPr/>
      <dgm:t>
        <a:bodyPr/>
        <a:lstStyle/>
        <a:p>
          <a:endParaRPr lang="es-CL" sz="1200"/>
        </a:p>
      </dgm:t>
    </dgm:pt>
    <dgm:pt modelId="{9632F60A-A4B3-4927-91FB-7FA7827D162B}" type="sibTrans" cxnId="{045D5DC9-A35E-4CFF-BD7E-9602065C1B98}">
      <dgm:prSet/>
      <dgm:spPr/>
      <dgm:t>
        <a:bodyPr/>
        <a:lstStyle/>
        <a:p>
          <a:endParaRPr lang="es-CL" sz="1200"/>
        </a:p>
      </dgm:t>
    </dgm:pt>
    <dgm:pt modelId="{1A860DCB-F32E-4262-B289-999D43617DD0}">
      <dgm:prSet/>
      <dgm:spPr/>
      <dgm:t>
        <a:bodyPr/>
        <a:lstStyle/>
        <a:p>
          <a:r>
            <a:rPr lang="es-CL" dirty="0"/>
            <a:t>Número y tipo de empresas (productores y agroindustrial) por comuna</a:t>
          </a:r>
        </a:p>
      </dgm:t>
    </dgm:pt>
    <dgm:pt modelId="{390747E5-27F4-4355-B87F-DDE0DF7BD2C2}" type="parTrans" cxnId="{2AEC5FDF-D8CD-4878-A5E2-2C9D44BFA58B}">
      <dgm:prSet/>
      <dgm:spPr/>
      <dgm:t>
        <a:bodyPr/>
        <a:lstStyle/>
        <a:p>
          <a:endParaRPr lang="es-CL"/>
        </a:p>
      </dgm:t>
    </dgm:pt>
    <dgm:pt modelId="{0EB9D09C-D7B0-4B0A-8F21-B4549BC1FDEB}" type="sibTrans" cxnId="{2AEC5FDF-D8CD-4878-A5E2-2C9D44BFA58B}">
      <dgm:prSet/>
      <dgm:spPr/>
      <dgm:t>
        <a:bodyPr/>
        <a:lstStyle/>
        <a:p>
          <a:endParaRPr lang="es-CL"/>
        </a:p>
      </dgm:t>
    </dgm:pt>
    <dgm:pt modelId="{08D31393-57E2-41A3-8F76-194C4FD6E636}">
      <dgm:prSet/>
      <dgm:spPr/>
      <dgm:t>
        <a:bodyPr/>
        <a:lstStyle/>
        <a:p>
          <a:r>
            <a:rPr lang="es-CL" dirty="0"/>
            <a:t>Colocaciones por fruticultura (por región y banco (institución). Saldo en millones de pesos.</a:t>
          </a:r>
        </a:p>
      </dgm:t>
    </dgm:pt>
    <dgm:pt modelId="{546DF519-BD13-49B0-8481-D413A51C81F5}" type="parTrans" cxnId="{B7EE0A00-5B02-4134-B7E3-96099D989441}">
      <dgm:prSet/>
      <dgm:spPr/>
      <dgm:t>
        <a:bodyPr/>
        <a:lstStyle/>
        <a:p>
          <a:endParaRPr lang="es-CL"/>
        </a:p>
      </dgm:t>
    </dgm:pt>
    <dgm:pt modelId="{59231018-10AB-4876-81DB-B07F2DC0DA39}" type="sibTrans" cxnId="{B7EE0A00-5B02-4134-B7E3-96099D989441}">
      <dgm:prSet/>
      <dgm:spPr/>
      <dgm:t>
        <a:bodyPr/>
        <a:lstStyle/>
        <a:p>
          <a:endParaRPr lang="es-CL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12" custLinFactY="5099" custLinFactNeighborY="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12" custLinFactNeighborY="58797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D23FECC9-1F0C-4EFA-9568-CA99635CFD00}" type="pres">
      <dgm:prSet presAssocID="{D805C0E0-A2E0-4623-9E51-38AA04F18D61}" presName="parentText" presStyleLbl="node1" presStyleIdx="3" presStyleCnt="12" custLinFactNeighborY="-58797">
        <dgm:presLayoutVars>
          <dgm:chMax val="0"/>
          <dgm:bulletEnabled val="1"/>
        </dgm:presLayoutVars>
      </dgm:prSet>
      <dgm:spPr/>
    </dgm:pt>
    <dgm:pt modelId="{71BB18A0-5A93-4E0A-BD10-F60BD0425080}" type="pres">
      <dgm:prSet presAssocID="{9632F60A-A4B3-4927-91FB-7FA7827D162B}" presName="spacer" presStyleCnt="0"/>
      <dgm:spPr/>
    </dgm:pt>
    <dgm:pt modelId="{679AFE80-4202-474F-B469-D1D6E761A67A}" type="pres">
      <dgm:prSet presAssocID="{A25D0F06-8908-4485-B14F-3631CDC2489E}" presName="parentText" presStyleLbl="node1" presStyleIdx="4" presStyleCnt="12" custLinFactY="-991" custLinFactNeighborY="-100000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5" presStyleCnt="12" custLinFactY="-8737" custLinFactNeighborY="-100000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6" presStyleCnt="12" custLinFactY="-11752" custLinFactNeighborY="-100000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3FAF9D7E-6F04-4C94-8DD4-2BB67068EC0F}" type="pres">
      <dgm:prSet presAssocID="{1A860DCB-F32E-4262-B289-999D43617DD0}" presName="parentText" presStyleLbl="node1" presStyleIdx="7" presStyleCnt="12" custLinFactY="-19736" custLinFactNeighborY="-100000">
        <dgm:presLayoutVars>
          <dgm:chMax val="0"/>
          <dgm:bulletEnabled val="1"/>
        </dgm:presLayoutVars>
      </dgm:prSet>
      <dgm:spPr/>
    </dgm:pt>
    <dgm:pt modelId="{0CC0C48B-A426-4054-95B3-CCDF7726EDA9}" type="pres">
      <dgm:prSet presAssocID="{0EB9D09C-D7B0-4B0A-8F21-B4549BC1FDEB}" presName="spacer" presStyleCnt="0"/>
      <dgm:spPr/>
    </dgm:pt>
    <dgm:pt modelId="{E6481075-D244-4D1D-AFAB-EA2B1E9A04A7}" type="pres">
      <dgm:prSet presAssocID="{BBCA29FE-DE0A-412F-B35D-1F73B7FA6DD7}" presName="parentText" presStyleLbl="node1" presStyleIdx="8" presStyleCnt="12" custLinFactY="-37118" custLinFactNeighborY="-100000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9" presStyleCnt="12" custLinFactY="-46341" custLinFactNeighborY="-100000">
        <dgm:presLayoutVars>
          <dgm:chMax val="0"/>
          <dgm:bulletEnabled val="1"/>
        </dgm:presLayoutVars>
      </dgm:prSet>
      <dgm:spPr/>
    </dgm:pt>
    <dgm:pt modelId="{E9790FA5-A9C6-41C7-89EA-0B3B0BE4FC1F}" type="pres">
      <dgm:prSet presAssocID="{DF2D000A-D2CE-46AE-BE9A-F9CAAD9C915F}" presName="spacer" presStyleCnt="0"/>
      <dgm:spPr/>
    </dgm:pt>
    <dgm:pt modelId="{C3719557-688D-4A06-8361-2ED1B8E65EB8}" type="pres">
      <dgm:prSet presAssocID="{30D2A03C-E6DA-419B-BF94-CD1E9A0645B3}" presName="parentText" presStyleLbl="node1" presStyleIdx="10" presStyleCnt="12" custLinFactY="-55742" custLinFactNeighborY="-100000">
        <dgm:presLayoutVars>
          <dgm:chMax val="0"/>
          <dgm:bulletEnabled val="1"/>
        </dgm:presLayoutVars>
      </dgm:prSet>
      <dgm:spPr/>
    </dgm:pt>
    <dgm:pt modelId="{4EF190AB-7F79-46EA-AE0B-6FCD07F5033B}" type="pres">
      <dgm:prSet presAssocID="{D4BE3CDA-E39F-4465-ABBB-67A4474520E3}" presName="spacer" presStyleCnt="0"/>
      <dgm:spPr/>
    </dgm:pt>
    <dgm:pt modelId="{39D7479F-F472-4DF0-9468-2EB263485492}" type="pres">
      <dgm:prSet presAssocID="{08D31393-57E2-41A3-8F76-194C4FD6E636}" presName="parentText" presStyleLbl="node1" presStyleIdx="11" presStyleCnt="12" custLinFactY="-68085" custLinFactNeighborY="-100000">
        <dgm:presLayoutVars>
          <dgm:chMax val="0"/>
          <dgm:bulletEnabled val="1"/>
        </dgm:presLayoutVars>
      </dgm:prSet>
      <dgm:spPr/>
    </dgm:pt>
  </dgm:ptLst>
  <dgm:cxnLst>
    <dgm:cxn modelId="{B7EE0A00-5B02-4134-B7E3-96099D989441}" srcId="{C2B0BC53-E054-4CCB-9171-C86720FC59DF}" destId="{08D31393-57E2-41A3-8F76-194C4FD6E636}" srcOrd="11" destOrd="0" parTransId="{546DF519-BD13-49B0-8481-D413A51C81F5}" sibTransId="{59231018-10AB-4876-81DB-B07F2DC0DA39}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5" destOrd="0" parTransId="{6EBE1A1E-5AC9-4D7D-8BEB-EAD9713BBDAC}" sibTransId="{8FDD599B-3938-45DB-AADF-D7EBD5655DC0}"/>
    <dgm:cxn modelId="{91FD7B1A-8E34-499A-8C86-7A8EC9790A90}" type="presOf" srcId="{D805C0E0-A2E0-4623-9E51-38AA04F18D61}" destId="{D23FECC9-1F0C-4EFA-9568-CA99635CFD00}" srcOrd="0" destOrd="0" presId="urn:microsoft.com/office/officeart/2005/8/layout/vList2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DB1ABF2C-D882-4C54-B68D-7979B718C3F7}" type="presOf" srcId="{08D31393-57E2-41A3-8F76-194C4FD6E636}" destId="{39D7479F-F472-4DF0-9468-2EB263485492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4" destOrd="0" parTransId="{005E6050-7DD6-466F-9150-BBEF392E1A64}" sibTransId="{9467F436-A3A6-440B-ADBB-F5625225741F}"/>
    <dgm:cxn modelId="{B3C3E038-FDB6-4536-9E5A-556A4A5BE6E0}" type="presOf" srcId="{1A860DCB-F32E-4262-B289-999D43617DD0}" destId="{3FAF9D7E-6F04-4C94-8DD4-2BB67068EC0F}" srcOrd="0" destOrd="0" presId="urn:microsoft.com/office/officeart/2005/8/layout/vList2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98ACD143-C1E4-4794-AE26-6A3BA625E9BF}" srcId="{C2B0BC53-E054-4CCB-9171-C86720FC59DF}" destId="{30D2A03C-E6DA-419B-BF94-CD1E9A0645B3}" srcOrd="10" destOrd="0" parTransId="{7EEB6969-E17B-41CD-9EAB-E4C896D3F287}" sibTransId="{D4BE3CDA-E39F-4465-ABBB-67A4474520E3}"/>
    <dgm:cxn modelId="{7315D570-88B8-416A-8A56-5505B656CC1B}" srcId="{C2B0BC53-E054-4CCB-9171-C86720FC59DF}" destId="{7B3CEDDA-B2D5-4677-B413-CC19F4FBF7F9}" srcOrd="9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6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045D5DC9-A35E-4CFF-BD7E-9602065C1B98}" srcId="{C2B0BC53-E054-4CCB-9171-C86720FC59DF}" destId="{D805C0E0-A2E0-4623-9E51-38AA04F18D61}" srcOrd="3" destOrd="0" parTransId="{097F0203-5FCE-4606-8827-E50F7D661AF5}" sibTransId="{9632F60A-A4B3-4927-91FB-7FA7827D162B}"/>
    <dgm:cxn modelId="{C3CC38CE-DC2F-400A-9B7C-C806ACE93EAF}" srcId="{C2B0BC53-E054-4CCB-9171-C86720FC59DF}" destId="{BBCA29FE-DE0A-412F-B35D-1F73B7FA6DD7}" srcOrd="8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2AEC5FDF-D8CD-4878-A5E2-2C9D44BFA58B}" srcId="{C2B0BC53-E054-4CCB-9171-C86720FC59DF}" destId="{1A860DCB-F32E-4262-B289-999D43617DD0}" srcOrd="7" destOrd="0" parTransId="{390747E5-27F4-4355-B87F-DDE0DF7BD2C2}" sibTransId="{0EB9D09C-D7B0-4B0A-8F21-B4549BC1FDEB}"/>
    <dgm:cxn modelId="{C77DB5ED-4E57-485C-A4D9-E09455993C8C}" type="presOf" srcId="{30D2A03C-E6DA-419B-BF94-CD1E9A0645B3}" destId="{C3719557-688D-4A06-8361-2ED1B8E65EB8}" srcOrd="0" destOrd="0" presId="urn:microsoft.com/office/officeart/2005/8/layout/vList2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A0108FCC-4331-4AEF-BE6E-268E676694BA}" type="presParOf" srcId="{1F6D38BD-2110-42FB-B4C5-B34E9A64E923}" destId="{D23FECC9-1F0C-4EFA-9568-CA99635CFD00}" srcOrd="6" destOrd="0" presId="urn:microsoft.com/office/officeart/2005/8/layout/vList2"/>
    <dgm:cxn modelId="{9693A4B5-3756-42E2-A3C8-348483CCC9C7}" type="presParOf" srcId="{1F6D38BD-2110-42FB-B4C5-B34E9A64E923}" destId="{71BB18A0-5A93-4E0A-BD10-F60BD0425080}" srcOrd="7" destOrd="0" presId="urn:microsoft.com/office/officeart/2005/8/layout/vList2"/>
    <dgm:cxn modelId="{3AA7110F-BA21-47CA-A753-DACB942ADD8F}" type="presParOf" srcId="{1F6D38BD-2110-42FB-B4C5-B34E9A64E923}" destId="{679AFE80-4202-474F-B469-D1D6E761A67A}" srcOrd="8" destOrd="0" presId="urn:microsoft.com/office/officeart/2005/8/layout/vList2"/>
    <dgm:cxn modelId="{53029359-5BEF-4496-A233-F351E9F02BB8}" type="presParOf" srcId="{1F6D38BD-2110-42FB-B4C5-B34E9A64E923}" destId="{79FE3C1E-64C0-438D-8539-09BDD1566255}" srcOrd="9" destOrd="0" presId="urn:microsoft.com/office/officeart/2005/8/layout/vList2"/>
    <dgm:cxn modelId="{F390D31F-CF70-42FE-9120-BD95C9F16660}" type="presParOf" srcId="{1F6D38BD-2110-42FB-B4C5-B34E9A64E923}" destId="{70CD446C-BE44-44E3-B882-1B82565D2144}" srcOrd="10" destOrd="0" presId="urn:microsoft.com/office/officeart/2005/8/layout/vList2"/>
    <dgm:cxn modelId="{8A12E2AC-CE63-4095-9BCA-A89B62EF6061}" type="presParOf" srcId="{1F6D38BD-2110-42FB-B4C5-B34E9A64E923}" destId="{8442959A-ED9C-4A1A-AB28-134FDE2D1E19}" srcOrd="11" destOrd="0" presId="urn:microsoft.com/office/officeart/2005/8/layout/vList2"/>
    <dgm:cxn modelId="{3943304A-20C7-4E7D-96DD-20AB850412DA}" type="presParOf" srcId="{1F6D38BD-2110-42FB-B4C5-B34E9A64E923}" destId="{0F97E74E-43EA-4A27-B573-7D1D516A1A50}" srcOrd="12" destOrd="0" presId="urn:microsoft.com/office/officeart/2005/8/layout/vList2"/>
    <dgm:cxn modelId="{65CF852D-28B6-40B4-8801-96C3C5D948FB}" type="presParOf" srcId="{1F6D38BD-2110-42FB-B4C5-B34E9A64E923}" destId="{916A4296-741C-442C-B3F1-1FB036E42BF7}" srcOrd="13" destOrd="0" presId="urn:microsoft.com/office/officeart/2005/8/layout/vList2"/>
    <dgm:cxn modelId="{DE3704A1-C6FE-4571-86A9-D1E08C2239C7}" type="presParOf" srcId="{1F6D38BD-2110-42FB-B4C5-B34E9A64E923}" destId="{3FAF9D7E-6F04-4C94-8DD4-2BB67068EC0F}" srcOrd="14" destOrd="0" presId="urn:microsoft.com/office/officeart/2005/8/layout/vList2"/>
    <dgm:cxn modelId="{A12979CD-4AEF-4EE6-BF99-DF17A1032ECB}" type="presParOf" srcId="{1F6D38BD-2110-42FB-B4C5-B34E9A64E923}" destId="{0CC0C48B-A426-4054-95B3-CCDF7726EDA9}" srcOrd="15" destOrd="0" presId="urn:microsoft.com/office/officeart/2005/8/layout/vList2"/>
    <dgm:cxn modelId="{8BB582F0-D4D1-4E8E-ACB5-CE3A481A3372}" type="presParOf" srcId="{1F6D38BD-2110-42FB-B4C5-B34E9A64E923}" destId="{E6481075-D244-4D1D-AFAB-EA2B1E9A04A7}" srcOrd="16" destOrd="0" presId="urn:microsoft.com/office/officeart/2005/8/layout/vList2"/>
    <dgm:cxn modelId="{116E0449-332D-487F-A021-EDA443E777EB}" type="presParOf" srcId="{1F6D38BD-2110-42FB-B4C5-B34E9A64E923}" destId="{26618A75-6CB7-40CE-9ABC-4C650CA056D5}" srcOrd="17" destOrd="0" presId="urn:microsoft.com/office/officeart/2005/8/layout/vList2"/>
    <dgm:cxn modelId="{A5BC2A26-76E0-484D-BA03-28FC4DFE0EF2}" type="presParOf" srcId="{1F6D38BD-2110-42FB-B4C5-B34E9A64E923}" destId="{62194439-271A-4CD3-985F-C25D442E1B7A}" srcOrd="18" destOrd="0" presId="urn:microsoft.com/office/officeart/2005/8/layout/vList2"/>
    <dgm:cxn modelId="{E6F41B52-1819-43F9-B168-E35071AF0178}" type="presParOf" srcId="{1F6D38BD-2110-42FB-B4C5-B34E9A64E923}" destId="{E9790FA5-A9C6-41C7-89EA-0B3B0BE4FC1F}" srcOrd="19" destOrd="0" presId="urn:microsoft.com/office/officeart/2005/8/layout/vList2"/>
    <dgm:cxn modelId="{853ACBB7-2D79-46F4-BC34-B11B9AEE4914}" type="presParOf" srcId="{1F6D38BD-2110-42FB-B4C5-B34E9A64E923}" destId="{C3719557-688D-4A06-8361-2ED1B8E65EB8}" srcOrd="20" destOrd="0" presId="urn:microsoft.com/office/officeart/2005/8/layout/vList2"/>
    <dgm:cxn modelId="{BD8DC0EE-336E-4FBB-AE82-34B604AAEB1F}" type="presParOf" srcId="{1F6D38BD-2110-42FB-B4C5-B34E9A64E923}" destId="{4EF190AB-7F79-46EA-AE0B-6FCD07F5033B}" srcOrd="21" destOrd="0" presId="urn:microsoft.com/office/officeart/2005/8/layout/vList2"/>
    <dgm:cxn modelId="{A50517AD-7C3B-41F4-97F7-AB58D5AED005}" type="presParOf" srcId="{1F6D38BD-2110-42FB-B4C5-B34E9A64E923}" destId="{39D7479F-F472-4DF0-9468-2EB263485492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200" dirty="0"/>
            <a:t>Superficie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2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2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200" dirty="0"/>
            <a:t>Producción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2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2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200" dirty="0"/>
            <a:t>Evolución histórica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2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2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200" dirty="0"/>
            <a:t>Exportaciones 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2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2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200" dirty="0"/>
            <a:t>Procesamiento  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2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2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200" dirty="0"/>
            <a:t>Trabajadores dependientes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2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2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200" dirty="0"/>
            <a:t>Precios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2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2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2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200"/>
        </a:p>
      </dgm:t>
    </dgm:pt>
    <dgm:pt modelId="{F2C914AC-4486-4716-8BAF-C026C9042C44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empleo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 sz="1200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 sz="1200"/>
        </a:p>
      </dgm:t>
    </dgm:pt>
    <dgm:pt modelId="{703811E7-FDF6-4559-AF66-CB3FE39CA77D}">
      <dgm:prSet custT="1"/>
      <dgm:spPr/>
      <dgm:t>
        <a:bodyPr/>
        <a:lstStyle/>
        <a:p>
          <a:r>
            <a:rPr lang="es-CL" sz="1200" dirty="0"/>
            <a:t>Colocación  </a:t>
          </a:r>
        </a:p>
      </dgm:t>
    </dgm:pt>
    <dgm:pt modelId="{A5E82132-22DF-41DC-8301-5CFB2937BF7F}" type="parTrans" cxnId="{D4043766-CAE7-4726-83EB-96D2B2CC8011}">
      <dgm:prSet/>
      <dgm:spPr/>
      <dgm:t>
        <a:bodyPr/>
        <a:lstStyle/>
        <a:p>
          <a:endParaRPr lang="es-CL" sz="1200"/>
        </a:p>
      </dgm:t>
    </dgm:pt>
    <dgm:pt modelId="{B210C487-DDAB-44BE-953C-E212C0D91AE5}" type="sibTrans" cxnId="{D4043766-CAE7-4726-83EB-96D2B2CC8011}">
      <dgm:prSet/>
      <dgm:spPr/>
      <dgm:t>
        <a:bodyPr/>
        <a:lstStyle/>
        <a:p>
          <a:endParaRPr lang="es-CL" sz="1200"/>
        </a:p>
      </dgm:t>
    </dgm:pt>
    <dgm:pt modelId="{B9F73705-9EB3-41FD-A419-73DDE1E50CD5}">
      <dgm:prSet custT="1"/>
      <dgm:spPr/>
      <dgm:t>
        <a:bodyPr/>
        <a:lstStyle/>
        <a:p>
          <a:r>
            <a:rPr lang="es-CL" sz="1200" dirty="0"/>
            <a:t>Riego</a:t>
          </a:r>
        </a:p>
      </dgm:t>
    </dgm:pt>
    <dgm:pt modelId="{B19EC915-3BE3-4379-B5FF-50E3C3F85C6F}" type="parTrans" cxnId="{EF0C8825-5151-47A0-BDAE-528521B6A923}">
      <dgm:prSet/>
      <dgm:spPr/>
      <dgm:t>
        <a:bodyPr/>
        <a:lstStyle/>
        <a:p>
          <a:endParaRPr lang="es-CL" sz="1200"/>
        </a:p>
      </dgm:t>
    </dgm:pt>
    <dgm:pt modelId="{6F954039-571A-44FC-89F8-35F01C7CDFE3}" type="sibTrans" cxnId="{EF0C8825-5151-47A0-BDAE-528521B6A923}">
      <dgm:prSet/>
      <dgm:spPr/>
      <dgm:t>
        <a:bodyPr/>
        <a:lstStyle/>
        <a:p>
          <a:endParaRPr lang="es-CL" sz="1200"/>
        </a:p>
      </dgm:t>
    </dgm:pt>
    <dgm:pt modelId="{1704B3CD-B9CB-4901-9967-50F608894B4D}">
      <dgm:prSet/>
      <dgm:spPr/>
      <dgm:t>
        <a:bodyPr/>
        <a:lstStyle/>
        <a:p>
          <a:r>
            <a:rPr lang="es-CL" dirty="0"/>
            <a:t>Empresas</a:t>
          </a:r>
        </a:p>
      </dgm:t>
    </dgm:pt>
    <dgm:pt modelId="{65984A3E-796E-418F-AAE7-DE5A3BD4FB5D}" type="parTrans" cxnId="{411C705B-EB6B-49B2-8F61-CA99D79E4A5A}">
      <dgm:prSet/>
      <dgm:spPr/>
      <dgm:t>
        <a:bodyPr/>
        <a:lstStyle/>
        <a:p>
          <a:endParaRPr lang="es-CL"/>
        </a:p>
      </dgm:t>
    </dgm:pt>
    <dgm:pt modelId="{131424B9-8E1B-491A-9A51-BF672A072014}" type="sibTrans" cxnId="{411C705B-EB6B-49B2-8F61-CA99D79E4A5A}">
      <dgm:prSet/>
      <dgm:spPr/>
      <dgm:t>
        <a:bodyPr/>
        <a:lstStyle/>
        <a:p>
          <a:endParaRPr lang="es-CL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12" custLinFactNeighborX="0" custLinFactNeighborY="13314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40CF3EF2-B2FC-4AA7-9A29-63959D372AA3}" type="pres">
      <dgm:prSet presAssocID="{B9F73705-9EB3-41FD-A419-73DDE1E50CD5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234BA170-B2D9-47CC-A52A-3F9218FB64A7}" type="pres">
      <dgm:prSet presAssocID="{6F954039-571A-44FC-89F8-35F01C7CDFE3}" presName="spacer" presStyleCnt="0"/>
      <dgm:spPr/>
    </dgm:pt>
    <dgm:pt modelId="{679AFE80-4202-474F-B469-D1D6E761A67A}" type="pres">
      <dgm:prSet presAssocID="{A25D0F06-8908-4485-B14F-3631CDC2489E}" presName="parentText" presStyleLbl="node1" presStyleIdx="4" presStyleCnt="12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897C094B-9674-430C-9FD9-4226A6F4FA15}" type="pres">
      <dgm:prSet presAssocID="{1704B3CD-B9CB-4901-9967-50F608894B4D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B68BE314-D08F-49C8-95D7-A03DBFE8709C}" type="pres">
      <dgm:prSet presAssocID="{131424B9-8E1B-491A-9A51-BF672A072014}" presName="spacer" presStyleCnt="0"/>
      <dgm:spPr/>
    </dgm:pt>
    <dgm:pt modelId="{E6481075-D244-4D1D-AFAB-EA2B1E9A04A7}" type="pres">
      <dgm:prSet presAssocID="{BBCA29FE-DE0A-412F-B35D-1F73B7FA6DD7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65E014F4-6FA3-4C52-AA54-C766534B44C1}" type="pres">
      <dgm:prSet presAssocID="{DF2D000A-D2CE-46AE-BE9A-F9CAAD9C915F}" presName="spacer" presStyleCnt="0"/>
      <dgm:spPr/>
    </dgm:pt>
    <dgm:pt modelId="{A403C302-889C-407C-BA8F-E75766823292}" type="pres">
      <dgm:prSet presAssocID="{F2C914AC-4486-4716-8BAF-C026C9042C44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C314DB3D-2252-4B1B-BF07-BC3F1AD7E168}" type="pres">
      <dgm:prSet presAssocID="{FAA63A13-FE80-4BA9-99CB-6C4C857BD98E}" presName="spacer" presStyleCnt="0"/>
      <dgm:spPr/>
    </dgm:pt>
    <dgm:pt modelId="{61478957-1127-4BCD-A312-4FB97199DC72}" type="pres">
      <dgm:prSet presAssocID="{703811E7-FDF6-4559-AF66-CB3FE39CA77D}" presName="parentText" presStyleLbl="node1" presStyleIdx="11" presStyleCnt="12" custLinFactNeighborY="-58796">
        <dgm:presLayoutVars>
          <dgm:chMax val="0"/>
          <dgm:bulletEnabled val="1"/>
        </dgm:presLayoutVars>
      </dgm:prSet>
      <dgm:spPr/>
    </dgm:pt>
  </dgm:ptLst>
  <dgm:cxnLst>
    <dgm:cxn modelId="{FAEB4C08-F180-4AF8-BD57-5276D69DBF49}" type="presOf" srcId="{F2C914AC-4486-4716-8BAF-C026C9042C44}" destId="{A403C302-889C-407C-BA8F-E75766823292}" srcOrd="0" destOrd="0" presId="urn:microsoft.com/office/officeart/2005/8/layout/vList2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5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EF0C8825-5151-47A0-BDAE-528521B6A923}" srcId="{C2B0BC53-E054-4CCB-9171-C86720FC59DF}" destId="{B9F73705-9EB3-41FD-A419-73DDE1E50CD5}" srcOrd="3" destOrd="0" parTransId="{B19EC915-3BE3-4379-B5FF-50E3C3F85C6F}" sibTransId="{6F954039-571A-44FC-89F8-35F01C7CDFE3}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4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411C705B-EB6B-49B2-8F61-CA99D79E4A5A}" srcId="{C2B0BC53-E054-4CCB-9171-C86720FC59DF}" destId="{1704B3CD-B9CB-4901-9967-50F608894B4D}" srcOrd="7" destOrd="0" parTransId="{65984A3E-796E-418F-AAE7-DE5A3BD4FB5D}" sibTransId="{131424B9-8E1B-491A-9A51-BF672A072014}"/>
    <dgm:cxn modelId="{D4043766-CAE7-4726-83EB-96D2B2CC8011}" srcId="{C2B0BC53-E054-4CCB-9171-C86720FC59DF}" destId="{703811E7-FDF6-4559-AF66-CB3FE39CA77D}" srcOrd="11" destOrd="0" parTransId="{A5E82132-22DF-41DC-8301-5CFB2937BF7F}" sibTransId="{B210C487-DDAB-44BE-953C-E212C0D91AE5}"/>
    <dgm:cxn modelId="{7315D570-88B8-416A-8A56-5505B656CC1B}" srcId="{C2B0BC53-E054-4CCB-9171-C86720FC59DF}" destId="{7B3CEDDA-B2D5-4677-B413-CC19F4FBF7F9}" srcOrd="9" destOrd="0" parTransId="{CA503591-810B-48E6-A21D-EC06F862F712}" sibTransId="{DF2D000A-D2CE-46AE-BE9A-F9CAAD9C915F}"/>
    <dgm:cxn modelId="{A1A9FF70-53A2-48E2-9620-85A92524455F}" type="presOf" srcId="{1704B3CD-B9CB-4901-9967-50F608894B4D}" destId="{897C094B-9674-430C-9FD9-4226A6F4FA15}" srcOrd="0" destOrd="0" presId="urn:microsoft.com/office/officeart/2005/8/layout/vList2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D749B79D-E4BB-43E8-A396-0695AB979665}" type="presOf" srcId="{B9F73705-9EB3-41FD-A419-73DDE1E50CD5}" destId="{40CF3EF2-B2FC-4AA7-9A29-63959D372AA3}" srcOrd="0" destOrd="0" presId="urn:microsoft.com/office/officeart/2005/8/layout/vList2"/>
    <dgm:cxn modelId="{BCB070A0-43FF-4D67-903D-1940FA67EAD7}" srcId="{C2B0BC53-E054-4CCB-9171-C86720FC59DF}" destId="{B5B9D1DD-A13D-4EA0-9D21-3985174AEC81}" srcOrd="6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C3CC38CE-DC2F-400A-9B7C-C806ACE93EAF}" srcId="{C2B0BC53-E054-4CCB-9171-C86720FC59DF}" destId="{BBCA29FE-DE0A-412F-B35D-1F73B7FA6DD7}" srcOrd="8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B49FDFDC-2D1A-4213-952B-8267F84FBD0F}" type="presOf" srcId="{703811E7-FDF6-4559-AF66-CB3FE39CA77D}" destId="{61478957-1127-4BCD-A312-4FB97199DC72}" srcOrd="0" destOrd="0" presId="urn:microsoft.com/office/officeart/2005/8/layout/vList2"/>
    <dgm:cxn modelId="{35E156E6-C669-4F97-8C85-28C995147C42}" srcId="{C2B0BC53-E054-4CCB-9171-C86720FC59DF}" destId="{F2C914AC-4486-4716-8BAF-C026C9042C44}" srcOrd="10" destOrd="0" parTransId="{34BC77F9-698D-4722-AE24-5C9C515E210D}" sibTransId="{FAA63A13-FE80-4BA9-99CB-6C4C857BD98E}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85568412-F772-4C33-B2D5-5D080F5DB663}" type="presParOf" srcId="{1F6D38BD-2110-42FB-B4C5-B34E9A64E923}" destId="{40CF3EF2-B2FC-4AA7-9A29-63959D372AA3}" srcOrd="6" destOrd="0" presId="urn:microsoft.com/office/officeart/2005/8/layout/vList2"/>
    <dgm:cxn modelId="{23C3B275-184E-4716-935F-F21754C8E843}" type="presParOf" srcId="{1F6D38BD-2110-42FB-B4C5-B34E9A64E923}" destId="{234BA170-B2D9-47CC-A52A-3F9218FB64A7}" srcOrd="7" destOrd="0" presId="urn:microsoft.com/office/officeart/2005/8/layout/vList2"/>
    <dgm:cxn modelId="{3AA7110F-BA21-47CA-A753-DACB942ADD8F}" type="presParOf" srcId="{1F6D38BD-2110-42FB-B4C5-B34E9A64E923}" destId="{679AFE80-4202-474F-B469-D1D6E761A67A}" srcOrd="8" destOrd="0" presId="urn:microsoft.com/office/officeart/2005/8/layout/vList2"/>
    <dgm:cxn modelId="{53029359-5BEF-4496-A233-F351E9F02BB8}" type="presParOf" srcId="{1F6D38BD-2110-42FB-B4C5-B34E9A64E923}" destId="{79FE3C1E-64C0-438D-8539-09BDD1566255}" srcOrd="9" destOrd="0" presId="urn:microsoft.com/office/officeart/2005/8/layout/vList2"/>
    <dgm:cxn modelId="{F390D31F-CF70-42FE-9120-BD95C9F16660}" type="presParOf" srcId="{1F6D38BD-2110-42FB-B4C5-B34E9A64E923}" destId="{70CD446C-BE44-44E3-B882-1B82565D2144}" srcOrd="10" destOrd="0" presId="urn:microsoft.com/office/officeart/2005/8/layout/vList2"/>
    <dgm:cxn modelId="{8A12E2AC-CE63-4095-9BCA-A89B62EF6061}" type="presParOf" srcId="{1F6D38BD-2110-42FB-B4C5-B34E9A64E923}" destId="{8442959A-ED9C-4A1A-AB28-134FDE2D1E19}" srcOrd="11" destOrd="0" presId="urn:microsoft.com/office/officeart/2005/8/layout/vList2"/>
    <dgm:cxn modelId="{3943304A-20C7-4E7D-96DD-20AB850412DA}" type="presParOf" srcId="{1F6D38BD-2110-42FB-B4C5-B34E9A64E923}" destId="{0F97E74E-43EA-4A27-B573-7D1D516A1A50}" srcOrd="12" destOrd="0" presId="urn:microsoft.com/office/officeart/2005/8/layout/vList2"/>
    <dgm:cxn modelId="{65CF852D-28B6-40B4-8801-96C3C5D948FB}" type="presParOf" srcId="{1F6D38BD-2110-42FB-B4C5-B34E9A64E923}" destId="{916A4296-741C-442C-B3F1-1FB036E42BF7}" srcOrd="13" destOrd="0" presId="urn:microsoft.com/office/officeart/2005/8/layout/vList2"/>
    <dgm:cxn modelId="{C680C3A5-8328-4FDB-B293-B147B8F95A94}" type="presParOf" srcId="{1F6D38BD-2110-42FB-B4C5-B34E9A64E923}" destId="{897C094B-9674-430C-9FD9-4226A6F4FA15}" srcOrd="14" destOrd="0" presId="urn:microsoft.com/office/officeart/2005/8/layout/vList2"/>
    <dgm:cxn modelId="{F284582F-C5D7-4F57-8EFE-2A7A83982057}" type="presParOf" srcId="{1F6D38BD-2110-42FB-B4C5-B34E9A64E923}" destId="{B68BE314-D08F-49C8-95D7-A03DBFE8709C}" srcOrd="15" destOrd="0" presId="urn:microsoft.com/office/officeart/2005/8/layout/vList2"/>
    <dgm:cxn modelId="{8BB582F0-D4D1-4E8E-ACB5-CE3A481A3372}" type="presParOf" srcId="{1F6D38BD-2110-42FB-B4C5-B34E9A64E923}" destId="{E6481075-D244-4D1D-AFAB-EA2B1E9A04A7}" srcOrd="16" destOrd="0" presId="urn:microsoft.com/office/officeart/2005/8/layout/vList2"/>
    <dgm:cxn modelId="{116E0449-332D-487F-A021-EDA443E777EB}" type="presParOf" srcId="{1F6D38BD-2110-42FB-B4C5-B34E9A64E923}" destId="{26618A75-6CB7-40CE-9ABC-4C650CA056D5}" srcOrd="17" destOrd="0" presId="urn:microsoft.com/office/officeart/2005/8/layout/vList2"/>
    <dgm:cxn modelId="{A5BC2A26-76E0-484D-BA03-28FC4DFE0EF2}" type="presParOf" srcId="{1F6D38BD-2110-42FB-B4C5-B34E9A64E923}" destId="{62194439-271A-4CD3-985F-C25D442E1B7A}" srcOrd="18" destOrd="0" presId="urn:microsoft.com/office/officeart/2005/8/layout/vList2"/>
    <dgm:cxn modelId="{13A2589E-44D5-4C12-976F-09415259F68A}" type="presParOf" srcId="{1F6D38BD-2110-42FB-B4C5-B34E9A64E923}" destId="{65E014F4-6FA3-4C52-AA54-C766534B44C1}" srcOrd="19" destOrd="0" presId="urn:microsoft.com/office/officeart/2005/8/layout/vList2"/>
    <dgm:cxn modelId="{B5991E2A-A7C0-4781-AD81-69AE6BF4D2F5}" type="presParOf" srcId="{1F6D38BD-2110-42FB-B4C5-B34E9A64E923}" destId="{A403C302-889C-407C-BA8F-E75766823292}" srcOrd="20" destOrd="0" presId="urn:microsoft.com/office/officeart/2005/8/layout/vList2"/>
    <dgm:cxn modelId="{E0C30B15-57F0-4787-977B-D8AE0FC62520}" type="presParOf" srcId="{1F6D38BD-2110-42FB-B4C5-B34E9A64E923}" destId="{C314DB3D-2252-4B1B-BF07-BC3F1AD7E168}" srcOrd="21" destOrd="0" presId="urn:microsoft.com/office/officeart/2005/8/layout/vList2"/>
    <dgm:cxn modelId="{F6376159-1289-4101-BBA5-F67DE01FD939}" type="presParOf" srcId="{1F6D38BD-2110-42FB-B4C5-B34E9A64E923}" destId="{61478957-1127-4BCD-A312-4FB97199DC72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 custT="1"/>
      <dgm:spPr/>
      <dgm:t>
        <a:bodyPr/>
        <a:lstStyle/>
        <a:p>
          <a:r>
            <a:rPr lang="es-CL" sz="1400" dirty="0"/>
            <a:t>Estadísticas Cultivos anuales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 sz="1400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 sz="1400"/>
        </a:p>
      </dgm:t>
    </dgm:pt>
    <dgm:pt modelId="{10059611-B67C-41A0-AAE3-311769A768A9}">
      <dgm:prSet phldrT="[Texto]" custT="1"/>
      <dgm:spPr/>
      <dgm:t>
        <a:bodyPr/>
        <a:lstStyle/>
        <a:p>
          <a:r>
            <a:rPr lang="es-CL" sz="1400" dirty="0"/>
            <a:t>Cereales</a:t>
          </a:r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 sz="1400"/>
        </a:p>
      </dgm:t>
    </dgm:pt>
    <dgm:pt modelId="{DF2D04A3-1A51-4403-9363-425E7566F573}" type="parTrans" cxnId="{A43B067D-B388-4252-9CAC-D3CC4992B73A}">
      <dgm:prSet custT="1"/>
      <dgm:spPr/>
      <dgm:t>
        <a:bodyPr/>
        <a:lstStyle/>
        <a:p>
          <a:endParaRPr lang="es-CL" sz="1400"/>
        </a:p>
      </dgm:t>
    </dgm:pt>
    <dgm:pt modelId="{EEC818EA-1755-4BA1-B0BE-0AAA5ADD2B62}">
      <dgm:prSet custT="1"/>
      <dgm:spPr/>
      <dgm:t>
        <a:bodyPr/>
        <a:lstStyle/>
        <a:p>
          <a:r>
            <a:rPr lang="es-CL" sz="1400" dirty="0"/>
            <a:t>Legumbres</a:t>
          </a:r>
        </a:p>
      </dgm:t>
    </dgm:pt>
    <dgm:pt modelId="{EAFF5255-B073-4D2A-8690-41CFF98DB9F1}" type="parTrans" cxnId="{ED2E35C5-6CE1-44D3-B438-C9E7B8581DF2}">
      <dgm:prSet custT="1"/>
      <dgm:spPr/>
      <dgm:t>
        <a:bodyPr/>
        <a:lstStyle/>
        <a:p>
          <a:endParaRPr lang="es-CL" sz="1400"/>
        </a:p>
      </dgm:t>
    </dgm:pt>
    <dgm:pt modelId="{69E710DE-943F-43FE-975D-E521F5298EFE}" type="sibTrans" cxnId="{ED2E35C5-6CE1-44D3-B438-C9E7B8581DF2}">
      <dgm:prSet/>
      <dgm:spPr/>
      <dgm:t>
        <a:bodyPr/>
        <a:lstStyle/>
        <a:p>
          <a:endParaRPr lang="es-CL" sz="1400"/>
        </a:p>
      </dgm:t>
    </dgm:pt>
    <dgm:pt modelId="{5B109D41-E608-4314-905C-C8B1C3A283AC}">
      <dgm:prSet custT="1"/>
      <dgm:spPr/>
      <dgm:t>
        <a:bodyPr/>
        <a:lstStyle/>
        <a:p>
          <a:r>
            <a:rPr lang="es-CL" sz="1400" dirty="0"/>
            <a:t>Tubérculos</a:t>
          </a:r>
        </a:p>
      </dgm:t>
    </dgm:pt>
    <dgm:pt modelId="{7766DF0A-91E0-446B-B328-4B4D2E74E505}" type="parTrans" cxnId="{F12425DF-1E31-43C4-B190-F37F17EEB424}">
      <dgm:prSet custT="1"/>
      <dgm:spPr/>
      <dgm:t>
        <a:bodyPr/>
        <a:lstStyle/>
        <a:p>
          <a:endParaRPr lang="es-CL" sz="1400"/>
        </a:p>
      </dgm:t>
    </dgm:pt>
    <dgm:pt modelId="{1582C9D2-1E8D-421E-B6F2-F058EF83777B}" type="sibTrans" cxnId="{F12425DF-1E31-43C4-B190-F37F17EEB424}">
      <dgm:prSet/>
      <dgm:spPr/>
      <dgm:t>
        <a:bodyPr/>
        <a:lstStyle/>
        <a:p>
          <a:endParaRPr lang="es-CL" sz="1400"/>
        </a:p>
      </dgm:t>
    </dgm:pt>
    <dgm:pt modelId="{4BFC3317-1C63-4E72-B6C3-9ED706703A14}">
      <dgm:prSet custT="1"/>
      <dgm:spPr/>
      <dgm:t>
        <a:bodyPr/>
        <a:lstStyle/>
        <a:p>
          <a:r>
            <a:rPr lang="es-CL" sz="1400" dirty="0"/>
            <a:t>Hortalizas</a:t>
          </a:r>
        </a:p>
      </dgm:t>
    </dgm:pt>
    <dgm:pt modelId="{7C432FB9-8C63-4252-92EE-0765D41D8F13}" type="parTrans" cxnId="{1CD5620A-12B8-4A9B-B11D-ACA348E66D4B}">
      <dgm:prSet custT="1"/>
      <dgm:spPr/>
      <dgm:t>
        <a:bodyPr/>
        <a:lstStyle/>
        <a:p>
          <a:endParaRPr lang="es-CL" sz="1400"/>
        </a:p>
      </dgm:t>
    </dgm:pt>
    <dgm:pt modelId="{DDF86169-B1A1-4D2B-86AF-BC1AC3EC4A03}" type="sibTrans" cxnId="{1CD5620A-12B8-4A9B-B11D-ACA348E66D4B}">
      <dgm:prSet/>
      <dgm:spPr/>
      <dgm:t>
        <a:bodyPr/>
        <a:lstStyle/>
        <a:p>
          <a:endParaRPr lang="es-CL" sz="1400"/>
        </a:p>
      </dgm:t>
    </dgm:pt>
    <dgm:pt modelId="{D8C69840-CDDA-4B46-98D5-7FCE72A075A9}">
      <dgm:prSet custT="1"/>
      <dgm:spPr/>
      <dgm:t>
        <a:bodyPr/>
        <a:lstStyle/>
        <a:p>
          <a:r>
            <a:rPr lang="es-CL" sz="1400" dirty="0"/>
            <a:t>Industriales</a:t>
          </a:r>
        </a:p>
      </dgm:t>
    </dgm:pt>
    <dgm:pt modelId="{8BADEE74-F158-41E3-86C6-2A4BD4DC5080}" type="parTrans" cxnId="{F9CA2934-A923-450B-B373-1073F16ABA05}">
      <dgm:prSet custT="1"/>
      <dgm:spPr/>
      <dgm:t>
        <a:bodyPr/>
        <a:lstStyle/>
        <a:p>
          <a:endParaRPr lang="es-CL" sz="1400"/>
        </a:p>
      </dgm:t>
    </dgm:pt>
    <dgm:pt modelId="{2BC669B6-CE78-418F-828E-4786520C0B27}" type="sibTrans" cxnId="{F9CA2934-A923-450B-B373-1073F16ABA05}">
      <dgm:prSet/>
      <dgm:spPr/>
      <dgm:t>
        <a:bodyPr/>
        <a:lstStyle/>
        <a:p>
          <a:endParaRPr lang="es-CL" sz="1400"/>
        </a:p>
      </dgm:t>
    </dgm:pt>
    <dgm:pt modelId="{46C897D5-F979-4443-90E7-30A81BD20CDD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7F566C5-8FCC-4341-BFB0-FBF16C04C6BB}" type="pres">
      <dgm:prSet presAssocID="{9559FC3F-CB95-4AE5-92F2-8B237BFB0A46}" presName="root1" presStyleCnt="0"/>
      <dgm:spPr/>
    </dgm:pt>
    <dgm:pt modelId="{DEFB204B-5E6F-4233-A11B-86C3C1616012}" type="pres">
      <dgm:prSet presAssocID="{9559FC3F-CB95-4AE5-92F2-8B237BFB0A46}" presName="LevelOneTextNode" presStyleLbl="node0" presStyleIdx="0" presStyleCnt="1">
        <dgm:presLayoutVars>
          <dgm:chPref val="3"/>
        </dgm:presLayoutVars>
      </dgm:prSet>
      <dgm:spPr/>
    </dgm:pt>
    <dgm:pt modelId="{3D0D457B-16C3-4A24-8AB3-06587AFDFCBB}" type="pres">
      <dgm:prSet presAssocID="{9559FC3F-CB95-4AE5-92F2-8B237BFB0A46}" presName="level2hierChild" presStyleCnt="0"/>
      <dgm:spPr/>
    </dgm:pt>
    <dgm:pt modelId="{CF7BC084-5F8A-4D85-9A5B-29B266A9FCD5}" type="pres">
      <dgm:prSet presAssocID="{DF2D04A3-1A51-4403-9363-425E7566F573}" presName="conn2-1" presStyleLbl="parChTrans1D2" presStyleIdx="0" presStyleCnt="5"/>
      <dgm:spPr/>
    </dgm:pt>
    <dgm:pt modelId="{83E6D794-298A-4193-8111-438F79F73324}" type="pres">
      <dgm:prSet presAssocID="{DF2D04A3-1A51-4403-9363-425E7566F573}" presName="connTx" presStyleLbl="parChTrans1D2" presStyleIdx="0" presStyleCnt="5"/>
      <dgm:spPr/>
    </dgm:pt>
    <dgm:pt modelId="{9A9C094E-BABF-47D1-9827-0931042DFFC7}" type="pres">
      <dgm:prSet presAssocID="{10059611-B67C-41A0-AAE3-311769A768A9}" presName="root2" presStyleCnt="0"/>
      <dgm:spPr/>
    </dgm:pt>
    <dgm:pt modelId="{6FDF3825-DFC3-42E2-A070-47EB13C4C856}" type="pres">
      <dgm:prSet presAssocID="{10059611-B67C-41A0-AAE3-311769A768A9}" presName="LevelTwoTextNode" presStyleLbl="node2" presStyleIdx="0" presStyleCnt="5">
        <dgm:presLayoutVars>
          <dgm:chPref val="3"/>
        </dgm:presLayoutVars>
      </dgm:prSet>
      <dgm:spPr/>
    </dgm:pt>
    <dgm:pt modelId="{5046B789-595F-4B13-9A22-B9E306DA14F2}" type="pres">
      <dgm:prSet presAssocID="{10059611-B67C-41A0-AAE3-311769A768A9}" presName="level3hierChild" presStyleCnt="0"/>
      <dgm:spPr/>
    </dgm:pt>
    <dgm:pt modelId="{22DCDCED-AF9C-4700-9855-7A11673BCF2A}" type="pres">
      <dgm:prSet presAssocID="{8BADEE74-F158-41E3-86C6-2A4BD4DC5080}" presName="conn2-1" presStyleLbl="parChTrans1D2" presStyleIdx="1" presStyleCnt="5"/>
      <dgm:spPr/>
    </dgm:pt>
    <dgm:pt modelId="{40855963-D762-4C5E-BFF0-1320D1447295}" type="pres">
      <dgm:prSet presAssocID="{8BADEE74-F158-41E3-86C6-2A4BD4DC5080}" presName="connTx" presStyleLbl="parChTrans1D2" presStyleIdx="1" presStyleCnt="5"/>
      <dgm:spPr/>
    </dgm:pt>
    <dgm:pt modelId="{0D618EC3-4BC4-4671-93B9-898B4F83450A}" type="pres">
      <dgm:prSet presAssocID="{D8C69840-CDDA-4B46-98D5-7FCE72A075A9}" presName="root2" presStyleCnt="0"/>
      <dgm:spPr/>
    </dgm:pt>
    <dgm:pt modelId="{5CC9B7B5-689F-4CEE-A9FC-69CBAFC3DD34}" type="pres">
      <dgm:prSet presAssocID="{D8C69840-CDDA-4B46-98D5-7FCE72A075A9}" presName="LevelTwoTextNode" presStyleLbl="node2" presStyleIdx="1" presStyleCnt="5">
        <dgm:presLayoutVars>
          <dgm:chPref val="3"/>
        </dgm:presLayoutVars>
      </dgm:prSet>
      <dgm:spPr/>
    </dgm:pt>
    <dgm:pt modelId="{98ABBA4E-AB4B-46CF-866A-75966A2F6579}" type="pres">
      <dgm:prSet presAssocID="{D8C69840-CDDA-4B46-98D5-7FCE72A075A9}" presName="level3hierChild" presStyleCnt="0"/>
      <dgm:spPr/>
    </dgm:pt>
    <dgm:pt modelId="{87319E38-DA3B-4532-B37F-EB2E3C0BAA3D}" type="pres">
      <dgm:prSet presAssocID="{EAFF5255-B073-4D2A-8690-41CFF98DB9F1}" presName="conn2-1" presStyleLbl="parChTrans1D2" presStyleIdx="2" presStyleCnt="5"/>
      <dgm:spPr/>
    </dgm:pt>
    <dgm:pt modelId="{0FF24784-ABAE-4D93-89F3-626DAEB6CFE4}" type="pres">
      <dgm:prSet presAssocID="{EAFF5255-B073-4D2A-8690-41CFF98DB9F1}" presName="connTx" presStyleLbl="parChTrans1D2" presStyleIdx="2" presStyleCnt="5"/>
      <dgm:spPr/>
    </dgm:pt>
    <dgm:pt modelId="{A8955716-4CAC-4D7F-A0D1-B855E0FB1AF5}" type="pres">
      <dgm:prSet presAssocID="{EEC818EA-1755-4BA1-B0BE-0AAA5ADD2B62}" presName="root2" presStyleCnt="0"/>
      <dgm:spPr/>
    </dgm:pt>
    <dgm:pt modelId="{0B0B0160-2517-4531-89BB-20C1BFC9BDBB}" type="pres">
      <dgm:prSet presAssocID="{EEC818EA-1755-4BA1-B0BE-0AAA5ADD2B62}" presName="LevelTwoTextNode" presStyleLbl="node2" presStyleIdx="2" presStyleCnt="5">
        <dgm:presLayoutVars>
          <dgm:chPref val="3"/>
        </dgm:presLayoutVars>
      </dgm:prSet>
      <dgm:spPr/>
    </dgm:pt>
    <dgm:pt modelId="{C2685B18-E86C-4F59-A581-641485534F69}" type="pres">
      <dgm:prSet presAssocID="{EEC818EA-1755-4BA1-B0BE-0AAA5ADD2B62}" presName="level3hierChild" presStyleCnt="0"/>
      <dgm:spPr/>
    </dgm:pt>
    <dgm:pt modelId="{C21B89BE-3F7B-4FED-AC37-E7F467E19B54}" type="pres">
      <dgm:prSet presAssocID="{7766DF0A-91E0-446B-B328-4B4D2E74E505}" presName="conn2-1" presStyleLbl="parChTrans1D2" presStyleIdx="3" presStyleCnt="5"/>
      <dgm:spPr/>
    </dgm:pt>
    <dgm:pt modelId="{A5908447-C812-4D82-A627-180A5835D396}" type="pres">
      <dgm:prSet presAssocID="{7766DF0A-91E0-446B-B328-4B4D2E74E505}" presName="connTx" presStyleLbl="parChTrans1D2" presStyleIdx="3" presStyleCnt="5"/>
      <dgm:spPr/>
    </dgm:pt>
    <dgm:pt modelId="{63F54BF5-92CD-40DB-9BBB-66E0E31DBA73}" type="pres">
      <dgm:prSet presAssocID="{5B109D41-E608-4314-905C-C8B1C3A283AC}" presName="root2" presStyleCnt="0"/>
      <dgm:spPr/>
    </dgm:pt>
    <dgm:pt modelId="{8932E7FE-DFFE-4675-A160-E7C105689839}" type="pres">
      <dgm:prSet presAssocID="{5B109D41-E608-4314-905C-C8B1C3A283AC}" presName="LevelTwoTextNode" presStyleLbl="node2" presStyleIdx="3" presStyleCnt="5">
        <dgm:presLayoutVars>
          <dgm:chPref val="3"/>
        </dgm:presLayoutVars>
      </dgm:prSet>
      <dgm:spPr/>
    </dgm:pt>
    <dgm:pt modelId="{14397EFE-DF89-4BC5-8365-7832B9BC27FC}" type="pres">
      <dgm:prSet presAssocID="{5B109D41-E608-4314-905C-C8B1C3A283AC}" presName="level3hierChild" presStyleCnt="0"/>
      <dgm:spPr/>
    </dgm:pt>
    <dgm:pt modelId="{A6275670-E658-4666-8254-F199FB48C3B4}" type="pres">
      <dgm:prSet presAssocID="{7C432FB9-8C63-4252-92EE-0765D41D8F13}" presName="conn2-1" presStyleLbl="parChTrans1D2" presStyleIdx="4" presStyleCnt="5"/>
      <dgm:spPr/>
    </dgm:pt>
    <dgm:pt modelId="{4F96A71C-CD5B-425F-A928-85FC7D146A24}" type="pres">
      <dgm:prSet presAssocID="{7C432FB9-8C63-4252-92EE-0765D41D8F13}" presName="connTx" presStyleLbl="parChTrans1D2" presStyleIdx="4" presStyleCnt="5"/>
      <dgm:spPr/>
    </dgm:pt>
    <dgm:pt modelId="{D30254BE-EC70-4055-B5E3-E81AF4787C85}" type="pres">
      <dgm:prSet presAssocID="{4BFC3317-1C63-4E72-B6C3-9ED706703A14}" presName="root2" presStyleCnt="0"/>
      <dgm:spPr/>
    </dgm:pt>
    <dgm:pt modelId="{6A3E0A71-95F3-45ED-95AC-CD9A9BA7959D}" type="pres">
      <dgm:prSet presAssocID="{4BFC3317-1C63-4E72-B6C3-9ED706703A14}" presName="LevelTwoTextNode" presStyleLbl="node2" presStyleIdx="4" presStyleCnt="5">
        <dgm:presLayoutVars>
          <dgm:chPref val="3"/>
        </dgm:presLayoutVars>
      </dgm:prSet>
      <dgm:spPr/>
    </dgm:pt>
    <dgm:pt modelId="{9AA58A3C-6845-4FB5-982E-E2948F819B14}" type="pres">
      <dgm:prSet presAssocID="{4BFC3317-1C63-4E72-B6C3-9ED706703A14}" presName="level3hierChild" presStyleCnt="0"/>
      <dgm:spPr/>
    </dgm:pt>
  </dgm:ptLst>
  <dgm:cxnLst>
    <dgm:cxn modelId="{1CD5620A-12B8-4A9B-B11D-ACA348E66D4B}" srcId="{9559FC3F-CB95-4AE5-92F2-8B237BFB0A46}" destId="{4BFC3317-1C63-4E72-B6C3-9ED706703A14}" srcOrd="4" destOrd="0" parTransId="{7C432FB9-8C63-4252-92EE-0765D41D8F13}" sibTransId="{DDF86169-B1A1-4D2B-86AF-BC1AC3EC4A03}"/>
    <dgm:cxn modelId="{55BD731A-AFCF-4F6B-A04C-BB1BDDDC383E}" type="presOf" srcId="{DF2D04A3-1A51-4403-9363-425E7566F573}" destId="{83E6D794-298A-4193-8111-438F79F73324}" srcOrd="1" destOrd="0" presId="urn:microsoft.com/office/officeart/2005/8/layout/hierarchy2"/>
    <dgm:cxn modelId="{BA875630-657E-4014-ABC9-8B990262738C}" type="presOf" srcId="{7C432FB9-8C63-4252-92EE-0765D41D8F13}" destId="{A6275670-E658-4666-8254-F199FB48C3B4}" srcOrd="0" destOrd="0" presId="urn:microsoft.com/office/officeart/2005/8/layout/hierarchy2"/>
    <dgm:cxn modelId="{F9CA2934-A923-450B-B373-1073F16ABA05}" srcId="{9559FC3F-CB95-4AE5-92F2-8B237BFB0A46}" destId="{D8C69840-CDDA-4B46-98D5-7FCE72A075A9}" srcOrd="1" destOrd="0" parTransId="{8BADEE74-F158-41E3-86C6-2A4BD4DC5080}" sibTransId="{2BC669B6-CE78-418F-828E-4786520C0B27}"/>
    <dgm:cxn modelId="{1EB28A61-F689-4397-AC3B-78BBE13B053A}" type="presOf" srcId="{D8C69840-CDDA-4B46-98D5-7FCE72A075A9}" destId="{5CC9B7B5-689F-4CEE-A9FC-69CBAFC3DD34}" srcOrd="0" destOrd="0" presId="urn:microsoft.com/office/officeart/2005/8/layout/hierarchy2"/>
    <dgm:cxn modelId="{45712E42-34AB-42B5-81EB-4F428882A3B0}" type="presOf" srcId="{15FED240-D3F7-42BB-B5BC-6D0C649BA1A6}" destId="{46C897D5-F979-4443-90E7-30A81BD20CDD}" srcOrd="0" destOrd="0" presId="urn:microsoft.com/office/officeart/2005/8/layout/hierarchy2"/>
    <dgm:cxn modelId="{9CDC9542-21B5-40EA-A9B0-32C4301AD406}" type="presOf" srcId="{8BADEE74-F158-41E3-86C6-2A4BD4DC5080}" destId="{22DCDCED-AF9C-4700-9855-7A11673BCF2A}" srcOrd="0" destOrd="0" presId="urn:microsoft.com/office/officeart/2005/8/layout/hierarchy2"/>
    <dgm:cxn modelId="{B3DA074B-6697-488B-9291-ACA417D5919A}" type="presOf" srcId="{8BADEE74-F158-41E3-86C6-2A4BD4DC5080}" destId="{40855963-D762-4C5E-BFF0-1320D1447295}" srcOrd="1" destOrd="0" presId="urn:microsoft.com/office/officeart/2005/8/layout/hierarchy2"/>
    <dgm:cxn modelId="{B66D224B-E1E6-417F-82C7-70E46AFA5642}" type="presOf" srcId="{EAFF5255-B073-4D2A-8690-41CFF98DB9F1}" destId="{87319E38-DA3B-4532-B37F-EB2E3C0BAA3D}" srcOrd="0" destOrd="0" presId="urn:microsoft.com/office/officeart/2005/8/layout/hierarchy2"/>
    <dgm:cxn modelId="{2BD22D56-543C-42A2-9524-6C705A75A3A5}" type="presOf" srcId="{EAFF5255-B073-4D2A-8690-41CFF98DB9F1}" destId="{0FF24784-ABAE-4D93-89F3-626DAEB6CFE4}" srcOrd="1" destOrd="0" presId="urn:microsoft.com/office/officeart/2005/8/layout/hierarchy2"/>
    <dgm:cxn modelId="{CD8FBB5A-3807-48C0-ABF5-E89D86FBD258}" type="presOf" srcId="{5B109D41-E608-4314-905C-C8B1C3A283AC}" destId="{8932E7FE-DFFE-4675-A160-E7C105689839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9155327F-11F5-466A-BA40-7929855B7FD0}" type="presOf" srcId="{7766DF0A-91E0-446B-B328-4B4D2E74E505}" destId="{C21B89BE-3F7B-4FED-AC37-E7F467E19B5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F71B7398-C72B-4813-95F6-99FD009D7C25}" type="presOf" srcId="{7766DF0A-91E0-446B-B328-4B4D2E74E505}" destId="{A5908447-C812-4D82-A627-180A5835D396}" srcOrd="1" destOrd="0" presId="urn:microsoft.com/office/officeart/2005/8/layout/hierarchy2"/>
    <dgm:cxn modelId="{8568FD9A-CBBD-49EA-9086-055692EB03DD}" type="presOf" srcId="{9559FC3F-CB95-4AE5-92F2-8B237BFB0A46}" destId="{DEFB204B-5E6F-4233-A11B-86C3C1616012}" srcOrd="0" destOrd="0" presId="urn:microsoft.com/office/officeart/2005/8/layout/hierarchy2"/>
    <dgm:cxn modelId="{A95A0EA4-D253-4F49-B526-54F0DF272968}" type="presOf" srcId="{4BFC3317-1C63-4E72-B6C3-9ED706703A14}" destId="{6A3E0A71-95F3-45ED-95AC-CD9A9BA7959D}" srcOrd="0" destOrd="0" presId="urn:microsoft.com/office/officeart/2005/8/layout/hierarchy2"/>
    <dgm:cxn modelId="{F1A34BBC-12D2-46BD-B5A1-49CCE333987F}" type="presOf" srcId="{7C432FB9-8C63-4252-92EE-0765D41D8F13}" destId="{4F96A71C-CD5B-425F-A928-85FC7D146A24}" srcOrd="1" destOrd="0" presId="urn:microsoft.com/office/officeart/2005/8/layout/hierarchy2"/>
    <dgm:cxn modelId="{ED2E35C5-6CE1-44D3-B438-C9E7B8581DF2}" srcId="{9559FC3F-CB95-4AE5-92F2-8B237BFB0A46}" destId="{EEC818EA-1755-4BA1-B0BE-0AAA5ADD2B62}" srcOrd="2" destOrd="0" parTransId="{EAFF5255-B073-4D2A-8690-41CFF98DB9F1}" sibTransId="{69E710DE-943F-43FE-975D-E521F5298EFE}"/>
    <dgm:cxn modelId="{77B561D6-92DC-4E13-B7E0-BCD72EEB58FB}" type="presOf" srcId="{EEC818EA-1755-4BA1-B0BE-0AAA5ADD2B62}" destId="{0B0B0160-2517-4531-89BB-20C1BFC9BDBB}" srcOrd="0" destOrd="0" presId="urn:microsoft.com/office/officeart/2005/8/layout/hierarchy2"/>
    <dgm:cxn modelId="{F12425DF-1E31-43C4-B190-F37F17EEB424}" srcId="{9559FC3F-CB95-4AE5-92F2-8B237BFB0A46}" destId="{5B109D41-E608-4314-905C-C8B1C3A283AC}" srcOrd="3" destOrd="0" parTransId="{7766DF0A-91E0-446B-B328-4B4D2E74E505}" sibTransId="{1582C9D2-1E8D-421E-B6F2-F058EF83777B}"/>
    <dgm:cxn modelId="{D687D9E7-D39F-488C-BF18-43213DC5AE4F}" type="presOf" srcId="{10059611-B67C-41A0-AAE3-311769A768A9}" destId="{6FDF3825-DFC3-42E2-A070-47EB13C4C856}" srcOrd="0" destOrd="0" presId="urn:microsoft.com/office/officeart/2005/8/layout/hierarchy2"/>
    <dgm:cxn modelId="{87C697EE-0A93-4554-BD0B-53E05CCC4B09}" type="presOf" srcId="{DF2D04A3-1A51-4403-9363-425E7566F573}" destId="{CF7BC084-5F8A-4D85-9A5B-29B266A9FCD5}" srcOrd="0" destOrd="0" presId="urn:microsoft.com/office/officeart/2005/8/layout/hierarchy2"/>
    <dgm:cxn modelId="{D93420BC-D4DF-4653-B78A-C5C708C8C7C4}" type="presParOf" srcId="{46C897D5-F979-4443-90E7-30A81BD20CDD}" destId="{37F566C5-8FCC-4341-BFB0-FBF16C04C6BB}" srcOrd="0" destOrd="0" presId="urn:microsoft.com/office/officeart/2005/8/layout/hierarchy2"/>
    <dgm:cxn modelId="{54625BAC-E485-4954-A275-DFA7FF1DCF0C}" type="presParOf" srcId="{37F566C5-8FCC-4341-BFB0-FBF16C04C6BB}" destId="{DEFB204B-5E6F-4233-A11B-86C3C1616012}" srcOrd="0" destOrd="0" presId="urn:microsoft.com/office/officeart/2005/8/layout/hierarchy2"/>
    <dgm:cxn modelId="{3DD91EE6-6367-457A-9295-A3CBBF224A39}" type="presParOf" srcId="{37F566C5-8FCC-4341-BFB0-FBF16C04C6BB}" destId="{3D0D457B-16C3-4A24-8AB3-06587AFDFCBB}" srcOrd="1" destOrd="0" presId="urn:microsoft.com/office/officeart/2005/8/layout/hierarchy2"/>
    <dgm:cxn modelId="{F6C45C50-9A93-4BE0-BB7A-16575C79F079}" type="presParOf" srcId="{3D0D457B-16C3-4A24-8AB3-06587AFDFCBB}" destId="{CF7BC084-5F8A-4D85-9A5B-29B266A9FCD5}" srcOrd="0" destOrd="0" presId="urn:microsoft.com/office/officeart/2005/8/layout/hierarchy2"/>
    <dgm:cxn modelId="{4A90EC37-2990-486B-8BB5-A01C5F7EE57B}" type="presParOf" srcId="{CF7BC084-5F8A-4D85-9A5B-29B266A9FCD5}" destId="{83E6D794-298A-4193-8111-438F79F73324}" srcOrd="0" destOrd="0" presId="urn:microsoft.com/office/officeart/2005/8/layout/hierarchy2"/>
    <dgm:cxn modelId="{46CD60D1-57C1-411E-95FF-4A3DBBFD3285}" type="presParOf" srcId="{3D0D457B-16C3-4A24-8AB3-06587AFDFCBB}" destId="{9A9C094E-BABF-47D1-9827-0931042DFFC7}" srcOrd="1" destOrd="0" presId="urn:microsoft.com/office/officeart/2005/8/layout/hierarchy2"/>
    <dgm:cxn modelId="{029470DD-C921-4F16-9C78-93144F0EFD41}" type="presParOf" srcId="{9A9C094E-BABF-47D1-9827-0931042DFFC7}" destId="{6FDF3825-DFC3-42E2-A070-47EB13C4C856}" srcOrd="0" destOrd="0" presId="urn:microsoft.com/office/officeart/2005/8/layout/hierarchy2"/>
    <dgm:cxn modelId="{B28D4694-AAE3-438F-82D4-AF02DA07BD21}" type="presParOf" srcId="{9A9C094E-BABF-47D1-9827-0931042DFFC7}" destId="{5046B789-595F-4B13-9A22-B9E306DA14F2}" srcOrd="1" destOrd="0" presId="urn:microsoft.com/office/officeart/2005/8/layout/hierarchy2"/>
    <dgm:cxn modelId="{7A698991-C115-4BDE-8A57-FC8756E53157}" type="presParOf" srcId="{3D0D457B-16C3-4A24-8AB3-06587AFDFCBB}" destId="{22DCDCED-AF9C-4700-9855-7A11673BCF2A}" srcOrd="2" destOrd="0" presId="urn:microsoft.com/office/officeart/2005/8/layout/hierarchy2"/>
    <dgm:cxn modelId="{F8142C0A-0E48-4E60-BB2C-867966394A2D}" type="presParOf" srcId="{22DCDCED-AF9C-4700-9855-7A11673BCF2A}" destId="{40855963-D762-4C5E-BFF0-1320D1447295}" srcOrd="0" destOrd="0" presId="urn:microsoft.com/office/officeart/2005/8/layout/hierarchy2"/>
    <dgm:cxn modelId="{98CAD3BC-D624-4466-B899-A0B3F5E9C8FB}" type="presParOf" srcId="{3D0D457B-16C3-4A24-8AB3-06587AFDFCBB}" destId="{0D618EC3-4BC4-4671-93B9-898B4F83450A}" srcOrd="3" destOrd="0" presId="urn:microsoft.com/office/officeart/2005/8/layout/hierarchy2"/>
    <dgm:cxn modelId="{D8CD3D9A-1EDD-4611-9CCB-C4B5713DF467}" type="presParOf" srcId="{0D618EC3-4BC4-4671-93B9-898B4F83450A}" destId="{5CC9B7B5-689F-4CEE-A9FC-69CBAFC3DD34}" srcOrd="0" destOrd="0" presId="urn:microsoft.com/office/officeart/2005/8/layout/hierarchy2"/>
    <dgm:cxn modelId="{B231DAE6-77F3-431B-AADF-A632D2FD2B51}" type="presParOf" srcId="{0D618EC3-4BC4-4671-93B9-898B4F83450A}" destId="{98ABBA4E-AB4B-46CF-866A-75966A2F6579}" srcOrd="1" destOrd="0" presId="urn:microsoft.com/office/officeart/2005/8/layout/hierarchy2"/>
    <dgm:cxn modelId="{AE0C82BA-4684-4A75-B420-83099D6B1185}" type="presParOf" srcId="{3D0D457B-16C3-4A24-8AB3-06587AFDFCBB}" destId="{87319E38-DA3B-4532-B37F-EB2E3C0BAA3D}" srcOrd="4" destOrd="0" presId="urn:microsoft.com/office/officeart/2005/8/layout/hierarchy2"/>
    <dgm:cxn modelId="{21D74D7A-EE12-4283-95B3-FF2BB6D24235}" type="presParOf" srcId="{87319E38-DA3B-4532-B37F-EB2E3C0BAA3D}" destId="{0FF24784-ABAE-4D93-89F3-626DAEB6CFE4}" srcOrd="0" destOrd="0" presId="urn:microsoft.com/office/officeart/2005/8/layout/hierarchy2"/>
    <dgm:cxn modelId="{55A00520-8EED-4DF5-BBBB-D9841770FCA1}" type="presParOf" srcId="{3D0D457B-16C3-4A24-8AB3-06587AFDFCBB}" destId="{A8955716-4CAC-4D7F-A0D1-B855E0FB1AF5}" srcOrd="5" destOrd="0" presId="urn:microsoft.com/office/officeart/2005/8/layout/hierarchy2"/>
    <dgm:cxn modelId="{5E79C482-CA89-49C4-813A-A2CA64FEAADF}" type="presParOf" srcId="{A8955716-4CAC-4D7F-A0D1-B855E0FB1AF5}" destId="{0B0B0160-2517-4531-89BB-20C1BFC9BDBB}" srcOrd="0" destOrd="0" presId="urn:microsoft.com/office/officeart/2005/8/layout/hierarchy2"/>
    <dgm:cxn modelId="{C32518C2-E7E5-40A5-8A45-E6C4A7BE2FAE}" type="presParOf" srcId="{A8955716-4CAC-4D7F-A0D1-B855E0FB1AF5}" destId="{C2685B18-E86C-4F59-A581-641485534F69}" srcOrd="1" destOrd="0" presId="urn:microsoft.com/office/officeart/2005/8/layout/hierarchy2"/>
    <dgm:cxn modelId="{9C1ECAAB-28DF-4988-A220-129E3A23C99A}" type="presParOf" srcId="{3D0D457B-16C3-4A24-8AB3-06587AFDFCBB}" destId="{C21B89BE-3F7B-4FED-AC37-E7F467E19B54}" srcOrd="6" destOrd="0" presId="urn:microsoft.com/office/officeart/2005/8/layout/hierarchy2"/>
    <dgm:cxn modelId="{C696BF12-C786-4851-8C9C-E7D4A0B8684B}" type="presParOf" srcId="{C21B89BE-3F7B-4FED-AC37-E7F467E19B54}" destId="{A5908447-C812-4D82-A627-180A5835D396}" srcOrd="0" destOrd="0" presId="urn:microsoft.com/office/officeart/2005/8/layout/hierarchy2"/>
    <dgm:cxn modelId="{CBDD42D7-5B92-4EBB-BF23-1748327D2D65}" type="presParOf" srcId="{3D0D457B-16C3-4A24-8AB3-06587AFDFCBB}" destId="{63F54BF5-92CD-40DB-9BBB-66E0E31DBA73}" srcOrd="7" destOrd="0" presId="urn:microsoft.com/office/officeart/2005/8/layout/hierarchy2"/>
    <dgm:cxn modelId="{8159E1C3-AF86-4F83-97B2-527F82F1CC65}" type="presParOf" srcId="{63F54BF5-92CD-40DB-9BBB-66E0E31DBA73}" destId="{8932E7FE-DFFE-4675-A160-E7C105689839}" srcOrd="0" destOrd="0" presId="urn:microsoft.com/office/officeart/2005/8/layout/hierarchy2"/>
    <dgm:cxn modelId="{75876E96-CF2A-46DB-BB5E-45A54B4CDF1A}" type="presParOf" srcId="{63F54BF5-92CD-40DB-9BBB-66E0E31DBA73}" destId="{14397EFE-DF89-4BC5-8365-7832B9BC27FC}" srcOrd="1" destOrd="0" presId="urn:microsoft.com/office/officeart/2005/8/layout/hierarchy2"/>
    <dgm:cxn modelId="{AB489CBB-7335-4B4A-A457-0804E20C3CC3}" type="presParOf" srcId="{3D0D457B-16C3-4A24-8AB3-06587AFDFCBB}" destId="{A6275670-E658-4666-8254-F199FB48C3B4}" srcOrd="8" destOrd="0" presId="urn:microsoft.com/office/officeart/2005/8/layout/hierarchy2"/>
    <dgm:cxn modelId="{BD194754-5A38-404D-8786-65FDBEEC5E47}" type="presParOf" srcId="{A6275670-E658-4666-8254-F199FB48C3B4}" destId="{4F96A71C-CD5B-425F-A928-85FC7D146A24}" srcOrd="0" destOrd="0" presId="urn:microsoft.com/office/officeart/2005/8/layout/hierarchy2"/>
    <dgm:cxn modelId="{D89CF848-83E8-4832-BC15-5DE92C24347D}" type="presParOf" srcId="{3D0D457B-16C3-4A24-8AB3-06587AFDFCBB}" destId="{D30254BE-EC70-4055-B5E3-E81AF4787C85}" srcOrd="9" destOrd="0" presId="urn:microsoft.com/office/officeart/2005/8/layout/hierarchy2"/>
    <dgm:cxn modelId="{D8B0C0F7-F167-431E-9D39-8AB9ED4207F9}" type="presParOf" srcId="{D30254BE-EC70-4055-B5E3-E81AF4787C85}" destId="{6A3E0A71-95F3-45ED-95AC-CD9A9BA7959D}" srcOrd="0" destOrd="0" presId="urn:microsoft.com/office/officeart/2005/8/layout/hierarchy2"/>
    <dgm:cxn modelId="{75D2BD97-A397-440B-AFE3-7ACEE5D6E7DB}" type="presParOf" srcId="{D30254BE-EC70-4055-B5E3-E81AF4787C85}" destId="{9AA58A3C-6845-4FB5-982E-E2948F819B14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200" dirty="0"/>
            <a:t>Superficie de cultivos anuales (especie) por región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2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2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200" dirty="0"/>
            <a:t>Rendimiento de cultivos anuales (especie) por región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2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2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Evolución histórica superficie y rendimiento por región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2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2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200" dirty="0"/>
            <a:t>Exportaciones de cultivos anuales por categoría (Kg y USD FOB). </a:t>
          </a:r>
          <a:r>
            <a:rPr lang="es-CL" sz="1200" dirty="0">
              <a:solidFill>
                <a:srgbClr val="FFFF00"/>
              </a:solidFill>
            </a:rPr>
            <a:t>Evolución mensual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2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2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200" dirty="0"/>
            <a:t>Número y tipo de empresas vinculadas a cultivos anuales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2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2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200" dirty="0"/>
            <a:t>Trabajadores dependientes vinculados a cultivos anuales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2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2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200" dirty="0"/>
            <a:t>Precios a productor de cultivos anuales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2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2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2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200"/>
        </a:p>
      </dgm:t>
    </dgm:pt>
    <dgm:pt modelId="{30D2A03C-E6DA-419B-BF94-CD1E9A0645B3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empleo y superficie</a:t>
          </a:r>
        </a:p>
      </dgm:t>
    </dgm:pt>
    <dgm:pt modelId="{7EEB6969-E17B-41CD-9EAB-E4C896D3F287}" type="parTrans" cxnId="{98ACD143-C1E4-4794-AE26-6A3BA625E9BF}">
      <dgm:prSet/>
      <dgm:spPr/>
      <dgm:t>
        <a:bodyPr/>
        <a:lstStyle/>
        <a:p>
          <a:endParaRPr lang="es-CL" sz="1200"/>
        </a:p>
      </dgm:t>
    </dgm:pt>
    <dgm:pt modelId="{D4BE3CDA-E39F-4465-ABBB-67A4474520E3}" type="sibTrans" cxnId="{98ACD143-C1E4-4794-AE26-6A3BA625E9BF}">
      <dgm:prSet/>
      <dgm:spPr/>
      <dgm:t>
        <a:bodyPr/>
        <a:lstStyle/>
        <a:p>
          <a:endParaRPr lang="es-CL" sz="1200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9" custLinFactY="-14068" custLinFactNeighborX="331" custLinFactNeighborY="-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679AFE80-4202-474F-B469-D1D6E761A67A}" type="pres">
      <dgm:prSet presAssocID="{A25D0F06-8908-4485-B14F-3631CDC2489E}" presName="parentText" presStyleLbl="node1" presStyleIdx="3" presStyleCnt="9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4" presStyleCnt="9" custLinFactNeighborX="-829" custLinFactNeighborY="-15840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E6481075-D244-4D1D-AFAB-EA2B1E9A04A7}" type="pres">
      <dgm:prSet presAssocID="{BBCA29FE-DE0A-412F-B35D-1F73B7FA6DD7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E9790FA5-A9C6-41C7-89EA-0B3B0BE4FC1F}" type="pres">
      <dgm:prSet presAssocID="{DF2D000A-D2CE-46AE-BE9A-F9CAAD9C915F}" presName="spacer" presStyleCnt="0"/>
      <dgm:spPr/>
    </dgm:pt>
    <dgm:pt modelId="{C3719557-688D-4A06-8361-2ED1B8E65EB8}" type="pres">
      <dgm:prSet presAssocID="{30D2A03C-E6DA-419B-BF94-CD1E9A0645B3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4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3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98ACD143-C1E4-4794-AE26-6A3BA625E9BF}" srcId="{C2B0BC53-E054-4CCB-9171-C86720FC59DF}" destId="{30D2A03C-E6DA-419B-BF94-CD1E9A0645B3}" srcOrd="8" destOrd="0" parTransId="{7EEB6969-E17B-41CD-9EAB-E4C896D3F287}" sibTransId="{D4BE3CDA-E39F-4465-ABBB-67A4474520E3}"/>
    <dgm:cxn modelId="{7315D570-88B8-416A-8A56-5505B656CC1B}" srcId="{C2B0BC53-E054-4CCB-9171-C86720FC59DF}" destId="{7B3CEDDA-B2D5-4677-B413-CC19F4FBF7F9}" srcOrd="7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5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C3CC38CE-DC2F-400A-9B7C-C806ACE93EAF}" srcId="{C2B0BC53-E054-4CCB-9171-C86720FC59DF}" destId="{BBCA29FE-DE0A-412F-B35D-1F73B7FA6DD7}" srcOrd="6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C77DB5ED-4E57-485C-A4D9-E09455993C8C}" type="presOf" srcId="{30D2A03C-E6DA-419B-BF94-CD1E9A0645B3}" destId="{C3719557-688D-4A06-8361-2ED1B8E65EB8}" srcOrd="0" destOrd="0" presId="urn:microsoft.com/office/officeart/2005/8/layout/vList2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3AA7110F-BA21-47CA-A753-DACB942ADD8F}" type="presParOf" srcId="{1F6D38BD-2110-42FB-B4C5-B34E9A64E923}" destId="{679AFE80-4202-474F-B469-D1D6E761A67A}" srcOrd="6" destOrd="0" presId="urn:microsoft.com/office/officeart/2005/8/layout/vList2"/>
    <dgm:cxn modelId="{53029359-5BEF-4496-A233-F351E9F02BB8}" type="presParOf" srcId="{1F6D38BD-2110-42FB-B4C5-B34E9A64E923}" destId="{79FE3C1E-64C0-438D-8539-09BDD1566255}" srcOrd="7" destOrd="0" presId="urn:microsoft.com/office/officeart/2005/8/layout/vList2"/>
    <dgm:cxn modelId="{F390D31F-CF70-42FE-9120-BD95C9F16660}" type="presParOf" srcId="{1F6D38BD-2110-42FB-B4C5-B34E9A64E923}" destId="{70CD446C-BE44-44E3-B882-1B82565D2144}" srcOrd="8" destOrd="0" presId="urn:microsoft.com/office/officeart/2005/8/layout/vList2"/>
    <dgm:cxn modelId="{8A12E2AC-CE63-4095-9BCA-A89B62EF6061}" type="presParOf" srcId="{1F6D38BD-2110-42FB-B4C5-B34E9A64E923}" destId="{8442959A-ED9C-4A1A-AB28-134FDE2D1E19}" srcOrd="9" destOrd="0" presId="urn:microsoft.com/office/officeart/2005/8/layout/vList2"/>
    <dgm:cxn modelId="{3943304A-20C7-4E7D-96DD-20AB850412DA}" type="presParOf" srcId="{1F6D38BD-2110-42FB-B4C5-B34E9A64E923}" destId="{0F97E74E-43EA-4A27-B573-7D1D516A1A50}" srcOrd="10" destOrd="0" presId="urn:microsoft.com/office/officeart/2005/8/layout/vList2"/>
    <dgm:cxn modelId="{65CF852D-28B6-40B4-8801-96C3C5D948FB}" type="presParOf" srcId="{1F6D38BD-2110-42FB-B4C5-B34E9A64E923}" destId="{916A4296-741C-442C-B3F1-1FB036E42BF7}" srcOrd="11" destOrd="0" presId="urn:microsoft.com/office/officeart/2005/8/layout/vList2"/>
    <dgm:cxn modelId="{8BB582F0-D4D1-4E8E-ACB5-CE3A481A3372}" type="presParOf" srcId="{1F6D38BD-2110-42FB-B4C5-B34E9A64E923}" destId="{E6481075-D244-4D1D-AFAB-EA2B1E9A04A7}" srcOrd="12" destOrd="0" presId="urn:microsoft.com/office/officeart/2005/8/layout/vList2"/>
    <dgm:cxn modelId="{116E0449-332D-487F-A021-EDA443E777EB}" type="presParOf" srcId="{1F6D38BD-2110-42FB-B4C5-B34E9A64E923}" destId="{26618A75-6CB7-40CE-9ABC-4C650CA056D5}" srcOrd="13" destOrd="0" presId="urn:microsoft.com/office/officeart/2005/8/layout/vList2"/>
    <dgm:cxn modelId="{A5BC2A26-76E0-484D-BA03-28FC4DFE0EF2}" type="presParOf" srcId="{1F6D38BD-2110-42FB-B4C5-B34E9A64E923}" destId="{62194439-271A-4CD3-985F-C25D442E1B7A}" srcOrd="14" destOrd="0" presId="urn:microsoft.com/office/officeart/2005/8/layout/vList2"/>
    <dgm:cxn modelId="{E6F41B52-1819-43F9-B168-E35071AF0178}" type="presParOf" srcId="{1F6D38BD-2110-42FB-B4C5-B34E9A64E923}" destId="{E9790FA5-A9C6-41C7-89EA-0B3B0BE4FC1F}" srcOrd="15" destOrd="0" presId="urn:microsoft.com/office/officeart/2005/8/layout/vList2"/>
    <dgm:cxn modelId="{853ACBB7-2D79-46F4-BC34-B11B9AEE4914}" type="presParOf" srcId="{1F6D38BD-2110-42FB-B4C5-B34E9A64E923}" destId="{C3719557-688D-4A06-8361-2ED1B8E65EB8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D8AA3-2709-42B6-864E-9C7E995FCF2F}">
      <dsp:nvSpPr>
        <dsp:cNvPr id="0" name=""/>
        <dsp:cNvSpPr/>
      </dsp:nvSpPr>
      <dsp:spPr>
        <a:xfrm>
          <a:off x="137446" y="1265969"/>
          <a:ext cx="1253414" cy="6267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cultivos agrícolas </a:t>
          </a:r>
        </a:p>
      </dsp:txBody>
      <dsp:txXfrm>
        <a:off x="155802" y="1284325"/>
        <a:ext cx="1216702" cy="589995"/>
      </dsp:txXfrm>
    </dsp:sp>
    <dsp:sp modelId="{95E1A060-4F23-4A54-A275-3209B60BC85A}">
      <dsp:nvSpPr>
        <dsp:cNvPr id="0" name=""/>
        <dsp:cNvSpPr/>
      </dsp:nvSpPr>
      <dsp:spPr>
        <a:xfrm rot="17500715">
          <a:off x="962921" y="937327"/>
          <a:ext cx="1357245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357245" y="1137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1607613" y="914767"/>
        <a:ext cx="67862" cy="67862"/>
      </dsp:txXfrm>
    </dsp:sp>
    <dsp:sp modelId="{C8016D7B-0984-4242-8261-75F096C862BC}">
      <dsp:nvSpPr>
        <dsp:cNvPr id="0" name=""/>
        <dsp:cNvSpPr/>
      </dsp:nvSpPr>
      <dsp:spPr>
        <a:xfrm>
          <a:off x="1892227" y="4720"/>
          <a:ext cx="1253414" cy="62670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cultivos anuales</a:t>
          </a:r>
        </a:p>
      </dsp:txBody>
      <dsp:txXfrm>
        <a:off x="1910583" y="23076"/>
        <a:ext cx="1216702" cy="589995"/>
      </dsp:txXfrm>
    </dsp:sp>
    <dsp:sp modelId="{CECD7F7D-175F-409D-AB30-9DA296C292B4}">
      <dsp:nvSpPr>
        <dsp:cNvPr id="0" name=""/>
        <dsp:cNvSpPr/>
      </dsp:nvSpPr>
      <dsp:spPr>
        <a:xfrm>
          <a:off x="3145641" y="306703"/>
          <a:ext cx="501365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501365" y="113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3383790" y="305540"/>
        <a:ext cx="25068" cy="25068"/>
      </dsp:txXfrm>
    </dsp:sp>
    <dsp:sp modelId="{71673E94-B497-482B-8346-B613D11A0496}">
      <dsp:nvSpPr>
        <dsp:cNvPr id="0" name=""/>
        <dsp:cNvSpPr/>
      </dsp:nvSpPr>
      <dsp:spPr>
        <a:xfrm>
          <a:off x="3647007" y="4720"/>
          <a:ext cx="3045471" cy="626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cereales</a:t>
          </a:r>
        </a:p>
      </dsp:txBody>
      <dsp:txXfrm>
        <a:off x="3665363" y="23076"/>
        <a:ext cx="3008759" cy="589995"/>
      </dsp:txXfrm>
    </dsp:sp>
    <dsp:sp modelId="{BBE65964-20BD-41D2-8B0E-63A815E81050}">
      <dsp:nvSpPr>
        <dsp:cNvPr id="0" name=""/>
        <dsp:cNvSpPr/>
      </dsp:nvSpPr>
      <dsp:spPr>
        <a:xfrm rot="4099285">
          <a:off x="962921" y="2198576"/>
          <a:ext cx="1357245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357245" y="1137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1607613" y="2176015"/>
        <a:ext cx="67862" cy="67862"/>
      </dsp:txXfrm>
    </dsp:sp>
    <dsp:sp modelId="{577D06FE-9757-4245-84E4-5DCCB3A030CD}">
      <dsp:nvSpPr>
        <dsp:cNvPr id="0" name=""/>
        <dsp:cNvSpPr/>
      </dsp:nvSpPr>
      <dsp:spPr>
        <a:xfrm>
          <a:off x="1892227" y="2527217"/>
          <a:ext cx="1253414" cy="62670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cultivos perennes</a:t>
          </a:r>
        </a:p>
      </dsp:txBody>
      <dsp:txXfrm>
        <a:off x="1910583" y="2545573"/>
        <a:ext cx="1216702" cy="589995"/>
      </dsp:txXfrm>
    </dsp:sp>
    <dsp:sp modelId="{C0861577-2A3F-4480-966B-8583780A4C01}">
      <dsp:nvSpPr>
        <dsp:cNvPr id="0" name=""/>
        <dsp:cNvSpPr/>
      </dsp:nvSpPr>
      <dsp:spPr>
        <a:xfrm rot="17132988">
          <a:off x="2461205" y="1928308"/>
          <a:ext cx="1870238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870238" y="113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3349568" y="1892923"/>
        <a:ext cx="93511" cy="93511"/>
      </dsp:txXfrm>
    </dsp:sp>
    <dsp:sp modelId="{2A6B76AA-E7A7-4C5A-A48A-E7209AACE291}">
      <dsp:nvSpPr>
        <dsp:cNvPr id="0" name=""/>
        <dsp:cNvSpPr/>
      </dsp:nvSpPr>
      <dsp:spPr>
        <a:xfrm>
          <a:off x="3647007" y="725434"/>
          <a:ext cx="3045471" cy="626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Uva</a:t>
          </a:r>
        </a:p>
      </dsp:txBody>
      <dsp:txXfrm>
        <a:off x="3665363" y="743790"/>
        <a:ext cx="3008759" cy="589995"/>
      </dsp:txXfrm>
    </dsp:sp>
    <dsp:sp modelId="{FC6A441F-2B59-4166-A32C-ABB9EB81A287}">
      <dsp:nvSpPr>
        <dsp:cNvPr id="0" name=""/>
        <dsp:cNvSpPr/>
      </dsp:nvSpPr>
      <dsp:spPr>
        <a:xfrm rot="17692822">
          <a:off x="2800489" y="2288665"/>
          <a:ext cx="1191671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191671" y="113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3366532" y="2270244"/>
        <a:ext cx="59583" cy="59583"/>
      </dsp:txXfrm>
    </dsp:sp>
    <dsp:sp modelId="{6612C349-650D-4C72-8992-9D38132E699A}">
      <dsp:nvSpPr>
        <dsp:cNvPr id="0" name=""/>
        <dsp:cNvSpPr/>
      </dsp:nvSpPr>
      <dsp:spPr>
        <a:xfrm>
          <a:off x="3647007" y="1446147"/>
          <a:ext cx="3045471" cy="626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</a:t>
          </a:r>
          <a:r>
            <a:rPr lang="es-CL" sz="1400" kern="1200" dirty="0" err="1"/>
            <a:t>Berries</a:t>
          </a:r>
          <a:r>
            <a:rPr lang="es-CL" sz="1400" kern="1200" dirty="0"/>
            <a:t> </a:t>
          </a:r>
        </a:p>
      </dsp:txBody>
      <dsp:txXfrm>
        <a:off x="3665363" y="1464503"/>
        <a:ext cx="3008759" cy="589995"/>
      </dsp:txXfrm>
    </dsp:sp>
    <dsp:sp modelId="{9D208D27-F6AA-46A3-81A0-99ACBE46F2D1}">
      <dsp:nvSpPr>
        <dsp:cNvPr id="0" name=""/>
        <dsp:cNvSpPr/>
      </dsp:nvSpPr>
      <dsp:spPr>
        <a:xfrm rot="19457599">
          <a:off x="3087607" y="2649022"/>
          <a:ext cx="61743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617433" y="113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3380888" y="2644956"/>
        <a:ext cx="30871" cy="30871"/>
      </dsp:txXfrm>
    </dsp:sp>
    <dsp:sp modelId="{4FFB9BF9-5362-41EA-A872-2D36E43717DC}">
      <dsp:nvSpPr>
        <dsp:cNvPr id="0" name=""/>
        <dsp:cNvSpPr/>
      </dsp:nvSpPr>
      <dsp:spPr>
        <a:xfrm>
          <a:off x="3647007" y="2166860"/>
          <a:ext cx="3045471" cy="626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frutos secos</a:t>
          </a:r>
        </a:p>
      </dsp:txBody>
      <dsp:txXfrm>
        <a:off x="3665363" y="2185216"/>
        <a:ext cx="3008759" cy="589995"/>
      </dsp:txXfrm>
    </dsp:sp>
    <dsp:sp modelId="{886722FE-AD28-4C7D-83C1-C1E05AC03DAB}">
      <dsp:nvSpPr>
        <dsp:cNvPr id="0" name=""/>
        <dsp:cNvSpPr/>
      </dsp:nvSpPr>
      <dsp:spPr>
        <a:xfrm rot="2089129">
          <a:off x="3093186" y="2996490"/>
          <a:ext cx="585971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585971" y="113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3371522" y="2993211"/>
        <a:ext cx="29298" cy="29298"/>
      </dsp:txXfrm>
    </dsp:sp>
    <dsp:sp modelId="{8B144108-8AD2-4E92-8BCC-C0EFF7644294}">
      <dsp:nvSpPr>
        <dsp:cNvPr id="0" name=""/>
        <dsp:cNvSpPr/>
      </dsp:nvSpPr>
      <dsp:spPr>
        <a:xfrm>
          <a:off x="3626702" y="2861797"/>
          <a:ext cx="3045471" cy="626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cítricos</a:t>
          </a:r>
        </a:p>
      </dsp:txBody>
      <dsp:txXfrm>
        <a:off x="3645058" y="2880153"/>
        <a:ext cx="3008759" cy="589995"/>
      </dsp:txXfrm>
    </dsp:sp>
    <dsp:sp modelId="{18D6AE50-D2CB-4548-BF2A-838CDFADED47}">
      <dsp:nvSpPr>
        <dsp:cNvPr id="0" name=""/>
        <dsp:cNvSpPr/>
      </dsp:nvSpPr>
      <dsp:spPr>
        <a:xfrm rot="3907178">
          <a:off x="2800489" y="3369735"/>
          <a:ext cx="1191671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191671" y="113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3366532" y="3351314"/>
        <a:ext cx="59583" cy="59583"/>
      </dsp:txXfrm>
    </dsp:sp>
    <dsp:sp modelId="{DB9FEAD8-CD6A-46AA-BF19-C9975F25C518}">
      <dsp:nvSpPr>
        <dsp:cNvPr id="0" name=""/>
        <dsp:cNvSpPr/>
      </dsp:nvSpPr>
      <dsp:spPr>
        <a:xfrm>
          <a:off x="3647007" y="3608287"/>
          <a:ext cx="3045471" cy="626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oleaginosos</a:t>
          </a:r>
        </a:p>
      </dsp:txBody>
      <dsp:txXfrm>
        <a:off x="3665363" y="3626643"/>
        <a:ext cx="3008759" cy="589995"/>
      </dsp:txXfrm>
    </dsp:sp>
    <dsp:sp modelId="{B455AE4C-70CC-4AC3-8DEA-2413189298E1}">
      <dsp:nvSpPr>
        <dsp:cNvPr id="0" name=""/>
        <dsp:cNvSpPr/>
      </dsp:nvSpPr>
      <dsp:spPr>
        <a:xfrm rot="4467012">
          <a:off x="2461205" y="3730092"/>
          <a:ext cx="1870238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870238" y="113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3349568" y="3694706"/>
        <a:ext cx="93511" cy="93511"/>
      </dsp:txXfrm>
    </dsp:sp>
    <dsp:sp modelId="{052D9C2E-5F25-4CC1-9DAC-452959A07572}">
      <dsp:nvSpPr>
        <dsp:cNvPr id="0" name=""/>
        <dsp:cNvSpPr/>
      </dsp:nvSpPr>
      <dsp:spPr>
        <a:xfrm>
          <a:off x="3647007" y="4329000"/>
          <a:ext cx="3045471" cy="626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manzanas</a:t>
          </a:r>
        </a:p>
      </dsp:txBody>
      <dsp:txXfrm>
        <a:off x="3665363" y="4347356"/>
        <a:ext cx="3008759" cy="58999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83813"/>
          <a:ext cx="2707640" cy="393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Superficie</a:t>
          </a:r>
        </a:p>
      </dsp:txBody>
      <dsp:txXfrm>
        <a:off x="19191" y="103004"/>
        <a:ext cx="2669258" cy="354738"/>
      </dsp:txXfrm>
    </dsp:sp>
    <dsp:sp modelId="{F438BDA4-7378-4579-9F34-A34766A6A49D}">
      <dsp:nvSpPr>
        <dsp:cNvPr id="0" name=""/>
        <dsp:cNvSpPr/>
      </dsp:nvSpPr>
      <dsp:spPr>
        <a:xfrm>
          <a:off x="0" y="529360"/>
          <a:ext cx="2707640" cy="393120"/>
        </a:xfrm>
        <a:prstGeom prst="roundRect">
          <a:avLst/>
        </a:prstGeom>
        <a:solidFill>
          <a:schemeClr val="accent3">
            <a:hueOff val="338825"/>
            <a:satOff val="12500"/>
            <a:lumOff val="-18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Rendimiento</a:t>
          </a:r>
        </a:p>
      </dsp:txBody>
      <dsp:txXfrm>
        <a:off x="19191" y="548551"/>
        <a:ext cx="2669258" cy="354738"/>
      </dsp:txXfrm>
    </dsp:sp>
    <dsp:sp modelId="{F98FB22C-E1F7-48CE-84EF-E8A89142A6F9}">
      <dsp:nvSpPr>
        <dsp:cNvPr id="0" name=""/>
        <dsp:cNvSpPr/>
      </dsp:nvSpPr>
      <dsp:spPr>
        <a:xfrm>
          <a:off x="0" y="982960"/>
          <a:ext cx="2707640" cy="393120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Evolución histórica</a:t>
          </a:r>
        </a:p>
      </dsp:txBody>
      <dsp:txXfrm>
        <a:off x="19191" y="1002151"/>
        <a:ext cx="2669258" cy="354738"/>
      </dsp:txXfrm>
    </dsp:sp>
    <dsp:sp modelId="{679AFE80-4202-474F-B469-D1D6E761A67A}">
      <dsp:nvSpPr>
        <dsp:cNvPr id="0" name=""/>
        <dsp:cNvSpPr/>
      </dsp:nvSpPr>
      <dsp:spPr>
        <a:xfrm>
          <a:off x="0" y="1419599"/>
          <a:ext cx="2707640" cy="393120"/>
        </a:xfrm>
        <a:prstGeom prst="roundRect">
          <a:avLst/>
        </a:prstGeom>
        <a:solidFill>
          <a:schemeClr val="accent3">
            <a:hueOff val="1016475"/>
            <a:satOff val="37500"/>
            <a:lumOff val="-55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Exportaciones </a:t>
          </a:r>
        </a:p>
      </dsp:txBody>
      <dsp:txXfrm>
        <a:off x="19191" y="1438790"/>
        <a:ext cx="2669258" cy="354738"/>
      </dsp:txXfrm>
    </dsp:sp>
    <dsp:sp modelId="{70CD446C-BE44-44E3-B882-1B82565D2144}">
      <dsp:nvSpPr>
        <dsp:cNvPr id="0" name=""/>
        <dsp:cNvSpPr/>
      </dsp:nvSpPr>
      <dsp:spPr>
        <a:xfrm>
          <a:off x="0" y="1890160"/>
          <a:ext cx="2707640" cy="39312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Precios </a:t>
          </a:r>
        </a:p>
      </dsp:txBody>
      <dsp:txXfrm>
        <a:off x="19191" y="1909351"/>
        <a:ext cx="2669258" cy="354738"/>
      </dsp:txXfrm>
    </dsp:sp>
    <dsp:sp modelId="{0F97E74E-43EA-4A27-B573-7D1D516A1A50}">
      <dsp:nvSpPr>
        <dsp:cNvPr id="0" name=""/>
        <dsp:cNvSpPr/>
      </dsp:nvSpPr>
      <dsp:spPr>
        <a:xfrm>
          <a:off x="0" y="2343760"/>
          <a:ext cx="2707640" cy="393120"/>
        </a:xfrm>
        <a:prstGeom prst="roundRect">
          <a:avLst/>
        </a:prstGeom>
        <a:solidFill>
          <a:schemeClr val="accent3">
            <a:hueOff val="1694124"/>
            <a:satOff val="62500"/>
            <a:lumOff val="-91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Empresas </a:t>
          </a:r>
        </a:p>
      </dsp:txBody>
      <dsp:txXfrm>
        <a:off x="19191" y="2362951"/>
        <a:ext cx="2669258" cy="354738"/>
      </dsp:txXfrm>
    </dsp:sp>
    <dsp:sp modelId="{E6481075-D244-4D1D-AFAB-EA2B1E9A04A7}">
      <dsp:nvSpPr>
        <dsp:cNvPr id="0" name=""/>
        <dsp:cNvSpPr/>
      </dsp:nvSpPr>
      <dsp:spPr>
        <a:xfrm>
          <a:off x="0" y="2797361"/>
          <a:ext cx="2707640" cy="393120"/>
        </a:xfrm>
        <a:prstGeom prst="round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Empleo</a:t>
          </a:r>
        </a:p>
      </dsp:txBody>
      <dsp:txXfrm>
        <a:off x="19191" y="2816552"/>
        <a:ext cx="2669258" cy="354738"/>
      </dsp:txXfrm>
    </dsp:sp>
    <dsp:sp modelId="{62194439-271A-4CD3-985F-C25D442E1B7A}">
      <dsp:nvSpPr>
        <dsp:cNvPr id="0" name=""/>
        <dsp:cNvSpPr/>
      </dsp:nvSpPr>
      <dsp:spPr>
        <a:xfrm>
          <a:off x="0" y="3250960"/>
          <a:ext cx="2707640" cy="393120"/>
        </a:xfrm>
        <a:prstGeom prst="roundRect">
          <a:avLst/>
        </a:prstGeom>
        <a:solidFill>
          <a:schemeClr val="accent3">
            <a:hueOff val="2371774"/>
            <a:satOff val="87500"/>
            <a:lumOff val="-128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precio</a:t>
          </a:r>
        </a:p>
      </dsp:txBody>
      <dsp:txXfrm>
        <a:off x="19191" y="3270151"/>
        <a:ext cx="2669258" cy="354738"/>
      </dsp:txXfrm>
    </dsp:sp>
    <dsp:sp modelId="{A403C302-889C-407C-BA8F-E75766823292}">
      <dsp:nvSpPr>
        <dsp:cNvPr id="0" name=""/>
        <dsp:cNvSpPr/>
      </dsp:nvSpPr>
      <dsp:spPr>
        <a:xfrm>
          <a:off x="0" y="3704561"/>
          <a:ext cx="2707640" cy="39312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empleo</a:t>
          </a:r>
        </a:p>
      </dsp:txBody>
      <dsp:txXfrm>
        <a:off x="19191" y="3723752"/>
        <a:ext cx="2669258" cy="35473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B204B-5E6F-4233-A11B-86C3C1616012}">
      <dsp:nvSpPr>
        <dsp:cNvPr id="0" name=""/>
        <dsp:cNvSpPr/>
      </dsp:nvSpPr>
      <dsp:spPr>
        <a:xfrm>
          <a:off x="736450" y="1940559"/>
          <a:ext cx="1843142" cy="462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Cereales</a:t>
          </a:r>
        </a:p>
      </dsp:txBody>
      <dsp:txXfrm>
        <a:off x="750001" y="1954110"/>
        <a:ext cx="1816040" cy="435572"/>
      </dsp:txXfrm>
    </dsp:sp>
    <dsp:sp modelId="{CF7BC084-5F8A-4D85-9A5B-29B266A9FCD5}">
      <dsp:nvSpPr>
        <dsp:cNvPr id="0" name=""/>
        <dsp:cNvSpPr/>
      </dsp:nvSpPr>
      <dsp:spPr>
        <a:xfrm rot="17467906">
          <a:off x="1925714" y="1199054"/>
          <a:ext cx="2045015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2045015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897096" y="1167023"/>
        <a:ext cx="102250" cy="102250"/>
      </dsp:txXfrm>
    </dsp:sp>
    <dsp:sp modelId="{6FDF3825-DFC3-42E2-A070-47EB13C4C856}">
      <dsp:nvSpPr>
        <dsp:cNvPr id="0" name=""/>
        <dsp:cNvSpPr/>
      </dsp:nvSpPr>
      <dsp:spPr>
        <a:xfrm>
          <a:off x="3316850" y="582"/>
          <a:ext cx="1843142" cy="5276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Trigo</a:t>
          </a:r>
        </a:p>
      </dsp:txBody>
      <dsp:txXfrm>
        <a:off x="3332304" y="16036"/>
        <a:ext cx="1812234" cy="496728"/>
      </dsp:txXfrm>
    </dsp:sp>
    <dsp:sp modelId="{22DCDCED-AF9C-4700-9855-7A11673BCF2A}">
      <dsp:nvSpPr>
        <dsp:cNvPr id="0" name=""/>
        <dsp:cNvSpPr/>
      </dsp:nvSpPr>
      <dsp:spPr>
        <a:xfrm rot="18067147">
          <a:off x="2234957" y="1542180"/>
          <a:ext cx="1426528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1426528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12558" y="1525611"/>
        <a:ext cx="71326" cy="71326"/>
      </dsp:txXfrm>
    </dsp:sp>
    <dsp:sp modelId="{5CC9B7B5-689F-4CEE-A9FC-69CBAFC3DD34}">
      <dsp:nvSpPr>
        <dsp:cNvPr id="0" name=""/>
        <dsp:cNvSpPr/>
      </dsp:nvSpPr>
      <dsp:spPr>
        <a:xfrm>
          <a:off x="3316850" y="666454"/>
          <a:ext cx="1843142" cy="5683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Avena </a:t>
          </a:r>
        </a:p>
      </dsp:txBody>
      <dsp:txXfrm>
        <a:off x="3333498" y="683102"/>
        <a:ext cx="1809846" cy="535101"/>
      </dsp:txXfrm>
    </dsp:sp>
    <dsp:sp modelId="{87319E38-DA3B-4532-B37F-EB2E3C0BAA3D}">
      <dsp:nvSpPr>
        <dsp:cNvPr id="0" name=""/>
        <dsp:cNvSpPr/>
      </dsp:nvSpPr>
      <dsp:spPr>
        <a:xfrm rot="19469728">
          <a:off x="2495400" y="1889818"/>
          <a:ext cx="905643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905643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25580" y="1886271"/>
        <a:ext cx="45282" cy="45282"/>
      </dsp:txXfrm>
    </dsp:sp>
    <dsp:sp modelId="{0B0B0160-2517-4531-89BB-20C1BFC9BDBB}">
      <dsp:nvSpPr>
        <dsp:cNvPr id="0" name=""/>
        <dsp:cNvSpPr/>
      </dsp:nvSpPr>
      <dsp:spPr>
        <a:xfrm>
          <a:off x="3316850" y="1373087"/>
          <a:ext cx="1843142" cy="5456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Maíz </a:t>
          </a:r>
        </a:p>
      </dsp:txBody>
      <dsp:txXfrm>
        <a:off x="3332832" y="1389069"/>
        <a:ext cx="1811178" cy="513716"/>
      </dsp:txXfrm>
    </dsp:sp>
    <dsp:sp modelId="{C21B89BE-3F7B-4FED-AC37-E7F467E19B54}">
      <dsp:nvSpPr>
        <dsp:cNvPr id="0" name=""/>
        <dsp:cNvSpPr/>
      </dsp:nvSpPr>
      <dsp:spPr>
        <a:xfrm rot="611635">
          <a:off x="2573681" y="2219088"/>
          <a:ext cx="749081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749081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29494" y="2219455"/>
        <a:ext cx="37454" cy="37454"/>
      </dsp:txXfrm>
    </dsp:sp>
    <dsp:sp modelId="{8932E7FE-DFFE-4675-A160-E7C105689839}">
      <dsp:nvSpPr>
        <dsp:cNvPr id="0" name=""/>
        <dsp:cNvSpPr/>
      </dsp:nvSpPr>
      <dsp:spPr>
        <a:xfrm>
          <a:off x="3316850" y="2057004"/>
          <a:ext cx="1843142" cy="4949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Cebada</a:t>
          </a:r>
        </a:p>
      </dsp:txBody>
      <dsp:txXfrm>
        <a:off x="3331346" y="2071500"/>
        <a:ext cx="1814150" cy="465937"/>
      </dsp:txXfrm>
    </dsp:sp>
    <dsp:sp modelId="{A6275670-E658-4666-8254-F199FB48C3B4}">
      <dsp:nvSpPr>
        <dsp:cNvPr id="0" name=""/>
        <dsp:cNvSpPr/>
      </dsp:nvSpPr>
      <dsp:spPr>
        <a:xfrm rot="2690607">
          <a:off x="2428321" y="2519421"/>
          <a:ext cx="1039801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1039801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22226" y="2512520"/>
        <a:ext cx="51990" cy="51990"/>
      </dsp:txXfrm>
    </dsp:sp>
    <dsp:sp modelId="{6A3E0A71-95F3-45ED-95AC-CD9A9BA7959D}">
      <dsp:nvSpPr>
        <dsp:cNvPr id="0" name=""/>
        <dsp:cNvSpPr/>
      </dsp:nvSpPr>
      <dsp:spPr>
        <a:xfrm>
          <a:off x="3316850" y="2690169"/>
          <a:ext cx="1843142" cy="4299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Arroz</a:t>
          </a:r>
        </a:p>
      </dsp:txBody>
      <dsp:txXfrm>
        <a:off x="3329442" y="2702761"/>
        <a:ext cx="1817958" cy="404747"/>
      </dsp:txXfrm>
    </dsp:sp>
    <dsp:sp modelId="{40CD13C5-158C-4F97-85DE-C97004A5434D}">
      <dsp:nvSpPr>
        <dsp:cNvPr id="0" name=""/>
        <dsp:cNvSpPr/>
      </dsp:nvSpPr>
      <dsp:spPr>
        <a:xfrm rot="3693918">
          <a:off x="2174047" y="2833580"/>
          <a:ext cx="1548349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1548349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2909513" y="2813966"/>
        <a:ext cx="77417" cy="77417"/>
      </dsp:txXfrm>
    </dsp:sp>
    <dsp:sp modelId="{34E43937-20D9-4ED1-B27F-2538A5652BFA}">
      <dsp:nvSpPr>
        <dsp:cNvPr id="0" name=""/>
        <dsp:cNvSpPr/>
      </dsp:nvSpPr>
      <dsp:spPr>
        <a:xfrm>
          <a:off x="3316850" y="3258336"/>
          <a:ext cx="1843142" cy="5502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 err="1"/>
            <a:t>Triticale</a:t>
          </a:r>
          <a:endParaRPr lang="es-CL" sz="1400" kern="1200" dirty="0"/>
        </a:p>
      </dsp:txBody>
      <dsp:txXfrm>
        <a:off x="3332966" y="3274452"/>
        <a:ext cx="1810910" cy="518001"/>
      </dsp:txXfrm>
    </dsp:sp>
    <dsp:sp modelId="{1E20C7B6-9225-4CE7-B3CF-66ED628F70D8}">
      <dsp:nvSpPr>
        <dsp:cNvPr id="0" name=""/>
        <dsp:cNvSpPr/>
      </dsp:nvSpPr>
      <dsp:spPr>
        <a:xfrm rot="4090217">
          <a:off x="1939836" y="3098246"/>
          <a:ext cx="2036952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2036952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907389" y="3066417"/>
        <a:ext cx="101847" cy="101847"/>
      </dsp:txXfrm>
    </dsp:sp>
    <dsp:sp modelId="{4DCA1126-49B6-4E67-91EC-788272144C6B}">
      <dsp:nvSpPr>
        <dsp:cNvPr id="0" name=""/>
        <dsp:cNvSpPr/>
      </dsp:nvSpPr>
      <dsp:spPr>
        <a:xfrm>
          <a:off x="3337032" y="3864583"/>
          <a:ext cx="1843142" cy="3964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Otros cereales</a:t>
          </a:r>
        </a:p>
      </dsp:txBody>
      <dsp:txXfrm>
        <a:off x="3348642" y="3876193"/>
        <a:ext cx="1819922" cy="37318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1329"/>
          <a:ext cx="4648200" cy="531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Superficie de cultivos cereales (especie y variedad) por región</a:t>
          </a:r>
        </a:p>
      </dsp:txBody>
      <dsp:txXfrm>
        <a:off x="25943" y="27272"/>
        <a:ext cx="4596314" cy="479554"/>
      </dsp:txXfrm>
    </dsp:sp>
    <dsp:sp modelId="{F438BDA4-7378-4579-9F34-A34766A6A49D}">
      <dsp:nvSpPr>
        <dsp:cNvPr id="0" name=""/>
        <dsp:cNvSpPr/>
      </dsp:nvSpPr>
      <dsp:spPr>
        <a:xfrm>
          <a:off x="0" y="546649"/>
          <a:ext cx="4648200" cy="531440"/>
        </a:xfrm>
        <a:prstGeom prst="roundRect">
          <a:avLst/>
        </a:prstGeom>
        <a:solidFill>
          <a:schemeClr val="accent3">
            <a:hueOff val="387228"/>
            <a:satOff val="14286"/>
            <a:lumOff val="-21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Rendimiento de cultivos anuales (especie y variedad) por región</a:t>
          </a:r>
        </a:p>
      </dsp:txBody>
      <dsp:txXfrm>
        <a:off x="25943" y="572592"/>
        <a:ext cx="4596314" cy="479554"/>
      </dsp:txXfrm>
    </dsp:sp>
    <dsp:sp modelId="{F98FB22C-E1F7-48CE-84EF-E8A89142A6F9}">
      <dsp:nvSpPr>
        <dsp:cNvPr id="0" name=""/>
        <dsp:cNvSpPr/>
      </dsp:nvSpPr>
      <dsp:spPr>
        <a:xfrm>
          <a:off x="0" y="1091969"/>
          <a:ext cx="4648200" cy="531440"/>
        </a:xfrm>
        <a:prstGeom prst="roundRect">
          <a:avLst/>
        </a:prstGeom>
        <a:solidFill>
          <a:schemeClr val="accent3">
            <a:hueOff val="774457"/>
            <a:satOff val="28571"/>
            <a:lumOff val="-42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Evolución histórica superficie y rendimiento por región</a:t>
          </a:r>
        </a:p>
      </dsp:txBody>
      <dsp:txXfrm>
        <a:off x="25943" y="1117912"/>
        <a:ext cx="4596314" cy="479554"/>
      </dsp:txXfrm>
    </dsp:sp>
    <dsp:sp modelId="{679AFE80-4202-474F-B469-D1D6E761A67A}">
      <dsp:nvSpPr>
        <dsp:cNvPr id="0" name=""/>
        <dsp:cNvSpPr/>
      </dsp:nvSpPr>
      <dsp:spPr>
        <a:xfrm>
          <a:off x="0" y="1633396"/>
          <a:ext cx="4648200" cy="531440"/>
        </a:xfrm>
        <a:prstGeom prst="roundRect">
          <a:avLst/>
        </a:prstGeom>
        <a:solidFill>
          <a:schemeClr val="accent3">
            <a:hueOff val="1161685"/>
            <a:satOff val="42857"/>
            <a:lumOff val="-63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Exportaciones de cultivos anuales por categoría (Kg y USD FOB). Evolución mensual</a:t>
          </a:r>
        </a:p>
      </dsp:txBody>
      <dsp:txXfrm>
        <a:off x="25943" y="1659339"/>
        <a:ext cx="4596314" cy="479554"/>
      </dsp:txXfrm>
    </dsp:sp>
    <dsp:sp modelId="{70CD446C-BE44-44E3-B882-1B82565D2144}">
      <dsp:nvSpPr>
        <dsp:cNvPr id="0" name=""/>
        <dsp:cNvSpPr/>
      </dsp:nvSpPr>
      <dsp:spPr>
        <a:xfrm>
          <a:off x="0" y="2182608"/>
          <a:ext cx="4648200" cy="531440"/>
        </a:xfrm>
        <a:prstGeom prst="roundRect">
          <a:avLst/>
        </a:prstGeom>
        <a:solidFill>
          <a:schemeClr val="accent3">
            <a:hueOff val="1548914"/>
            <a:satOff val="57143"/>
            <a:lumOff val="-84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Precios a productor de cultivos anuales por región </a:t>
          </a:r>
        </a:p>
      </dsp:txBody>
      <dsp:txXfrm>
        <a:off x="25943" y="2208551"/>
        <a:ext cx="4596314" cy="479554"/>
      </dsp:txXfrm>
    </dsp:sp>
    <dsp:sp modelId="{0F97E74E-43EA-4A27-B573-7D1D516A1A50}">
      <dsp:nvSpPr>
        <dsp:cNvPr id="0" name=""/>
        <dsp:cNvSpPr/>
      </dsp:nvSpPr>
      <dsp:spPr>
        <a:xfrm>
          <a:off x="0" y="2727928"/>
          <a:ext cx="4648200" cy="531440"/>
        </a:xfrm>
        <a:prstGeom prst="roundRect">
          <a:avLst/>
        </a:prstGeom>
        <a:solidFill>
          <a:schemeClr val="accent3">
            <a:hueOff val="1936142"/>
            <a:satOff val="71429"/>
            <a:lumOff val="-105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Empresas vinculadas a cultivos anuales por especie y comuna</a:t>
          </a:r>
        </a:p>
      </dsp:txBody>
      <dsp:txXfrm>
        <a:off x="25943" y="2753871"/>
        <a:ext cx="4596314" cy="479554"/>
      </dsp:txXfrm>
    </dsp:sp>
    <dsp:sp modelId="{E6481075-D244-4D1D-AFAB-EA2B1E9A04A7}">
      <dsp:nvSpPr>
        <dsp:cNvPr id="0" name=""/>
        <dsp:cNvSpPr/>
      </dsp:nvSpPr>
      <dsp:spPr>
        <a:xfrm>
          <a:off x="0" y="3273248"/>
          <a:ext cx="4648200" cy="531440"/>
        </a:xfrm>
        <a:prstGeom prst="roundRect">
          <a:avLst/>
        </a:prstGeom>
        <a:solidFill>
          <a:schemeClr val="accent3">
            <a:hueOff val="2323371"/>
            <a:satOff val="85714"/>
            <a:lumOff val="-126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Trabajadores dependientes vinculados a cultivos anuales</a:t>
          </a:r>
        </a:p>
      </dsp:txBody>
      <dsp:txXfrm>
        <a:off x="25943" y="3299191"/>
        <a:ext cx="4596314" cy="479554"/>
      </dsp:txXfrm>
    </dsp:sp>
    <dsp:sp modelId="{62194439-271A-4CD3-985F-C25D442E1B7A}">
      <dsp:nvSpPr>
        <dsp:cNvPr id="0" name=""/>
        <dsp:cNvSpPr/>
      </dsp:nvSpPr>
      <dsp:spPr>
        <a:xfrm>
          <a:off x="0" y="3818568"/>
          <a:ext cx="4648200" cy="53144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Relación superficie y precio por región</a:t>
          </a:r>
        </a:p>
      </dsp:txBody>
      <dsp:txXfrm>
        <a:off x="25943" y="3844511"/>
        <a:ext cx="4596314" cy="47955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0"/>
          <a:ext cx="2707640" cy="41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Superficie</a:t>
          </a:r>
        </a:p>
      </dsp:txBody>
      <dsp:txXfrm>
        <a:off x="20104" y="20104"/>
        <a:ext cx="2667432" cy="371632"/>
      </dsp:txXfrm>
    </dsp:sp>
    <dsp:sp modelId="{F438BDA4-7378-4579-9F34-A34766A6A49D}">
      <dsp:nvSpPr>
        <dsp:cNvPr id="0" name=""/>
        <dsp:cNvSpPr/>
      </dsp:nvSpPr>
      <dsp:spPr>
        <a:xfrm>
          <a:off x="0" y="544148"/>
          <a:ext cx="2707640" cy="411840"/>
        </a:xfrm>
        <a:prstGeom prst="roundRect">
          <a:avLst/>
        </a:prstGeom>
        <a:solidFill>
          <a:schemeClr val="accent3">
            <a:hueOff val="338825"/>
            <a:satOff val="12500"/>
            <a:lumOff val="-18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Rendimiento</a:t>
          </a:r>
        </a:p>
      </dsp:txBody>
      <dsp:txXfrm>
        <a:off x="20104" y="564252"/>
        <a:ext cx="2667432" cy="371632"/>
      </dsp:txXfrm>
    </dsp:sp>
    <dsp:sp modelId="{F98FB22C-E1F7-48CE-84EF-E8A89142A6F9}">
      <dsp:nvSpPr>
        <dsp:cNvPr id="0" name=""/>
        <dsp:cNvSpPr/>
      </dsp:nvSpPr>
      <dsp:spPr>
        <a:xfrm>
          <a:off x="0" y="1019348"/>
          <a:ext cx="2707640" cy="411840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Evolución histórica</a:t>
          </a:r>
        </a:p>
      </dsp:txBody>
      <dsp:txXfrm>
        <a:off x="20104" y="1039452"/>
        <a:ext cx="2667432" cy="371632"/>
      </dsp:txXfrm>
    </dsp:sp>
    <dsp:sp modelId="{679AFE80-4202-474F-B469-D1D6E761A67A}">
      <dsp:nvSpPr>
        <dsp:cNvPr id="0" name=""/>
        <dsp:cNvSpPr/>
      </dsp:nvSpPr>
      <dsp:spPr>
        <a:xfrm>
          <a:off x="0" y="1476780"/>
          <a:ext cx="2707640" cy="411840"/>
        </a:xfrm>
        <a:prstGeom prst="roundRect">
          <a:avLst/>
        </a:prstGeom>
        <a:solidFill>
          <a:schemeClr val="accent3">
            <a:hueOff val="1016475"/>
            <a:satOff val="37500"/>
            <a:lumOff val="-55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Exportaciones </a:t>
          </a:r>
        </a:p>
      </dsp:txBody>
      <dsp:txXfrm>
        <a:off x="20104" y="1496884"/>
        <a:ext cx="2667432" cy="371632"/>
      </dsp:txXfrm>
    </dsp:sp>
    <dsp:sp modelId="{70CD446C-BE44-44E3-B882-1B82565D2144}">
      <dsp:nvSpPr>
        <dsp:cNvPr id="0" name=""/>
        <dsp:cNvSpPr/>
      </dsp:nvSpPr>
      <dsp:spPr>
        <a:xfrm>
          <a:off x="0" y="1969749"/>
          <a:ext cx="2707640" cy="41184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Precios </a:t>
          </a:r>
        </a:p>
      </dsp:txBody>
      <dsp:txXfrm>
        <a:off x="20104" y="1989853"/>
        <a:ext cx="2667432" cy="371632"/>
      </dsp:txXfrm>
    </dsp:sp>
    <dsp:sp modelId="{0F97E74E-43EA-4A27-B573-7D1D516A1A50}">
      <dsp:nvSpPr>
        <dsp:cNvPr id="0" name=""/>
        <dsp:cNvSpPr/>
      </dsp:nvSpPr>
      <dsp:spPr>
        <a:xfrm>
          <a:off x="0" y="2444949"/>
          <a:ext cx="2707640" cy="411840"/>
        </a:xfrm>
        <a:prstGeom prst="roundRect">
          <a:avLst/>
        </a:prstGeom>
        <a:solidFill>
          <a:schemeClr val="accent3">
            <a:hueOff val="1694124"/>
            <a:satOff val="62500"/>
            <a:lumOff val="-91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Empresas </a:t>
          </a:r>
        </a:p>
      </dsp:txBody>
      <dsp:txXfrm>
        <a:off x="20104" y="2465053"/>
        <a:ext cx="2667432" cy="371632"/>
      </dsp:txXfrm>
    </dsp:sp>
    <dsp:sp modelId="{E6481075-D244-4D1D-AFAB-EA2B1E9A04A7}">
      <dsp:nvSpPr>
        <dsp:cNvPr id="0" name=""/>
        <dsp:cNvSpPr/>
      </dsp:nvSpPr>
      <dsp:spPr>
        <a:xfrm>
          <a:off x="0" y="2920149"/>
          <a:ext cx="2707640" cy="411840"/>
        </a:xfrm>
        <a:prstGeom prst="round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Trabajadores dependientes</a:t>
          </a:r>
        </a:p>
      </dsp:txBody>
      <dsp:txXfrm>
        <a:off x="20104" y="2940253"/>
        <a:ext cx="2667432" cy="371632"/>
      </dsp:txXfrm>
    </dsp:sp>
    <dsp:sp modelId="{62194439-271A-4CD3-985F-C25D442E1B7A}">
      <dsp:nvSpPr>
        <dsp:cNvPr id="0" name=""/>
        <dsp:cNvSpPr/>
      </dsp:nvSpPr>
      <dsp:spPr>
        <a:xfrm>
          <a:off x="0" y="3395349"/>
          <a:ext cx="2707640" cy="411840"/>
        </a:xfrm>
        <a:prstGeom prst="roundRect">
          <a:avLst/>
        </a:prstGeom>
        <a:solidFill>
          <a:schemeClr val="accent3">
            <a:hueOff val="2371774"/>
            <a:satOff val="87500"/>
            <a:lumOff val="-128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Relación superficie y precio</a:t>
          </a:r>
        </a:p>
      </dsp:txBody>
      <dsp:txXfrm>
        <a:off x="20104" y="3415453"/>
        <a:ext cx="2667432" cy="371632"/>
      </dsp:txXfrm>
    </dsp:sp>
    <dsp:sp modelId="{A403C302-889C-407C-BA8F-E75766823292}">
      <dsp:nvSpPr>
        <dsp:cNvPr id="0" name=""/>
        <dsp:cNvSpPr/>
      </dsp:nvSpPr>
      <dsp:spPr>
        <a:xfrm>
          <a:off x="0" y="3870549"/>
          <a:ext cx="2707640" cy="41184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Relación empleo y superficie</a:t>
          </a:r>
        </a:p>
      </dsp:txBody>
      <dsp:txXfrm>
        <a:off x="20104" y="3890653"/>
        <a:ext cx="2667432" cy="37163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B204B-5E6F-4233-A11B-86C3C1616012}">
      <dsp:nvSpPr>
        <dsp:cNvPr id="0" name=""/>
        <dsp:cNvSpPr/>
      </dsp:nvSpPr>
      <dsp:spPr>
        <a:xfrm>
          <a:off x="890" y="1863624"/>
          <a:ext cx="2456109" cy="616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 err="1"/>
            <a:t>Vitis</a:t>
          </a:r>
          <a:r>
            <a:rPr lang="es-CL" sz="1400" kern="1200" dirty="0"/>
            <a:t> vinífera (Uva)</a:t>
          </a:r>
        </a:p>
      </dsp:txBody>
      <dsp:txXfrm>
        <a:off x="18948" y="1881682"/>
        <a:ext cx="2419993" cy="580428"/>
      </dsp:txXfrm>
    </dsp:sp>
    <dsp:sp modelId="{CF7BC084-5F8A-4D85-9A5B-29B266A9FCD5}">
      <dsp:nvSpPr>
        <dsp:cNvPr id="0" name=""/>
        <dsp:cNvSpPr/>
      </dsp:nvSpPr>
      <dsp:spPr>
        <a:xfrm rot="19000719">
          <a:off x="2273018" y="1683202"/>
          <a:ext cx="1350406" cy="50888"/>
        </a:xfrm>
        <a:custGeom>
          <a:avLst/>
          <a:gdLst/>
          <a:ahLst/>
          <a:cxnLst/>
          <a:rect l="0" t="0" r="0" b="0"/>
          <a:pathLst>
            <a:path>
              <a:moveTo>
                <a:pt x="0" y="25444"/>
              </a:moveTo>
              <a:lnTo>
                <a:pt x="1350406" y="254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14461" y="1674886"/>
        <a:ext cx="67520" cy="67520"/>
      </dsp:txXfrm>
    </dsp:sp>
    <dsp:sp modelId="{6FDF3825-DFC3-42E2-A070-47EB13C4C856}">
      <dsp:nvSpPr>
        <dsp:cNvPr id="0" name=""/>
        <dsp:cNvSpPr/>
      </dsp:nvSpPr>
      <dsp:spPr>
        <a:xfrm>
          <a:off x="3439443" y="893841"/>
          <a:ext cx="2456109" cy="7031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Uva de mesa</a:t>
          </a:r>
        </a:p>
      </dsp:txBody>
      <dsp:txXfrm>
        <a:off x="3460036" y="914434"/>
        <a:ext cx="2414923" cy="661924"/>
      </dsp:txXfrm>
    </dsp:sp>
    <dsp:sp modelId="{22DCDCED-AF9C-4700-9855-7A11673BCF2A}">
      <dsp:nvSpPr>
        <dsp:cNvPr id="0" name=""/>
        <dsp:cNvSpPr/>
      </dsp:nvSpPr>
      <dsp:spPr>
        <a:xfrm rot="21557933">
          <a:off x="2456963" y="2140440"/>
          <a:ext cx="982517" cy="50888"/>
        </a:xfrm>
        <a:custGeom>
          <a:avLst/>
          <a:gdLst/>
          <a:ahLst/>
          <a:cxnLst/>
          <a:rect l="0" t="0" r="0" b="0"/>
          <a:pathLst>
            <a:path>
              <a:moveTo>
                <a:pt x="0" y="25444"/>
              </a:moveTo>
              <a:lnTo>
                <a:pt x="982517" y="254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23659" y="2141322"/>
        <a:ext cx="49125" cy="49125"/>
      </dsp:txXfrm>
    </dsp:sp>
    <dsp:sp modelId="{5CC9B7B5-689F-4CEE-A9FC-69CBAFC3DD34}">
      <dsp:nvSpPr>
        <dsp:cNvPr id="0" name=""/>
        <dsp:cNvSpPr/>
      </dsp:nvSpPr>
      <dsp:spPr>
        <a:xfrm>
          <a:off x="3439443" y="1781160"/>
          <a:ext cx="2456109" cy="7574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Uva vinífera </a:t>
          </a:r>
        </a:p>
      </dsp:txBody>
      <dsp:txXfrm>
        <a:off x="3461627" y="1803344"/>
        <a:ext cx="2411741" cy="713059"/>
      </dsp:txXfrm>
    </dsp:sp>
    <dsp:sp modelId="{87319E38-DA3B-4532-B37F-EB2E3C0BAA3D}">
      <dsp:nvSpPr>
        <dsp:cNvPr id="0" name=""/>
        <dsp:cNvSpPr/>
      </dsp:nvSpPr>
      <dsp:spPr>
        <a:xfrm rot="2576878">
          <a:off x="2277128" y="2603690"/>
          <a:ext cx="1342186" cy="50888"/>
        </a:xfrm>
        <a:custGeom>
          <a:avLst/>
          <a:gdLst/>
          <a:ahLst/>
          <a:cxnLst/>
          <a:rect l="0" t="0" r="0" b="0"/>
          <a:pathLst>
            <a:path>
              <a:moveTo>
                <a:pt x="0" y="25444"/>
              </a:moveTo>
              <a:lnTo>
                <a:pt x="1342186" y="254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14667" y="2595580"/>
        <a:ext cx="67109" cy="67109"/>
      </dsp:txXfrm>
    </dsp:sp>
    <dsp:sp modelId="{0B0B0160-2517-4531-89BB-20C1BFC9BDBB}">
      <dsp:nvSpPr>
        <dsp:cNvPr id="0" name=""/>
        <dsp:cNvSpPr/>
      </dsp:nvSpPr>
      <dsp:spPr>
        <a:xfrm>
          <a:off x="3439443" y="2722795"/>
          <a:ext cx="2456109" cy="7271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Uva pisquera </a:t>
          </a:r>
        </a:p>
      </dsp:txBody>
      <dsp:txXfrm>
        <a:off x="3460741" y="2744093"/>
        <a:ext cx="2413513" cy="68455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301722"/>
          <a:ext cx="4852952" cy="2925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Superficie de  uva (especie y variedad) por comuna</a:t>
          </a:r>
        </a:p>
      </dsp:txBody>
      <dsp:txXfrm>
        <a:off x="14279" y="316001"/>
        <a:ext cx="4824394" cy="263942"/>
      </dsp:txXfrm>
    </dsp:sp>
    <dsp:sp modelId="{F438BDA4-7378-4579-9F34-A34766A6A49D}">
      <dsp:nvSpPr>
        <dsp:cNvPr id="0" name=""/>
        <dsp:cNvSpPr/>
      </dsp:nvSpPr>
      <dsp:spPr>
        <a:xfrm>
          <a:off x="0" y="596241"/>
          <a:ext cx="4852952" cy="292500"/>
        </a:xfrm>
        <a:prstGeom prst="roundRect">
          <a:avLst/>
        </a:prstGeom>
        <a:solidFill>
          <a:schemeClr val="accent3">
            <a:hueOff val="246418"/>
            <a:satOff val="9091"/>
            <a:lumOff val="-13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Producción de cultivos frutales (especie) por comuna</a:t>
          </a:r>
        </a:p>
      </dsp:txBody>
      <dsp:txXfrm>
        <a:off x="14279" y="610520"/>
        <a:ext cx="4824394" cy="263942"/>
      </dsp:txXfrm>
    </dsp:sp>
    <dsp:sp modelId="{F98FB22C-E1F7-48CE-84EF-E8A89142A6F9}">
      <dsp:nvSpPr>
        <dsp:cNvPr id="0" name=""/>
        <dsp:cNvSpPr/>
      </dsp:nvSpPr>
      <dsp:spPr>
        <a:xfrm>
          <a:off x="0" y="900608"/>
          <a:ext cx="4852952" cy="292500"/>
        </a:xfrm>
        <a:prstGeom prst="roundRect">
          <a:avLst/>
        </a:prstGeom>
        <a:solidFill>
          <a:schemeClr val="accent3">
            <a:hueOff val="492836"/>
            <a:satOff val="18182"/>
            <a:lumOff val="-26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Evolución histórica superficie y producción por comuna</a:t>
          </a:r>
        </a:p>
      </dsp:txBody>
      <dsp:txXfrm>
        <a:off x="14279" y="914887"/>
        <a:ext cx="4824394" cy="263942"/>
      </dsp:txXfrm>
    </dsp:sp>
    <dsp:sp modelId="{D23FECC9-1F0C-4EFA-9568-CA99635CFD00}">
      <dsp:nvSpPr>
        <dsp:cNvPr id="0" name=""/>
        <dsp:cNvSpPr/>
      </dsp:nvSpPr>
      <dsp:spPr>
        <a:xfrm>
          <a:off x="0" y="1204974"/>
          <a:ext cx="4852952" cy="292500"/>
        </a:xfrm>
        <a:prstGeom prst="roundRect">
          <a:avLst/>
        </a:prstGeom>
        <a:solidFill>
          <a:schemeClr val="accent3">
            <a:hueOff val="739254"/>
            <a:satOff val="27273"/>
            <a:lumOff val="-40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Tipo de riego por comuna</a:t>
          </a:r>
        </a:p>
      </dsp:txBody>
      <dsp:txXfrm>
        <a:off x="14279" y="1219253"/>
        <a:ext cx="4824394" cy="263942"/>
      </dsp:txXfrm>
    </dsp:sp>
    <dsp:sp modelId="{679AFE80-4202-474F-B469-D1D6E761A67A}">
      <dsp:nvSpPr>
        <dsp:cNvPr id="0" name=""/>
        <dsp:cNvSpPr/>
      </dsp:nvSpPr>
      <dsp:spPr>
        <a:xfrm>
          <a:off x="0" y="1511509"/>
          <a:ext cx="4852952" cy="292500"/>
        </a:xfrm>
        <a:prstGeom prst="roundRect">
          <a:avLst/>
        </a:prstGeom>
        <a:solidFill>
          <a:schemeClr val="accent3">
            <a:hueOff val="985672"/>
            <a:satOff val="36364"/>
            <a:lumOff val="-53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Exportaciones por país de destino (Kg y USD FOB). </a:t>
          </a:r>
          <a:r>
            <a:rPr lang="es-CL" sz="1200" kern="1200" dirty="0">
              <a:solidFill>
                <a:srgbClr val="FFFF00"/>
              </a:solidFill>
            </a:rPr>
            <a:t>Evolución mensual</a:t>
          </a:r>
        </a:p>
      </dsp:txBody>
      <dsp:txXfrm>
        <a:off x="14279" y="1525788"/>
        <a:ext cx="4824394" cy="263942"/>
      </dsp:txXfrm>
    </dsp:sp>
    <dsp:sp modelId="{70CD446C-BE44-44E3-B882-1B82565D2144}">
      <dsp:nvSpPr>
        <dsp:cNvPr id="0" name=""/>
        <dsp:cNvSpPr/>
      </dsp:nvSpPr>
      <dsp:spPr>
        <a:xfrm>
          <a:off x="0" y="1810152"/>
          <a:ext cx="4852952" cy="292500"/>
        </a:xfrm>
        <a:prstGeom prst="roundRect">
          <a:avLst/>
        </a:prstGeom>
        <a:solidFill>
          <a:schemeClr val="accent3">
            <a:hueOff val="1232090"/>
            <a:satOff val="45455"/>
            <a:lumOff val="-66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Precios a productor de frutales y volúmenes comercializados nacionalmente </a:t>
          </a:r>
        </a:p>
      </dsp:txBody>
      <dsp:txXfrm>
        <a:off x="14279" y="1824431"/>
        <a:ext cx="4824394" cy="263942"/>
      </dsp:txXfrm>
    </dsp:sp>
    <dsp:sp modelId="{0F97E74E-43EA-4A27-B573-7D1D516A1A50}">
      <dsp:nvSpPr>
        <dsp:cNvPr id="0" name=""/>
        <dsp:cNvSpPr/>
      </dsp:nvSpPr>
      <dsp:spPr>
        <a:xfrm>
          <a:off x="0" y="2122633"/>
          <a:ext cx="4852952" cy="292500"/>
        </a:xfrm>
        <a:prstGeom prst="roundRect">
          <a:avLst/>
        </a:prstGeom>
        <a:solidFill>
          <a:schemeClr val="accent3">
            <a:hueOff val="1478509"/>
            <a:satOff val="54545"/>
            <a:lumOff val="-80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Directorio empresas vinculadas a uva (agro industria) por especie y comuna</a:t>
          </a:r>
        </a:p>
      </dsp:txBody>
      <dsp:txXfrm>
        <a:off x="14279" y="2136912"/>
        <a:ext cx="4824394" cy="263942"/>
      </dsp:txXfrm>
    </dsp:sp>
    <dsp:sp modelId="{3FAF9D7E-6F04-4C94-8DD4-2BB67068EC0F}">
      <dsp:nvSpPr>
        <dsp:cNvPr id="0" name=""/>
        <dsp:cNvSpPr/>
      </dsp:nvSpPr>
      <dsp:spPr>
        <a:xfrm>
          <a:off x="0" y="2420580"/>
          <a:ext cx="4852952" cy="292500"/>
        </a:xfrm>
        <a:prstGeom prst="roundRect">
          <a:avLst/>
        </a:prstGeom>
        <a:solidFill>
          <a:schemeClr val="accent3">
            <a:hueOff val="1724927"/>
            <a:satOff val="63636"/>
            <a:lumOff val="-93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000" kern="1200" dirty="0"/>
            <a:t>Número y tipo de empresas (productores y agroindustrial) por comuna</a:t>
          </a:r>
        </a:p>
      </dsp:txBody>
      <dsp:txXfrm>
        <a:off x="14279" y="2434859"/>
        <a:ext cx="4824394" cy="263942"/>
      </dsp:txXfrm>
    </dsp:sp>
    <dsp:sp modelId="{E6481075-D244-4D1D-AFAB-EA2B1E9A04A7}">
      <dsp:nvSpPr>
        <dsp:cNvPr id="0" name=""/>
        <dsp:cNvSpPr/>
      </dsp:nvSpPr>
      <dsp:spPr>
        <a:xfrm>
          <a:off x="0" y="2691037"/>
          <a:ext cx="4852952" cy="292500"/>
        </a:xfrm>
        <a:prstGeom prst="roundRect">
          <a:avLst/>
        </a:prstGeom>
        <a:solidFill>
          <a:schemeClr val="accent3">
            <a:hueOff val="1971345"/>
            <a:satOff val="72727"/>
            <a:lumOff val="-106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Trabajadores dependientes vinculados a cultivos anuales</a:t>
          </a:r>
        </a:p>
      </dsp:txBody>
      <dsp:txXfrm>
        <a:off x="14279" y="2705316"/>
        <a:ext cx="4824394" cy="263942"/>
      </dsp:txXfrm>
    </dsp:sp>
    <dsp:sp modelId="{62194439-271A-4CD3-985F-C25D442E1B7A}">
      <dsp:nvSpPr>
        <dsp:cNvPr id="0" name=""/>
        <dsp:cNvSpPr/>
      </dsp:nvSpPr>
      <dsp:spPr>
        <a:xfrm>
          <a:off x="0" y="2985360"/>
          <a:ext cx="4852952" cy="292500"/>
        </a:xfrm>
        <a:prstGeom prst="roundRect">
          <a:avLst/>
        </a:prstGeom>
        <a:solidFill>
          <a:schemeClr val="accent3">
            <a:hueOff val="2217763"/>
            <a:satOff val="81818"/>
            <a:lumOff val="-120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precio</a:t>
          </a:r>
        </a:p>
      </dsp:txBody>
      <dsp:txXfrm>
        <a:off x="14279" y="2999639"/>
        <a:ext cx="4824394" cy="263942"/>
      </dsp:txXfrm>
    </dsp:sp>
    <dsp:sp modelId="{C3719557-688D-4A06-8361-2ED1B8E65EB8}">
      <dsp:nvSpPr>
        <dsp:cNvPr id="0" name=""/>
        <dsp:cNvSpPr/>
      </dsp:nvSpPr>
      <dsp:spPr>
        <a:xfrm>
          <a:off x="0" y="3279162"/>
          <a:ext cx="4852952" cy="292500"/>
        </a:xfrm>
        <a:prstGeom prst="roundRect">
          <a:avLst/>
        </a:prstGeom>
        <a:solidFill>
          <a:schemeClr val="accent3">
            <a:hueOff val="2464181"/>
            <a:satOff val="90909"/>
            <a:lumOff val="-133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empleo</a:t>
          </a:r>
        </a:p>
      </dsp:txBody>
      <dsp:txXfrm>
        <a:off x="14279" y="3293441"/>
        <a:ext cx="4824394" cy="263942"/>
      </dsp:txXfrm>
    </dsp:sp>
    <dsp:sp modelId="{39D7479F-F472-4DF0-9468-2EB263485492}">
      <dsp:nvSpPr>
        <dsp:cNvPr id="0" name=""/>
        <dsp:cNvSpPr/>
      </dsp:nvSpPr>
      <dsp:spPr>
        <a:xfrm>
          <a:off x="0" y="3564359"/>
          <a:ext cx="4852952" cy="29250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000" kern="1200" dirty="0"/>
            <a:t>Colocaciones por fruticultura (por región y banco (institución). Saldo en millones de pesos.</a:t>
          </a:r>
        </a:p>
      </dsp:txBody>
      <dsp:txXfrm>
        <a:off x="14279" y="3578638"/>
        <a:ext cx="4824394" cy="26394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114442"/>
          <a:ext cx="2707640" cy="2878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Superficie</a:t>
          </a:r>
        </a:p>
      </dsp:txBody>
      <dsp:txXfrm>
        <a:off x="14050" y="128492"/>
        <a:ext cx="2679540" cy="259719"/>
      </dsp:txXfrm>
    </dsp:sp>
    <dsp:sp modelId="{F438BDA4-7378-4579-9F34-A34766A6A49D}">
      <dsp:nvSpPr>
        <dsp:cNvPr id="0" name=""/>
        <dsp:cNvSpPr/>
      </dsp:nvSpPr>
      <dsp:spPr>
        <a:xfrm>
          <a:off x="0" y="432221"/>
          <a:ext cx="2707640" cy="287819"/>
        </a:xfrm>
        <a:prstGeom prst="roundRect">
          <a:avLst/>
        </a:prstGeom>
        <a:solidFill>
          <a:schemeClr val="accent3">
            <a:hueOff val="246418"/>
            <a:satOff val="9091"/>
            <a:lumOff val="-13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Producción</a:t>
          </a:r>
        </a:p>
      </dsp:txBody>
      <dsp:txXfrm>
        <a:off x="14050" y="446271"/>
        <a:ext cx="2679540" cy="259719"/>
      </dsp:txXfrm>
    </dsp:sp>
    <dsp:sp modelId="{F98FB22C-E1F7-48CE-84EF-E8A89142A6F9}">
      <dsp:nvSpPr>
        <dsp:cNvPr id="0" name=""/>
        <dsp:cNvSpPr/>
      </dsp:nvSpPr>
      <dsp:spPr>
        <a:xfrm>
          <a:off x="0" y="754601"/>
          <a:ext cx="2707640" cy="287819"/>
        </a:xfrm>
        <a:prstGeom prst="roundRect">
          <a:avLst/>
        </a:prstGeom>
        <a:solidFill>
          <a:schemeClr val="accent3">
            <a:hueOff val="492836"/>
            <a:satOff val="18182"/>
            <a:lumOff val="-26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Evolución histórica</a:t>
          </a:r>
        </a:p>
      </dsp:txBody>
      <dsp:txXfrm>
        <a:off x="14050" y="768651"/>
        <a:ext cx="2679540" cy="259719"/>
      </dsp:txXfrm>
    </dsp:sp>
    <dsp:sp modelId="{40CF3EF2-B2FC-4AA7-9A29-63959D372AA3}">
      <dsp:nvSpPr>
        <dsp:cNvPr id="0" name=""/>
        <dsp:cNvSpPr/>
      </dsp:nvSpPr>
      <dsp:spPr>
        <a:xfrm>
          <a:off x="0" y="1076981"/>
          <a:ext cx="2707640" cy="287819"/>
        </a:xfrm>
        <a:prstGeom prst="roundRect">
          <a:avLst/>
        </a:prstGeom>
        <a:solidFill>
          <a:schemeClr val="accent3">
            <a:hueOff val="739254"/>
            <a:satOff val="27273"/>
            <a:lumOff val="-40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Riego</a:t>
          </a:r>
        </a:p>
      </dsp:txBody>
      <dsp:txXfrm>
        <a:off x="14050" y="1091031"/>
        <a:ext cx="2679540" cy="259719"/>
      </dsp:txXfrm>
    </dsp:sp>
    <dsp:sp modelId="{679AFE80-4202-474F-B469-D1D6E761A67A}">
      <dsp:nvSpPr>
        <dsp:cNvPr id="0" name=""/>
        <dsp:cNvSpPr/>
      </dsp:nvSpPr>
      <dsp:spPr>
        <a:xfrm>
          <a:off x="0" y="1389668"/>
          <a:ext cx="2707640" cy="287819"/>
        </a:xfrm>
        <a:prstGeom prst="roundRect">
          <a:avLst/>
        </a:prstGeom>
        <a:solidFill>
          <a:schemeClr val="accent3">
            <a:hueOff val="985672"/>
            <a:satOff val="36364"/>
            <a:lumOff val="-53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Exportaciones </a:t>
          </a:r>
        </a:p>
      </dsp:txBody>
      <dsp:txXfrm>
        <a:off x="14050" y="1403718"/>
        <a:ext cx="2679540" cy="259719"/>
      </dsp:txXfrm>
    </dsp:sp>
    <dsp:sp modelId="{70CD446C-BE44-44E3-B882-1B82565D2144}">
      <dsp:nvSpPr>
        <dsp:cNvPr id="0" name=""/>
        <dsp:cNvSpPr/>
      </dsp:nvSpPr>
      <dsp:spPr>
        <a:xfrm>
          <a:off x="0" y="1721741"/>
          <a:ext cx="2707640" cy="287819"/>
        </a:xfrm>
        <a:prstGeom prst="roundRect">
          <a:avLst/>
        </a:prstGeom>
        <a:solidFill>
          <a:schemeClr val="accent3">
            <a:hueOff val="1232090"/>
            <a:satOff val="45455"/>
            <a:lumOff val="-66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Precios </a:t>
          </a:r>
        </a:p>
      </dsp:txBody>
      <dsp:txXfrm>
        <a:off x="14050" y="1735791"/>
        <a:ext cx="2679540" cy="259719"/>
      </dsp:txXfrm>
    </dsp:sp>
    <dsp:sp modelId="{0F97E74E-43EA-4A27-B573-7D1D516A1A50}">
      <dsp:nvSpPr>
        <dsp:cNvPr id="0" name=""/>
        <dsp:cNvSpPr/>
      </dsp:nvSpPr>
      <dsp:spPr>
        <a:xfrm>
          <a:off x="0" y="2044121"/>
          <a:ext cx="2707640" cy="287819"/>
        </a:xfrm>
        <a:prstGeom prst="roundRect">
          <a:avLst/>
        </a:prstGeom>
        <a:solidFill>
          <a:schemeClr val="accent3">
            <a:hueOff val="1478509"/>
            <a:satOff val="54545"/>
            <a:lumOff val="-80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Procesamiento  </a:t>
          </a:r>
        </a:p>
      </dsp:txBody>
      <dsp:txXfrm>
        <a:off x="14050" y="2058171"/>
        <a:ext cx="2679540" cy="259719"/>
      </dsp:txXfrm>
    </dsp:sp>
    <dsp:sp modelId="{897C094B-9674-430C-9FD9-4226A6F4FA15}">
      <dsp:nvSpPr>
        <dsp:cNvPr id="0" name=""/>
        <dsp:cNvSpPr/>
      </dsp:nvSpPr>
      <dsp:spPr>
        <a:xfrm>
          <a:off x="0" y="2366501"/>
          <a:ext cx="2707640" cy="287819"/>
        </a:xfrm>
        <a:prstGeom prst="roundRect">
          <a:avLst/>
        </a:prstGeom>
        <a:solidFill>
          <a:schemeClr val="accent3">
            <a:hueOff val="1724927"/>
            <a:satOff val="63636"/>
            <a:lumOff val="-93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Empresas</a:t>
          </a:r>
        </a:p>
      </dsp:txBody>
      <dsp:txXfrm>
        <a:off x="14050" y="2380551"/>
        <a:ext cx="2679540" cy="259719"/>
      </dsp:txXfrm>
    </dsp:sp>
    <dsp:sp modelId="{E6481075-D244-4D1D-AFAB-EA2B1E9A04A7}">
      <dsp:nvSpPr>
        <dsp:cNvPr id="0" name=""/>
        <dsp:cNvSpPr/>
      </dsp:nvSpPr>
      <dsp:spPr>
        <a:xfrm>
          <a:off x="0" y="2688881"/>
          <a:ext cx="2707640" cy="287819"/>
        </a:xfrm>
        <a:prstGeom prst="roundRect">
          <a:avLst/>
        </a:prstGeom>
        <a:solidFill>
          <a:schemeClr val="accent3">
            <a:hueOff val="1971345"/>
            <a:satOff val="72727"/>
            <a:lumOff val="-106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Trabajadores dependientes</a:t>
          </a:r>
        </a:p>
      </dsp:txBody>
      <dsp:txXfrm>
        <a:off x="14050" y="2702931"/>
        <a:ext cx="2679540" cy="259719"/>
      </dsp:txXfrm>
    </dsp:sp>
    <dsp:sp modelId="{62194439-271A-4CD3-985F-C25D442E1B7A}">
      <dsp:nvSpPr>
        <dsp:cNvPr id="0" name=""/>
        <dsp:cNvSpPr/>
      </dsp:nvSpPr>
      <dsp:spPr>
        <a:xfrm>
          <a:off x="0" y="3011261"/>
          <a:ext cx="2707640" cy="287819"/>
        </a:xfrm>
        <a:prstGeom prst="roundRect">
          <a:avLst/>
        </a:prstGeom>
        <a:solidFill>
          <a:schemeClr val="accent3">
            <a:hueOff val="2217763"/>
            <a:satOff val="81818"/>
            <a:lumOff val="-120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precio</a:t>
          </a:r>
        </a:p>
      </dsp:txBody>
      <dsp:txXfrm>
        <a:off x="14050" y="3025311"/>
        <a:ext cx="2679540" cy="259719"/>
      </dsp:txXfrm>
    </dsp:sp>
    <dsp:sp modelId="{A403C302-889C-407C-BA8F-E75766823292}">
      <dsp:nvSpPr>
        <dsp:cNvPr id="0" name=""/>
        <dsp:cNvSpPr/>
      </dsp:nvSpPr>
      <dsp:spPr>
        <a:xfrm>
          <a:off x="0" y="3333640"/>
          <a:ext cx="2707640" cy="287819"/>
        </a:xfrm>
        <a:prstGeom prst="roundRect">
          <a:avLst/>
        </a:prstGeom>
        <a:solidFill>
          <a:schemeClr val="accent3">
            <a:hueOff val="2464181"/>
            <a:satOff val="90909"/>
            <a:lumOff val="-133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empleo</a:t>
          </a:r>
        </a:p>
      </dsp:txBody>
      <dsp:txXfrm>
        <a:off x="14050" y="3347690"/>
        <a:ext cx="2679540" cy="259719"/>
      </dsp:txXfrm>
    </dsp:sp>
    <dsp:sp modelId="{61478957-1127-4BCD-A312-4FB97199DC72}">
      <dsp:nvSpPr>
        <dsp:cNvPr id="0" name=""/>
        <dsp:cNvSpPr/>
      </dsp:nvSpPr>
      <dsp:spPr>
        <a:xfrm>
          <a:off x="0" y="3635701"/>
          <a:ext cx="2707640" cy="287819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Colocación  </a:t>
          </a:r>
        </a:p>
      </dsp:txBody>
      <dsp:txXfrm>
        <a:off x="14050" y="3649751"/>
        <a:ext cx="2679540" cy="25971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AF879-1B27-4161-B037-DEDFD9409DFE}">
      <dsp:nvSpPr>
        <dsp:cNvPr id="0" name=""/>
        <dsp:cNvSpPr/>
      </dsp:nvSpPr>
      <dsp:spPr>
        <a:xfrm>
          <a:off x="1121380" y="2894679"/>
          <a:ext cx="1437040" cy="71852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Cultivos de Plantas Anuales</a:t>
          </a:r>
        </a:p>
      </dsp:txBody>
      <dsp:txXfrm>
        <a:off x="1142425" y="2915724"/>
        <a:ext cx="1394950" cy="676430"/>
      </dsp:txXfrm>
    </dsp:sp>
    <dsp:sp modelId="{68568948-696E-46D6-A7E0-0EADC877C5CE}">
      <dsp:nvSpPr>
        <dsp:cNvPr id="0" name=""/>
        <dsp:cNvSpPr/>
      </dsp:nvSpPr>
      <dsp:spPr>
        <a:xfrm rot="17407804">
          <a:off x="1865868" y="2251096"/>
          <a:ext cx="211193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11931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869035" y="2209680"/>
        <a:ext cx="105596" cy="105596"/>
      </dsp:txXfrm>
    </dsp:sp>
    <dsp:sp modelId="{A7C4102C-B02E-4BC4-8E0C-139C145B6471}">
      <dsp:nvSpPr>
        <dsp:cNvPr id="0" name=""/>
        <dsp:cNvSpPr/>
      </dsp:nvSpPr>
      <dsp:spPr>
        <a:xfrm>
          <a:off x="3285247" y="911757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Cereales</a:t>
          </a:r>
        </a:p>
      </dsp:txBody>
      <dsp:txXfrm>
        <a:off x="3306292" y="932802"/>
        <a:ext cx="1394950" cy="676430"/>
      </dsp:txXfrm>
    </dsp:sp>
    <dsp:sp modelId="{85759BA3-5067-4900-9964-F72C7D6BE9EE}">
      <dsp:nvSpPr>
        <dsp:cNvPr id="0" name=""/>
        <dsp:cNvSpPr/>
      </dsp:nvSpPr>
      <dsp:spPr>
        <a:xfrm rot="17696505">
          <a:off x="4432375" y="805074"/>
          <a:ext cx="100263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2630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08624" y="791390"/>
        <a:ext cx="50131" cy="50131"/>
      </dsp:txXfrm>
    </dsp:sp>
    <dsp:sp modelId="{9BD1E42F-892D-4D53-93C5-C44E090D355B}">
      <dsp:nvSpPr>
        <dsp:cNvPr id="0" name=""/>
        <dsp:cNvSpPr/>
      </dsp:nvSpPr>
      <dsp:spPr>
        <a:xfrm>
          <a:off x="5145093" y="263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Productivas</a:t>
          </a:r>
        </a:p>
      </dsp:txBody>
      <dsp:txXfrm>
        <a:off x="5166138" y="23680"/>
        <a:ext cx="1394950" cy="676430"/>
      </dsp:txXfrm>
    </dsp:sp>
    <dsp:sp modelId="{B987755C-703E-49B7-9E51-F7EC01CF67A4}">
      <dsp:nvSpPr>
        <dsp:cNvPr id="0" name=""/>
        <dsp:cNvSpPr/>
      </dsp:nvSpPr>
      <dsp:spPr>
        <a:xfrm rot="21098677">
          <a:off x="4720010" y="1228466"/>
          <a:ext cx="42899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28997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23784" y="1229123"/>
        <a:ext cx="21449" cy="21449"/>
      </dsp:txXfrm>
    </dsp:sp>
    <dsp:sp modelId="{1F99BFCB-0251-4B40-9EAF-82862CB0AB50}">
      <dsp:nvSpPr>
        <dsp:cNvPr id="0" name=""/>
        <dsp:cNvSpPr/>
      </dsp:nvSpPr>
      <dsp:spPr>
        <a:xfrm>
          <a:off x="5146732" y="849418"/>
          <a:ext cx="1439885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Económicas</a:t>
          </a:r>
        </a:p>
      </dsp:txBody>
      <dsp:txXfrm>
        <a:off x="5167777" y="870463"/>
        <a:ext cx="1397795" cy="676430"/>
      </dsp:txXfrm>
    </dsp:sp>
    <dsp:sp modelId="{9D88CD33-27C0-4678-BA30-41A0C45F5968}">
      <dsp:nvSpPr>
        <dsp:cNvPr id="0" name=""/>
        <dsp:cNvSpPr/>
      </dsp:nvSpPr>
      <dsp:spPr>
        <a:xfrm rot="3622414">
          <a:off x="4506046" y="1631373"/>
          <a:ext cx="8552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55288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12308" y="1621372"/>
        <a:ext cx="42764" cy="42764"/>
      </dsp:txXfrm>
    </dsp:sp>
    <dsp:sp modelId="{20CEF56D-F1FD-45B8-A194-C9E1A8DA222F}">
      <dsp:nvSpPr>
        <dsp:cNvPr id="0" name=""/>
        <dsp:cNvSpPr/>
      </dsp:nvSpPr>
      <dsp:spPr>
        <a:xfrm>
          <a:off x="5145093" y="1655232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Sociales</a:t>
          </a:r>
        </a:p>
      </dsp:txBody>
      <dsp:txXfrm>
        <a:off x="5166138" y="1676277"/>
        <a:ext cx="1394950" cy="676430"/>
      </dsp:txXfrm>
    </dsp:sp>
    <dsp:sp modelId="{60E31E21-7C6C-4F4D-B19F-E72EB4B267B7}">
      <dsp:nvSpPr>
        <dsp:cNvPr id="0" name=""/>
        <dsp:cNvSpPr/>
      </dsp:nvSpPr>
      <dsp:spPr>
        <a:xfrm rot="2142401">
          <a:off x="2491884" y="3449132"/>
          <a:ext cx="7078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07888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2828131" y="3442817"/>
        <a:ext cx="35394" cy="35394"/>
      </dsp:txXfrm>
    </dsp:sp>
    <dsp:sp modelId="{CFB6D4BD-B074-441D-B5E5-B50A306B39B2}">
      <dsp:nvSpPr>
        <dsp:cNvPr id="0" name=""/>
        <dsp:cNvSpPr/>
      </dsp:nvSpPr>
      <dsp:spPr>
        <a:xfrm>
          <a:off x="3133237" y="3307828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Hortalizas y legumbres</a:t>
          </a:r>
        </a:p>
      </dsp:txBody>
      <dsp:txXfrm>
        <a:off x="3154282" y="3328873"/>
        <a:ext cx="1394950" cy="676430"/>
      </dsp:txXfrm>
    </dsp:sp>
    <dsp:sp modelId="{98A0E37C-6031-4E24-AB85-2A1249FBE66C}">
      <dsp:nvSpPr>
        <dsp:cNvPr id="0" name=""/>
        <dsp:cNvSpPr/>
      </dsp:nvSpPr>
      <dsp:spPr>
        <a:xfrm rot="18289469">
          <a:off x="4354400" y="3242557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3228775"/>
        <a:ext cx="50328" cy="50328"/>
      </dsp:txXfrm>
    </dsp:sp>
    <dsp:sp modelId="{419843B5-3C71-409E-9864-5B9DE3338658}">
      <dsp:nvSpPr>
        <dsp:cNvPr id="0" name=""/>
        <dsp:cNvSpPr/>
      </dsp:nvSpPr>
      <dsp:spPr>
        <a:xfrm>
          <a:off x="5145093" y="2481530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Productivas</a:t>
          </a:r>
        </a:p>
      </dsp:txBody>
      <dsp:txXfrm>
        <a:off x="5166138" y="2502575"/>
        <a:ext cx="1394950" cy="676430"/>
      </dsp:txXfrm>
    </dsp:sp>
    <dsp:sp modelId="{41AEC643-04D4-4A18-8F82-8BA1D43A1C2C}">
      <dsp:nvSpPr>
        <dsp:cNvPr id="0" name=""/>
        <dsp:cNvSpPr/>
      </dsp:nvSpPr>
      <dsp:spPr>
        <a:xfrm>
          <a:off x="4570277" y="3655706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3652718"/>
        <a:ext cx="28740" cy="28740"/>
      </dsp:txXfrm>
    </dsp:sp>
    <dsp:sp modelId="{0E53C235-A383-4297-8C94-0102132E5FB7}">
      <dsp:nvSpPr>
        <dsp:cNvPr id="0" name=""/>
        <dsp:cNvSpPr/>
      </dsp:nvSpPr>
      <dsp:spPr>
        <a:xfrm>
          <a:off x="5145093" y="3307828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Económicas </a:t>
          </a:r>
        </a:p>
      </dsp:txBody>
      <dsp:txXfrm>
        <a:off x="5166138" y="3328873"/>
        <a:ext cx="1394950" cy="676430"/>
      </dsp:txXfrm>
    </dsp:sp>
    <dsp:sp modelId="{9F55D5DD-D38E-43E0-82C0-D2A036E62801}">
      <dsp:nvSpPr>
        <dsp:cNvPr id="0" name=""/>
        <dsp:cNvSpPr/>
      </dsp:nvSpPr>
      <dsp:spPr>
        <a:xfrm rot="3310531">
          <a:off x="4354400" y="4068856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4055073"/>
        <a:ext cx="50328" cy="50328"/>
      </dsp:txXfrm>
    </dsp:sp>
    <dsp:sp modelId="{4B1BFC46-C02E-4BE3-9922-E9398A321155}">
      <dsp:nvSpPr>
        <dsp:cNvPr id="0" name=""/>
        <dsp:cNvSpPr/>
      </dsp:nvSpPr>
      <dsp:spPr>
        <a:xfrm>
          <a:off x="5145093" y="4134126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Sociales </a:t>
          </a:r>
        </a:p>
      </dsp:txBody>
      <dsp:txXfrm>
        <a:off x="5166138" y="4155171"/>
        <a:ext cx="1394950" cy="676430"/>
      </dsp:txXfrm>
    </dsp:sp>
    <dsp:sp modelId="{21F82C17-AAB0-4D0E-A244-3F87AA6E0CF6}">
      <dsp:nvSpPr>
        <dsp:cNvPr id="0" name=""/>
        <dsp:cNvSpPr/>
      </dsp:nvSpPr>
      <dsp:spPr>
        <a:xfrm rot="4467012">
          <a:off x="1773714" y="4275430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4233206"/>
        <a:ext cx="107211" cy="107211"/>
      </dsp:txXfrm>
    </dsp:sp>
    <dsp:sp modelId="{6780A101-E524-41B0-A512-CA5E9472D697}">
      <dsp:nvSpPr>
        <dsp:cNvPr id="0" name=""/>
        <dsp:cNvSpPr/>
      </dsp:nvSpPr>
      <dsp:spPr>
        <a:xfrm>
          <a:off x="3133237" y="4960425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 err="1"/>
            <a:t>Tuberculos</a:t>
          </a:r>
          <a:endParaRPr lang="es-CL" sz="1600" kern="1200" dirty="0"/>
        </a:p>
      </dsp:txBody>
      <dsp:txXfrm>
        <a:off x="3154282" y="4981470"/>
        <a:ext cx="1394950" cy="676430"/>
      </dsp:txXfrm>
    </dsp:sp>
    <dsp:sp modelId="{CCC04C68-BBA0-4114-AFE0-5EE970888877}">
      <dsp:nvSpPr>
        <dsp:cNvPr id="0" name=""/>
        <dsp:cNvSpPr/>
      </dsp:nvSpPr>
      <dsp:spPr>
        <a:xfrm>
          <a:off x="4570277" y="5308303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5305314"/>
        <a:ext cx="28740" cy="28740"/>
      </dsp:txXfrm>
    </dsp:sp>
    <dsp:sp modelId="{CE493346-2FAF-403E-BCF1-69F171C9A386}">
      <dsp:nvSpPr>
        <dsp:cNvPr id="0" name=""/>
        <dsp:cNvSpPr/>
      </dsp:nvSpPr>
      <dsp:spPr>
        <a:xfrm>
          <a:off x="5145093" y="496042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Cruce de variables</a:t>
          </a:r>
        </a:p>
      </dsp:txBody>
      <dsp:txXfrm>
        <a:off x="5166138" y="4981470"/>
        <a:ext cx="1394950" cy="67643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AF879-1B27-4161-B037-DEDFD9409DFE}">
      <dsp:nvSpPr>
        <dsp:cNvPr id="0" name=""/>
        <dsp:cNvSpPr/>
      </dsp:nvSpPr>
      <dsp:spPr>
        <a:xfrm>
          <a:off x="1121380" y="2894679"/>
          <a:ext cx="1437040" cy="71852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Anuales</a:t>
          </a:r>
        </a:p>
      </dsp:txBody>
      <dsp:txXfrm>
        <a:off x="1142425" y="2915724"/>
        <a:ext cx="1394950" cy="676430"/>
      </dsp:txXfrm>
    </dsp:sp>
    <dsp:sp modelId="{68568948-696E-46D6-A7E0-0EADC877C5CE}">
      <dsp:nvSpPr>
        <dsp:cNvPr id="0" name=""/>
        <dsp:cNvSpPr/>
      </dsp:nvSpPr>
      <dsp:spPr>
        <a:xfrm rot="17407804">
          <a:off x="1865868" y="2251096"/>
          <a:ext cx="211193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11931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869035" y="2209680"/>
        <a:ext cx="105596" cy="105596"/>
      </dsp:txXfrm>
    </dsp:sp>
    <dsp:sp modelId="{A7C4102C-B02E-4BC4-8E0C-139C145B6471}">
      <dsp:nvSpPr>
        <dsp:cNvPr id="0" name=""/>
        <dsp:cNvSpPr/>
      </dsp:nvSpPr>
      <dsp:spPr>
        <a:xfrm>
          <a:off x="3285247" y="911757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permanentes (fruticultura)</a:t>
          </a:r>
        </a:p>
      </dsp:txBody>
      <dsp:txXfrm>
        <a:off x="3306292" y="932802"/>
        <a:ext cx="1394950" cy="676430"/>
      </dsp:txXfrm>
    </dsp:sp>
    <dsp:sp modelId="{85759BA3-5067-4900-9964-F72C7D6BE9EE}">
      <dsp:nvSpPr>
        <dsp:cNvPr id="0" name=""/>
        <dsp:cNvSpPr/>
      </dsp:nvSpPr>
      <dsp:spPr>
        <a:xfrm rot="17696505">
          <a:off x="4432375" y="805074"/>
          <a:ext cx="100263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2630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08624" y="791390"/>
        <a:ext cx="50131" cy="50131"/>
      </dsp:txXfrm>
    </dsp:sp>
    <dsp:sp modelId="{9BD1E42F-892D-4D53-93C5-C44E090D355B}">
      <dsp:nvSpPr>
        <dsp:cNvPr id="0" name=""/>
        <dsp:cNvSpPr/>
      </dsp:nvSpPr>
      <dsp:spPr>
        <a:xfrm>
          <a:off x="5145093" y="263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3680"/>
        <a:ext cx="1394950" cy="676430"/>
      </dsp:txXfrm>
    </dsp:sp>
    <dsp:sp modelId="{B987755C-703E-49B7-9E51-F7EC01CF67A4}">
      <dsp:nvSpPr>
        <dsp:cNvPr id="0" name=""/>
        <dsp:cNvSpPr/>
      </dsp:nvSpPr>
      <dsp:spPr>
        <a:xfrm rot="21098677">
          <a:off x="4720010" y="1228466"/>
          <a:ext cx="42899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28997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23784" y="1229123"/>
        <a:ext cx="21449" cy="21449"/>
      </dsp:txXfrm>
    </dsp:sp>
    <dsp:sp modelId="{1F99BFCB-0251-4B40-9EAF-82862CB0AB50}">
      <dsp:nvSpPr>
        <dsp:cNvPr id="0" name=""/>
        <dsp:cNvSpPr/>
      </dsp:nvSpPr>
      <dsp:spPr>
        <a:xfrm>
          <a:off x="5146732" y="849418"/>
          <a:ext cx="1439885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</a:t>
          </a:r>
        </a:p>
      </dsp:txBody>
      <dsp:txXfrm>
        <a:off x="5167777" y="870463"/>
        <a:ext cx="1397795" cy="676430"/>
      </dsp:txXfrm>
    </dsp:sp>
    <dsp:sp modelId="{9D88CD33-27C0-4678-BA30-41A0C45F5968}">
      <dsp:nvSpPr>
        <dsp:cNvPr id="0" name=""/>
        <dsp:cNvSpPr/>
      </dsp:nvSpPr>
      <dsp:spPr>
        <a:xfrm rot="3622414">
          <a:off x="4506046" y="1631373"/>
          <a:ext cx="8552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55288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12308" y="1621372"/>
        <a:ext cx="42764" cy="42764"/>
      </dsp:txXfrm>
    </dsp:sp>
    <dsp:sp modelId="{20CEF56D-F1FD-45B8-A194-C9E1A8DA222F}">
      <dsp:nvSpPr>
        <dsp:cNvPr id="0" name=""/>
        <dsp:cNvSpPr/>
      </dsp:nvSpPr>
      <dsp:spPr>
        <a:xfrm>
          <a:off x="5145093" y="1655232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</a:t>
          </a:r>
        </a:p>
      </dsp:txBody>
      <dsp:txXfrm>
        <a:off x="5166138" y="1676277"/>
        <a:ext cx="1394950" cy="676430"/>
      </dsp:txXfrm>
    </dsp:sp>
    <dsp:sp modelId="{60E31E21-7C6C-4F4D-B19F-E72EB4B267B7}">
      <dsp:nvSpPr>
        <dsp:cNvPr id="0" name=""/>
        <dsp:cNvSpPr/>
      </dsp:nvSpPr>
      <dsp:spPr>
        <a:xfrm rot="2142401">
          <a:off x="2491884" y="3449132"/>
          <a:ext cx="7078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07888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2828131" y="3442817"/>
        <a:ext cx="35394" cy="35394"/>
      </dsp:txXfrm>
    </dsp:sp>
    <dsp:sp modelId="{CFB6D4BD-B074-441D-B5E5-B50A306B39B2}">
      <dsp:nvSpPr>
        <dsp:cNvPr id="0" name=""/>
        <dsp:cNvSpPr/>
      </dsp:nvSpPr>
      <dsp:spPr>
        <a:xfrm>
          <a:off x="3133237" y="3307828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anuales (cereales, legumbres, tubérculos, industriales y hortalizas)</a:t>
          </a:r>
        </a:p>
      </dsp:txBody>
      <dsp:txXfrm>
        <a:off x="3154282" y="3328873"/>
        <a:ext cx="1394950" cy="676430"/>
      </dsp:txXfrm>
    </dsp:sp>
    <dsp:sp modelId="{98A0E37C-6031-4E24-AB85-2A1249FBE66C}">
      <dsp:nvSpPr>
        <dsp:cNvPr id="0" name=""/>
        <dsp:cNvSpPr/>
      </dsp:nvSpPr>
      <dsp:spPr>
        <a:xfrm rot="18289469">
          <a:off x="4354400" y="3242557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3228775"/>
        <a:ext cx="50328" cy="50328"/>
      </dsp:txXfrm>
    </dsp:sp>
    <dsp:sp modelId="{419843B5-3C71-409E-9864-5B9DE3338658}">
      <dsp:nvSpPr>
        <dsp:cNvPr id="0" name=""/>
        <dsp:cNvSpPr/>
      </dsp:nvSpPr>
      <dsp:spPr>
        <a:xfrm>
          <a:off x="5145093" y="2481530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502575"/>
        <a:ext cx="1394950" cy="676430"/>
      </dsp:txXfrm>
    </dsp:sp>
    <dsp:sp modelId="{41AEC643-04D4-4A18-8F82-8BA1D43A1C2C}">
      <dsp:nvSpPr>
        <dsp:cNvPr id="0" name=""/>
        <dsp:cNvSpPr/>
      </dsp:nvSpPr>
      <dsp:spPr>
        <a:xfrm>
          <a:off x="4570277" y="3655706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3652718"/>
        <a:ext cx="28740" cy="28740"/>
      </dsp:txXfrm>
    </dsp:sp>
    <dsp:sp modelId="{0E53C235-A383-4297-8C94-0102132E5FB7}">
      <dsp:nvSpPr>
        <dsp:cNvPr id="0" name=""/>
        <dsp:cNvSpPr/>
      </dsp:nvSpPr>
      <dsp:spPr>
        <a:xfrm>
          <a:off x="5145093" y="3307828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 </a:t>
          </a:r>
        </a:p>
      </dsp:txBody>
      <dsp:txXfrm>
        <a:off x="5166138" y="3328873"/>
        <a:ext cx="1394950" cy="676430"/>
      </dsp:txXfrm>
    </dsp:sp>
    <dsp:sp modelId="{9F55D5DD-D38E-43E0-82C0-D2A036E62801}">
      <dsp:nvSpPr>
        <dsp:cNvPr id="0" name=""/>
        <dsp:cNvSpPr/>
      </dsp:nvSpPr>
      <dsp:spPr>
        <a:xfrm rot="3310531">
          <a:off x="4354400" y="4068856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4055073"/>
        <a:ext cx="50328" cy="50328"/>
      </dsp:txXfrm>
    </dsp:sp>
    <dsp:sp modelId="{4B1BFC46-C02E-4BE3-9922-E9398A321155}">
      <dsp:nvSpPr>
        <dsp:cNvPr id="0" name=""/>
        <dsp:cNvSpPr/>
      </dsp:nvSpPr>
      <dsp:spPr>
        <a:xfrm>
          <a:off x="5145093" y="4134126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 </a:t>
          </a:r>
        </a:p>
      </dsp:txBody>
      <dsp:txXfrm>
        <a:off x="5166138" y="4155171"/>
        <a:ext cx="1394950" cy="676430"/>
      </dsp:txXfrm>
    </dsp:sp>
    <dsp:sp modelId="{21F82C17-AAB0-4D0E-A244-3F87AA6E0CF6}">
      <dsp:nvSpPr>
        <dsp:cNvPr id="0" name=""/>
        <dsp:cNvSpPr/>
      </dsp:nvSpPr>
      <dsp:spPr>
        <a:xfrm rot="4467012">
          <a:off x="1773714" y="4275430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4233206"/>
        <a:ext cx="107211" cy="107211"/>
      </dsp:txXfrm>
    </dsp:sp>
    <dsp:sp modelId="{6780A101-E524-41B0-A512-CA5E9472D697}">
      <dsp:nvSpPr>
        <dsp:cNvPr id="0" name=""/>
        <dsp:cNvSpPr/>
      </dsp:nvSpPr>
      <dsp:spPr>
        <a:xfrm>
          <a:off x="3133237" y="4960425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Estadísticas especiales</a:t>
          </a:r>
        </a:p>
      </dsp:txBody>
      <dsp:txXfrm>
        <a:off x="3154282" y="4981470"/>
        <a:ext cx="1394950" cy="676430"/>
      </dsp:txXfrm>
    </dsp:sp>
    <dsp:sp modelId="{CCC04C68-BBA0-4114-AFE0-5EE970888877}">
      <dsp:nvSpPr>
        <dsp:cNvPr id="0" name=""/>
        <dsp:cNvSpPr/>
      </dsp:nvSpPr>
      <dsp:spPr>
        <a:xfrm>
          <a:off x="4570277" y="5308303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5305314"/>
        <a:ext cx="28740" cy="28740"/>
      </dsp:txXfrm>
    </dsp:sp>
    <dsp:sp modelId="{CE493346-2FAF-403E-BCF1-69F171C9A386}">
      <dsp:nvSpPr>
        <dsp:cNvPr id="0" name=""/>
        <dsp:cNvSpPr/>
      </dsp:nvSpPr>
      <dsp:spPr>
        <a:xfrm>
          <a:off x="5145093" y="496042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Cruce de variables</a:t>
          </a:r>
        </a:p>
      </dsp:txBody>
      <dsp:txXfrm>
        <a:off x="5166138" y="4981470"/>
        <a:ext cx="1394950" cy="67643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AF879-1B27-4161-B037-DEDFD9409DFE}">
      <dsp:nvSpPr>
        <dsp:cNvPr id="0" name=""/>
        <dsp:cNvSpPr/>
      </dsp:nvSpPr>
      <dsp:spPr>
        <a:xfrm>
          <a:off x="1121380" y="2894679"/>
          <a:ext cx="1437040" cy="71852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Anuales</a:t>
          </a:r>
        </a:p>
      </dsp:txBody>
      <dsp:txXfrm>
        <a:off x="1142425" y="2915724"/>
        <a:ext cx="1394950" cy="676430"/>
      </dsp:txXfrm>
    </dsp:sp>
    <dsp:sp modelId="{68568948-696E-46D6-A7E0-0EADC877C5CE}">
      <dsp:nvSpPr>
        <dsp:cNvPr id="0" name=""/>
        <dsp:cNvSpPr/>
      </dsp:nvSpPr>
      <dsp:spPr>
        <a:xfrm rot="17407804">
          <a:off x="1865868" y="2251096"/>
          <a:ext cx="211193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11931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869035" y="2209680"/>
        <a:ext cx="105596" cy="105596"/>
      </dsp:txXfrm>
    </dsp:sp>
    <dsp:sp modelId="{A7C4102C-B02E-4BC4-8E0C-139C145B6471}">
      <dsp:nvSpPr>
        <dsp:cNvPr id="0" name=""/>
        <dsp:cNvSpPr/>
      </dsp:nvSpPr>
      <dsp:spPr>
        <a:xfrm>
          <a:off x="3285247" y="911757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permanentes (fruticultura)</a:t>
          </a:r>
        </a:p>
      </dsp:txBody>
      <dsp:txXfrm>
        <a:off x="3306292" y="932802"/>
        <a:ext cx="1394950" cy="676430"/>
      </dsp:txXfrm>
    </dsp:sp>
    <dsp:sp modelId="{85759BA3-5067-4900-9964-F72C7D6BE9EE}">
      <dsp:nvSpPr>
        <dsp:cNvPr id="0" name=""/>
        <dsp:cNvSpPr/>
      </dsp:nvSpPr>
      <dsp:spPr>
        <a:xfrm rot="17696505">
          <a:off x="4432375" y="805074"/>
          <a:ext cx="100263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2630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08624" y="791390"/>
        <a:ext cx="50131" cy="50131"/>
      </dsp:txXfrm>
    </dsp:sp>
    <dsp:sp modelId="{9BD1E42F-892D-4D53-93C5-C44E090D355B}">
      <dsp:nvSpPr>
        <dsp:cNvPr id="0" name=""/>
        <dsp:cNvSpPr/>
      </dsp:nvSpPr>
      <dsp:spPr>
        <a:xfrm>
          <a:off x="5145093" y="263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3680"/>
        <a:ext cx="1394950" cy="676430"/>
      </dsp:txXfrm>
    </dsp:sp>
    <dsp:sp modelId="{B987755C-703E-49B7-9E51-F7EC01CF67A4}">
      <dsp:nvSpPr>
        <dsp:cNvPr id="0" name=""/>
        <dsp:cNvSpPr/>
      </dsp:nvSpPr>
      <dsp:spPr>
        <a:xfrm rot="21098677">
          <a:off x="4720010" y="1228466"/>
          <a:ext cx="42899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28997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23784" y="1229123"/>
        <a:ext cx="21449" cy="21449"/>
      </dsp:txXfrm>
    </dsp:sp>
    <dsp:sp modelId="{1F99BFCB-0251-4B40-9EAF-82862CB0AB50}">
      <dsp:nvSpPr>
        <dsp:cNvPr id="0" name=""/>
        <dsp:cNvSpPr/>
      </dsp:nvSpPr>
      <dsp:spPr>
        <a:xfrm>
          <a:off x="5146732" y="849418"/>
          <a:ext cx="1439885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</a:t>
          </a:r>
        </a:p>
      </dsp:txBody>
      <dsp:txXfrm>
        <a:off x="5167777" y="870463"/>
        <a:ext cx="1397795" cy="676430"/>
      </dsp:txXfrm>
    </dsp:sp>
    <dsp:sp modelId="{9D88CD33-27C0-4678-BA30-41A0C45F5968}">
      <dsp:nvSpPr>
        <dsp:cNvPr id="0" name=""/>
        <dsp:cNvSpPr/>
      </dsp:nvSpPr>
      <dsp:spPr>
        <a:xfrm rot="3622414">
          <a:off x="4506046" y="1631373"/>
          <a:ext cx="8552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55288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12308" y="1621372"/>
        <a:ext cx="42764" cy="42764"/>
      </dsp:txXfrm>
    </dsp:sp>
    <dsp:sp modelId="{20CEF56D-F1FD-45B8-A194-C9E1A8DA222F}">
      <dsp:nvSpPr>
        <dsp:cNvPr id="0" name=""/>
        <dsp:cNvSpPr/>
      </dsp:nvSpPr>
      <dsp:spPr>
        <a:xfrm>
          <a:off x="5145093" y="1655232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</a:t>
          </a:r>
        </a:p>
      </dsp:txBody>
      <dsp:txXfrm>
        <a:off x="5166138" y="1676277"/>
        <a:ext cx="1394950" cy="676430"/>
      </dsp:txXfrm>
    </dsp:sp>
    <dsp:sp modelId="{60E31E21-7C6C-4F4D-B19F-E72EB4B267B7}">
      <dsp:nvSpPr>
        <dsp:cNvPr id="0" name=""/>
        <dsp:cNvSpPr/>
      </dsp:nvSpPr>
      <dsp:spPr>
        <a:xfrm rot="2142401">
          <a:off x="2491884" y="3449132"/>
          <a:ext cx="7078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07888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2828131" y="3442817"/>
        <a:ext cx="35394" cy="35394"/>
      </dsp:txXfrm>
    </dsp:sp>
    <dsp:sp modelId="{CFB6D4BD-B074-441D-B5E5-B50A306B39B2}">
      <dsp:nvSpPr>
        <dsp:cNvPr id="0" name=""/>
        <dsp:cNvSpPr/>
      </dsp:nvSpPr>
      <dsp:spPr>
        <a:xfrm>
          <a:off x="3133237" y="3307828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anuales (cereales, legumbres, tubérculos, industriales y hortalizas)</a:t>
          </a:r>
        </a:p>
      </dsp:txBody>
      <dsp:txXfrm>
        <a:off x="3154282" y="3328873"/>
        <a:ext cx="1394950" cy="676430"/>
      </dsp:txXfrm>
    </dsp:sp>
    <dsp:sp modelId="{98A0E37C-6031-4E24-AB85-2A1249FBE66C}">
      <dsp:nvSpPr>
        <dsp:cNvPr id="0" name=""/>
        <dsp:cNvSpPr/>
      </dsp:nvSpPr>
      <dsp:spPr>
        <a:xfrm rot="18289469">
          <a:off x="4354400" y="3242557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3228775"/>
        <a:ext cx="50328" cy="50328"/>
      </dsp:txXfrm>
    </dsp:sp>
    <dsp:sp modelId="{419843B5-3C71-409E-9864-5B9DE3338658}">
      <dsp:nvSpPr>
        <dsp:cNvPr id="0" name=""/>
        <dsp:cNvSpPr/>
      </dsp:nvSpPr>
      <dsp:spPr>
        <a:xfrm>
          <a:off x="5145093" y="2481530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502575"/>
        <a:ext cx="1394950" cy="676430"/>
      </dsp:txXfrm>
    </dsp:sp>
    <dsp:sp modelId="{41AEC643-04D4-4A18-8F82-8BA1D43A1C2C}">
      <dsp:nvSpPr>
        <dsp:cNvPr id="0" name=""/>
        <dsp:cNvSpPr/>
      </dsp:nvSpPr>
      <dsp:spPr>
        <a:xfrm>
          <a:off x="4570277" y="3655706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3652718"/>
        <a:ext cx="28740" cy="28740"/>
      </dsp:txXfrm>
    </dsp:sp>
    <dsp:sp modelId="{0E53C235-A383-4297-8C94-0102132E5FB7}">
      <dsp:nvSpPr>
        <dsp:cNvPr id="0" name=""/>
        <dsp:cNvSpPr/>
      </dsp:nvSpPr>
      <dsp:spPr>
        <a:xfrm>
          <a:off x="5145093" y="3307828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 </a:t>
          </a:r>
        </a:p>
      </dsp:txBody>
      <dsp:txXfrm>
        <a:off x="5166138" y="3328873"/>
        <a:ext cx="1394950" cy="676430"/>
      </dsp:txXfrm>
    </dsp:sp>
    <dsp:sp modelId="{9F55D5DD-D38E-43E0-82C0-D2A036E62801}">
      <dsp:nvSpPr>
        <dsp:cNvPr id="0" name=""/>
        <dsp:cNvSpPr/>
      </dsp:nvSpPr>
      <dsp:spPr>
        <a:xfrm rot="3310531">
          <a:off x="4354400" y="4068856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4055073"/>
        <a:ext cx="50328" cy="50328"/>
      </dsp:txXfrm>
    </dsp:sp>
    <dsp:sp modelId="{4B1BFC46-C02E-4BE3-9922-E9398A321155}">
      <dsp:nvSpPr>
        <dsp:cNvPr id="0" name=""/>
        <dsp:cNvSpPr/>
      </dsp:nvSpPr>
      <dsp:spPr>
        <a:xfrm>
          <a:off x="5145093" y="4134126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 </a:t>
          </a:r>
        </a:p>
      </dsp:txBody>
      <dsp:txXfrm>
        <a:off x="5166138" y="4155171"/>
        <a:ext cx="1394950" cy="676430"/>
      </dsp:txXfrm>
    </dsp:sp>
    <dsp:sp modelId="{21F82C17-AAB0-4D0E-A244-3F87AA6E0CF6}">
      <dsp:nvSpPr>
        <dsp:cNvPr id="0" name=""/>
        <dsp:cNvSpPr/>
      </dsp:nvSpPr>
      <dsp:spPr>
        <a:xfrm rot="4467012">
          <a:off x="1773714" y="4275430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4233206"/>
        <a:ext cx="107211" cy="107211"/>
      </dsp:txXfrm>
    </dsp:sp>
    <dsp:sp modelId="{6780A101-E524-41B0-A512-CA5E9472D697}">
      <dsp:nvSpPr>
        <dsp:cNvPr id="0" name=""/>
        <dsp:cNvSpPr/>
      </dsp:nvSpPr>
      <dsp:spPr>
        <a:xfrm>
          <a:off x="3133237" y="4960425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Estadísticas especiales</a:t>
          </a:r>
        </a:p>
      </dsp:txBody>
      <dsp:txXfrm>
        <a:off x="3154282" y="4981470"/>
        <a:ext cx="1394950" cy="676430"/>
      </dsp:txXfrm>
    </dsp:sp>
    <dsp:sp modelId="{CCC04C68-BBA0-4114-AFE0-5EE970888877}">
      <dsp:nvSpPr>
        <dsp:cNvPr id="0" name=""/>
        <dsp:cNvSpPr/>
      </dsp:nvSpPr>
      <dsp:spPr>
        <a:xfrm>
          <a:off x="4570277" y="5308303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5305314"/>
        <a:ext cx="28740" cy="28740"/>
      </dsp:txXfrm>
    </dsp:sp>
    <dsp:sp modelId="{CE493346-2FAF-403E-BCF1-69F171C9A386}">
      <dsp:nvSpPr>
        <dsp:cNvPr id="0" name=""/>
        <dsp:cNvSpPr/>
      </dsp:nvSpPr>
      <dsp:spPr>
        <a:xfrm>
          <a:off x="5145093" y="496042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Cruce de variables</a:t>
          </a:r>
        </a:p>
      </dsp:txBody>
      <dsp:txXfrm>
        <a:off x="5166138" y="4981470"/>
        <a:ext cx="1394950" cy="6764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B204B-5E6F-4233-A11B-86C3C1616012}">
      <dsp:nvSpPr>
        <dsp:cNvPr id="0" name=""/>
        <dsp:cNvSpPr/>
      </dsp:nvSpPr>
      <dsp:spPr>
        <a:xfrm>
          <a:off x="2694" y="1194398"/>
          <a:ext cx="1335816" cy="6679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Agrícolas</a:t>
          </a:r>
        </a:p>
      </dsp:txBody>
      <dsp:txXfrm>
        <a:off x="22256" y="1213960"/>
        <a:ext cx="1296692" cy="628784"/>
      </dsp:txXfrm>
    </dsp:sp>
    <dsp:sp modelId="{CF7BC084-5F8A-4D85-9A5B-29B266A9FCD5}">
      <dsp:nvSpPr>
        <dsp:cNvPr id="0" name=""/>
        <dsp:cNvSpPr/>
      </dsp:nvSpPr>
      <dsp:spPr>
        <a:xfrm rot="18289469">
          <a:off x="1137840" y="1124640"/>
          <a:ext cx="935667" cy="39331"/>
        </a:xfrm>
        <a:custGeom>
          <a:avLst/>
          <a:gdLst/>
          <a:ahLst/>
          <a:cxnLst/>
          <a:rect l="0" t="0" r="0" b="0"/>
          <a:pathLst>
            <a:path>
              <a:moveTo>
                <a:pt x="0" y="19665"/>
              </a:moveTo>
              <a:lnTo>
                <a:pt x="935667" y="1966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1582282" y="1120914"/>
        <a:ext cx="46783" cy="46783"/>
      </dsp:txXfrm>
    </dsp:sp>
    <dsp:sp modelId="{6FDF3825-DFC3-42E2-A070-47EB13C4C856}">
      <dsp:nvSpPr>
        <dsp:cNvPr id="0" name=""/>
        <dsp:cNvSpPr/>
      </dsp:nvSpPr>
      <dsp:spPr>
        <a:xfrm>
          <a:off x="1872837" y="426304"/>
          <a:ext cx="1335816" cy="6679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Cultivos anuales </a:t>
          </a:r>
        </a:p>
      </dsp:txBody>
      <dsp:txXfrm>
        <a:off x="1892399" y="445866"/>
        <a:ext cx="1296692" cy="628784"/>
      </dsp:txXfrm>
    </dsp:sp>
    <dsp:sp modelId="{076D57FC-398E-4B1D-9ACB-B7D5CE8B895F}">
      <dsp:nvSpPr>
        <dsp:cNvPr id="0" name=""/>
        <dsp:cNvSpPr/>
      </dsp:nvSpPr>
      <dsp:spPr>
        <a:xfrm rot="19631923">
          <a:off x="3157719" y="567541"/>
          <a:ext cx="638888" cy="39331"/>
        </a:xfrm>
        <a:custGeom>
          <a:avLst/>
          <a:gdLst/>
          <a:ahLst/>
          <a:cxnLst/>
          <a:rect l="0" t="0" r="0" b="0"/>
          <a:pathLst>
            <a:path>
              <a:moveTo>
                <a:pt x="0" y="19665"/>
              </a:moveTo>
              <a:lnTo>
                <a:pt x="638888" y="1966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3461191" y="571234"/>
        <a:ext cx="31944" cy="31944"/>
      </dsp:txXfrm>
    </dsp:sp>
    <dsp:sp modelId="{E3665865-355C-49D2-91CB-85068E4B0D21}">
      <dsp:nvSpPr>
        <dsp:cNvPr id="0" name=""/>
        <dsp:cNvSpPr/>
      </dsp:nvSpPr>
      <dsp:spPr>
        <a:xfrm>
          <a:off x="3745674" y="80201"/>
          <a:ext cx="1335816" cy="6679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Productivas</a:t>
          </a:r>
        </a:p>
      </dsp:txBody>
      <dsp:txXfrm>
        <a:off x="3765236" y="99763"/>
        <a:ext cx="1296692" cy="628784"/>
      </dsp:txXfrm>
    </dsp:sp>
    <dsp:sp modelId="{87CD474E-0C6C-4A8C-8578-757588D3D5F4}">
      <dsp:nvSpPr>
        <dsp:cNvPr id="0" name=""/>
        <dsp:cNvSpPr/>
      </dsp:nvSpPr>
      <dsp:spPr>
        <a:xfrm rot="2142401">
          <a:off x="3146804" y="932616"/>
          <a:ext cx="658025" cy="39331"/>
        </a:xfrm>
        <a:custGeom>
          <a:avLst/>
          <a:gdLst/>
          <a:ahLst/>
          <a:cxnLst/>
          <a:rect l="0" t="0" r="0" b="0"/>
          <a:pathLst>
            <a:path>
              <a:moveTo>
                <a:pt x="0" y="19665"/>
              </a:moveTo>
              <a:lnTo>
                <a:pt x="658025" y="1966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3459366" y="935831"/>
        <a:ext cx="32901" cy="32901"/>
      </dsp:txXfrm>
    </dsp:sp>
    <dsp:sp modelId="{7F7233B9-5748-486D-A5E8-0BF3CD5A2871}">
      <dsp:nvSpPr>
        <dsp:cNvPr id="0" name=""/>
        <dsp:cNvSpPr/>
      </dsp:nvSpPr>
      <dsp:spPr>
        <a:xfrm>
          <a:off x="3742980" y="810351"/>
          <a:ext cx="1335816" cy="6679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Socio-Económicas</a:t>
          </a:r>
        </a:p>
      </dsp:txBody>
      <dsp:txXfrm>
        <a:off x="3762542" y="829913"/>
        <a:ext cx="1296692" cy="628784"/>
      </dsp:txXfrm>
    </dsp:sp>
    <dsp:sp modelId="{FCE62A6C-F307-4B0C-B77C-E6D348F0918A}">
      <dsp:nvSpPr>
        <dsp:cNvPr id="0" name=""/>
        <dsp:cNvSpPr/>
      </dsp:nvSpPr>
      <dsp:spPr>
        <a:xfrm rot="3310531">
          <a:off x="1137840" y="1892734"/>
          <a:ext cx="935667" cy="39331"/>
        </a:xfrm>
        <a:custGeom>
          <a:avLst/>
          <a:gdLst/>
          <a:ahLst/>
          <a:cxnLst/>
          <a:rect l="0" t="0" r="0" b="0"/>
          <a:pathLst>
            <a:path>
              <a:moveTo>
                <a:pt x="0" y="19665"/>
              </a:moveTo>
              <a:lnTo>
                <a:pt x="935667" y="1966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1582282" y="1889008"/>
        <a:ext cx="46783" cy="46783"/>
      </dsp:txXfrm>
    </dsp:sp>
    <dsp:sp modelId="{89E6B15D-54F9-4538-8D4D-9B7CA461FF00}">
      <dsp:nvSpPr>
        <dsp:cNvPr id="0" name=""/>
        <dsp:cNvSpPr/>
      </dsp:nvSpPr>
      <dsp:spPr>
        <a:xfrm>
          <a:off x="1872837" y="1962493"/>
          <a:ext cx="1335816" cy="6679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Cultivos perennes</a:t>
          </a:r>
        </a:p>
      </dsp:txBody>
      <dsp:txXfrm>
        <a:off x="1892399" y="1982055"/>
        <a:ext cx="1296692" cy="628784"/>
      </dsp:txXfrm>
    </dsp:sp>
    <dsp:sp modelId="{A4ED19B3-6116-4644-9000-816AE8249957}">
      <dsp:nvSpPr>
        <dsp:cNvPr id="0" name=""/>
        <dsp:cNvSpPr/>
      </dsp:nvSpPr>
      <dsp:spPr>
        <a:xfrm rot="19457599">
          <a:off x="3146804" y="2084758"/>
          <a:ext cx="658025" cy="39331"/>
        </a:xfrm>
        <a:custGeom>
          <a:avLst/>
          <a:gdLst/>
          <a:ahLst/>
          <a:cxnLst/>
          <a:rect l="0" t="0" r="0" b="0"/>
          <a:pathLst>
            <a:path>
              <a:moveTo>
                <a:pt x="0" y="19665"/>
              </a:moveTo>
              <a:lnTo>
                <a:pt x="658025" y="1966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3459366" y="2087973"/>
        <a:ext cx="32901" cy="32901"/>
      </dsp:txXfrm>
    </dsp:sp>
    <dsp:sp modelId="{1F99FAAF-C63A-40E0-B6D7-478A85DF188F}">
      <dsp:nvSpPr>
        <dsp:cNvPr id="0" name=""/>
        <dsp:cNvSpPr/>
      </dsp:nvSpPr>
      <dsp:spPr>
        <a:xfrm>
          <a:off x="3742980" y="1578446"/>
          <a:ext cx="1335816" cy="6679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productivas</a:t>
          </a:r>
        </a:p>
      </dsp:txBody>
      <dsp:txXfrm>
        <a:off x="3762542" y="1598008"/>
        <a:ext cx="1296692" cy="628784"/>
      </dsp:txXfrm>
    </dsp:sp>
    <dsp:sp modelId="{882F07FC-3A34-4542-ADA7-F42D318F851C}">
      <dsp:nvSpPr>
        <dsp:cNvPr id="0" name=""/>
        <dsp:cNvSpPr/>
      </dsp:nvSpPr>
      <dsp:spPr>
        <a:xfrm rot="2142401">
          <a:off x="3146804" y="2468805"/>
          <a:ext cx="658025" cy="39331"/>
        </a:xfrm>
        <a:custGeom>
          <a:avLst/>
          <a:gdLst/>
          <a:ahLst/>
          <a:cxnLst/>
          <a:rect l="0" t="0" r="0" b="0"/>
          <a:pathLst>
            <a:path>
              <a:moveTo>
                <a:pt x="0" y="19665"/>
              </a:moveTo>
              <a:lnTo>
                <a:pt x="658025" y="1966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3459366" y="2472020"/>
        <a:ext cx="32901" cy="32901"/>
      </dsp:txXfrm>
    </dsp:sp>
    <dsp:sp modelId="{54BCC0ED-658F-4C44-8347-A96AD973928B}">
      <dsp:nvSpPr>
        <dsp:cNvPr id="0" name=""/>
        <dsp:cNvSpPr/>
      </dsp:nvSpPr>
      <dsp:spPr>
        <a:xfrm>
          <a:off x="3742980" y="2346540"/>
          <a:ext cx="1335816" cy="6679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Socio-económicas</a:t>
          </a:r>
        </a:p>
      </dsp:txBody>
      <dsp:txXfrm>
        <a:off x="3762542" y="2366102"/>
        <a:ext cx="1296692" cy="62878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AF879-1B27-4161-B037-DEDFD9409DFE}">
      <dsp:nvSpPr>
        <dsp:cNvPr id="0" name=""/>
        <dsp:cNvSpPr/>
      </dsp:nvSpPr>
      <dsp:spPr>
        <a:xfrm>
          <a:off x="1121380" y="2894679"/>
          <a:ext cx="1437040" cy="71852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Estadísticas Agrícolas</a:t>
          </a:r>
        </a:p>
      </dsp:txBody>
      <dsp:txXfrm>
        <a:off x="1142425" y="2915724"/>
        <a:ext cx="1394950" cy="676430"/>
      </dsp:txXfrm>
    </dsp:sp>
    <dsp:sp modelId="{68568948-696E-46D6-A7E0-0EADC877C5CE}">
      <dsp:nvSpPr>
        <dsp:cNvPr id="0" name=""/>
        <dsp:cNvSpPr/>
      </dsp:nvSpPr>
      <dsp:spPr>
        <a:xfrm rot="17132988">
          <a:off x="1773714" y="2209684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2167461"/>
        <a:ext cx="107211" cy="107211"/>
      </dsp:txXfrm>
    </dsp:sp>
    <dsp:sp modelId="{A7C4102C-B02E-4BC4-8E0C-139C145B6471}">
      <dsp:nvSpPr>
        <dsp:cNvPr id="0" name=""/>
        <dsp:cNvSpPr/>
      </dsp:nvSpPr>
      <dsp:spPr>
        <a:xfrm>
          <a:off x="3133237" y="828933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permanentes (fruticultura)</a:t>
          </a:r>
        </a:p>
      </dsp:txBody>
      <dsp:txXfrm>
        <a:off x="3154282" y="849978"/>
        <a:ext cx="1394950" cy="676430"/>
      </dsp:txXfrm>
    </dsp:sp>
    <dsp:sp modelId="{85759BA3-5067-4900-9964-F72C7D6BE9EE}">
      <dsp:nvSpPr>
        <dsp:cNvPr id="0" name=""/>
        <dsp:cNvSpPr/>
      </dsp:nvSpPr>
      <dsp:spPr>
        <a:xfrm rot="18289469">
          <a:off x="4354400" y="763662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749880"/>
        <a:ext cx="50328" cy="50328"/>
      </dsp:txXfrm>
    </dsp:sp>
    <dsp:sp modelId="{9BD1E42F-892D-4D53-93C5-C44E090D355B}">
      <dsp:nvSpPr>
        <dsp:cNvPr id="0" name=""/>
        <dsp:cNvSpPr/>
      </dsp:nvSpPr>
      <dsp:spPr>
        <a:xfrm>
          <a:off x="5145093" y="263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3680"/>
        <a:ext cx="1394950" cy="676430"/>
      </dsp:txXfrm>
    </dsp:sp>
    <dsp:sp modelId="{B987755C-703E-49B7-9E51-F7EC01CF67A4}">
      <dsp:nvSpPr>
        <dsp:cNvPr id="0" name=""/>
        <dsp:cNvSpPr/>
      </dsp:nvSpPr>
      <dsp:spPr>
        <a:xfrm rot="122113">
          <a:off x="4570095" y="1187054"/>
          <a:ext cx="57681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6818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4084" y="1184015"/>
        <a:ext cx="28840" cy="28840"/>
      </dsp:txXfrm>
    </dsp:sp>
    <dsp:sp modelId="{1F99BFCB-0251-4B40-9EAF-82862CB0AB50}">
      <dsp:nvSpPr>
        <dsp:cNvPr id="0" name=""/>
        <dsp:cNvSpPr/>
      </dsp:nvSpPr>
      <dsp:spPr>
        <a:xfrm>
          <a:off x="5146732" y="849418"/>
          <a:ext cx="1439885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</a:t>
          </a:r>
        </a:p>
      </dsp:txBody>
      <dsp:txXfrm>
        <a:off x="5167777" y="870463"/>
        <a:ext cx="1397795" cy="676430"/>
      </dsp:txXfrm>
    </dsp:sp>
    <dsp:sp modelId="{9D88CD33-27C0-4678-BA30-41A0C45F5968}">
      <dsp:nvSpPr>
        <dsp:cNvPr id="0" name=""/>
        <dsp:cNvSpPr/>
      </dsp:nvSpPr>
      <dsp:spPr>
        <a:xfrm rot="3310531">
          <a:off x="4354400" y="1589961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1576178"/>
        <a:ext cx="50328" cy="50328"/>
      </dsp:txXfrm>
    </dsp:sp>
    <dsp:sp modelId="{20CEF56D-F1FD-45B8-A194-C9E1A8DA222F}">
      <dsp:nvSpPr>
        <dsp:cNvPr id="0" name=""/>
        <dsp:cNvSpPr/>
      </dsp:nvSpPr>
      <dsp:spPr>
        <a:xfrm>
          <a:off x="5145093" y="1655232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</a:t>
          </a:r>
        </a:p>
      </dsp:txBody>
      <dsp:txXfrm>
        <a:off x="5166138" y="1676277"/>
        <a:ext cx="1394950" cy="676430"/>
      </dsp:txXfrm>
    </dsp:sp>
    <dsp:sp modelId="{60E31E21-7C6C-4F4D-B19F-E72EB4B267B7}">
      <dsp:nvSpPr>
        <dsp:cNvPr id="0" name=""/>
        <dsp:cNvSpPr/>
      </dsp:nvSpPr>
      <dsp:spPr>
        <a:xfrm rot="2142401">
          <a:off x="2491884" y="3449132"/>
          <a:ext cx="7078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07888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2828131" y="3442817"/>
        <a:ext cx="35394" cy="35394"/>
      </dsp:txXfrm>
    </dsp:sp>
    <dsp:sp modelId="{CFB6D4BD-B074-441D-B5E5-B50A306B39B2}">
      <dsp:nvSpPr>
        <dsp:cNvPr id="0" name=""/>
        <dsp:cNvSpPr/>
      </dsp:nvSpPr>
      <dsp:spPr>
        <a:xfrm>
          <a:off x="3133237" y="3307828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anuales (cereales, legumbres, tubérculos, industriales y hortalizas)</a:t>
          </a:r>
        </a:p>
      </dsp:txBody>
      <dsp:txXfrm>
        <a:off x="3154282" y="3328873"/>
        <a:ext cx="1394950" cy="676430"/>
      </dsp:txXfrm>
    </dsp:sp>
    <dsp:sp modelId="{98A0E37C-6031-4E24-AB85-2A1249FBE66C}">
      <dsp:nvSpPr>
        <dsp:cNvPr id="0" name=""/>
        <dsp:cNvSpPr/>
      </dsp:nvSpPr>
      <dsp:spPr>
        <a:xfrm rot="18289469">
          <a:off x="4354400" y="3242557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3228775"/>
        <a:ext cx="50328" cy="50328"/>
      </dsp:txXfrm>
    </dsp:sp>
    <dsp:sp modelId="{419843B5-3C71-409E-9864-5B9DE3338658}">
      <dsp:nvSpPr>
        <dsp:cNvPr id="0" name=""/>
        <dsp:cNvSpPr/>
      </dsp:nvSpPr>
      <dsp:spPr>
        <a:xfrm>
          <a:off x="5145093" y="2481530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502575"/>
        <a:ext cx="1394950" cy="676430"/>
      </dsp:txXfrm>
    </dsp:sp>
    <dsp:sp modelId="{41AEC643-04D4-4A18-8F82-8BA1D43A1C2C}">
      <dsp:nvSpPr>
        <dsp:cNvPr id="0" name=""/>
        <dsp:cNvSpPr/>
      </dsp:nvSpPr>
      <dsp:spPr>
        <a:xfrm>
          <a:off x="4570277" y="3655706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3652718"/>
        <a:ext cx="28740" cy="28740"/>
      </dsp:txXfrm>
    </dsp:sp>
    <dsp:sp modelId="{0E53C235-A383-4297-8C94-0102132E5FB7}">
      <dsp:nvSpPr>
        <dsp:cNvPr id="0" name=""/>
        <dsp:cNvSpPr/>
      </dsp:nvSpPr>
      <dsp:spPr>
        <a:xfrm>
          <a:off x="5145093" y="3307828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 </a:t>
          </a:r>
        </a:p>
      </dsp:txBody>
      <dsp:txXfrm>
        <a:off x="5166138" y="3328873"/>
        <a:ext cx="1394950" cy="676430"/>
      </dsp:txXfrm>
    </dsp:sp>
    <dsp:sp modelId="{9F55D5DD-D38E-43E0-82C0-D2A036E62801}">
      <dsp:nvSpPr>
        <dsp:cNvPr id="0" name=""/>
        <dsp:cNvSpPr/>
      </dsp:nvSpPr>
      <dsp:spPr>
        <a:xfrm rot="3310531">
          <a:off x="4354400" y="4068856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4055073"/>
        <a:ext cx="50328" cy="50328"/>
      </dsp:txXfrm>
    </dsp:sp>
    <dsp:sp modelId="{4B1BFC46-C02E-4BE3-9922-E9398A321155}">
      <dsp:nvSpPr>
        <dsp:cNvPr id="0" name=""/>
        <dsp:cNvSpPr/>
      </dsp:nvSpPr>
      <dsp:spPr>
        <a:xfrm>
          <a:off x="5145093" y="4134126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 </a:t>
          </a:r>
        </a:p>
      </dsp:txBody>
      <dsp:txXfrm>
        <a:off x="5166138" y="4155171"/>
        <a:ext cx="1394950" cy="676430"/>
      </dsp:txXfrm>
    </dsp:sp>
    <dsp:sp modelId="{21F82C17-AAB0-4D0E-A244-3F87AA6E0CF6}">
      <dsp:nvSpPr>
        <dsp:cNvPr id="0" name=""/>
        <dsp:cNvSpPr/>
      </dsp:nvSpPr>
      <dsp:spPr>
        <a:xfrm rot="4467012">
          <a:off x="1773714" y="4275430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4233206"/>
        <a:ext cx="107211" cy="107211"/>
      </dsp:txXfrm>
    </dsp:sp>
    <dsp:sp modelId="{6780A101-E524-41B0-A512-CA5E9472D697}">
      <dsp:nvSpPr>
        <dsp:cNvPr id="0" name=""/>
        <dsp:cNvSpPr/>
      </dsp:nvSpPr>
      <dsp:spPr>
        <a:xfrm>
          <a:off x="3133237" y="4960425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Estadísticas especiales</a:t>
          </a:r>
        </a:p>
      </dsp:txBody>
      <dsp:txXfrm>
        <a:off x="3154282" y="4981470"/>
        <a:ext cx="1394950" cy="676430"/>
      </dsp:txXfrm>
    </dsp:sp>
    <dsp:sp modelId="{CCC04C68-BBA0-4114-AFE0-5EE970888877}">
      <dsp:nvSpPr>
        <dsp:cNvPr id="0" name=""/>
        <dsp:cNvSpPr/>
      </dsp:nvSpPr>
      <dsp:spPr>
        <a:xfrm>
          <a:off x="4570277" y="5308303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5305314"/>
        <a:ext cx="28740" cy="28740"/>
      </dsp:txXfrm>
    </dsp:sp>
    <dsp:sp modelId="{CE493346-2FAF-403E-BCF1-69F171C9A386}">
      <dsp:nvSpPr>
        <dsp:cNvPr id="0" name=""/>
        <dsp:cNvSpPr/>
      </dsp:nvSpPr>
      <dsp:spPr>
        <a:xfrm>
          <a:off x="5145093" y="496042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Cruce de variables</a:t>
          </a:r>
        </a:p>
      </dsp:txBody>
      <dsp:txXfrm>
        <a:off x="5166138" y="4981470"/>
        <a:ext cx="1394950" cy="6764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63189"/>
          <a:ext cx="4648200" cy="336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Superficie de cultivos anuales por región</a:t>
          </a:r>
        </a:p>
      </dsp:txBody>
      <dsp:txXfrm>
        <a:off x="16449" y="79638"/>
        <a:ext cx="4615302" cy="304062"/>
      </dsp:txXfrm>
    </dsp:sp>
    <dsp:sp modelId="{F438BDA4-7378-4579-9F34-A34766A6A49D}">
      <dsp:nvSpPr>
        <dsp:cNvPr id="0" name=""/>
        <dsp:cNvSpPr/>
      </dsp:nvSpPr>
      <dsp:spPr>
        <a:xfrm>
          <a:off x="0" y="451989"/>
          <a:ext cx="4648200" cy="336960"/>
        </a:xfrm>
        <a:prstGeom prst="roundRect">
          <a:avLst/>
        </a:prstGeom>
        <a:solidFill>
          <a:schemeClr val="accent3">
            <a:hueOff val="271060"/>
            <a:satOff val="10000"/>
            <a:lumOff val="-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Superficie de cultivos perennes por comuna</a:t>
          </a:r>
        </a:p>
      </dsp:txBody>
      <dsp:txXfrm>
        <a:off x="16449" y="468438"/>
        <a:ext cx="4615302" cy="304062"/>
      </dsp:txXfrm>
    </dsp:sp>
    <dsp:sp modelId="{A789BBF9-0327-47AB-90E8-6D838646DB50}">
      <dsp:nvSpPr>
        <dsp:cNvPr id="0" name=""/>
        <dsp:cNvSpPr/>
      </dsp:nvSpPr>
      <dsp:spPr>
        <a:xfrm>
          <a:off x="0" y="840789"/>
          <a:ext cx="4648200" cy="336960"/>
        </a:xfrm>
        <a:prstGeom prst="roundRect">
          <a:avLst/>
        </a:prstGeom>
        <a:solidFill>
          <a:schemeClr val="accent3">
            <a:hueOff val="542120"/>
            <a:satOff val="20000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Rendimiento de cultivos anuales (ton) </a:t>
          </a:r>
        </a:p>
      </dsp:txBody>
      <dsp:txXfrm>
        <a:off x="16449" y="857238"/>
        <a:ext cx="4615302" cy="304062"/>
      </dsp:txXfrm>
    </dsp:sp>
    <dsp:sp modelId="{F98FB22C-E1F7-48CE-84EF-E8A89142A6F9}">
      <dsp:nvSpPr>
        <dsp:cNvPr id="0" name=""/>
        <dsp:cNvSpPr/>
      </dsp:nvSpPr>
      <dsp:spPr>
        <a:xfrm>
          <a:off x="0" y="1229589"/>
          <a:ext cx="4648200" cy="336960"/>
        </a:xfrm>
        <a:prstGeom prst="roundRect">
          <a:avLst/>
        </a:prstGeom>
        <a:solidFill>
          <a:schemeClr val="accent3">
            <a:hueOff val="813180"/>
            <a:satOff val="30000"/>
            <a:lumOff val="-4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Exportaciones de cultivos anuales por tipo</a:t>
          </a:r>
        </a:p>
      </dsp:txBody>
      <dsp:txXfrm>
        <a:off x="16449" y="1246038"/>
        <a:ext cx="4615302" cy="304062"/>
      </dsp:txXfrm>
    </dsp:sp>
    <dsp:sp modelId="{679AFE80-4202-474F-B469-D1D6E761A67A}">
      <dsp:nvSpPr>
        <dsp:cNvPr id="0" name=""/>
        <dsp:cNvSpPr/>
      </dsp:nvSpPr>
      <dsp:spPr>
        <a:xfrm>
          <a:off x="0" y="1603850"/>
          <a:ext cx="4648200" cy="336960"/>
        </a:xfrm>
        <a:prstGeom prst="roundRect">
          <a:avLst/>
        </a:prstGeom>
        <a:solidFill>
          <a:schemeClr val="accent3">
            <a:hueOff val="1084240"/>
            <a:satOff val="40000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Exportaciones de cultivos perennes por especie</a:t>
          </a:r>
        </a:p>
      </dsp:txBody>
      <dsp:txXfrm>
        <a:off x="16449" y="1620299"/>
        <a:ext cx="4615302" cy="304062"/>
      </dsp:txXfrm>
    </dsp:sp>
    <dsp:sp modelId="{70CD446C-BE44-44E3-B882-1B82565D2144}">
      <dsp:nvSpPr>
        <dsp:cNvPr id="0" name=""/>
        <dsp:cNvSpPr/>
      </dsp:nvSpPr>
      <dsp:spPr>
        <a:xfrm>
          <a:off x="0" y="2007189"/>
          <a:ext cx="4648200" cy="33696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strike="noStrike" kern="1200" dirty="0"/>
            <a:t>Precios a productor de cultivos anuales</a:t>
          </a:r>
        </a:p>
      </dsp:txBody>
      <dsp:txXfrm>
        <a:off x="16449" y="2023638"/>
        <a:ext cx="4615302" cy="304062"/>
      </dsp:txXfrm>
    </dsp:sp>
    <dsp:sp modelId="{85696646-52A5-4B58-A07B-9F22ABDA4571}">
      <dsp:nvSpPr>
        <dsp:cNvPr id="0" name=""/>
        <dsp:cNvSpPr/>
      </dsp:nvSpPr>
      <dsp:spPr>
        <a:xfrm>
          <a:off x="0" y="2395989"/>
          <a:ext cx="4648200" cy="336960"/>
        </a:xfrm>
        <a:prstGeom prst="roundRect">
          <a:avLst/>
        </a:prstGeom>
        <a:solidFill>
          <a:schemeClr val="accent3">
            <a:hueOff val="1626359"/>
            <a:satOff val="60000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strike="noStrike" kern="1200" dirty="0"/>
            <a:t>Precios a productor de cultivos perennes</a:t>
          </a:r>
        </a:p>
      </dsp:txBody>
      <dsp:txXfrm>
        <a:off x="16449" y="2412438"/>
        <a:ext cx="4615302" cy="304062"/>
      </dsp:txXfrm>
    </dsp:sp>
    <dsp:sp modelId="{0F97E74E-43EA-4A27-B573-7D1D516A1A50}">
      <dsp:nvSpPr>
        <dsp:cNvPr id="0" name=""/>
        <dsp:cNvSpPr/>
      </dsp:nvSpPr>
      <dsp:spPr>
        <a:xfrm>
          <a:off x="0" y="2784789"/>
          <a:ext cx="4648200" cy="336960"/>
        </a:xfrm>
        <a:prstGeom prst="roundRect">
          <a:avLst/>
        </a:prstGeom>
        <a:solidFill>
          <a:schemeClr val="accent3">
            <a:hueOff val="1897419"/>
            <a:satOff val="70000"/>
            <a:lumOff val="-10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Empresas vinculadas a cultivos agrícolas</a:t>
          </a:r>
        </a:p>
      </dsp:txBody>
      <dsp:txXfrm>
        <a:off x="16449" y="2801238"/>
        <a:ext cx="4615302" cy="304062"/>
      </dsp:txXfrm>
    </dsp:sp>
    <dsp:sp modelId="{E6481075-D244-4D1D-AFAB-EA2B1E9A04A7}">
      <dsp:nvSpPr>
        <dsp:cNvPr id="0" name=""/>
        <dsp:cNvSpPr/>
      </dsp:nvSpPr>
      <dsp:spPr>
        <a:xfrm>
          <a:off x="0" y="3173589"/>
          <a:ext cx="4648200" cy="336960"/>
        </a:xfrm>
        <a:prstGeom prst="roundRect">
          <a:avLst/>
        </a:prstGeom>
        <a:solidFill>
          <a:schemeClr val="accent3">
            <a:hueOff val="2168479"/>
            <a:satOff val="80000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Trabajadores dependientes vinculados a cultivos agrícolas</a:t>
          </a:r>
        </a:p>
      </dsp:txBody>
      <dsp:txXfrm>
        <a:off x="16449" y="3190038"/>
        <a:ext cx="4615302" cy="304062"/>
      </dsp:txXfrm>
    </dsp:sp>
    <dsp:sp modelId="{62194439-271A-4CD3-985F-C25D442E1B7A}">
      <dsp:nvSpPr>
        <dsp:cNvPr id="0" name=""/>
        <dsp:cNvSpPr/>
      </dsp:nvSpPr>
      <dsp:spPr>
        <a:xfrm>
          <a:off x="0" y="3562389"/>
          <a:ext cx="4648200" cy="336960"/>
        </a:xfrm>
        <a:prstGeom prst="roundRect">
          <a:avLst/>
        </a:prstGeom>
        <a:solidFill>
          <a:schemeClr val="accent3">
            <a:hueOff val="2439539"/>
            <a:satOff val="90000"/>
            <a:lumOff val="-13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empleo y superficie (Christian)</a:t>
          </a:r>
        </a:p>
      </dsp:txBody>
      <dsp:txXfrm>
        <a:off x="16449" y="3578838"/>
        <a:ext cx="4615302" cy="304062"/>
      </dsp:txXfrm>
    </dsp:sp>
    <dsp:sp modelId="{37CA8A81-8797-4167-B71E-736BA383FAE6}">
      <dsp:nvSpPr>
        <dsp:cNvPr id="0" name=""/>
        <dsp:cNvSpPr/>
      </dsp:nvSpPr>
      <dsp:spPr>
        <a:xfrm>
          <a:off x="0" y="3951188"/>
          <a:ext cx="4648200" cy="33696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solidFill>
                <a:srgbClr val="FFFF00"/>
              </a:solidFill>
            </a:rPr>
            <a:t>Cruce de otras variables (Christian ver)</a:t>
          </a:r>
          <a:endParaRPr lang="es-CL" sz="1200" kern="1200" dirty="0">
            <a:solidFill>
              <a:srgbClr val="FFFF00"/>
            </a:solidFill>
          </a:endParaRPr>
        </a:p>
      </dsp:txBody>
      <dsp:txXfrm>
        <a:off x="16449" y="3967637"/>
        <a:ext cx="4615302" cy="3040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0"/>
          <a:ext cx="2707640" cy="318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Superficie anuales</a:t>
          </a:r>
        </a:p>
      </dsp:txBody>
      <dsp:txXfrm>
        <a:off x="15535" y="15535"/>
        <a:ext cx="2676570" cy="287170"/>
      </dsp:txXfrm>
    </dsp:sp>
    <dsp:sp modelId="{F438BDA4-7378-4579-9F34-A34766A6A49D}">
      <dsp:nvSpPr>
        <dsp:cNvPr id="0" name=""/>
        <dsp:cNvSpPr/>
      </dsp:nvSpPr>
      <dsp:spPr>
        <a:xfrm>
          <a:off x="0" y="460277"/>
          <a:ext cx="2707640" cy="318240"/>
        </a:xfrm>
        <a:prstGeom prst="roundRect">
          <a:avLst/>
        </a:prstGeom>
        <a:solidFill>
          <a:schemeClr val="accent3">
            <a:hueOff val="271060"/>
            <a:satOff val="10000"/>
            <a:lumOff val="-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Superficie perennes </a:t>
          </a:r>
        </a:p>
      </dsp:txBody>
      <dsp:txXfrm>
        <a:off x="15535" y="475812"/>
        <a:ext cx="2676570" cy="287170"/>
      </dsp:txXfrm>
    </dsp:sp>
    <dsp:sp modelId="{90856683-601C-410D-AFB2-CB3309964541}">
      <dsp:nvSpPr>
        <dsp:cNvPr id="0" name=""/>
        <dsp:cNvSpPr/>
      </dsp:nvSpPr>
      <dsp:spPr>
        <a:xfrm>
          <a:off x="0" y="827477"/>
          <a:ext cx="2707640" cy="318240"/>
        </a:xfrm>
        <a:prstGeom prst="roundRect">
          <a:avLst/>
        </a:prstGeom>
        <a:solidFill>
          <a:schemeClr val="accent3">
            <a:hueOff val="542120"/>
            <a:satOff val="20000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Rendimiento anuales</a:t>
          </a:r>
        </a:p>
      </dsp:txBody>
      <dsp:txXfrm>
        <a:off x="15535" y="843012"/>
        <a:ext cx="2676570" cy="287170"/>
      </dsp:txXfrm>
    </dsp:sp>
    <dsp:sp modelId="{F98FB22C-E1F7-48CE-84EF-E8A89142A6F9}">
      <dsp:nvSpPr>
        <dsp:cNvPr id="0" name=""/>
        <dsp:cNvSpPr/>
      </dsp:nvSpPr>
      <dsp:spPr>
        <a:xfrm>
          <a:off x="0" y="1194677"/>
          <a:ext cx="2707640" cy="318240"/>
        </a:xfrm>
        <a:prstGeom prst="roundRect">
          <a:avLst/>
        </a:prstGeom>
        <a:solidFill>
          <a:schemeClr val="accent3">
            <a:hueOff val="813180"/>
            <a:satOff val="30000"/>
            <a:lumOff val="-4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Exportaciones anuales</a:t>
          </a:r>
        </a:p>
      </dsp:txBody>
      <dsp:txXfrm>
        <a:off x="15535" y="1210212"/>
        <a:ext cx="2676570" cy="287170"/>
      </dsp:txXfrm>
    </dsp:sp>
    <dsp:sp modelId="{679AFE80-4202-474F-B469-D1D6E761A67A}">
      <dsp:nvSpPr>
        <dsp:cNvPr id="0" name=""/>
        <dsp:cNvSpPr/>
      </dsp:nvSpPr>
      <dsp:spPr>
        <a:xfrm>
          <a:off x="0" y="1548147"/>
          <a:ext cx="2707640" cy="318240"/>
        </a:xfrm>
        <a:prstGeom prst="roundRect">
          <a:avLst/>
        </a:prstGeom>
        <a:solidFill>
          <a:schemeClr val="accent3">
            <a:hueOff val="1084240"/>
            <a:satOff val="40000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Exportaciones perennes </a:t>
          </a:r>
        </a:p>
      </dsp:txBody>
      <dsp:txXfrm>
        <a:off x="15535" y="1563682"/>
        <a:ext cx="2676570" cy="287170"/>
      </dsp:txXfrm>
    </dsp:sp>
    <dsp:sp modelId="{70CD446C-BE44-44E3-B882-1B82565D2144}">
      <dsp:nvSpPr>
        <dsp:cNvPr id="0" name=""/>
        <dsp:cNvSpPr/>
      </dsp:nvSpPr>
      <dsp:spPr>
        <a:xfrm>
          <a:off x="0" y="1929077"/>
          <a:ext cx="2707640" cy="31824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strike="noStrike" kern="1200" dirty="0"/>
            <a:t>Precios cultivos anuales </a:t>
          </a:r>
        </a:p>
      </dsp:txBody>
      <dsp:txXfrm>
        <a:off x="15535" y="1944612"/>
        <a:ext cx="2676570" cy="287170"/>
      </dsp:txXfrm>
    </dsp:sp>
    <dsp:sp modelId="{0F97E74E-43EA-4A27-B573-7D1D516A1A50}">
      <dsp:nvSpPr>
        <dsp:cNvPr id="0" name=""/>
        <dsp:cNvSpPr/>
      </dsp:nvSpPr>
      <dsp:spPr>
        <a:xfrm>
          <a:off x="0" y="2296277"/>
          <a:ext cx="2707640" cy="318240"/>
        </a:xfrm>
        <a:prstGeom prst="roundRect">
          <a:avLst/>
        </a:prstGeom>
        <a:solidFill>
          <a:schemeClr val="accent3">
            <a:hueOff val="1626359"/>
            <a:satOff val="60000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strike="noStrike" kern="1200" dirty="0"/>
            <a:t>Precios perennes </a:t>
          </a:r>
        </a:p>
      </dsp:txBody>
      <dsp:txXfrm>
        <a:off x="15535" y="2311812"/>
        <a:ext cx="2676570" cy="287170"/>
      </dsp:txXfrm>
    </dsp:sp>
    <dsp:sp modelId="{E6481075-D244-4D1D-AFAB-EA2B1E9A04A7}">
      <dsp:nvSpPr>
        <dsp:cNvPr id="0" name=""/>
        <dsp:cNvSpPr/>
      </dsp:nvSpPr>
      <dsp:spPr>
        <a:xfrm>
          <a:off x="0" y="2663478"/>
          <a:ext cx="2707640" cy="318240"/>
        </a:xfrm>
        <a:prstGeom prst="roundRect">
          <a:avLst/>
        </a:prstGeom>
        <a:solidFill>
          <a:schemeClr val="accent3">
            <a:hueOff val="1897419"/>
            <a:satOff val="70000"/>
            <a:lumOff val="-10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strike="noStrike" kern="1200" dirty="0"/>
            <a:t>Empresas</a:t>
          </a:r>
          <a:r>
            <a:rPr lang="es-CL" sz="1200" strike="noStrike" kern="1200" baseline="0" dirty="0"/>
            <a:t> agrícolas</a:t>
          </a:r>
          <a:endParaRPr lang="es-CL" sz="1200" strike="noStrike" kern="1200" dirty="0"/>
        </a:p>
      </dsp:txBody>
      <dsp:txXfrm>
        <a:off x="15535" y="2679013"/>
        <a:ext cx="2676570" cy="287170"/>
      </dsp:txXfrm>
    </dsp:sp>
    <dsp:sp modelId="{62194439-271A-4CD3-985F-C25D442E1B7A}">
      <dsp:nvSpPr>
        <dsp:cNvPr id="0" name=""/>
        <dsp:cNvSpPr/>
      </dsp:nvSpPr>
      <dsp:spPr>
        <a:xfrm>
          <a:off x="0" y="3030677"/>
          <a:ext cx="2707640" cy="318240"/>
        </a:xfrm>
        <a:prstGeom prst="roundRect">
          <a:avLst/>
        </a:prstGeom>
        <a:solidFill>
          <a:schemeClr val="accent3">
            <a:hueOff val="2168479"/>
            <a:satOff val="80000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strike="noStrike" kern="1200" dirty="0"/>
            <a:t>Empleo</a:t>
          </a:r>
          <a:r>
            <a:rPr lang="es-CL" sz="1200" kern="1200" dirty="0"/>
            <a:t> </a:t>
          </a:r>
        </a:p>
      </dsp:txBody>
      <dsp:txXfrm>
        <a:off x="15535" y="3046212"/>
        <a:ext cx="2676570" cy="287170"/>
      </dsp:txXfrm>
    </dsp:sp>
    <dsp:sp modelId="{A403C302-889C-407C-BA8F-E75766823292}">
      <dsp:nvSpPr>
        <dsp:cNvPr id="0" name=""/>
        <dsp:cNvSpPr/>
      </dsp:nvSpPr>
      <dsp:spPr>
        <a:xfrm>
          <a:off x="0" y="3397878"/>
          <a:ext cx="2707640" cy="318240"/>
        </a:xfrm>
        <a:prstGeom prst="roundRect">
          <a:avLst/>
        </a:prstGeom>
        <a:solidFill>
          <a:schemeClr val="accent3">
            <a:hueOff val="2439539"/>
            <a:satOff val="90000"/>
            <a:lumOff val="-13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empleo y superficie (</a:t>
          </a:r>
          <a:r>
            <a:rPr lang="es-CL" sz="1200" kern="1200" dirty="0" err="1">
              <a:solidFill>
                <a:srgbClr val="FFFF00"/>
              </a:solidFill>
            </a:rPr>
            <a:t>Christan</a:t>
          </a:r>
          <a:r>
            <a:rPr lang="es-CL" sz="1200" kern="1200" dirty="0">
              <a:solidFill>
                <a:srgbClr val="FFFF00"/>
              </a:solidFill>
            </a:rPr>
            <a:t>)</a:t>
          </a:r>
        </a:p>
      </dsp:txBody>
      <dsp:txXfrm>
        <a:off x="15535" y="3413413"/>
        <a:ext cx="2676570" cy="287170"/>
      </dsp:txXfrm>
    </dsp:sp>
    <dsp:sp modelId="{2CBF23BB-5F69-473F-B3DB-8624D7473297}">
      <dsp:nvSpPr>
        <dsp:cNvPr id="0" name=""/>
        <dsp:cNvSpPr/>
      </dsp:nvSpPr>
      <dsp:spPr>
        <a:xfrm>
          <a:off x="0" y="3765078"/>
          <a:ext cx="2707640" cy="31824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Cruce de otras variables (Christian)</a:t>
          </a:r>
        </a:p>
      </dsp:txBody>
      <dsp:txXfrm>
        <a:off x="15535" y="3780613"/>
        <a:ext cx="2676570" cy="2871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B204B-5E6F-4233-A11B-86C3C1616012}">
      <dsp:nvSpPr>
        <dsp:cNvPr id="0" name=""/>
        <dsp:cNvSpPr/>
      </dsp:nvSpPr>
      <dsp:spPr>
        <a:xfrm>
          <a:off x="438372" y="1932193"/>
          <a:ext cx="1673893" cy="4794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Estadísticas Cultivos anuales</a:t>
          </a:r>
        </a:p>
      </dsp:txBody>
      <dsp:txXfrm>
        <a:off x="452413" y="1946234"/>
        <a:ext cx="1645811" cy="451323"/>
      </dsp:txXfrm>
    </dsp:sp>
    <dsp:sp modelId="{CF7BC084-5F8A-4D85-9A5B-29B266A9FCD5}">
      <dsp:nvSpPr>
        <dsp:cNvPr id="0" name=""/>
        <dsp:cNvSpPr/>
      </dsp:nvSpPr>
      <dsp:spPr>
        <a:xfrm rot="16874489">
          <a:off x="1320351" y="1197159"/>
          <a:ext cx="1967354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967354" y="993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200" kern="1200"/>
        </a:p>
      </dsp:txBody>
      <dsp:txXfrm>
        <a:off x="2254845" y="1157908"/>
        <a:ext cx="98367" cy="98367"/>
      </dsp:txXfrm>
    </dsp:sp>
    <dsp:sp modelId="{6FDF3825-DFC3-42E2-A070-47EB13C4C856}">
      <dsp:nvSpPr>
        <dsp:cNvPr id="0" name=""/>
        <dsp:cNvSpPr/>
      </dsp:nvSpPr>
      <dsp:spPr>
        <a:xfrm>
          <a:off x="2495791" y="2584"/>
          <a:ext cx="958811" cy="4794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Uva </a:t>
          </a:r>
        </a:p>
      </dsp:txBody>
      <dsp:txXfrm>
        <a:off x="2509832" y="16625"/>
        <a:ext cx="930729" cy="451323"/>
      </dsp:txXfrm>
    </dsp:sp>
    <dsp:sp modelId="{22DCDCED-AF9C-4700-9855-7A11673BCF2A}">
      <dsp:nvSpPr>
        <dsp:cNvPr id="0" name=""/>
        <dsp:cNvSpPr/>
      </dsp:nvSpPr>
      <dsp:spPr>
        <a:xfrm rot="17132988">
          <a:off x="1588700" y="1472817"/>
          <a:ext cx="1430657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430657" y="993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200" kern="1200"/>
        </a:p>
      </dsp:txBody>
      <dsp:txXfrm>
        <a:off x="2268262" y="1446983"/>
        <a:ext cx="71532" cy="71532"/>
      </dsp:txXfrm>
    </dsp:sp>
    <dsp:sp modelId="{5CC9B7B5-689F-4CEE-A9FC-69CBAFC3DD34}">
      <dsp:nvSpPr>
        <dsp:cNvPr id="0" name=""/>
        <dsp:cNvSpPr/>
      </dsp:nvSpPr>
      <dsp:spPr>
        <a:xfrm>
          <a:off x="2495791" y="553901"/>
          <a:ext cx="958811" cy="4794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Manzana</a:t>
          </a:r>
        </a:p>
      </dsp:txBody>
      <dsp:txXfrm>
        <a:off x="2509832" y="567942"/>
        <a:ext cx="930729" cy="451323"/>
      </dsp:txXfrm>
    </dsp:sp>
    <dsp:sp modelId="{87319E38-DA3B-4532-B37F-EB2E3C0BAA3D}">
      <dsp:nvSpPr>
        <dsp:cNvPr id="0" name=""/>
        <dsp:cNvSpPr/>
      </dsp:nvSpPr>
      <dsp:spPr>
        <a:xfrm rot="17692822">
          <a:off x="1848238" y="1748475"/>
          <a:ext cx="911580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911580" y="993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200" kern="1200"/>
        </a:p>
      </dsp:txBody>
      <dsp:txXfrm>
        <a:off x="2281239" y="1735619"/>
        <a:ext cx="45579" cy="45579"/>
      </dsp:txXfrm>
    </dsp:sp>
    <dsp:sp modelId="{0B0B0160-2517-4531-89BB-20C1BFC9BDBB}">
      <dsp:nvSpPr>
        <dsp:cNvPr id="0" name=""/>
        <dsp:cNvSpPr/>
      </dsp:nvSpPr>
      <dsp:spPr>
        <a:xfrm>
          <a:off x="2495791" y="1105218"/>
          <a:ext cx="958811" cy="4794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cítricos</a:t>
          </a:r>
        </a:p>
      </dsp:txBody>
      <dsp:txXfrm>
        <a:off x="2509832" y="1119259"/>
        <a:ext cx="930729" cy="451323"/>
      </dsp:txXfrm>
    </dsp:sp>
    <dsp:sp modelId="{C21B89BE-3F7B-4FED-AC37-E7F467E19B54}">
      <dsp:nvSpPr>
        <dsp:cNvPr id="0" name=""/>
        <dsp:cNvSpPr/>
      </dsp:nvSpPr>
      <dsp:spPr>
        <a:xfrm rot="19457599">
          <a:off x="2067872" y="2024134"/>
          <a:ext cx="472312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472312" y="993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200" kern="1200"/>
        </a:p>
      </dsp:txBody>
      <dsp:txXfrm>
        <a:off x="2292221" y="2022259"/>
        <a:ext cx="23615" cy="23615"/>
      </dsp:txXfrm>
    </dsp:sp>
    <dsp:sp modelId="{8932E7FE-DFFE-4675-A160-E7C105689839}">
      <dsp:nvSpPr>
        <dsp:cNvPr id="0" name=""/>
        <dsp:cNvSpPr/>
      </dsp:nvSpPr>
      <dsp:spPr>
        <a:xfrm>
          <a:off x="2495791" y="1656535"/>
          <a:ext cx="958811" cy="4794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oleaginosas</a:t>
          </a:r>
        </a:p>
      </dsp:txBody>
      <dsp:txXfrm>
        <a:off x="2509832" y="1670576"/>
        <a:ext cx="930729" cy="451323"/>
      </dsp:txXfrm>
    </dsp:sp>
    <dsp:sp modelId="{A6275670-E658-4666-8254-F199FB48C3B4}">
      <dsp:nvSpPr>
        <dsp:cNvPr id="0" name=""/>
        <dsp:cNvSpPr/>
      </dsp:nvSpPr>
      <dsp:spPr>
        <a:xfrm rot="2142401">
          <a:off x="2067872" y="2299792"/>
          <a:ext cx="472312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472312" y="993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200" kern="1200"/>
        </a:p>
      </dsp:txBody>
      <dsp:txXfrm>
        <a:off x="2292221" y="2297917"/>
        <a:ext cx="23615" cy="23615"/>
      </dsp:txXfrm>
    </dsp:sp>
    <dsp:sp modelId="{6A3E0A71-95F3-45ED-95AC-CD9A9BA7959D}">
      <dsp:nvSpPr>
        <dsp:cNvPr id="0" name=""/>
        <dsp:cNvSpPr/>
      </dsp:nvSpPr>
      <dsp:spPr>
        <a:xfrm>
          <a:off x="2495791" y="2207851"/>
          <a:ext cx="958811" cy="4794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 err="1"/>
            <a:t>Berries</a:t>
          </a:r>
          <a:endParaRPr lang="es-CL" sz="1200" kern="1200" dirty="0"/>
        </a:p>
      </dsp:txBody>
      <dsp:txXfrm>
        <a:off x="2509832" y="2221892"/>
        <a:ext cx="930729" cy="451323"/>
      </dsp:txXfrm>
    </dsp:sp>
    <dsp:sp modelId="{FC5FC66F-5355-47A5-A4C8-E01633D40CB0}">
      <dsp:nvSpPr>
        <dsp:cNvPr id="0" name=""/>
        <dsp:cNvSpPr/>
      </dsp:nvSpPr>
      <dsp:spPr>
        <a:xfrm rot="3907178">
          <a:off x="1848238" y="2575451"/>
          <a:ext cx="911580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911580" y="993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200" kern="1200"/>
        </a:p>
      </dsp:txBody>
      <dsp:txXfrm>
        <a:off x="2281239" y="2562594"/>
        <a:ext cx="45579" cy="45579"/>
      </dsp:txXfrm>
    </dsp:sp>
    <dsp:sp modelId="{A0DE780D-BF04-4AA1-99EA-05F1269807EE}">
      <dsp:nvSpPr>
        <dsp:cNvPr id="0" name=""/>
        <dsp:cNvSpPr/>
      </dsp:nvSpPr>
      <dsp:spPr>
        <a:xfrm>
          <a:off x="2495791" y="2759168"/>
          <a:ext cx="958811" cy="4794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Palta </a:t>
          </a:r>
        </a:p>
      </dsp:txBody>
      <dsp:txXfrm>
        <a:off x="2509832" y="2773209"/>
        <a:ext cx="930729" cy="451323"/>
      </dsp:txXfrm>
    </dsp:sp>
    <dsp:sp modelId="{46C127E0-1441-468F-B476-A80A44CE9629}">
      <dsp:nvSpPr>
        <dsp:cNvPr id="0" name=""/>
        <dsp:cNvSpPr/>
      </dsp:nvSpPr>
      <dsp:spPr>
        <a:xfrm rot="4467012">
          <a:off x="1588700" y="2851109"/>
          <a:ext cx="1430657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430657" y="993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2268262" y="2825276"/>
        <a:ext cx="71532" cy="71532"/>
      </dsp:txXfrm>
    </dsp:sp>
    <dsp:sp modelId="{D789F915-3204-438C-AAC2-3340688DB652}">
      <dsp:nvSpPr>
        <dsp:cNvPr id="0" name=""/>
        <dsp:cNvSpPr/>
      </dsp:nvSpPr>
      <dsp:spPr>
        <a:xfrm>
          <a:off x="2495791" y="3310485"/>
          <a:ext cx="958811" cy="4794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000" kern="1200" dirty="0"/>
            <a:t>Nogales, almendros, avellanos y otros</a:t>
          </a:r>
        </a:p>
      </dsp:txBody>
      <dsp:txXfrm>
        <a:off x="2509832" y="3324526"/>
        <a:ext cx="930729" cy="451323"/>
      </dsp:txXfrm>
    </dsp:sp>
    <dsp:sp modelId="{A3AB0E33-5FB8-4F81-AEFF-ED9DB10BFCBE}">
      <dsp:nvSpPr>
        <dsp:cNvPr id="0" name=""/>
        <dsp:cNvSpPr/>
      </dsp:nvSpPr>
      <dsp:spPr>
        <a:xfrm rot="4725511">
          <a:off x="1320351" y="3126768"/>
          <a:ext cx="1967354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967354" y="993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200" kern="1200"/>
        </a:p>
      </dsp:txBody>
      <dsp:txXfrm>
        <a:off x="2254845" y="3087517"/>
        <a:ext cx="98367" cy="98367"/>
      </dsp:txXfrm>
    </dsp:sp>
    <dsp:sp modelId="{4617EDF5-8167-40C1-BF38-7DCBDD7E6D9C}">
      <dsp:nvSpPr>
        <dsp:cNvPr id="0" name=""/>
        <dsp:cNvSpPr/>
      </dsp:nvSpPr>
      <dsp:spPr>
        <a:xfrm>
          <a:off x="2495791" y="3861802"/>
          <a:ext cx="958811" cy="4794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Otros</a:t>
          </a:r>
        </a:p>
      </dsp:txBody>
      <dsp:txXfrm>
        <a:off x="2509832" y="3875843"/>
        <a:ext cx="930729" cy="4513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193190"/>
          <a:ext cx="4852952" cy="2925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Superficie de  frutales (especie y variedad) por comuna</a:t>
          </a:r>
        </a:p>
      </dsp:txBody>
      <dsp:txXfrm>
        <a:off x="14279" y="207469"/>
        <a:ext cx="4824394" cy="263942"/>
      </dsp:txXfrm>
    </dsp:sp>
    <dsp:sp modelId="{F438BDA4-7378-4579-9F34-A34766A6A49D}">
      <dsp:nvSpPr>
        <dsp:cNvPr id="0" name=""/>
        <dsp:cNvSpPr/>
      </dsp:nvSpPr>
      <dsp:spPr>
        <a:xfrm>
          <a:off x="0" y="487709"/>
          <a:ext cx="4852952" cy="292500"/>
        </a:xfrm>
        <a:prstGeom prst="roundRect">
          <a:avLst/>
        </a:prstGeom>
        <a:solidFill>
          <a:schemeClr val="accent3">
            <a:hueOff val="246418"/>
            <a:satOff val="9091"/>
            <a:lumOff val="-13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Producción de cultivos frutales (especie) por comuna</a:t>
          </a:r>
        </a:p>
      </dsp:txBody>
      <dsp:txXfrm>
        <a:off x="14279" y="501988"/>
        <a:ext cx="4824394" cy="263942"/>
      </dsp:txXfrm>
    </dsp:sp>
    <dsp:sp modelId="{F98FB22C-E1F7-48CE-84EF-E8A89142A6F9}">
      <dsp:nvSpPr>
        <dsp:cNvPr id="0" name=""/>
        <dsp:cNvSpPr/>
      </dsp:nvSpPr>
      <dsp:spPr>
        <a:xfrm>
          <a:off x="0" y="792075"/>
          <a:ext cx="4852952" cy="292500"/>
        </a:xfrm>
        <a:prstGeom prst="roundRect">
          <a:avLst/>
        </a:prstGeom>
        <a:solidFill>
          <a:schemeClr val="accent3">
            <a:hueOff val="492836"/>
            <a:satOff val="18182"/>
            <a:lumOff val="-26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Evolución histórica superficie y producción por comuna</a:t>
          </a:r>
        </a:p>
      </dsp:txBody>
      <dsp:txXfrm>
        <a:off x="14279" y="806354"/>
        <a:ext cx="4824394" cy="263942"/>
      </dsp:txXfrm>
    </dsp:sp>
    <dsp:sp modelId="{D23FECC9-1F0C-4EFA-9568-CA99635CFD00}">
      <dsp:nvSpPr>
        <dsp:cNvPr id="0" name=""/>
        <dsp:cNvSpPr/>
      </dsp:nvSpPr>
      <dsp:spPr>
        <a:xfrm>
          <a:off x="0" y="1096441"/>
          <a:ext cx="4852952" cy="292500"/>
        </a:xfrm>
        <a:prstGeom prst="roundRect">
          <a:avLst/>
        </a:prstGeom>
        <a:solidFill>
          <a:schemeClr val="accent3">
            <a:hueOff val="739254"/>
            <a:satOff val="27273"/>
            <a:lumOff val="-40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Evolución sistemas de riego por comuna</a:t>
          </a:r>
        </a:p>
      </dsp:txBody>
      <dsp:txXfrm>
        <a:off x="14279" y="1110720"/>
        <a:ext cx="4824394" cy="263942"/>
      </dsp:txXfrm>
    </dsp:sp>
    <dsp:sp modelId="{679AFE80-4202-474F-B469-D1D6E761A67A}">
      <dsp:nvSpPr>
        <dsp:cNvPr id="0" name=""/>
        <dsp:cNvSpPr/>
      </dsp:nvSpPr>
      <dsp:spPr>
        <a:xfrm>
          <a:off x="0" y="1402976"/>
          <a:ext cx="4852952" cy="292500"/>
        </a:xfrm>
        <a:prstGeom prst="roundRect">
          <a:avLst/>
        </a:prstGeom>
        <a:solidFill>
          <a:schemeClr val="accent3">
            <a:hueOff val="985672"/>
            <a:satOff val="36364"/>
            <a:lumOff val="-53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Exportaciones de frutales por especie (Kg y USD FOB). </a:t>
          </a:r>
          <a:r>
            <a:rPr lang="es-CL" sz="1200" kern="1200" dirty="0">
              <a:solidFill>
                <a:srgbClr val="FFFF00"/>
              </a:solidFill>
            </a:rPr>
            <a:t>Evolución mensual</a:t>
          </a:r>
        </a:p>
      </dsp:txBody>
      <dsp:txXfrm>
        <a:off x="14279" y="1417255"/>
        <a:ext cx="4824394" cy="263942"/>
      </dsp:txXfrm>
    </dsp:sp>
    <dsp:sp modelId="{70CD446C-BE44-44E3-B882-1B82565D2144}">
      <dsp:nvSpPr>
        <dsp:cNvPr id="0" name=""/>
        <dsp:cNvSpPr/>
      </dsp:nvSpPr>
      <dsp:spPr>
        <a:xfrm>
          <a:off x="0" y="1701619"/>
          <a:ext cx="4852952" cy="292500"/>
        </a:xfrm>
        <a:prstGeom prst="roundRect">
          <a:avLst/>
        </a:prstGeom>
        <a:solidFill>
          <a:schemeClr val="accent3">
            <a:hueOff val="1232090"/>
            <a:satOff val="45455"/>
            <a:lumOff val="-66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Precios a productor de frutales </a:t>
          </a:r>
        </a:p>
      </dsp:txBody>
      <dsp:txXfrm>
        <a:off x="14279" y="1715898"/>
        <a:ext cx="4824394" cy="263942"/>
      </dsp:txXfrm>
    </dsp:sp>
    <dsp:sp modelId="{0F97E74E-43EA-4A27-B573-7D1D516A1A50}">
      <dsp:nvSpPr>
        <dsp:cNvPr id="0" name=""/>
        <dsp:cNvSpPr/>
      </dsp:nvSpPr>
      <dsp:spPr>
        <a:xfrm>
          <a:off x="0" y="2014100"/>
          <a:ext cx="4852952" cy="292500"/>
        </a:xfrm>
        <a:prstGeom prst="roundRect">
          <a:avLst/>
        </a:prstGeom>
        <a:solidFill>
          <a:schemeClr val="accent3">
            <a:hueOff val="1478509"/>
            <a:satOff val="54545"/>
            <a:lumOff val="-80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Directorio empresas frutícolas (agro industria) por especie y comuna</a:t>
          </a:r>
        </a:p>
      </dsp:txBody>
      <dsp:txXfrm>
        <a:off x="14279" y="2028379"/>
        <a:ext cx="4824394" cy="263942"/>
      </dsp:txXfrm>
    </dsp:sp>
    <dsp:sp modelId="{3FAF9D7E-6F04-4C94-8DD4-2BB67068EC0F}">
      <dsp:nvSpPr>
        <dsp:cNvPr id="0" name=""/>
        <dsp:cNvSpPr/>
      </dsp:nvSpPr>
      <dsp:spPr>
        <a:xfrm>
          <a:off x="0" y="2312047"/>
          <a:ext cx="4852952" cy="292500"/>
        </a:xfrm>
        <a:prstGeom prst="roundRect">
          <a:avLst/>
        </a:prstGeom>
        <a:solidFill>
          <a:schemeClr val="accent3">
            <a:hueOff val="1724927"/>
            <a:satOff val="63636"/>
            <a:lumOff val="-93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000" kern="1200" dirty="0"/>
            <a:t>Número y tipo de empresas (productores y agroindustrial) por comuna</a:t>
          </a:r>
        </a:p>
      </dsp:txBody>
      <dsp:txXfrm>
        <a:off x="14279" y="2326326"/>
        <a:ext cx="4824394" cy="263942"/>
      </dsp:txXfrm>
    </dsp:sp>
    <dsp:sp modelId="{E6481075-D244-4D1D-AFAB-EA2B1E9A04A7}">
      <dsp:nvSpPr>
        <dsp:cNvPr id="0" name=""/>
        <dsp:cNvSpPr/>
      </dsp:nvSpPr>
      <dsp:spPr>
        <a:xfrm>
          <a:off x="0" y="2582505"/>
          <a:ext cx="4852952" cy="292500"/>
        </a:xfrm>
        <a:prstGeom prst="roundRect">
          <a:avLst/>
        </a:prstGeom>
        <a:solidFill>
          <a:schemeClr val="accent3">
            <a:hueOff val="1971345"/>
            <a:satOff val="72727"/>
            <a:lumOff val="-106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Trabajadores dependientes vinculados a cultivos anuales</a:t>
          </a:r>
        </a:p>
      </dsp:txBody>
      <dsp:txXfrm>
        <a:off x="14279" y="2596784"/>
        <a:ext cx="4824394" cy="263942"/>
      </dsp:txXfrm>
    </dsp:sp>
    <dsp:sp modelId="{62194439-271A-4CD3-985F-C25D442E1B7A}">
      <dsp:nvSpPr>
        <dsp:cNvPr id="0" name=""/>
        <dsp:cNvSpPr/>
      </dsp:nvSpPr>
      <dsp:spPr>
        <a:xfrm>
          <a:off x="0" y="2876828"/>
          <a:ext cx="4852952" cy="292500"/>
        </a:xfrm>
        <a:prstGeom prst="roundRect">
          <a:avLst/>
        </a:prstGeom>
        <a:solidFill>
          <a:schemeClr val="accent3">
            <a:hueOff val="2217763"/>
            <a:satOff val="81818"/>
            <a:lumOff val="-120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precio</a:t>
          </a:r>
        </a:p>
      </dsp:txBody>
      <dsp:txXfrm>
        <a:off x="14279" y="2891107"/>
        <a:ext cx="4824394" cy="263942"/>
      </dsp:txXfrm>
    </dsp:sp>
    <dsp:sp modelId="{C3719557-688D-4A06-8361-2ED1B8E65EB8}">
      <dsp:nvSpPr>
        <dsp:cNvPr id="0" name=""/>
        <dsp:cNvSpPr/>
      </dsp:nvSpPr>
      <dsp:spPr>
        <a:xfrm>
          <a:off x="0" y="3170630"/>
          <a:ext cx="4852952" cy="292500"/>
        </a:xfrm>
        <a:prstGeom prst="roundRect">
          <a:avLst/>
        </a:prstGeom>
        <a:solidFill>
          <a:schemeClr val="accent3">
            <a:hueOff val="2464181"/>
            <a:satOff val="90909"/>
            <a:lumOff val="-133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empleo</a:t>
          </a:r>
        </a:p>
      </dsp:txBody>
      <dsp:txXfrm>
        <a:off x="14279" y="3184909"/>
        <a:ext cx="4824394" cy="263942"/>
      </dsp:txXfrm>
    </dsp:sp>
    <dsp:sp modelId="{39D7479F-F472-4DF0-9468-2EB263485492}">
      <dsp:nvSpPr>
        <dsp:cNvPr id="0" name=""/>
        <dsp:cNvSpPr/>
      </dsp:nvSpPr>
      <dsp:spPr>
        <a:xfrm>
          <a:off x="0" y="3455826"/>
          <a:ext cx="4852952" cy="29250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000" kern="1200" dirty="0"/>
            <a:t>Colocaciones por fruticultura (por región y banco (institución). Saldo en millones de pesos.</a:t>
          </a:r>
        </a:p>
      </dsp:txBody>
      <dsp:txXfrm>
        <a:off x="14279" y="3470105"/>
        <a:ext cx="4824394" cy="2639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114442"/>
          <a:ext cx="2707640" cy="2878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Superficie</a:t>
          </a:r>
        </a:p>
      </dsp:txBody>
      <dsp:txXfrm>
        <a:off x="14050" y="128492"/>
        <a:ext cx="2679540" cy="259719"/>
      </dsp:txXfrm>
    </dsp:sp>
    <dsp:sp modelId="{F438BDA4-7378-4579-9F34-A34766A6A49D}">
      <dsp:nvSpPr>
        <dsp:cNvPr id="0" name=""/>
        <dsp:cNvSpPr/>
      </dsp:nvSpPr>
      <dsp:spPr>
        <a:xfrm>
          <a:off x="0" y="432221"/>
          <a:ext cx="2707640" cy="287819"/>
        </a:xfrm>
        <a:prstGeom prst="roundRect">
          <a:avLst/>
        </a:prstGeom>
        <a:solidFill>
          <a:schemeClr val="accent3">
            <a:hueOff val="246418"/>
            <a:satOff val="9091"/>
            <a:lumOff val="-13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Producción</a:t>
          </a:r>
        </a:p>
      </dsp:txBody>
      <dsp:txXfrm>
        <a:off x="14050" y="446271"/>
        <a:ext cx="2679540" cy="259719"/>
      </dsp:txXfrm>
    </dsp:sp>
    <dsp:sp modelId="{F98FB22C-E1F7-48CE-84EF-E8A89142A6F9}">
      <dsp:nvSpPr>
        <dsp:cNvPr id="0" name=""/>
        <dsp:cNvSpPr/>
      </dsp:nvSpPr>
      <dsp:spPr>
        <a:xfrm>
          <a:off x="0" y="754601"/>
          <a:ext cx="2707640" cy="287819"/>
        </a:xfrm>
        <a:prstGeom prst="roundRect">
          <a:avLst/>
        </a:prstGeom>
        <a:solidFill>
          <a:schemeClr val="accent3">
            <a:hueOff val="492836"/>
            <a:satOff val="18182"/>
            <a:lumOff val="-26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Evolución histórica</a:t>
          </a:r>
        </a:p>
      </dsp:txBody>
      <dsp:txXfrm>
        <a:off x="14050" y="768651"/>
        <a:ext cx="2679540" cy="259719"/>
      </dsp:txXfrm>
    </dsp:sp>
    <dsp:sp modelId="{40CF3EF2-B2FC-4AA7-9A29-63959D372AA3}">
      <dsp:nvSpPr>
        <dsp:cNvPr id="0" name=""/>
        <dsp:cNvSpPr/>
      </dsp:nvSpPr>
      <dsp:spPr>
        <a:xfrm>
          <a:off x="0" y="1076981"/>
          <a:ext cx="2707640" cy="287819"/>
        </a:xfrm>
        <a:prstGeom prst="roundRect">
          <a:avLst/>
        </a:prstGeom>
        <a:solidFill>
          <a:schemeClr val="accent3">
            <a:hueOff val="739254"/>
            <a:satOff val="27273"/>
            <a:lumOff val="-40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Riego</a:t>
          </a:r>
        </a:p>
      </dsp:txBody>
      <dsp:txXfrm>
        <a:off x="14050" y="1091031"/>
        <a:ext cx="2679540" cy="259719"/>
      </dsp:txXfrm>
    </dsp:sp>
    <dsp:sp modelId="{679AFE80-4202-474F-B469-D1D6E761A67A}">
      <dsp:nvSpPr>
        <dsp:cNvPr id="0" name=""/>
        <dsp:cNvSpPr/>
      </dsp:nvSpPr>
      <dsp:spPr>
        <a:xfrm>
          <a:off x="0" y="1389668"/>
          <a:ext cx="2707640" cy="287819"/>
        </a:xfrm>
        <a:prstGeom prst="roundRect">
          <a:avLst/>
        </a:prstGeom>
        <a:solidFill>
          <a:schemeClr val="accent3">
            <a:hueOff val="985672"/>
            <a:satOff val="36364"/>
            <a:lumOff val="-53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Exportaciones </a:t>
          </a:r>
        </a:p>
      </dsp:txBody>
      <dsp:txXfrm>
        <a:off x="14050" y="1403718"/>
        <a:ext cx="2679540" cy="259719"/>
      </dsp:txXfrm>
    </dsp:sp>
    <dsp:sp modelId="{70CD446C-BE44-44E3-B882-1B82565D2144}">
      <dsp:nvSpPr>
        <dsp:cNvPr id="0" name=""/>
        <dsp:cNvSpPr/>
      </dsp:nvSpPr>
      <dsp:spPr>
        <a:xfrm>
          <a:off x="0" y="1721741"/>
          <a:ext cx="2707640" cy="287819"/>
        </a:xfrm>
        <a:prstGeom prst="roundRect">
          <a:avLst/>
        </a:prstGeom>
        <a:solidFill>
          <a:schemeClr val="accent3">
            <a:hueOff val="1232090"/>
            <a:satOff val="45455"/>
            <a:lumOff val="-66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Precios </a:t>
          </a:r>
        </a:p>
      </dsp:txBody>
      <dsp:txXfrm>
        <a:off x="14050" y="1735791"/>
        <a:ext cx="2679540" cy="259719"/>
      </dsp:txXfrm>
    </dsp:sp>
    <dsp:sp modelId="{0F97E74E-43EA-4A27-B573-7D1D516A1A50}">
      <dsp:nvSpPr>
        <dsp:cNvPr id="0" name=""/>
        <dsp:cNvSpPr/>
      </dsp:nvSpPr>
      <dsp:spPr>
        <a:xfrm>
          <a:off x="0" y="2044121"/>
          <a:ext cx="2707640" cy="287819"/>
        </a:xfrm>
        <a:prstGeom prst="roundRect">
          <a:avLst/>
        </a:prstGeom>
        <a:solidFill>
          <a:schemeClr val="accent3">
            <a:hueOff val="1478509"/>
            <a:satOff val="54545"/>
            <a:lumOff val="-80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Procesamiento  </a:t>
          </a:r>
        </a:p>
      </dsp:txBody>
      <dsp:txXfrm>
        <a:off x="14050" y="2058171"/>
        <a:ext cx="2679540" cy="259719"/>
      </dsp:txXfrm>
    </dsp:sp>
    <dsp:sp modelId="{897C094B-9674-430C-9FD9-4226A6F4FA15}">
      <dsp:nvSpPr>
        <dsp:cNvPr id="0" name=""/>
        <dsp:cNvSpPr/>
      </dsp:nvSpPr>
      <dsp:spPr>
        <a:xfrm>
          <a:off x="0" y="2366501"/>
          <a:ext cx="2707640" cy="287819"/>
        </a:xfrm>
        <a:prstGeom prst="roundRect">
          <a:avLst/>
        </a:prstGeom>
        <a:solidFill>
          <a:schemeClr val="accent3">
            <a:hueOff val="1724927"/>
            <a:satOff val="63636"/>
            <a:lumOff val="-93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Empresas</a:t>
          </a:r>
        </a:p>
      </dsp:txBody>
      <dsp:txXfrm>
        <a:off x="14050" y="2380551"/>
        <a:ext cx="2679540" cy="259719"/>
      </dsp:txXfrm>
    </dsp:sp>
    <dsp:sp modelId="{E6481075-D244-4D1D-AFAB-EA2B1E9A04A7}">
      <dsp:nvSpPr>
        <dsp:cNvPr id="0" name=""/>
        <dsp:cNvSpPr/>
      </dsp:nvSpPr>
      <dsp:spPr>
        <a:xfrm>
          <a:off x="0" y="2688881"/>
          <a:ext cx="2707640" cy="287819"/>
        </a:xfrm>
        <a:prstGeom prst="roundRect">
          <a:avLst/>
        </a:prstGeom>
        <a:solidFill>
          <a:schemeClr val="accent3">
            <a:hueOff val="1971345"/>
            <a:satOff val="72727"/>
            <a:lumOff val="-106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Trabajadores dependientes</a:t>
          </a:r>
        </a:p>
      </dsp:txBody>
      <dsp:txXfrm>
        <a:off x="14050" y="2702931"/>
        <a:ext cx="2679540" cy="259719"/>
      </dsp:txXfrm>
    </dsp:sp>
    <dsp:sp modelId="{62194439-271A-4CD3-985F-C25D442E1B7A}">
      <dsp:nvSpPr>
        <dsp:cNvPr id="0" name=""/>
        <dsp:cNvSpPr/>
      </dsp:nvSpPr>
      <dsp:spPr>
        <a:xfrm>
          <a:off x="0" y="3011261"/>
          <a:ext cx="2707640" cy="287819"/>
        </a:xfrm>
        <a:prstGeom prst="roundRect">
          <a:avLst/>
        </a:prstGeom>
        <a:solidFill>
          <a:schemeClr val="accent3">
            <a:hueOff val="2217763"/>
            <a:satOff val="81818"/>
            <a:lumOff val="-120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precio</a:t>
          </a:r>
        </a:p>
      </dsp:txBody>
      <dsp:txXfrm>
        <a:off x="14050" y="3025311"/>
        <a:ext cx="2679540" cy="259719"/>
      </dsp:txXfrm>
    </dsp:sp>
    <dsp:sp modelId="{A403C302-889C-407C-BA8F-E75766823292}">
      <dsp:nvSpPr>
        <dsp:cNvPr id="0" name=""/>
        <dsp:cNvSpPr/>
      </dsp:nvSpPr>
      <dsp:spPr>
        <a:xfrm>
          <a:off x="0" y="3333640"/>
          <a:ext cx="2707640" cy="287819"/>
        </a:xfrm>
        <a:prstGeom prst="roundRect">
          <a:avLst/>
        </a:prstGeom>
        <a:solidFill>
          <a:schemeClr val="accent3">
            <a:hueOff val="2464181"/>
            <a:satOff val="90909"/>
            <a:lumOff val="-133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empleo</a:t>
          </a:r>
        </a:p>
      </dsp:txBody>
      <dsp:txXfrm>
        <a:off x="14050" y="3347690"/>
        <a:ext cx="2679540" cy="259719"/>
      </dsp:txXfrm>
    </dsp:sp>
    <dsp:sp modelId="{61478957-1127-4BCD-A312-4FB97199DC72}">
      <dsp:nvSpPr>
        <dsp:cNvPr id="0" name=""/>
        <dsp:cNvSpPr/>
      </dsp:nvSpPr>
      <dsp:spPr>
        <a:xfrm>
          <a:off x="0" y="3635701"/>
          <a:ext cx="2707640" cy="287819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Colocación  </a:t>
          </a:r>
        </a:p>
      </dsp:txBody>
      <dsp:txXfrm>
        <a:off x="14050" y="3649751"/>
        <a:ext cx="2679540" cy="25971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B204B-5E6F-4233-A11B-86C3C1616012}">
      <dsp:nvSpPr>
        <dsp:cNvPr id="0" name=""/>
        <dsp:cNvSpPr/>
      </dsp:nvSpPr>
      <dsp:spPr>
        <a:xfrm>
          <a:off x="9650" y="1784285"/>
          <a:ext cx="1550445" cy="775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Cultivos anuales</a:t>
          </a:r>
        </a:p>
      </dsp:txBody>
      <dsp:txXfrm>
        <a:off x="32355" y="1806990"/>
        <a:ext cx="1505035" cy="729812"/>
      </dsp:txXfrm>
    </dsp:sp>
    <dsp:sp modelId="{CF7BC084-5F8A-4D85-9A5B-29B266A9FCD5}">
      <dsp:nvSpPr>
        <dsp:cNvPr id="0" name=""/>
        <dsp:cNvSpPr/>
      </dsp:nvSpPr>
      <dsp:spPr>
        <a:xfrm rot="17350740">
          <a:off x="926290" y="1264328"/>
          <a:ext cx="188779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87790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1822990" y="1233195"/>
        <a:ext cx="94389" cy="94389"/>
      </dsp:txXfrm>
    </dsp:sp>
    <dsp:sp modelId="{6FDF3825-DFC3-42E2-A070-47EB13C4C856}">
      <dsp:nvSpPr>
        <dsp:cNvPr id="0" name=""/>
        <dsp:cNvSpPr/>
      </dsp:nvSpPr>
      <dsp:spPr>
        <a:xfrm>
          <a:off x="2180274" y="1272"/>
          <a:ext cx="1550445" cy="7752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Cereales</a:t>
          </a:r>
        </a:p>
      </dsp:txBody>
      <dsp:txXfrm>
        <a:off x="2202979" y="23977"/>
        <a:ext cx="1505035" cy="729812"/>
      </dsp:txXfrm>
    </dsp:sp>
    <dsp:sp modelId="{22DCDCED-AF9C-4700-9855-7A11673BCF2A}">
      <dsp:nvSpPr>
        <dsp:cNvPr id="0" name=""/>
        <dsp:cNvSpPr/>
      </dsp:nvSpPr>
      <dsp:spPr>
        <a:xfrm rot="18289469">
          <a:off x="1327183" y="1710081"/>
          <a:ext cx="108600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86003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1843035" y="1698993"/>
        <a:ext cx="54300" cy="54300"/>
      </dsp:txXfrm>
    </dsp:sp>
    <dsp:sp modelId="{5CC9B7B5-689F-4CEE-A9FC-69CBAFC3DD34}">
      <dsp:nvSpPr>
        <dsp:cNvPr id="0" name=""/>
        <dsp:cNvSpPr/>
      </dsp:nvSpPr>
      <dsp:spPr>
        <a:xfrm>
          <a:off x="2180274" y="892778"/>
          <a:ext cx="1550445" cy="7752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Industriales</a:t>
          </a:r>
        </a:p>
      </dsp:txBody>
      <dsp:txXfrm>
        <a:off x="2202979" y="915483"/>
        <a:ext cx="1505035" cy="729812"/>
      </dsp:txXfrm>
    </dsp:sp>
    <dsp:sp modelId="{87319E38-DA3B-4532-B37F-EB2E3C0BAA3D}">
      <dsp:nvSpPr>
        <dsp:cNvPr id="0" name=""/>
        <dsp:cNvSpPr/>
      </dsp:nvSpPr>
      <dsp:spPr>
        <a:xfrm>
          <a:off x="1560096" y="2155834"/>
          <a:ext cx="62017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0178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1854681" y="2156392"/>
        <a:ext cx="31008" cy="31008"/>
      </dsp:txXfrm>
    </dsp:sp>
    <dsp:sp modelId="{0B0B0160-2517-4531-89BB-20C1BFC9BDBB}">
      <dsp:nvSpPr>
        <dsp:cNvPr id="0" name=""/>
        <dsp:cNvSpPr/>
      </dsp:nvSpPr>
      <dsp:spPr>
        <a:xfrm>
          <a:off x="2180274" y="1784285"/>
          <a:ext cx="1550445" cy="7752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Legumbres</a:t>
          </a:r>
        </a:p>
      </dsp:txBody>
      <dsp:txXfrm>
        <a:off x="2202979" y="1806990"/>
        <a:ext cx="1505035" cy="729812"/>
      </dsp:txXfrm>
    </dsp:sp>
    <dsp:sp modelId="{C21B89BE-3F7B-4FED-AC37-E7F467E19B54}">
      <dsp:nvSpPr>
        <dsp:cNvPr id="0" name=""/>
        <dsp:cNvSpPr/>
      </dsp:nvSpPr>
      <dsp:spPr>
        <a:xfrm rot="3310531">
          <a:off x="1327183" y="2601587"/>
          <a:ext cx="108600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86003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1843035" y="2590499"/>
        <a:ext cx="54300" cy="54300"/>
      </dsp:txXfrm>
    </dsp:sp>
    <dsp:sp modelId="{8932E7FE-DFFE-4675-A160-E7C105689839}">
      <dsp:nvSpPr>
        <dsp:cNvPr id="0" name=""/>
        <dsp:cNvSpPr/>
      </dsp:nvSpPr>
      <dsp:spPr>
        <a:xfrm>
          <a:off x="2180274" y="2675791"/>
          <a:ext cx="1550445" cy="7752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Tubérculos</a:t>
          </a:r>
        </a:p>
      </dsp:txBody>
      <dsp:txXfrm>
        <a:off x="2202979" y="2698496"/>
        <a:ext cx="1505035" cy="729812"/>
      </dsp:txXfrm>
    </dsp:sp>
    <dsp:sp modelId="{A6275670-E658-4666-8254-F199FB48C3B4}">
      <dsp:nvSpPr>
        <dsp:cNvPr id="0" name=""/>
        <dsp:cNvSpPr/>
      </dsp:nvSpPr>
      <dsp:spPr>
        <a:xfrm rot="4249260">
          <a:off x="926290" y="3047340"/>
          <a:ext cx="188779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87790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1822990" y="3016207"/>
        <a:ext cx="94389" cy="94389"/>
      </dsp:txXfrm>
    </dsp:sp>
    <dsp:sp modelId="{6A3E0A71-95F3-45ED-95AC-CD9A9BA7959D}">
      <dsp:nvSpPr>
        <dsp:cNvPr id="0" name=""/>
        <dsp:cNvSpPr/>
      </dsp:nvSpPr>
      <dsp:spPr>
        <a:xfrm>
          <a:off x="2180274" y="3567297"/>
          <a:ext cx="1550445" cy="7752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Hortalizas</a:t>
          </a:r>
        </a:p>
      </dsp:txBody>
      <dsp:txXfrm>
        <a:off x="2202979" y="3590002"/>
        <a:ext cx="1505035" cy="72981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0"/>
          <a:ext cx="5559749" cy="41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Superficie de cultivos anuales (especie) por región</a:t>
          </a:r>
        </a:p>
      </dsp:txBody>
      <dsp:txXfrm>
        <a:off x="20104" y="20104"/>
        <a:ext cx="5519541" cy="371632"/>
      </dsp:txXfrm>
    </dsp:sp>
    <dsp:sp modelId="{F438BDA4-7378-4579-9F34-A34766A6A49D}">
      <dsp:nvSpPr>
        <dsp:cNvPr id="0" name=""/>
        <dsp:cNvSpPr/>
      </dsp:nvSpPr>
      <dsp:spPr>
        <a:xfrm>
          <a:off x="0" y="480779"/>
          <a:ext cx="5559749" cy="411840"/>
        </a:xfrm>
        <a:prstGeom prst="roundRect">
          <a:avLst/>
        </a:prstGeom>
        <a:solidFill>
          <a:schemeClr val="accent3">
            <a:hueOff val="338825"/>
            <a:satOff val="12500"/>
            <a:lumOff val="-18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Rendimiento de cultivos anuales (especie) por región</a:t>
          </a:r>
        </a:p>
      </dsp:txBody>
      <dsp:txXfrm>
        <a:off x="20104" y="500883"/>
        <a:ext cx="5519541" cy="371632"/>
      </dsp:txXfrm>
    </dsp:sp>
    <dsp:sp modelId="{F98FB22C-E1F7-48CE-84EF-E8A89142A6F9}">
      <dsp:nvSpPr>
        <dsp:cNvPr id="0" name=""/>
        <dsp:cNvSpPr/>
      </dsp:nvSpPr>
      <dsp:spPr>
        <a:xfrm>
          <a:off x="0" y="955979"/>
          <a:ext cx="5559749" cy="411840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Evolución histórica superficie y rendimiento por región</a:t>
          </a:r>
        </a:p>
      </dsp:txBody>
      <dsp:txXfrm>
        <a:off x="20104" y="976083"/>
        <a:ext cx="5519541" cy="371632"/>
      </dsp:txXfrm>
    </dsp:sp>
    <dsp:sp modelId="{679AFE80-4202-474F-B469-D1D6E761A67A}">
      <dsp:nvSpPr>
        <dsp:cNvPr id="0" name=""/>
        <dsp:cNvSpPr/>
      </dsp:nvSpPr>
      <dsp:spPr>
        <a:xfrm>
          <a:off x="0" y="1413410"/>
          <a:ext cx="5559749" cy="411840"/>
        </a:xfrm>
        <a:prstGeom prst="roundRect">
          <a:avLst/>
        </a:prstGeom>
        <a:solidFill>
          <a:schemeClr val="accent3">
            <a:hueOff val="1016475"/>
            <a:satOff val="37500"/>
            <a:lumOff val="-55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Exportaciones de cultivos anuales por categoría (Kg y USD FOB). </a:t>
          </a:r>
          <a:r>
            <a:rPr lang="es-CL" sz="1200" kern="1200" dirty="0">
              <a:solidFill>
                <a:srgbClr val="FFFF00"/>
              </a:solidFill>
            </a:rPr>
            <a:t>Evolución mensual</a:t>
          </a:r>
        </a:p>
      </dsp:txBody>
      <dsp:txXfrm>
        <a:off x="20104" y="1433514"/>
        <a:ext cx="5519541" cy="371632"/>
      </dsp:txXfrm>
    </dsp:sp>
    <dsp:sp modelId="{70CD446C-BE44-44E3-B882-1B82565D2144}">
      <dsp:nvSpPr>
        <dsp:cNvPr id="0" name=""/>
        <dsp:cNvSpPr/>
      </dsp:nvSpPr>
      <dsp:spPr>
        <a:xfrm>
          <a:off x="0" y="1896343"/>
          <a:ext cx="5559749" cy="41184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Precios a productor de cultivos anuales </a:t>
          </a:r>
        </a:p>
      </dsp:txBody>
      <dsp:txXfrm>
        <a:off x="20104" y="1916447"/>
        <a:ext cx="5519541" cy="371632"/>
      </dsp:txXfrm>
    </dsp:sp>
    <dsp:sp modelId="{0F97E74E-43EA-4A27-B573-7D1D516A1A50}">
      <dsp:nvSpPr>
        <dsp:cNvPr id="0" name=""/>
        <dsp:cNvSpPr/>
      </dsp:nvSpPr>
      <dsp:spPr>
        <a:xfrm>
          <a:off x="0" y="2381579"/>
          <a:ext cx="5559749" cy="411840"/>
        </a:xfrm>
        <a:prstGeom prst="roundRect">
          <a:avLst/>
        </a:prstGeom>
        <a:solidFill>
          <a:schemeClr val="accent3">
            <a:hueOff val="1694124"/>
            <a:satOff val="62500"/>
            <a:lumOff val="-91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Número y tipo de empresas vinculadas a cultivos anuales</a:t>
          </a:r>
        </a:p>
      </dsp:txBody>
      <dsp:txXfrm>
        <a:off x="20104" y="2401683"/>
        <a:ext cx="5519541" cy="371632"/>
      </dsp:txXfrm>
    </dsp:sp>
    <dsp:sp modelId="{E6481075-D244-4D1D-AFAB-EA2B1E9A04A7}">
      <dsp:nvSpPr>
        <dsp:cNvPr id="0" name=""/>
        <dsp:cNvSpPr/>
      </dsp:nvSpPr>
      <dsp:spPr>
        <a:xfrm>
          <a:off x="0" y="2856779"/>
          <a:ext cx="5559749" cy="411840"/>
        </a:xfrm>
        <a:prstGeom prst="round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Trabajadores dependientes vinculados a cultivos anuales</a:t>
          </a:r>
        </a:p>
      </dsp:txBody>
      <dsp:txXfrm>
        <a:off x="20104" y="2876883"/>
        <a:ext cx="5519541" cy="371632"/>
      </dsp:txXfrm>
    </dsp:sp>
    <dsp:sp modelId="{62194439-271A-4CD3-985F-C25D442E1B7A}">
      <dsp:nvSpPr>
        <dsp:cNvPr id="0" name=""/>
        <dsp:cNvSpPr/>
      </dsp:nvSpPr>
      <dsp:spPr>
        <a:xfrm>
          <a:off x="0" y="3331979"/>
          <a:ext cx="5559749" cy="411840"/>
        </a:xfrm>
        <a:prstGeom prst="roundRect">
          <a:avLst/>
        </a:prstGeom>
        <a:solidFill>
          <a:schemeClr val="accent3">
            <a:hueOff val="2371774"/>
            <a:satOff val="87500"/>
            <a:lumOff val="-128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precio</a:t>
          </a:r>
        </a:p>
      </dsp:txBody>
      <dsp:txXfrm>
        <a:off x="20104" y="3352083"/>
        <a:ext cx="5519541" cy="371632"/>
      </dsp:txXfrm>
    </dsp:sp>
    <dsp:sp modelId="{C3719557-688D-4A06-8361-2ED1B8E65EB8}">
      <dsp:nvSpPr>
        <dsp:cNvPr id="0" name=""/>
        <dsp:cNvSpPr/>
      </dsp:nvSpPr>
      <dsp:spPr>
        <a:xfrm>
          <a:off x="0" y="3807179"/>
          <a:ext cx="5559749" cy="41184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empleo y superficie</a:t>
          </a:r>
        </a:p>
      </dsp:txBody>
      <dsp:txXfrm>
        <a:off x="20104" y="3827283"/>
        <a:ext cx="5519541" cy="371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76BA1-CC28-488D-A9F8-FB9CE33D8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016C4-41B6-4708-8008-B27931E75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C23B48-DA59-489D-AA52-A946A859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12-11-2020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92D0DD-26EA-42B8-A24A-4CE9A04A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77180A-F11B-4106-942C-BEA2461E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540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8079F-62C6-4910-B4F9-575119D3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A4A924-74B5-4EF4-9D4C-2DEEFE7DA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21AB60-92F7-4344-85DE-53745893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12-11-2020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B4C1A2-32A2-45F1-AEF6-D4A353FE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CF4154-0167-4EDF-B033-5A6B2260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199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41D880-481C-4B9C-B89E-85313ECD2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E28D5C-246C-42E2-9BDC-CEAFAE766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FDB97C-E94A-4106-A75E-968698FD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12-11-2020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376DF9-624E-45D2-8833-4426C817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EA2394-4C8A-4963-94C3-08C7CBAB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611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4DE5F-172B-48C3-BF86-771277FB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584BD6-2AD9-425D-A5FD-5C37EC675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5997EC-8EFF-4453-BF76-84F17AE6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12-11-2020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C9115A-D822-4995-85E0-20F1BB77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65E1DF-00AD-4352-9D18-43CCB968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389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B451F-56A5-4C89-A38D-27635A29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802A34-465D-4809-9CF5-170489C94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F0032B-B2F2-48E0-8009-4A9AC5AC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12-11-2020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C6496B-19C2-471A-8593-FA4E041DF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EEF23A-1196-4661-B854-C28E634E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399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1FE76-8037-4994-B0A8-5D401C97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088480-E64E-4CD9-8077-C2CC7FFEF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8673C0-1093-4F57-A1DC-D342AE70A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DBF091-2BEA-4CCD-B15F-D7503A1E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12-11-2020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D136B9-59D0-4A8A-AAB7-A114E9B6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C1C301-0105-4645-B2ED-416EB5CB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92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D63F8-7B0E-42AC-8A24-2B3F4EFCE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7A8156-FE42-4AB8-A72D-1ADC7BB61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037AB9-D3D9-49F3-AAF0-E4656D804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ED9739-DB30-4CD6-973F-B6487AA11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0CBDFB8-8165-4D5D-AE28-4094A7FA4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21AC697-3A1C-4D0E-964C-7F17E41D1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12-11-2020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3A375E8-932F-4F91-9831-15B154F4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2805A28-00E5-47BB-90F8-96B3EE7B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901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EAB26-C1E4-4F46-9E9E-45F93301B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AAA4338-1133-4871-8903-765BEDD2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12-11-2020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E0274A-B4B8-4665-A6F3-3AAD4352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098250-74AE-4907-8A35-F2D9F15C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2301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1AA59B4-2D3F-40F9-87B3-227D8382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12-11-2020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E7AAE12-FA5D-4BC7-807C-15FCAAA1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A61799-097A-4CEA-8DB0-CC3F0184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727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04E52-7E5D-44CB-A8E0-A96AAB8AF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6247E9-E96A-475F-A1DC-71D4BF0B5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F2C018-E2E5-4AC6-9989-AD38DD39E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F4A987-DD48-4010-BEED-AA84E58C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12-11-2020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706E41-A92A-4BE9-966F-ADD18828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890C29-B262-4326-9C8D-CE65CA66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115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5A613-0DB1-438F-81EB-A9D2BD87B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F174CFB-2D4B-4384-AAA8-9C5B7BD69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4522DD-308A-4718-917F-568876E6C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E4A369-B04E-4EB5-9E79-29E8759EF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12-11-2020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702F6A-4F47-41A6-8E2E-84C4398A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340D61-BDE3-46F1-982F-0589DBB1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2106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772E258-F287-4DAE-8D99-E89C20F7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4E8BCB-39C6-4AE8-A742-9FD0A69B1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40E221-4288-4F63-A630-B033FB7AC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63FF5-5640-4E1F-A6B1-2019BEDD815C}" type="datetimeFigureOut">
              <a:rPr lang="es-CL" smtClean="0"/>
              <a:t>12-11-2020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042A5E-8923-414F-8DB6-5EA44734C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195BB3-9138-4769-B51F-BAE31F07B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441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cet.odepa.gob.cl/" TargetMode="External"/><Relationship Id="rId2" Type="http://schemas.openxmlformats.org/officeDocument/2006/relationships/hyperlink" Target="https://www.ine.cl/estadisticas/economia/agricultura-agroindustria-y-pesca/cosech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depa.gob.cl/publicaciones/boletines/boletin-diario-de-precios-y-volumenes-de-frutas-en-mercados-mayorista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depa.gob.cl/publicaciones/boletines/boletin-diario-de-precios-y-volumenes-de-frutas-en-mercados-mayoristas" TargetMode="External"/><Relationship Id="rId2" Type="http://schemas.openxmlformats.org/officeDocument/2006/relationships/hyperlink" Target="https://www.ine.cl/estadisticas/economia/agricultura-agroindustria-y-pesca/cosech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depa.gob.cl/publicaciones/boletines/boletin-diario-de-precios-y-volumenes-de-frutas-en-mercados-mayoristas" TargetMode="External"/><Relationship Id="rId2" Type="http://schemas.openxmlformats.org/officeDocument/2006/relationships/hyperlink" Target="https://icet.odepa.gob.c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e.cl/estadisticas/economia/economia-regional/repositorio-de-estadisticas-regionales" TargetMode="External"/><Relationship Id="rId5" Type="http://schemas.openxmlformats.org/officeDocument/2006/relationships/hyperlink" Target="https://www.odepa.gob.cl/estadisticas-del-sector/estadisticas-productivas" TargetMode="External"/><Relationship Id="rId4" Type="http://schemas.openxmlformats.org/officeDocument/2006/relationships/hyperlink" Target="https://www.sbif.cl/sbifweb/servlet/InfoFinanciera?indice=4.1&amp;idCategoria=564&amp;tipocont=0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cet.odepa.gob.cl/" TargetMode="External"/><Relationship Id="rId2" Type="http://schemas.openxmlformats.org/officeDocument/2006/relationships/hyperlink" Target="https://www.ine.cl/estadisticas/economia/agricultura-agroindustria-y-pesca/cosech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depa.gob.cl/publicaciones/boletines/boletin-diario-de-precios-y-volumenes-de-frutas-en-mercados-mayorista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depa.gob.cl/publicaciones/boletines/boletin-diario-de-precios-y-volumenes-de-frutas-en-mercados-mayoristas" TargetMode="External"/><Relationship Id="rId2" Type="http://schemas.openxmlformats.org/officeDocument/2006/relationships/hyperlink" Target="https://icet.odepa.gob.c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depa.gob.cl/estadisticas-del-sector/estadisticas-productivas" TargetMode="External"/><Relationship Id="rId4" Type="http://schemas.openxmlformats.org/officeDocument/2006/relationships/hyperlink" Target="https://www.sbif.cl/sbifweb/servlet/InfoFinanciera?indice=4.1&amp;idCategoria=564&amp;tipocont=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0628B1-34C9-44AF-980A-CF8AE3848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es-CL" dirty="0">
                <a:solidFill>
                  <a:srgbClr val="FFFFFF"/>
                </a:solidFill>
              </a:rPr>
              <a:t>Producto (y subproductos) </a:t>
            </a:r>
            <a:br>
              <a:rPr lang="es-CL" dirty="0">
                <a:solidFill>
                  <a:srgbClr val="FFFFFF"/>
                </a:solidFill>
              </a:rPr>
            </a:br>
            <a:r>
              <a:rPr lang="es-CL" dirty="0">
                <a:solidFill>
                  <a:srgbClr val="FFFFFF"/>
                </a:solidFill>
              </a:rPr>
              <a:t>Estadísticas Agrícolas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E417C9-2F43-44BA-AC05-AD32DC2A2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r>
              <a:rPr lang="es-CL">
                <a:solidFill>
                  <a:srgbClr val="FFFFFF"/>
                </a:solidFill>
              </a:rPr>
              <a:t>DATA AGRO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Graphic 31" descr="Base de datos">
            <a:extLst>
              <a:ext uri="{FF2B5EF4-FFF2-40B4-BE49-F238E27FC236}">
                <a16:creationId xmlns:a16="http://schemas.microsoft.com/office/drawing/2014/main" id="{C1A9C216-6B91-44E7-8EDC-430C69F2A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38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0" y="1129293"/>
            <a:ext cx="7474172" cy="9139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1.2b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cultivos</a:t>
            </a:r>
            <a:r>
              <a:rPr lang="en-US" sz="2800" dirty="0"/>
              <a:t> </a:t>
            </a:r>
            <a:r>
              <a:rPr lang="en-US" sz="2800" dirty="0" err="1"/>
              <a:t>anuales</a:t>
            </a:r>
            <a:endParaRPr lang="en-US" sz="2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5558477" y="2239887"/>
            <a:ext cx="3466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200" dirty="0"/>
              <a:t>Para cada subcategoría las siguientes estadísticas productivas y socio-económicas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Superficie según especie y variedad por región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Rendimiento según especie y variedad por región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Evolución histórica superficie y variedad por región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Exportaciones de cereales, hortalizas y tubérculos (evolución mensual). Cantidad (Kg) y monto (USD FOB).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Evolución de precio (USD/FOB) mensual de cereales.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Precios a productor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Precios en principales ferias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Trabajadores dependientes por cultivos anual y especie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Número y tipo de empresas por cultivo anual y especie (nivel comuna)</a:t>
            </a:r>
          </a:p>
          <a:p>
            <a:pPr>
              <a:spcAft>
                <a:spcPts val="600"/>
              </a:spcAft>
            </a:pPr>
            <a:endParaRPr lang="es-CL" sz="1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802638" y="583886"/>
            <a:ext cx="4653282" cy="3487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 (nivel 2: </a:t>
            </a:r>
            <a:r>
              <a:rPr lang="es-CL" sz="1600" b="1" dirty="0" err="1">
                <a:solidFill>
                  <a:schemeClr val="bg1"/>
                </a:solidFill>
              </a:rPr>
              <a:t>semi-específico</a:t>
            </a:r>
            <a:r>
              <a:rPr lang="es-CL" sz="1600" b="1" dirty="0">
                <a:solidFill>
                  <a:schemeClr val="bg1"/>
                </a:solidFill>
              </a:rPr>
              <a:t>) Pagado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433918" y="2979027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>
                <a:solidFill>
                  <a:schemeClr val="bg1"/>
                </a:solidFill>
              </a:rPr>
              <a:t>Patricio (</a:t>
            </a:r>
            <a:r>
              <a:rPr lang="es-CL" dirty="0" err="1">
                <a:solidFill>
                  <a:schemeClr val="bg1"/>
                </a:solidFill>
              </a:rPr>
              <a:t>Power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bi</a:t>
            </a:r>
            <a:r>
              <a:rPr lang="es-CL" dirty="0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9581033"/>
              </p:ext>
            </p:extLst>
          </p:nvPr>
        </p:nvGraphicFramePr>
        <p:xfrm>
          <a:off x="1136429" y="2239887"/>
          <a:ext cx="3740371" cy="4343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1026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5" name="Marcador de contenido 14">
            <a:extLst>
              <a:ext uri="{FF2B5EF4-FFF2-40B4-BE49-F238E27FC236}">
                <a16:creationId xmlns:a16="http://schemas.microsoft.com/office/drawing/2014/main" id="{225AD36C-404A-43E6-93DA-C8DD85C19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046687"/>
              </p:ext>
            </p:extLst>
          </p:nvPr>
        </p:nvGraphicFramePr>
        <p:xfrm>
          <a:off x="4529387" y="1625647"/>
          <a:ext cx="5559749" cy="4224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DBD7DFCA-E258-42CC-B26B-0FA1871AEEE9}"/>
              </a:ext>
            </a:extLst>
          </p:cNvPr>
          <p:cNvSpPr txBox="1"/>
          <p:nvPr/>
        </p:nvSpPr>
        <p:spPr>
          <a:xfrm flipH="1">
            <a:off x="939798" y="1005195"/>
            <a:ext cx="870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Producto 1.2b: Estadísticas cultivos anuales (visualización variables)</a:t>
            </a:r>
          </a:p>
        </p:txBody>
      </p:sp>
      <p:graphicFrame>
        <p:nvGraphicFramePr>
          <p:cNvPr id="9" name="Marcador de contenido 14">
            <a:extLst>
              <a:ext uri="{FF2B5EF4-FFF2-40B4-BE49-F238E27FC236}">
                <a16:creationId xmlns:a16="http://schemas.microsoft.com/office/drawing/2014/main" id="{FD336763-82A3-4674-B2C6-C4BE3BFA48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3249877"/>
              </p:ext>
            </p:extLst>
          </p:nvPr>
        </p:nvGraphicFramePr>
        <p:xfrm>
          <a:off x="1351912" y="1676805"/>
          <a:ext cx="2707640" cy="4173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4C7823F4-0761-4517-894C-9D8F7C70C7C9}"/>
              </a:ext>
            </a:extLst>
          </p:cNvPr>
          <p:cNvSpPr txBox="1"/>
          <p:nvPr/>
        </p:nvSpPr>
        <p:spPr>
          <a:xfrm>
            <a:off x="466342" y="448055"/>
            <a:ext cx="4522217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 1 (nivel 2: </a:t>
            </a:r>
            <a:r>
              <a:rPr lang="es-CL" sz="1600" b="1" dirty="0" err="1">
                <a:solidFill>
                  <a:schemeClr val="bg1"/>
                </a:solidFill>
              </a:rPr>
              <a:t>semi-específico</a:t>
            </a:r>
            <a:r>
              <a:rPr lang="es-CL" sz="1600" b="1" dirty="0">
                <a:solidFill>
                  <a:schemeClr val="bg1"/>
                </a:solidFill>
              </a:rPr>
              <a:t>) Pagado</a:t>
            </a:r>
            <a:endParaRPr lang="es-C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665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0" y="1121695"/>
            <a:ext cx="7474172" cy="8002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1.2b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cultivos</a:t>
            </a:r>
            <a:r>
              <a:rPr lang="en-US" sz="2800" dirty="0"/>
              <a:t> </a:t>
            </a:r>
            <a:r>
              <a:rPr lang="en-US" sz="2800" dirty="0" err="1"/>
              <a:t>anuales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18158" y="57577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3CC80B3C-10CA-4D7E-A589-6F07A6B01C2C}"/>
              </a:ext>
            </a:extLst>
          </p:cNvPr>
          <p:cNvGraphicFramePr>
            <a:graphicFrameLocks noGrp="1"/>
          </p:cNvGraphicFramePr>
          <p:nvPr/>
        </p:nvGraphicFramePr>
        <p:xfrm>
          <a:off x="414764" y="2273331"/>
          <a:ext cx="9570722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181">
                  <a:extLst>
                    <a:ext uri="{9D8B030D-6E8A-4147-A177-3AD203B41FA5}">
                      <a16:colId xmlns:a16="http://schemas.microsoft.com/office/drawing/2014/main" val="890454347"/>
                    </a:ext>
                  </a:extLst>
                </a:gridCol>
                <a:gridCol w="1206394">
                  <a:extLst>
                    <a:ext uri="{9D8B030D-6E8A-4147-A177-3AD203B41FA5}">
                      <a16:colId xmlns:a16="http://schemas.microsoft.com/office/drawing/2014/main" val="206124941"/>
                    </a:ext>
                  </a:extLst>
                </a:gridCol>
                <a:gridCol w="1363575">
                  <a:extLst>
                    <a:ext uri="{9D8B030D-6E8A-4147-A177-3AD203B41FA5}">
                      <a16:colId xmlns:a16="http://schemas.microsoft.com/office/drawing/2014/main" val="1157672091"/>
                    </a:ext>
                  </a:extLst>
                </a:gridCol>
                <a:gridCol w="3976572">
                  <a:extLst>
                    <a:ext uri="{9D8B030D-6E8A-4147-A177-3AD203B41FA5}">
                      <a16:colId xmlns:a16="http://schemas.microsoft.com/office/drawing/2014/main" val="1161912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Período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Fuente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Superficie cereales, legumbres, industriales y tubérculos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2006-2020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INE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CL" sz="1200" dirty="0">
                          <a:hlinkClick r:id="rId2"/>
                        </a:rPr>
                        <a:t>https://www.ine.cl/estadisticas/economia/agricultura-agroindustria-y-pesca/cosecha</a:t>
                      </a:r>
                      <a:endParaRPr lang="es-CL" sz="1200" dirty="0"/>
                    </a:p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80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Rendimiento cereales, legumbre, industriales y tubérculos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2013-2020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INE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20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Superficie cultivos perennes (frutícola)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1817-2020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3"/>
                        </a:rPr>
                        <a:t>https://icet.odepa.gob.cl/</a:t>
                      </a:r>
                      <a:r>
                        <a:rPr lang="es-CL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7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Empresas (tipo y número) y trabajadores dependientes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2019-2020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 err="1"/>
                        <a:t>Sii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DATAPYME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3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Exportaciones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2018-2020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Servicio Nacional de Aduanas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DATACOMERCIO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453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Precios diarios cultivos anuales y perennes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del 11 de noviembre a la fecha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4"/>
                        </a:rPr>
                        <a:t>https://www.odepa.gob.cl/publicaciones/boletines/boletin-diario-de-precios-y-volumenes-de-frutas-en-mercados-mayoristas</a:t>
                      </a:r>
                      <a:r>
                        <a:rPr lang="es-CL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30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488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228" y="854811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1.3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Cereales</a:t>
            </a:r>
            <a:endParaRPr lang="en-US" sz="2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5320453" y="2290455"/>
            <a:ext cx="3466520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Superficie según especie y variedad por región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Rendimiento según especie y variedad por región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Evolución histórica superficie y variedad por región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Exportaciones de cereales, hortalizas y tubérculos (evolución mensual). Cantidad (Kg) y monto (USD FOB).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Evolución de precio (USD/FOB) mensual de cereales.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Precios a productor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Precios en principales ferias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Trabajadores dependientes por cultivos anual y especie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Número y tipo de empresas por cultivo anual y especie (nivel comuna)</a:t>
            </a:r>
          </a:p>
          <a:p>
            <a:pPr>
              <a:spcAft>
                <a:spcPts val="600"/>
              </a:spcAft>
            </a:pPr>
            <a:endParaRPr lang="es-CL" sz="1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18158" y="575770"/>
            <a:ext cx="393192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 (nivel 3: específico) Pagado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433918" y="2979027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>
                <a:solidFill>
                  <a:schemeClr val="bg1"/>
                </a:solidFill>
              </a:rPr>
              <a:t>Patricio (</a:t>
            </a:r>
            <a:r>
              <a:rPr lang="es-CL" dirty="0" err="1">
                <a:solidFill>
                  <a:schemeClr val="bg1"/>
                </a:solidFill>
              </a:rPr>
              <a:t>Power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bi</a:t>
            </a:r>
            <a:r>
              <a:rPr lang="es-CL" dirty="0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1361387"/>
              </p:ext>
            </p:extLst>
          </p:nvPr>
        </p:nvGraphicFramePr>
        <p:xfrm>
          <a:off x="-464103" y="1972912"/>
          <a:ext cx="5896444" cy="4343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7614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5" name="Marcador de contenido 14">
            <a:extLst>
              <a:ext uri="{FF2B5EF4-FFF2-40B4-BE49-F238E27FC236}">
                <a16:creationId xmlns:a16="http://schemas.microsoft.com/office/drawing/2014/main" id="{225AD36C-404A-43E6-93DA-C8DD85C19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84763"/>
              </p:ext>
            </p:extLst>
          </p:nvPr>
        </p:nvGraphicFramePr>
        <p:xfrm>
          <a:off x="4521704" y="1765305"/>
          <a:ext cx="46482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DBD7DFCA-E258-42CC-B26B-0FA1871AEEE9}"/>
              </a:ext>
            </a:extLst>
          </p:cNvPr>
          <p:cNvSpPr txBox="1"/>
          <p:nvPr/>
        </p:nvSpPr>
        <p:spPr>
          <a:xfrm flipH="1">
            <a:off x="939798" y="1005195"/>
            <a:ext cx="870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Producto 1.3: Estadísticas cereales (visualización variables)</a:t>
            </a:r>
          </a:p>
        </p:txBody>
      </p:sp>
      <p:graphicFrame>
        <p:nvGraphicFramePr>
          <p:cNvPr id="9" name="Marcador de contenido 14">
            <a:extLst>
              <a:ext uri="{FF2B5EF4-FFF2-40B4-BE49-F238E27FC236}">
                <a16:creationId xmlns:a16="http://schemas.microsoft.com/office/drawing/2014/main" id="{FD336763-82A3-4674-B2C6-C4BE3BFA48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7103842"/>
              </p:ext>
            </p:extLst>
          </p:nvPr>
        </p:nvGraphicFramePr>
        <p:xfrm>
          <a:off x="939799" y="1846104"/>
          <a:ext cx="270764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69D7FC73-74F7-49FD-9005-CA9D979B262A}"/>
              </a:ext>
            </a:extLst>
          </p:cNvPr>
          <p:cNvSpPr txBox="1"/>
          <p:nvPr/>
        </p:nvSpPr>
        <p:spPr>
          <a:xfrm>
            <a:off x="458923" y="537473"/>
            <a:ext cx="393192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 (nivel 3: específico) Pagado</a:t>
            </a:r>
            <a:endParaRPr lang="es-C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596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0" y="1121695"/>
            <a:ext cx="7474172" cy="8002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1.3a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cereales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18158" y="57577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3CC80B3C-10CA-4D7E-A589-6F07A6B01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74821"/>
              </p:ext>
            </p:extLst>
          </p:nvPr>
        </p:nvGraphicFramePr>
        <p:xfrm>
          <a:off x="414764" y="2273331"/>
          <a:ext cx="9570722" cy="2923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181">
                  <a:extLst>
                    <a:ext uri="{9D8B030D-6E8A-4147-A177-3AD203B41FA5}">
                      <a16:colId xmlns:a16="http://schemas.microsoft.com/office/drawing/2014/main" val="890454347"/>
                    </a:ext>
                  </a:extLst>
                </a:gridCol>
                <a:gridCol w="1206394">
                  <a:extLst>
                    <a:ext uri="{9D8B030D-6E8A-4147-A177-3AD203B41FA5}">
                      <a16:colId xmlns:a16="http://schemas.microsoft.com/office/drawing/2014/main" val="206124941"/>
                    </a:ext>
                  </a:extLst>
                </a:gridCol>
                <a:gridCol w="1363575">
                  <a:extLst>
                    <a:ext uri="{9D8B030D-6E8A-4147-A177-3AD203B41FA5}">
                      <a16:colId xmlns:a16="http://schemas.microsoft.com/office/drawing/2014/main" val="1157672091"/>
                    </a:ext>
                  </a:extLst>
                </a:gridCol>
                <a:gridCol w="3976572">
                  <a:extLst>
                    <a:ext uri="{9D8B030D-6E8A-4147-A177-3AD203B41FA5}">
                      <a16:colId xmlns:a16="http://schemas.microsoft.com/office/drawing/2014/main" val="1161912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Período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Fuente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Superficie cereales, legumbres, industriales y tubérculos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2006-2020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INE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CL" sz="1200" dirty="0">
                          <a:hlinkClick r:id="rId2"/>
                        </a:rPr>
                        <a:t>https://www.ine.cl/estadisticas/economia/agricultura-agroindustria-y-pesca/cosecha</a:t>
                      </a:r>
                      <a:endParaRPr lang="es-CL" sz="1200" dirty="0"/>
                    </a:p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80924"/>
                  </a:ext>
                </a:extLst>
              </a:tr>
              <a:tr h="541307">
                <a:tc>
                  <a:txBody>
                    <a:bodyPr/>
                    <a:lstStyle/>
                    <a:p>
                      <a:r>
                        <a:rPr lang="es-CL" sz="1200" dirty="0"/>
                        <a:t>Rendimiento cereales, legumbre, industriales y tubérculos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2013-2020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INE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20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Empresas (tipo y número) y trabajadores dependientes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2019-2020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 err="1"/>
                        <a:t>Sii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DATAPYME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3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Exportaciones cereales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2018-2020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Servicio Nacional de Aduanas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DATACOMERCIO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453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Precios diarios cereales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del 11 de noviembre a la fecha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3"/>
                        </a:rPr>
                        <a:t>https://www.odepa.gob.cl/publicaciones/boletines/boletin-diario-de-precios-y-volumenes-de-frutas-en-mercados-mayoristas</a:t>
                      </a:r>
                      <a:r>
                        <a:rPr lang="es-CL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30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897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228" y="854811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1.3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Uva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18158" y="575770"/>
            <a:ext cx="393192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 (nivel 3: específico) Pagado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433918" y="2979027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>
                <a:solidFill>
                  <a:schemeClr val="bg1"/>
                </a:solidFill>
              </a:rPr>
              <a:t>Patricio (</a:t>
            </a:r>
            <a:r>
              <a:rPr lang="es-CL" dirty="0" err="1">
                <a:solidFill>
                  <a:schemeClr val="bg1"/>
                </a:solidFill>
              </a:rPr>
              <a:t>Power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bi</a:t>
            </a:r>
            <a:r>
              <a:rPr lang="es-CL" dirty="0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3289782"/>
              </p:ext>
            </p:extLst>
          </p:nvPr>
        </p:nvGraphicFramePr>
        <p:xfrm>
          <a:off x="335270" y="1731763"/>
          <a:ext cx="5896444" cy="4343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5227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5" name="Marcador de contenido 14">
            <a:extLst>
              <a:ext uri="{FF2B5EF4-FFF2-40B4-BE49-F238E27FC236}">
                <a16:creationId xmlns:a16="http://schemas.microsoft.com/office/drawing/2014/main" id="{225AD36C-404A-43E6-93DA-C8DD85C19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0575420"/>
              </p:ext>
            </p:extLst>
          </p:nvPr>
        </p:nvGraphicFramePr>
        <p:xfrm>
          <a:off x="4305489" y="1743659"/>
          <a:ext cx="4852952" cy="4342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DBD7DFCA-E258-42CC-B26B-0FA1871AEEE9}"/>
              </a:ext>
            </a:extLst>
          </p:cNvPr>
          <p:cNvSpPr txBox="1"/>
          <p:nvPr/>
        </p:nvSpPr>
        <p:spPr>
          <a:xfrm flipH="1">
            <a:off x="939798" y="925772"/>
            <a:ext cx="870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Producto 1.3b: Estadísticas Uva (visualización variables)</a:t>
            </a:r>
          </a:p>
        </p:txBody>
      </p:sp>
      <p:graphicFrame>
        <p:nvGraphicFramePr>
          <p:cNvPr id="9" name="Marcador de contenido 14">
            <a:extLst>
              <a:ext uri="{FF2B5EF4-FFF2-40B4-BE49-F238E27FC236}">
                <a16:creationId xmlns:a16="http://schemas.microsoft.com/office/drawing/2014/main" id="{FD336763-82A3-4674-B2C6-C4BE3BFA4847}"/>
              </a:ext>
            </a:extLst>
          </p:cNvPr>
          <p:cNvGraphicFramePr>
            <a:graphicFrameLocks/>
          </p:cNvGraphicFramePr>
          <p:nvPr/>
        </p:nvGraphicFramePr>
        <p:xfrm>
          <a:off x="1108866" y="1815728"/>
          <a:ext cx="2707640" cy="4053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4C7823F4-0761-4517-894C-9D8F7C70C7C9}"/>
              </a:ext>
            </a:extLst>
          </p:cNvPr>
          <p:cNvSpPr txBox="1"/>
          <p:nvPr/>
        </p:nvSpPr>
        <p:spPr>
          <a:xfrm>
            <a:off x="466342" y="448055"/>
            <a:ext cx="4522217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 1 (nivel 2: </a:t>
            </a:r>
            <a:r>
              <a:rPr lang="es-CL" sz="1600" b="1" dirty="0" err="1">
                <a:solidFill>
                  <a:schemeClr val="bg1"/>
                </a:solidFill>
              </a:rPr>
              <a:t>semi-específico</a:t>
            </a:r>
            <a:r>
              <a:rPr lang="es-CL" sz="1600" b="1" dirty="0">
                <a:solidFill>
                  <a:schemeClr val="bg1"/>
                </a:solidFill>
              </a:rPr>
              <a:t>) Pagado</a:t>
            </a:r>
            <a:endParaRPr lang="es-C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174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A6C925-DB13-426E-BA1E-26F3B686F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902C167-0F9D-4192-9CC3-B097F3499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416281"/>
              </p:ext>
            </p:extLst>
          </p:nvPr>
        </p:nvGraphicFramePr>
        <p:xfrm>
          <a:off x="643467" y="1846403"/>
          <a:ext cx="10905068" cy="476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9112">
                  <a:extLst>
                    <a:ext uri="{9D8B030D-6E8A-4147-A177-3AD203B41FA5}">
                      <a16:colId xmlns:a16="http://schemas.microsoft.com/office/drawing/2014/main" val="890454347"/>
                    </a:ext>
                  </a:extLst>
                </a:gridCol>
                <a:gridCol w="1132567">
                  <a:extLst>
                    <a:ext uri="{9D8B030D-6E8A-4147-A177-3AD203B41FA5}">
                      <a16:colId xmlns:a16="http://schemas.microsoft.com/office/drawing/2014/main" val="206124941"/>
                    </a:ext>
                  </a:extLst>
                </a:gridCol>
                <a:gridCol w="1280130">
                  <a:extLst>
                    <a:ext uri="{9D8B030D-6E8A-4147-A177-3AD203B41FA5}">
                      <a16:colId xmlns:a16="http://schemas.microsoft.com/office/drawing/2014/main" val="1157672091"/>
                    </a:ext>
                  </a:extLst>
                </a:gridCol>
                <a:gridCol w="5653259">
                  <a:extLst>
                    <a:ext uri="{9D8B030D-6E8A-4147-A177-3AD203B41FA5}">
                      <a16:colId xmlns:a16="http://schemas.microsoft.com/office/drawing/2014/main" val="1161912277"/>
                    </a:ext>
                  </a:extLst>
                </a:gridCol>
              </a:tblGrid>
              <a:tr h="291871">
                <a:tc>
                  <a:txBody>
                    <a:bodyPr/>
                    <a:lstStyle/>
                    <a:p>
                      <a:r>
                        <a:rPr lang="es-CL" sz="1100"/>
                        <a:t>Variables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Período 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Fuente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endParaRPr lang="es-CL" sz="1100"/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374670847"/>
                  </a:ext>
                </a:extLst>
              </a:tr>
              <a:tr h="463559">
                <a:tc>
                  <a:txBody>
                    <a:bodyPr/>
                    <a:lstStyle/>
                    <a:p>
                      <a:r>
                        <a:rPr lang="es-CL" sz="1100"/>
                        <a:t>Superficie, variedades, sistemas de riego cultivos perennes (frutícola)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1817-2020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ODEPA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>
                          <a:hlinkClick r:id="rId2"/>
                        </a:rPr>
                        <a:t>https://icet.odepa.gob.cl/</a:t>
                      </a:r>
                      <a:r>
                        <a:rPr lang="es-CL" sz="1100"/>
                        <a:t> </a:t>
                      </a:r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487176227"/>
                  </a:ext>
                </a:extLst>
              </a:tr>
              <a:tr h="463559">
                <a:tc>
                  <a:txBody>
                    <a:bodyPr/>
                    <a:lstStyle/>
                    <a:p>
                      <a:r>
                        <a:rPr lang="es-CL" sz="1100"/>
                        <a:t>Empresas (tipo y número) y trabajadores dependientes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2019-2020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Sii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Tomado de DATAPYME</a:t>
                      </a:r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2431437525"/>
                  </a:ext>
                </a:extLst>
              </a:tr>
              <a:tr h="592208">
                <a:tc>
                  <a:txBody>
                    <a:bodyPr/>
                    <a:lstStyle/>
                    <a:p>
                      <a:r>
                        <a:rPr lang="es-CL" sz="1100"/>
                        <a:t>Exportaciones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2018-2020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Servicio Nacional de Aduanas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Tomado de DATACOMERCIO</a:t>
                      </a:r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2096453356"/>
                  </a:ext>
                </a:extLst>
              </a:tr>
              <a:tr h="635248">
                <a:tc>
                  <a:txBody>
                    <a:bodyPr/>
                    <a:lstStyle/>
                    <a:p>
                      <a:r>
                        <a:rPr lang="es-CL" sz="1100" dirty="0"/>
                        <a:t>Precios diarios uva y volúmenes transados nacionalmente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del 11 de noviembre a la fecha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ODEPA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>
                          <a:hlinkClick r:id="rId3"/>
                        </a:rPr>
                        <a:t>https://www.odepa.gob.cl/publicaciones/boletines/boletin-diario-de-precios-y-volumenes-de-frutas-en-mercados-mayoristas</a:t>
                      </a:r>
                      <a:r>
                        <a:rPr lang="es-CL" sz="1100"/>
                        <a:t> </a:t>
                      </a:r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2464304509"/>
                  </a:ext>
                </a:extLst>
              </a:tr>
              <a:tr h="635248">
                <a:tc>
                  <a:txBody>
                    <a:bodyPr/>
                    <a:lstStyle/>
                    <a:p>
                      <a:r>
                        <a:rPr lang="es-CL" sz="1100"/>
                        <a:t>Colocaciones fruticultura (mensual)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Agosto 2012- febrero 2020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Comisión para el mercado financiero (CMF)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>
                          <a:hlinkClick r:id="rId4"/>
                        </a:rPr>
                        <a:t>https://www.sbif.cl/sbifweb/servlet/InfoFinanciera?indice=4.1&amp;idCategoria=564&amp;tipocont=0</a:t>
                      </a:r>
                      <a:endParaRPr lang="es-CL" sz="1100"/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4224184219"/>
                  </a:ext>
                </a:extLst>
              </a:tr>
              <a:tr h="635248">
                <a:tc>
                  <a:txBody>
                    <a:bodyPr/>
                    <a:lstStyle/>
                    <a:p>
                      <a:r>
                        <a:rPr lang="es-CL" sz="1100"/>
                        <a:t>Evolución superficie plantada por región 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1991- 2020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ODEPA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 dirty="0">
                          <a:hlinkClick r:id="rId5"/>
                        </a:rPr>
                        <a:t>https://www.odepa.gob.cl/estadisticas-del-sector/estadisticas-productivas</a:t>
                      </a:r>
                      <a:r>
                        <a:rPr lang="es-CL" sz="1100" dirty="0"/>
                        <a:t> </a:t>
                      </a:r>
                    </a:p>
                    <a:p>
                      <a:r>
                        <a:rPr lang="es-CL" sz="1100" dirty="0">
                          <a:hlinkClick r:id="rId2"/>
                        </a:rPr>
                        <a:t>https://icet.odepa.gob.cl/</a:t>
                      </a:r>
                      <a:r>
                        <a:rPr lang="es-CL" sz="1100" dirty="0"/>
                        <a:t> </a:t>
                      </a:r>
                    </a:p>
                    <a:p>
                      <a:endParaRPr lang="es-CL" sz="1100" dirty="0"/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909250368"/>
                  </a:ext>
                </a:extLst>
              </a:tr>
              <a:tr h="463559">
                <a:tc>
                  <a:txBody>
                    <a:bodyPr/>
                    <a:lstStyle/>
                    <a:p>
                      <a:r>
                        <a:rPr lang="es-CL" sz="1100"/>
                        <a:t>Proceso agroindustrial por especie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2017-2019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ODEPA-CIREN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Citar como: Directorio Agroindustria Hortofrutícola. Actualización Enero 2020. ODEPA-CIREN</a:t>
                      </a:r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974379219"/>
                  </a:ext>
                </a:extLst>
              </a:tr>
              <a:tr h="463559">
                <a:tc>
                  <a:txBody>
                    <a:bodyPr/>
                    <a:lstStyle/>
                    <a:p>
                      <a:r>
                        <a:rPr lang="es-CL" sz="1100" dirty="0"/>
                        <a:t>Producción (MENSUAL)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 dirty="0"/>
                        <a:t>ENERO 2014-SEPTIEMBRE 2020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 dirty="0"/>
                        <a:t>INE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hlinkClick r:id="rId6"/>
                        </a:rPr>
                        <a:t>https://www.ine.cl/estadisticas/economia/economia-regional/repositorio-de-estadisticas-regionales</a:t>
                      </a:r>
                      <a:r>
                        <a:rPr lang="es-ES" sz="1100" dirty="0"/>
                        <a:t> </a:t>
                      </a:r>
                    </a:p>
                    <a:p>
                      <a:endParaRPr lang="es-ES" sz="1100" dirty="0"/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133352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14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77B523-A4ED-4D1C-9A99-55A39DD89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s-CL" sz="4000">
                <a:solidFill>
                  <a:srgbClr val="FFFFFF"/>
                </a:solidFill>
              </a:rPr>
              <a:t>Pendientes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89EA97-94B2-4A63-B68E-6E045A390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765" y="3055322"/>
            <a:ext cx="9708995" cy="2924527"/>
          </a:xfrm>
        </p:spPr>
        <p:txBody>
          <a:bodyPr anchor="ctr">
            <a:normAutofit/>
          </a:bodyPr>
          <a:lstStyle/>
          <a:p>
            <a:r>
              <a:rPr lang="es-CL" sz="2400" dirty="0"/>
              <a:t>1.3.c. </a:t>
            </a:r>
            <a:r>
              <a:rPr lang="es-CL" sz="2400" dirty="0" err="1"/>
              <a:t>berries</a:t>
            </a:r>
            <a:endParaRPr lang="es-CL" sz="2400" dirty="0"/>
          </a:p>
          <a:p>
            <a:r>
              <a:rPr lang="es-CL" sz="2400" dirty="0"/>
              <a:t>1.3.d. frutos secos (nogales, almendros, avellanos, castaños y otros)</a:t>
            </a:r>
          </a:p>
          <a:p>
            <a:r>
              <a:rPr lang="es-CL" sz="2400" dirty="0"/>
              <a:t>1.3.e. cítricos</a:t>
            </a:r>
          </a:p>
          <a:p>
            <a:r>
              <a:rPr lang="es-CL" sz="2400" dirty="0"/>
              <a:t>1.3.f. manzanas</a:t>
            </a:r>
          </a:p>
          <a:p>
            <a:r>
              <a:rPr lang="es-CL" sz="2400" dirty="0"/>
              <a:t>1.3.g. oleaginosos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B9E23FB-1DCB-4E66-98C6-3417E3BEDECD}"/>
              </a:ext>
            </a:extLst>
          </p:cNvPr>
          <p:cNvSpPr txBox="1"/>
          <p:nvPr/>
        </p:nvSpPr>
        <p:spPr>
          <a:xfrm>
            <a:off x="1232533" y="2560136"/>
            <a:ext cx="393192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 (nivel 3: específico) Pagado</a:t>
            </a:r>
            <a:endParaRPr lang="es-C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17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21CCB-674C-48BB-B693-2C35041F8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s-CL">
                <a:solidFill>
                  <a:srgbClr val="FFFFFF"/>
                </a:solidFill>
              </a:rPr>
              <a:t>Bases de datos</a:t>
            </a:r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293F9945-96BF-4B11-834F-023AD4EA81E9}"/>
              </a:ext>
            </a:extLst>
          </p:cNvPr>
          <p:cNvSpPr/>
          <p:nvPr/>
        </p:nvSpPr>
        <p:spPr>
          <a:xfrm>
            <a:off x="906272" y="2798385"/>
            <a:ext cx="2773680" cy="1026160"/>
          </a:xfrm>
          <a:prstGeom prst="rightArrow">
            <a:avLst/>
          </a:prstGeom>
          <a:solidFill>
            <a:srgbClr val="4E79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Ubicación bases de datos 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endParaRPr lang="es-CL" dirty="0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3EEC1579-2198-4F75-8DC7-783ECC5D6067}"/>
              </a:ext>
            </a:extLst>
          </p:cNvPr>
          <p:cNvSpPr/>
          <p:nvPr/>
        </p:nvSpPr>
        <p:spPr>
          <a:xfrm>
            <a:off x="3409256" y="5100320"/>
            <a:ext cx="2773680" cy="1026160"/>
          </a:xfrm>
          <a:prstGeom prst="rightArrow">
            <a:avLst/>
          </a:prstGeom>
          <a:solidFill>
            <a:srgbClr val="4E79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Ubicación bases de datos </a:t>
            </a:r>
            <a:r>
              <a:rPr lang="es-CL" dirty="0" err="1"/>
              <a:t>Flourish</a:t>
            </a:r>
            <a:endParaRPr lang="es-CL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CEB2D8B9-4A15-4AFA-9DA6-26A1C1F47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340" y="4894227"/>
            <a:ext cx="5329740" cy="2094274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C5F96FA8-3B66-4FBB-8E77-0CE27DA56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329" y="2570640"/>
            <a:ext cx="4834189" cy="249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24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46F77A4-2C93-4C55-8F3D-D8C1E315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s-CL" dirty="0">
                <a:solidFill>
                  <a:srgbClr val="FFFFFF"/>
                </a:solidFill>
              </a:rPr>
              <a:t>Versión anterior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BF5960-0B9B-4464-B842-2A1DF12E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lang="es-CL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948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18" y="1029524"/>
            <a:ext cx="2894096" cy="469076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1. Estadísticas Agrícolas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9743987"/>
              </p:ext>
            </p:extLst>
          </p:nvPr>
        </p:nvGraphicFramePr>
        <p:xfrm>
          <a:off x="157482" y="566819"/>
          <a:ext cx="7706360" cy="5681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7160260" y="506305"/>
            <a:ext cx="4099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Fecha de plantación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Sistema de riego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Variedades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industria frutícola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1385F6-2D53-42D3-9129-30FE60B968CD}"/>
              </a:ext>
            </a:extLst>
          </p:cNvPr>
          <p:cNvSpPr txBox="1"/>
          <p:nvPr/>
        </p:nvSpPr>
        <p:spPr>
          <a:xfrm>
            <a:off x="7160260" y="2197097"/>
            <a:ext cx="3754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(micro, mediana, pequeña)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B8AB3A-8F8A-4B96-911E-36A75D7D2A41}"/>
              </a:ext>
            </a:extLst>
          </p:cNvPr>
          <p:cNvSpPr txBox="1"/>
          <p:nvPr/>
        </p:nvSpPr>
        <p:spPr>
          <a:xfrm>
            <a:off x="7150100" y="1359172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A78D2B-7A46-42CF-B0F2-2C0F65474E8C}"/>
              </a:ext>
            </a:extLst>
          </p:cNvPr>
          <p:cNvSpPr txBox="1"/>
          <p:nvPr/>
        </p:nvSpPr>
        <p:spPr>
          <a:xfrm>
            <a:off x="7160260" y="2966197"/>
            <a:ext cx="4099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Rendimientos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agroindustria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proveedores de insumos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CECC4C5-2F18-4F57-BB09-AE8C3DC3C7D0}"/>
              </a:ext>
            </a:extLst>
          </p:cNvPr>
          <p:cNvSpPr txBox="1"/>
          <p:nvPr/>
        </p:nvSpPr>
        <p:spPr>
          <a:xfrm>
            <a:off x="7160260" y="45985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tamaño (micro, mediana, pequeña), género propietario, ventas (autoconsumo o comercialización)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D559E89-9F12-4D29-A7D2-148BA9D402F9}"/>
              </a:ext>
            </a:extLst>
          </p:cNvPr>
          <p:cNvSpPr txBox="1"/>
          <p:nvPr/>
        </p:nvSpPr>
        <p:spPr>
          <a:xfrm>
            <a:off x="7160260" y="38301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275590" y="506305"/>
            <a:ext cx="2894096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s-CL" sz="1600" b="1" dirty="0">
                <a:solidFill>
                  <a:schemeClr val="bg1"/>
                </a:solidFill>
              </a:rPr>
              <a:t>Producto 2:  Cultivos Anuales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4380D49-9813-4659-BF69-ECF2594E9A43}"/>
              </a:ext>
            </a:extLst>
          </p:cNvPr>
          <p:cNvSpPr txBox="1"/>
          <p:nvPr/>
        </p:nvSpPr>
        <p:spPr>
          <a:xfrm>
            <a:off x="7218680" y="5511256"/>
            <a:ext cx="413512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pobreza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clima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población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Evolución agricultura  (gráficos </a:t>
            </a:r>
            <a:r>
              <a:rPr lang="es-CL" sz="1000" dirty="0" err="1"/>
              <a:t>pintorest</a:t>
            </a:r>
            <a:r>
              <a:rPr lang="es-CL" sz="1000" dirty="0"/>
              <a:t>). Por superficie, por tipo de cultivo, por sistema de riego, por tipo de labranza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103F29D-0E5E-448B-AA8D-6333F7DC30C2}"/>
              </a:ext>
            </a:extLst>
          </p:cNvPr>
          <p:cNvSpPr/>
          <p:nvPr/>
        </p:nvSpPr>
        <p:spPr>
          <a:xfrm>
            <a:off x="3098800" y="5306421"/>
            <a:ext cx="8534400" cy="1310279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4F8A8DBA-3F05-4C67-B771-3015EA570E5E}"/>
              </a:ext>
            </a:extLst>
          </p:cNvPr>
          <p:cNvSpPr/>
          <p:nvPr/>
        </p:nvSpPr>
        <p:spPr>
          <a:xfrm>
            <a:off x="3098800" y="472309"/>
            <a:ext cx="8534400" cy="479527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B2A3F67-4B95-4EC5-B622-E129DA2A3D13}"/>
              </a:ext>
            </a:extLst>
          </p:cNvPr>
          <p:cNvSpPr txBox="1"/>
          <p:nvPr/>
        </p:nvSpPr>
        <p:spPr>
          <a:xfrm rot="16200000">
            <a:off x="11209022" y="5743609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Christian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514460" y="2337188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Patricio (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r>
              <a:rPr lang="es-C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8754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18" y="1029524"/>
            <a:ext cx="2894096" cy="469076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1. Estadísticas Agrícolas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/>
        </p:nvGraphicFramePr>
        <p:xfrm>
          <a:off x="157482" y="566819"/>
          <a:ext cx="7706360" cy="5681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7160260" y="506305"/>
            <a:ext cx="4099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Fecha de plantación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Sistema de riego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Variedades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industria frutícola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1385F6-2D53-42D3-9129-30FE60B968CD}"/>
              </a:ext>
            </a:extLst>
          </p:cNvPr>
          <p:cNvSpPr txBox="1"/>
          <p:nvPr/>
        </p:nvSpPr>
        <p:spPr>
          <a:xfrm>
            <a:off x="7160260" y="2197097"/>
            <a:ext cx="3754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(micro, mediana, pequeña)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B8AB3A-8F8A-4B96-911E-36A75D7D2A41}"/>
              </a:ext>
            </a:extLst>
          </p:cNvPr>
          <p:cNvSpPr txBox="1"/>
          <p:nvPr/>
        </p:nvSpPr>
        <p:spPr>
          <a:xfrm>
            <a:off x="7150100" y="1359172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A78D2B-7A46-42CF-B0F2-2C0F65474E8C}"/>
              </a:ext>
            </a:extLst>
          </p:cNvPr>
          <p:cNvSpPr txBox="1"/>
          <p:nvPr/>
        </p:nvSpPr>
        <p:spPr>
          <a:xfrm>
            <a:off x="7160260" y="2966197"/>
            <a:ext cx="4099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Rendimientos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agroindustria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proveedores de insumos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CECC4C5-2F18-4F57-BB09-AE8C3DC3C7D0}"/>
              </a:ext>
            </a:extLst>
          </p:cNvPr>
          <p:cNvSpPr txBox="1"/>
          <p:nvPr/>
        </p:nvSpPr>
        <p:spPr>
          <a:xfrm>
            <a:off x="7160260" y="45985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tamaño (micro, mediana, pequeña), género propietario, ventas (autoconsumo o comercialización)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D559E89-9F12-4D29-A7D2-148BA9D402F9}"/>
              </a:ext>
            </a:extLst>
          </p:cNvPr>
          <p:cNvSpPr txBox="1"/>
          <p:nvPr/>
        </p:nvSpPr>
        <p:spPr>
          <a:xfrm>
            <a:off x="7160260" y="38301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275590" y="506305"/>
            <a:ext cx="2894096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s-CL" sz="1600" b="1" dirty="0">
                <a:solidFill>
                  <a:schemeClr val="bg1"/>
                </a:solidFill>
              </a:rPr>
              <a:t>Producto 2:  Cultivos Anuales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4380D49-9813-4659-BF69-ECF2594E9A43}"/>
              </a:ext>
            </a:extLst>
          </p:cNvPr>
          <p:cNvSpPr txBox="1"/>
          <p:nvPr/>
        </p:nvSpPr>
        <p:spPr>
          <a:xfrm>
            <a:off x="7218680" y="5511256"/>
            <a:ext cx="413512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pobreza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clima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población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Evolución agricultura  (gráficos </a:t>
            </a:r>
            <a:r>
              <a:rPr lang="es-CL" sz="1000" dirty="0" err="1"/>
              <a:t>pintorest</a:t>
            </a:r>
            <a:r>
              <a:rPr lang="es-CL" sz="1000" dirty="0"/>
              <a:t>). Por superficie, por tipo de cultivo, por sistema de riego, por tipo de labranza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103F29D-0E5E-448B-AA8D-6333F7DC30C2}"/>
              </a:ext>
            </a:extLst>
          </p:cNvPr>
          <p:cNvSpPr/>
          <p:nvPr/>
        </p:nvSpPr>
        <p:spPr>
          <a:xfrm>
            <a:off x="3098800" y="5306421"/>
            <a:ext cx="8534400" cy="1310279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4F8A8DBA-3F05-4C67-B771-3015EA570E5E}"/>
              </a:ext>
            </a:extLst>
          </p:cNvPr>
          <p:cNvSpPr/>
          <p:nvPr/>
        </p:nvSpPr>
        <p:spPr>
          <a:xfrm>
            <a:off x="3098800" y="472309"/>
            <a:ext cx="8534400" cy="479527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B2A3F67-4B95-4EC5-B622-E129DA2A3D13}"/>
              </a:ext>
            </a:extLst>
          </p:cNvPr>
          <p:cNvSpPr txBox="1"/>
          <p:nvPr/>
        </p:nvSpPr>
        <p:spPr>
          <a:xfrm rot="16200000">
            <a:off x="11209022" y="5743609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Christian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514460" y="2337188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Patricio (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r>
              <a:rPr lang="es-C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0266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18" y="1029524"/>
            <a:ext cx="2894096" cy="469076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1. Estadísticas Agrícolas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/>
        </p:nvGraphicFramePr>
        <p:xfrm>
          <a:off x="157482" y="566819"/>
          <a:ext cx="7706360" cy="5681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7160260" y="506305"/>
            <a:ext cx="4099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Fecha de plantación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Sistema de riego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Variedades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industria frutícola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1385F6-2D53-42D3-9129-30FE60B968CD}"/>
              </a:ext>
            </a:extLst>
          </p:cNvPr>
          <p:cNvSpPr txBox="1"/>
          <p:nvPr/>
        </p:nvSpPr>
        <p:spPr>
          <a:xfrm>
            <a:off x="7160260" y="2197097"/>
            <a:ext cx="3754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(micro, mediana, pequeña)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B8AB3A-8F8A-4B96-911E-36A75D7D2A41}"/>
              </a:ext>
            </a:extLst>
          </p:cNvPr>
          <p:cNvSpPr txBox="1"/>
          <p:nvPr/>
        </p:nvSpPr>
        <p:spPr>
          <a:xfrm>
            <a:off x="7150100" y="1359172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A78D2B-7A46-42CF-B0F2-2C0F65474E8C}"/>
              </a:ext>
            </a:extLst>
          </p:cNvPr>
          <p:cNvSpPr txBox="1"/>
          <p:nvPr/>
        </p:nvSpPr>
        <p:spPr>
          <a:xfrm>
            <a:off x="7160260" y="2966197"/>
            <a:ext cx="4099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Rendimientos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agroindustria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proveedores de insumos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CECC4C5-2F18-4F57-BB09-AE8C3DC3C7D0}"/>
              </a:ext>
            </a:extLst>
          </p:cNvPr>
          <p:cNvSpPr txBox="1"/>
          <p:nvPr/>
        </p:nvSpPr>
        <p:spPr>
          <a:xfrm>
            <a:off x="7160260" y="45985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tamaño (micro, mediana, pequeña), género propietario, ventas (autoconsumo o comercialización)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D559E89-9F12-4D29-A7D2-148BA9D402F9}"/>
              </a:ext>
            </a:extLst>
          </p:cNvPr>
          <p:cNvSpPr txBox="1"/>
          <p:nvPr/>
        </p:nvSpPr>
        <p:spPr>
          <a:xfrm>
            <a:off x="7160260" y="38301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275590" y="506305"/>
            <a:ext cx="2894096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s-CL" sz="1600" b="1" dirty="0">
                <a:solidFill>
                  <a:schemeClr val="bg1"/>
                </a:solidFill>
              </a:rPr>
              <a:t>Producto 2:  Cultivos Anuales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4380D49-9813-4659-BF69-ECF2594E9A43}"/>
              </a:ext>
            </a:extLst>
          </p:cNvPr>
          <p:cNvSpPr txBox="1"/>
          <p:nvPr/>
        </p:nvSpPr>
        <p:spPr>
          <a:xfrm>
            <a:off x="7218680" y="5511256"/>
            <a:ext cx="413512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pobreza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clima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población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Evolución agricultura  (gráficos </a:t>
            </a:r>
            <a:r>
              <a:rPr lang="es-CL" sz="1000" dirty="0" err="1"/>
              <a:t>pintorest</a:t>
            </a:r>
            <a:r>
              <a:rPr lang="es-CL" sz="1000" dirty="0"/>
              <a:t>). Por superficie, por tipo de cultivo, por sistema de riego, por tipo de labranza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103F29D-0E5E-448B-AA8D-6333F7DC30C2}"/>
              </a:ext>
            </a:extLst>
          </p:cNvPr>
          <p:cNvSpPr/>
          <p:nvPr/>
        </p:nvSpPr>
        <p:spPr>
          <a:xfrm>
            <a:off x="3098800" y="5306421"/>
            <a:ext cx="8534400" cy="1310279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4F8A8DBA-3F05-4C67-B771-3015EA570E5E}"/>
              </a:ext>
            </a:extLst>
          </p:cNvPr>
          <p:cNvSpPr/>
          <p:nvPr/>
        </p:nvSpPr>
        <p:spPr>
          <a:xfrm>
            <a:off x="3098800" y="472309"/>
            <a:ext cx="8534400" cy="479527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B2A3F67-4B95-4EC5-B622-E129DA2A3D13}"/>
              </a:ext>
            </a:extLst>
          </p:cNvPr>
          <p:cNvSpPr txBox="1"/>
          <p:nvPr/>
        </p:nvSpPr>
        <p:spPr>
          <a:xfrm rot="16200000">
            <a:off x="11209022" y="5743609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Christian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514460" y="2337188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Patricio (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r>
              <a:rPr lang="es-C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161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8C661F66-931C-49C6-8ACA-03957C54E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037" y="5494654"/>
            <a:ext cx="5524500" cy="12763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638101"/>
          </a:xfrm>
          <a:solidFill>
            <a:srgbClr val="FF6699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productivas–Cultivos permanentes -Fruticultura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63599" y="1197285"/>
            <a:ext cx="4903777" cy="3631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500" dirty="0"/>
              <a:t>Un mapa por especie de Chile. Que se filtre la especie y se genere el mapa.</a:t>
            </a:r>
          </a:p>
          <a:p>
            <a:r>
              <a:rPr lang="es-CL" sz="1500" dirty="0"/>
              <a:t>Para cada región un gráfico de principales especies.</a:t>
            </a:r>
          </a:p>
          <a:p>
            <a:r>
              <a:rPr lang="es-ES" sz="1500" dirty="0"/>
              <a:t>Un gráfico de líneas de evolución de superficie en el tiempo por especie.</a:t>
            </a:r>
          </a:p>
          <a:p>
            <a:r>
              <a:rPr lang="es-ES" sz="1500" dirty="0"/>
              <a:t>Para cada especie un gráfico de principales variedades.</a:t>
            </a:r>
          </a:p>
          <a:p>
            <a:r>
              <a:rPr lang="es-CL" sz="1500" dirty="0"/>
              <a:t>Gráficos de sistemas de riego (evolución en el tiempo)</a:t>
            </a:r>
          </a:p>
          <a:p>
            <a:r>
              <a:rPr lang="es-CL" sz="1500" dirty="0"/>
              <a:t>Directorio empresas agroindustriales por región. </a:t>
            </a:r>
          </a:p>
          <a:p>
            <a:r>
              <a:rPr lang="es-CL" sz="1500" dirty="0"/>
              <a:t>Número de empresas por especie frutal por comuna.</a:t>
            </a:r>
          </a:p>
          <a:p>
            <a:r>
              <a:rPr lang="es-CL" sz="1500" dirty="0"/>
              <a:t>Cruzar la superficie por especie con el número de agroindustria por comuna.</a:t>
            </a:r>
          </a:p>
          <a:p>
            <a:r>
              <a:rPr lang="es-CL" sz="1500" dirty="0"/>
              <a:t>Gráfico de edad de huertos frutales.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CEE0B329-D4B8-4859-B4EC-C545FD7210FE}"/>
              </a:ext>
            </a:extLst>
          </p:cNvPr>
          <p:cNvSpPr/>
          <p:nvPr/>
        </p:nvSpPr>
        <p:spPr>
          <a:xfrm>
            <a:off x="6014720" y="5470521"/>
            <a:ext cx="4903776" cy="94805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757804" y="5652128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481023" y="6267445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B3CDE3A0-46C1-4C69-A4B7-AE77AE0D8EBE}"/>
              </a:ext>
            </a:extLst>
          </p:cNvPr>
          <p:cNvSpPr txBox="1">
            <a:spLocks/>
          </p:cNvSpPr>
          <p:nvPr/>
        </p:nvSpPr>
        <p:spPr>
          <a:xfrm>
            <a:off x="7308389" y="1409255"/>
            <a:ext cx="4324812" cy="110660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sz="1500" dirty="0">
                <a:solidFill>
                  <a:schemeClr val="bg1"/>
                </a:solidFill>
              </a:rPr>
              <a:t>Para FLOURISH</a:t>
            </a:r>
          </a:p>
          <a:p>
            <a:r>
              <a:rPr lang="es-CL" sz="1500" dirty="0">
                <a:solidFill>
                  <a:schemeClr val="bg1"/>
                </a:solidFill>
              </a:rPr>
              <a:t>Evolución exportaciones (especie y cantidad).</a:t>
            </a:r>
          </a:p>
          <a:p>
            <a:r>
              <a:rPr lang="es-CL" sz="1500" dirty="0">
                <a:solidFill>
                  <a:schemeClr val="bg1"/>
                </a:solidFill>
              </a:rPr>
              <a:t>Evolución precio exportaciones por especie.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49E1799-D376-455C-9FDC-9AB1815DC0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68" t="6917" r="2662" b="35168"/>
          <a:stretch/>
        </p:blipFill>
        <p:spPr>
          <a:xfrm>
            <a:off x="7813039" y="3071756"/>
            <a:ext cx="4121467" cy="1106600"/>
          </a:xfrm>
          <a:prstGeom prst="rect">
            <a:avLst/>
          </a:prstGeom>
        </p:spPr>
      </p:pic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7985D77A-2ACF-4BF0-9CAE-88B7CDD74D48}"/>
              </a:ext>
            </a:extLst>
          </p:cNvPr>
          <p:cNvSpPr/>
          <p:nvPr/>
        </p:nvSpPr>
        <p:spPr>
          <a:xfrm rot="20549725">
            <a:off x="5019688" y="3896333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Flourish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8713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749224"/>
          </a:xfrm>
          <a:solidFill>
            <a:srgbClr val="FF6699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económicas –Cultivos permanentes -Fruticultura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26463" y="1611481"/>
            <a:ext cx="7606337" cy="30347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500" dirty="0"/>
              <a:t>Exportaciones (cantidad (Kg), especie y USD FOB).</a:t>
            </a:r>
          </a:p>
          <a:p>
            <a:r>
              <a:rPr lang="es-CL" sz="1500" dirty="0"/>
              <a:t>Cruzar cantidad de kg exportada con USD FOB.</a:t>
            </a:r>
          </a:p>
          <a:p>
            <a:r>
              <a:rPr lang="es-CL" sz="1500" dirty="0"/>
              <a:t>Cruzar USD Kg-1 por país de destino</a:t>
            </a:r>
          </a:p>
          <a:p>
            <a:r>
              <a:rPr lang="es-CL" sz="1500" dirty="0"/>
              <a:t>Evolución de exportaciones de cultivos frutícolas</a:t>
            </a:r>
          </a:p>
          <a:p>
            <a:r>
              <a:rPr lang="es-CL" sz="1500" dirty="0"/>
              <a:t>Fluctuación anual de exportaciones de cultivos frutícolas (datos mensuales) en cantidad especie y precio.</a:t>
            </a:r>
          </a:p>
          <a:p>
            <a:endParaRPr lang="es-CL" sz="1500" dirty="0"/>
          </a:p>
          <a:p>
            <a:pPr marL="0" indent="0">
              <a:buNone/>
            </a:pPr>
            <a:r>
              <a:rPr lang="es-CL" sz="1500" dirty="0"/>
              <a:t>Pendiente</a:t>
            </a:r>
          </a:p>
          <a:p>
            <a:r>
              <a:rPr lang="es-CL" sz="1500" dirty="0"/>
              <a:t>Precio actual y series  históricas de precios (pendiente recopilar la </a:t>
            </a:r>
            <a:r>
              <a:rPr lang="es-CL" sz="1500" dirty="0" err="1"/>
              <a:t>info</a:t>
            </a:r>
            <a:r>
              <a:rPr lang="es-CL" sz="1500" dirty="0"/>
              <a:t>. Preguntar a Astrid)</a:t>
            </a:r>
          </a:p>
          <a:p>
            <a:r>
              <a:rPr lang="es-CL" sz="1500" dirty="0"/>
              <a:t>Ventas según especie (BD de </a:t>
            </a:r>
            <a:r>
              <a:rPr lang="es-CL" sz="1500" dirty="0" err="1"/>
              <a:t>Sii</a:t>
            </a:r>
            <a:r>
              <a:rPr lang="es-CL" sz="1500" dirty="0"/>
              <a:t>)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384097" y="5057139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826463" y="5981700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14BB600-6879-4D30-845E-B08F34EEB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239" y="4837381"/>
            <a:ext cx="5524500" cy="1281479"/>
          </a:xfrm>
          <a:prstGeom prst="rect">
            <a:avLst/>
          </a:prstGeom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8A4FB6FE-4270-4A3A-A283-B88D8FD2E3E0}"/>
              </a:ext>
            </a:extLst>
          </p:cNvPr>
          <p:cNvSpPr/>
          <p:nvPr/>
        </p:nvSpPr>
        <p:spPr>
          <a:xfrm>
            <a:off x="5730239" y="5778818"/>
            <a:ext cx="4903776" cy="4057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4383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749224"/>
          </a:xfrm>
          <a:solidFill>
            <a:srgbClr val="FF6699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sociales –Cultivos permanentes -Fruticultura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26463" y="1611481"/>
            <a:ext cx="6895137" cy="2262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500" dirty="0"/>
              <a:t>Número de empleos según proceso industrial frutícola (BD </a:t>
            </a:r>
            <a:r>
              <a:rPr lang="es-ES" sz="1500" dirty="0" err="1"/>
              <a:t>Fruticola_procesos_agroindustria_comunas</a:t>
            </a:r>
            <a:r>
              <a:rPr lang="es-ES" sz="1500" dirty="0"/>
              <a:t>)</a:t>
            </a:r>
          </a:p>
          <a:p>
            <a:r>
              <a:rPr lang="es-ES" sz="1500" dirty="0"/>
              <a:t>Incluir número de empleos de Base de Datos de </a:t>
            </a:r>
            <a:r>
              <a:rPr lang="es-ES" sz="1500" dirty="0" err="1"/>
              <a:t>Sii</a:t>
            </a:r>
            <a:r>
              <a:rPr lang="es-ES" sz="15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500" dirty="0"/>
              <a:t>Caracterización de propietarios según BD del </a:t>
            </a:r>
            <a:r>
              <a:rPr lang="es-ES" sz="1500" dirty="0" err="1"/>
              <a:t>Sii</a:t>
            </a:r>
            <a:r>
              <a:rPr lang="es-ES" sz="1500" dirty="0"/>
              <a:t>. </a:t>
            </a:r>
            <a:r>
              <a:rPr lang="es-CL" sz="1600" dirty="0"/>
              <a:t>Caracterización propietarios/empresas tamaño (micro, mediana, pequeña), género propietario, ventas.</a:t>
            </a:r>
            <a:endParaRPr lang="es-ES" sz="1500" dirty="0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384097" y="5057139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826463" y="5981700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14BB600-6879-4D30-845E-B08F34EEB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239" y="4837381"/>
            <a:ext cx="5524500" cy="1281479"/>
          </a:xfrm>
          <a:prstGeom prst="rect">
            <a:avLst/>
          </a:prstGeom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8A4FB6FE-4270-4A3A-A283-B88D8FD2E3E0}"/>
              </a:ext>
            </a:extLst>
          </p:cNvPr>
          <p:cNvSpPr/>
          <p:nvPr/>
        </p:nvSpPr>
        <p:spPr>
          <a:xfrm>
            <a:off x="5730239" y="5472110"/>
            <a:ext cx="4903776" cy="4057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5636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087DD07-E15C-43A9-8C9E-FB4275757B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500"/>
          <a:stretch/>
        </p:blipFill>
        <p:spPr>
          <a:xfrm>
            <a:off x="5823891" y="4878869"/>
            <a:ext cx="4937760" cy="150349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279327"/>
            <a:ext cx="6390641" cy="596973"/>
          </a:xfrm>
          <a:solidFill>
            <a:srgbClr val="FF6699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productivas–Cultivos anuales -</a:t>
            </a:r>
            <a:r>
              <a:rPr lang="es-ES" sz="2400" dirty="0">
                <a:solidFill>
                  <a:schemeClr val="bg1"/>
                </a:solidFill>
              </a:rPr>
              <a:t>cereales, legumbres, tubérculos, industriales y hortalizas)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761999" y="1227382"/>
            <a:ext cx="5334001" cy="2944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500" dirty="0"/>
              <a:t>Un mapa por tipo cultivo anual.</a:t>
            </a:r>
          </a:p>
          <a:p>
            <a:r>
              <a:rPr lang="es-ES" sz="1500" dirty="0"/>
              <a:t>Un gráfico de líneas de evolución de superficie  y rendimiento en el tiempo por cultivo (categorías: cereales, legumbre, tubérculos, industriales y hortalizas).</a:t>
            </a:r>
          </a:p>
          <a:p>
            <a:r>
              <a:rPr lang="es-ES" sz="1500" dirty="0"/>
              <a:t>Comparación de rendimiento cereales, tubérculos, legumbres e industriales en diferentes regiones (no existe datos de rendimiento para hortalizas)</a:t>
            </a:r>
          </a:p>
          <a:p>
            <a:r>
              <a:rPr lang="es-ES" sz="1500" dirty="0"/>
              <a:t>Mapeo de cultivos anuales por región. (seleccionar la región y que muestre los principales cultivos anuales con superficie y rendimiento.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358697" y="5248275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826463" y="5981700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9BDCFCD-A3DA-4746-9B9C-F7A8AF9FFB20}"/>
              </a:ext>
            </a:extLst>
          </p:cNvPr>
          <p:cNvSpPr/>
          <p:nvPr/>
        </p:nvSpPr>
        <p:spPr>
          <a:xfrm>
            <a:off x="5857875" y="5412105"/>
            <a:ext cx="4903776" cy="4057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6914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9A7441C-A0CF-4861-BC36-FEE18AE265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500"/>
          <a:stretch/>
        </p:blipFill>
        <p:spPr>
          <a:xfrm>
            <a:off x="5984240" y="4881806"/>
            <a:ext cx="4937760" cy="150349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749224"/>
          </a:xfrm>
          <a:solidFill>
            <a:srgbClr val="FF6699"/>
          </a:solidFill>
        </p:spPr>
        <p:txBody>
          <a:bodyPr>
            <a:normAutofit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económicas –Cultivos anuales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26463" y="1611481"/>
            <a:ext cx="6158537" cy="27827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500" dirty="0"/>
              <a:t>Exportaciones (Kg. Según especie y USD FOB).</a:t>
            </a:r>
          </a:p>
          <a:p>
            <a:r>
              <a:rPr lang="es-CL" sz="1500" dirty="0"/>
              <a:t>Cruzar cantidad de kg exportada con USD FOB.</a:t>
            </a:r>
          </a:p>
          <a:p>
            <a:r>
              <a:rPr lang="es-CL" sz="1500" dirty="0"/>
              <a:t>Cruzar USD Kg-1 por país de destino.</a:t>
            </a:r>
          </a:p>
          <a:p>
            <a:r>
              <a:rPr lang="es-CL" sz="1500" dirty="0"/>
              <a:t>Cruzar los Kg exportados de cereales y tubérculos con rendimiento (se agregó esta pestaña en Excel –producción cereales y tubérculo- Columna I –producción Kg-. (Las hortalizas no tienen rendimientos). Sacar proporción de la producción (rendimiento) y lo que se exporta.</a:t>
            </a:r>
          </a:p>
          <a:p>
            <a:r>
              <a:rPr lang="es-CL" sz="1500" dirty="0"/>
              <a:t>Evolución de exportaciones de cultivos anuales (cantidad y precio).  Este detalle solo está a partir del 2018.</a:t>
            </a:r>
          </a:p>
          <a:p>
            <a:pPr marL="0" indent="0">
              <a:buNone/>
            </a:pPr>
            <a:r>
              <a:rPr lang="es-CL" sz="1500" dirty="0"/>
              <a:t>Pendiente</a:t>
            </a:r>
          </a:p>
          <a:p>
            <a:r>
              <a:rPr lang="es-CL" sz="1500" dirty="0"/>
              <a:t>Precio actual y series  históricas de precios (pendiente recopilar la </a:t>
            </a:r>
            <a:r>
              <a:rPr lang="es-CL" sz="1500" dirty="0" err="1"/>
              <a:t>info</a:t>
            </a:r>
            <a:r>
              <a:rPr lang="es-CL" sz="1500" dirty="0"/>
              <a:t>)</a:t>
            </a:r>
          </a:p>
          <a:p>
            <a:r>
              <a:rPr lang="es-CL" sz="1500" dirty="0"/>
              <a:t>Ventas según especie (BD de </a:t>
            </a:r>
            <a:r>
              <a:rPr lang="es-CL" sz="1500" dirty="0" err="1"/>
              <a:t>Sii</a:t>
            </a:r>
            <a:r>
              <a:rPr lang="es-CL" sz="1500" dirty="0"/>
              <a:t>)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384097" y="5057139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826463" y="5981700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8A4FB6FE-4270-4A3A-A283-B88D8FD2E3E0}"/>
              </a:ext>
            </a:extLst>
          </p:cNvPr>
          <p:cNvSpPr/>
          <p:nvPr/>
        </p:nvSpPr>
        <p:spPr>
          <a:xfrm>
            <a:off x="5902959" y="5727065"/>
            <a:ext cx="4903776" cy="4057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8148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749224"/>
          </a:xfrm>
          <a:solidFill>
            <a:srgbClr val="FF6699"/>
          </a:solidFill>
        </p:spPr>
        <p:txBody>
          <a:bodyPr>
            <a:normAutofit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sociales –Cultivos anuales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26463" y="1611481"/>
            <a:ext cx="6895137" cy="2262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500" dirty="0"/>
              <a:t>Número de empleos según cultivos anual. Base de Datos del </a:t>
            </a:r>
            <a:r>
              <a:rPr lang="es-ES" sz="1500" dirty="0" err="1"/>
              <a:t>Sii</a:t>
            </a:r>
            <a:endParaRPr lang="es-ES" sz="1500" dirty="0"/>
          </a:p>
          <a:p>
            <a:r>
              <a:rPr lang="es-ES" sz="1500" dirty="0"/>
              <a:t>Caracterización de propietarios según BD del </a:t>
            </a:r>
            <a:r>
              <a:rPr lang="es-ES" sz="1500" dirty="0" err="1"/>
              <a:t>Sii</a:t>
            </a:r>
            <a:r>
              <a:rPr lang="es-ES" sz="1500" dirty="0"/>
              <a:t>. </a:t>
            </a:r>
            <a:r>
              <a:rPr lang="es-CL" sz="1600" dirty="0"/>
              <a:t>Caracterización propietarios/empresas tamaño (micro, mediana, pequeña), género propietario, ventas.</a:t>
            </a:r>
            <a:endParaRPr lang="es-ES" sz="1500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1121103" y="5246519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180274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F139BE-31AF-4858-A098-2969CF04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345" y="1031716"/>
            <a:ext cx="2954125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Estructura</a:t>
            </a:r>
            <a:r>
              <a:rPr lang="en-US" sz="3600" dirty="0">
                <a:solidFill>
                  <a:srgbClr val="FFFFFF"/>
                </a:solidFill>
              </a:rPr>
              <a:t> de  sub-</a:t>
            </a:r>
            <a:r>
              <a:rPr lang="en-US" sz="3600" dirty="0" err="1">
                <a:solidFill>
                  <a:srgbClr val="FFFFFF"/>
                </a:solidFill>
              </a:rPr>
              <a:t>productos</a:t>
            </a:r>
            <a:r>
              <a:rPr lang="en-US" sz="3600" dirty="0">
                <a:solidFill>
                  <a:srgbClr val="FFFFFF"/>
                </a:solidFill>
              </a:rPr>
              <a:t> de </a:t>
            </a:r>
            <a:r>
              <a:rPr lang="en-US" sz="3600" dirty="0" err="1">
                <a:solidFill>
                  <a:srgbClr val="FFFFFF"/>
                </a:solidFill>
              </a:rPr>
              <a:t>Producto</a:t>
            </a:r>
            <a:r>
              <a:rPr lang="en-US" sz="3600" dirty="0">
                <a:solidFill>
                  <a:srgbClr val="FFFFFF"/>
                </a:solidFill>
              </a:rPr>
              <a:t> 1.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0440B614-E266-4A91-84F9-B672432958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450433"/>
              </p:ext>
            </p:extLst>
          </p:nvPr>
        </p:nvGraphicFramePr>
        <p:xfrm>
          <a:off x="838200" y="452819"/>
          <a:ext cx="6829926" cy="4960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41CC8D7-F699-4B01-B233-F220E68775F2}"/>
              </a:ext>
            </a:extLst>
          </p:cNvPr>
          <p:cNvSpPr/>
          <p:nvPr/>
        </p:nvSpPr>
        <p:spPr>
          <a:xfrm>
            <a:off x="838200" y="281347"/>
            <a:ext cx="1552074" cy="508534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DCF5E5D-94CE-41D1-B131-D3FA97B70103}"/>
              </a:ext>
            </a:extLst>
          </p:cNvPr>
          <p:cNvSpPr txBox="1"/>
          <p:nvPr/>
        </p:nvSpPr>
        <p:spPr>
          <a:xfrm>
            <a:off x="838200" y="5445061"/>
            <a:ext cx="1552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Nivel 1: Gratis</a:t>
            </a:r>
          </a:p>
          <a:p>
            <a:r>
              <a:rPr lang="es-CL" dirty="0"/>
              <a:t>General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3DEFE37C-9F2C-4474-B120-90ABD1F7CE97}"/>
              </a:ext>
            </a:extLst>
          </p:cNvPr>
          <p:cNvSpPr/>
          <p:nvPr/>
        </p:nvSpPr>
        <p:spPr>
          <a:xfrm>
            <a:off x="2603860" y="327900"/>
            <a:ext cx="1552074" cy="508534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ADF9915-ED41-4F50-8477-E043D12E9875}"/>
              </a:ext>
            </a:extLst>
          </p:cNvPr>
          <p:cNvSpPr/>
          <p:nvPr/>
        </p:nvSpPr>
        <p:spPr>
          <a:xfrm>
            <a:off x="4421657" y="327900"/>
            <a:ext cx="3461032" cy="508534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67B8A58-6A0B-4247-AF3F-A2581F24CA88}"/>
              </a:ext>
            </a:extLst>
          </p:cNvPr>
          <p:cNvSpPr txBox="1"/>
          <p:nvPr/>
        </p:nvSpPr>
        <p:spPr>
          <a:xfrm>
            <a:off x="2701089" y="5445061"/>
            <a:ext cx="1720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Nivel 2: Pagado</a:t>
            </a:r>
          </a:p>
          <a:p>
            <a:r>
              <a:rPr lang="es-CL" dirty="0" err="1"/>
              <a:t>Semi-específico</a:t>
            </a:r>
            <a:endParaRPr lang="es-CL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0F0DE5B-9067-42FF-AA15-ABABC146D5EC}"/>
              </a:ext>
            </a:extLst>
          </p:cNvPr>
          <p:cNvSpPr txBox="1"/>
          <p:nvPr/>
        </p:nvSpPr>
        <p:spPr>
          <a:xfrm>
            <a:off x="5194556" y="5426681"/>
            <a:ext cx="1720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Nivel 3: Pagado</a:t>
            </a:r>
          </a:p>
          <a:p>
            <a:r>
              <a:rPr lang="es-CL" dirty="0"/>
              <a:t>Específico</a:t>
            </a:r>
          </a:p>
        </p:txBody>
      </p:sp>
    </p:spTree>
    <p:extLst>
      <p:ext uri="{BB962C8B-B14F-4D97-AF65-F5344CB8AC3E}">
        <p14:creationId xmlns:p14="http://schemas.microsoft.com/office/powerpoint/2010/main" val="570335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43187-E8D9-49F3-AEAC-115B8DA25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720" y="5565141"/>
            <a:ext cx="2667000" cy="302259"/>
          </a:xfrm>
        </p:spPr>
        <p:txBody>
          <a:bodyPr>
            <a:noAutofit/>
          </a:bodyPr>
          <a:lstStyle/>
          <a:p>
            <a:r>
              <a:rPr lang="es-CL" sz="2400" dirty="0"/>
              <a:t>Christian Castro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E79FB1-3C09-4032-AEA5-5034DD830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6564" y="1434465"/>
            <a:ext cx="6493435" cy="4432935"/>
          </a:xfrm>
        </p:spPr>
        <p:txBody>
          <a:bodyPr>
            <a:normAutofit fontScale="92500" lnSpcReduction="10000"/>
          </a:bodyPr>
          <a:lstStyle/>
          <a:p>
            <a:r>
              <a:rPr lang="es-CL" sz="1800" dirty="0">
                <a:highlight>
                  <a:srgbClr val="FFFF00"/>
                </a:highlight>
              </a:rPr>
              <a:t>Cruzar la superficie agrícola total (permanente y cultivos anuales) con las variables pobreza, clima y población a nivel región (anuales no está a nivel comuna).</a:t>
            </a:r>
          </a:p>
          <a:p>
            <a:r>
              <a:rPr lang="es-CL" sz="1800" dirty="0">
                <a:highlight>
                  <a:srgbClr val="00FF00"/>
                </a:highlight>
              </a:rPr>
              <a:t>Cruzar variables de superficie y exportaciones y precios.</a:t>
            </a:r>
          </a:p>
          <a:p>
            <a:r>
              <a:rPr lang="es-CL" sz="1800" dirty="0">
                <a:highlight>
                  <a:srgbClr val="FFFF00"/>
                </a:highlight>
              </a:rPr>
              <a:t>Cruzar la superficie frutícola con las variables pobreza, clima y población a nivel comuna.</a:t>
            </a:r>
          </a:p>
          <a:p>
            <a:r>
              <a:rPr lang="es-CL" sz="1800" dirty="0">
                <a:highlight>
                  <a:srgbClr val="00FF00"/>
                </a:highlight>
              </a:rPr>
              <a:t>Cruzar la superficie frutícola con las agroindustria frutícola por comuna.</a:t>
            </a:r>
          </a:p>
          <a:p>
            <a:r>
              <a:rPr lang="es-ES" sz="1800" dirty="0">
                <a:highlight>
                  <a:srgbClr val="00FF00"/>
                </a:highlight>
              </a:rPr>
              <a:t>Realizar un gráfico de barras dinámico de la evolución de los principales cultivos agrícolas.</a:t>
            </a:r>
          </a:p>
          <a:p>
            <a:r>
              <a:rPr lang="es-ES" sz="1800" dirty="0">
                <a:highlight>
                  <a:srgbClr val="00FF00"/>
                </a:highlight>
              </a:rPr>
              <a:t>Realizar un gráfico de barras dinámico de la evolución de la superficie agrícola.</a:t>
            </a:r>
          </a:p>
          <a:p>
            <a:r>
              <a:rPr lang="es-ES" sz="1800" dirty="0">
                <a:highlight>
                  <a:srgbClr val="00FF00"/>
                </a:highlight>
              </a:rPr>
              <a:t>Realizar gráfico de barras dinámico de la evolución de sistemas de riego en la fruticultura.</a:t>
            </a:r>
          </a:p>
          <a:p>
            <a:r>
              <a:rPr lang="es-ES" sz="1800" dirty="0">
                <a:highlight>
                  <a:srgbClr val="00FF00"/>
                </a:highlight>
              </a:rPr>
              <a:t>Gráfico de líneas para evolución de cultivos agrícolas (categorías: frutales, cereales, legumbres, tubérculos, industrial y hortalizas)</a:t>
            </a:r>
          </a:p>
          <a:p>
            <a:endParaRPr lang="es-CL" sz="1800" dirty="0"/>
          </a:p>
          <a:p>
            <a:endParaRPr lang="es-CL" sz="1800" dirty="0"/>
          </a:p>
          <a:p>
            <a:endParaRPr lang="es-CL" sz="1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AA8C17-BA0E-40E3-A102-380947F3E67A}"/>
              </a:ext>
            </a:extLst>
          </p:cNvPr>
          <p:cNvSpPr txBox="1"/>
          <p:nvPr/>
        </p:nvSpPr>
        <p:spPr>
          <a:xfrm>
            <a:off x="838200" y="1850140"/>
            <a:ext cx="4135120" cy="1077218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r>
              <a:rPr lang="es-CL" sz="1600" dirty="0">
                <a:solidFill>
                  <a:schemeClr val="bg1"/>
                </a:solidFill>
              </a:rPr>
              <a:t>Agricultura y pobreza (análisis estadísticos)</a:t>
            </a:r>
          </a:p>
          <a:p>
            <a:r>
              <a:rPr lang="es-CL" sz="1600" dirty="0">
                <a:solidFill>
                  <a:schemeClr val="bg1"/>
                </a:solidFill>
              </a:rPr>
              <a:t>Agricultura y clima (análisis estadísticos)</a:t>
            </a:r>
          </a:p>
          <a:p>
            <a:r>
              <a:rPr lang="es-CL" sz="1600" dirty="0">
                <a:solidFill>
                  <a:schemeClr val="bg1"/>
                </a:solidFill>
              </a:rPr>
              <a:t>Agricultura y población (análisis estadísticos)</a:t>
            </a:r>
          </a:p>
          <a:p>
            <a:r>
              <a:rPr lang="es-CL" sz="1600" dirty="0">
                <a:solidFill>
                  <a:schemeClr val="bg1"/>
                </a:solidFill>
              </a:rPr>
              <a:t>Evolución agricultura  (gráfico </a:t>
            </a:r>
            <a:r>
              <a:rPr lang="es-CL" sz="1600" dirty="0" err="1">
                <a:solidFill>
                  <a:schemeClr val="bg1"/>
                </a:solidFill>
              </a:rPr>
              <a:t>flourish</a:t>
            </a:r>
            <a:r>
              <a:rPr lang="es-CL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4BAA030-2C1E-4D8D-A7BA-0F528C78A3B0}"/>
              </a:ext>
            </a:extLst>
          </p:cNvPr>
          <p:cNvSpPr txBox="1">
            <a:spLocks/>
          </p:cNvSpPr>
          <p:nvPr/>
        </p:nvSpPr>
        <p:spPr>
          <a:xfrm>
            <a:off x="761999" y="279327"/>
            <a:ext cx="6390641" cy="596973"/>
          </a:xfrm>
          <a:prstGeom prst="rect">
            <a:avLst/>
          </a:prstGeom>
          <a:solidFill>
            <a:srgbClr val="FF6699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>
                <a:solidFill>
                  <a:schemeClr val="bg1"/>
                </a:solidFill>
              </a:rPr>
              <a:t>Estadísticas especiales (</a:t>
            </a:r>
            <a:r>
              <a:rPr lang="es-CL" sz="2400" dirty="0" err="1">
                <a:solidFill>
                  <a:schemeClr val="bg1"/>
                </a:solidFill>
              </a:rPr>
              <a:t>Flourish</a:t>
            </a:r>
            <a:r>
              <a:rPr lang="es-CL" sz="24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7633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18" y="1029524"/>
            <a:ext cx="2894096" cy="469076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2. Estadísticas Pecuarias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2930644"/>
              </p:ext>
            </p:extLst>
          </p:nvPr>
        </p:nvGraphicFramePr>
        <p:xfrm>
          <a:off x="558800" y="506305"/>
          <a:ext cx="7706360" cy="5681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7160260" y="506305"/>
            <a:ext cx="4099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Fecha de plantación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Sistema de riego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Variedades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industria frutícola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1385F6-2D53-42D3-9129-30FE60B968CD}"/>
              </a:ext>
            </a:extLst>
          </p:cNvPr>
          <p:cNvSpPr txBox="1"/>
          <p:nvPr/>
        </p:nvSpPr>
        <p:spPr>
          <a:xfrm>
            <a:off x="7160260" y="2197097"/>
            <a:ext cx="3754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(micro, mediana, pequeña)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B8AB3A-8F8A-4B96-911E-36A75D7D2A41}"/>
              </a:ext>
            </a:extLst>
          </p:cNvPr>
          <p:cNvSpPr txBox="1"/>
          <p:nvPr/>
        </p:nvSpPr>
        <p:spPr>
          <a:xfrm>
            <a:off x="7150100" y="1359172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A78D2B-7A46-42CF-B0F2-2C0F65474E8C}"/>
              </a:ext>
            </a:extLst>
          </p:cNvPr>
          <p:cNvSpPr txBox="1"/>
          <p:nvPr/>
        </p:nvSpPr>
        <p:spPr>
          <a:xfrm>
            <a:off x="7160260" y="2966197"/>
            <a:ext cx="4099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Rendimientos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agroindustria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proveedores de insumos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CECC4C5-2F18-4F57-BB09-AE8C3DC3C7D0}"/>
              </a:ext>
            </a:extLst>
          </p:cNvPr>
          <p:cNvSpPr txBox="1"/>
          <p:nvPr/>
        </p:nvSpPr>
        <p:spPr>
          <a:xfrm>
            <a:off x="7160260" y="45985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tamaño (micro, mediana, pequeña), género propietario, ventas (autoconsumo o comercialización)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D559E89-9F12-4D29-A7D2-148BA9D402F9}"/>
              </a:ext>
            </a:extLst>
          </p:cNvPr>
          <p:cNvSpPr txBox="1"/>
          <p:nvPr/>
        </p:nvSpPr>
        <p:spPr>
          <a:xfrm>
            <a:off x="7160260" y="38301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58800" y="487182"/>
            <a:ext cx="1584960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s-CL" sz="1600" b="1" dirty="0">
                <a:solidFill>
                  <a:schemeClr val="bg1"/>
                </a:solidFill>
              </a:rPr>
              <a:t>COLECCIÓN 1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4380D49-9813-4659-BF69-ECF2594E9A43}"/>
              </a:ext>
            </a:extLst>
          </p:cNvPr>
          <p:cNvSpPr txBox="1"/>
          <p:nvPr/>
        </p:nvSpPr>
        <p:spPr>
          <a:xfrm>
            <a:off x="7218680" y="5511256"/>
            <a:ext cx="413512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pobreza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clima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población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Evolución agricultura  (gráficos </a:t>
            </a:r>
            <a:r>
              <a:rPr lang="es-CL" sz="1000" dirty="0" err="1"/>
              <a:t>pintorest</a:t>
            </a:r>
            <a:r>
              <a:rPr lang="es-CL" sz="1000" dirty="0"/>
              <a:t>). Por superficie, por tipo de cultivo, por sistema de riego, por tipo de labranza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103F29D-0E5E-448B-AA8D-6333F7DC30C2}"/>
              </a:ext>
            </a:extLst>
          </p:cNvPr>
          <p:cNvSpPr/>
          <p:nvPr/>
        </p:nvSpPr>
        <p:spPr>
          <a:xfrm>
            <a:off x="3098800" y="5306421"/>
            <a:ext cx="8534400" cy="1310279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4F8A8DBA-3F05-4C67-B771-3015EA570E5E}"/>
              </a:ext>
            </a:extLst>
          </p:cNvPr>
          <p:cNvSpPr/>
          <p:nvPr/>
        </p:nvSpPr>
        <p:spPr>
          <a:xfrm>
            <a:off x="3098800" y="472309"/>
            <a:ext cx="8534400" cy="479527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B2A3F67-4B95-4EC5-B622-E129DA2A3D13}"/>
              </a:ext>
            </a:extLst>
          </p:cNvPr>
          <p:cNvSpPr txBox="1"/>
          <p:nvPr/>
        </p:nvSpPr>
        <p:spPr>
          <a:xfrm rot="16200000">
            <a:off x="11209022" y="5743609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Christian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514460" y="2337188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Patricio (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r>
              <a:rPr lang="es-C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3465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0" y="1121695"/>
            <a:ext cx="7474172" cy="8002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1.1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cultivos</a:t>
            </a:r>
            <a:r>
              <a:rPr lang="en-US" sz="2800" dirty="0"/>
              <a:t> </a:t>
            </a:r>
            <a:r>
              <a:rPr lang="en-US" sz="2800" dirty="0" err="1"/>
              <a:t>agrícolas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18158" y="57577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4946764"/>
              </p:ext>
            </p:extLst>
          </p:nvPr>
        </p:nvGraphicFramePr>
        <p:xfrm>
          <a:off x="1136429" y="2672080"/>
          <a:ext cx="5081491" cy="3056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5869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5" name="Marcador de contenido 14">
            <a:extLst>
              <a:ext uri="{FF2B5EF4-FFF2-40B4-BE49-F238E27FC236}">
                <a16:creationId xmlns:a16="http://schemas.microsoft.com/office/drawing/2014/main" id="{225AD36C-404A-43E6-93DA-C8DD85C19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3585442"/>
              </p:ext>
            </p:extLst>
          </p:nvPr>
        </p:nvGraphicFramePr>
        <p:xfrm>
          <a:off x="4678168" y="1524886"/>
          <a:ext cx="46482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DBD7DFCA-E258-42CC-B26B-0FA1871AEEE9}"/>
              </a:ext>
            </a:extLst>
          </p:cNvPr>
          <p:cNvSpPr txBox="1"/>
          <p:nvPr/>
        </p:nvSpPr>
        <p:spPr>
          <a:xfrm flipH="1">
            <a:off x="858518" y="687610"/>
            <a:ext cx="8712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Producto 1.1: Estadísticas cultivos agrícolas (visualización variables)</a:t>
            </a: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1621380"/>
              </p:ext>
            </p:extLst>
          </p:nvPr>
        </p:nvGraphicFramePr>
        <p:xfrm>
          <a:off x="1190756" y="1612357"/>
          <a:ext cx="2707640" cy="4176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6" name="CuadroTexto 25">
            <a:extLst>
              <a:ext uri="{FF2B5EF4-FFF2-40B4-BE49-F238E27FC236}">
                <a16:creationId xmlns:a16="http://schemas.microsoft.com/office/drawing/2014/main" id="{4010BF49-90B8-4567-A2D1-528F705C810A}"/>
              </a:ext>
            </a:extLst>
          </p:cNvPr>
          <p:cNvSpPr txBox="1"/>
          <p:nvPr/>
        </p:nvSpPr>
        <p:spPr>
          <a:xfrm>
            <a:off x="1594616" y="1196150"/>
            <a:ext cx="189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Variables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240077C-1B80-4B6E-9BA3-EF7B9F7FCC08}"/>
              </a:ext>
            </a:extLst>
          </p:cNvPr>
          <p:cNvSpPr txBox="1"/>
          <p:nvPr/>
        </p:nvSpPr>
        <p:spPr>
          <a:xfrm>
            <a:off x="6030344" y="1196150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Detalle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466343" y="40118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5A6DF9A-B676-47A7-8F9A-84B58260C076}"/>
              </a:ext>
            </a:extLst>
          </p:cNvPr>
          <p:cNvSpPr txBox="1"/>
          <p:nvPr/>
        </p:nvSpPr>
        <p:spPr>
          <a:xfrm>
            <a:off x="10119360" y="16123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>
                <a:solidFill>
                  <a:schemeClr val="bg1"/>
                </a:solidFill>
              </a:rPr>
              <a:t>Power</a:t>
            </a:r>
            <a:r>
              <a:rPr lang="es-CL" dirty="0">
                <a:solidFill>
                  <a:schemeClr val="bg1"/>
                </a:solidFill>
              </a:rPr>
              <a:t> Bi 1</a:t>
            </a:r>
          </a:p>
        </p:txBody>
      </p:sp>
    </p:spTree>
    <p:extLst>
      <p:ext uri="{BB962C8B-B14F-4D97-AF65-F5344CB8AC3E}">
        <p14:creationId xmlns:p14="http://schemas.microsoft.com/office/powerpoint/2010/main" val="313752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0" y="1121695"/>
            <a:ext cx="7474172" cy="8002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1.1 Estadísticas cultivos agrícolas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18158" y="57577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3CC80B3C-10CA-4D7E-A589-6F07A6B01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54252"/>
              </p:ext>
            </p:extLst>
          </p:nvPr>
        </p:nvGraphicFramePr>
        <p:xfrm>
          <a:off x="414764" y="2273331"/>
          <a:ext cx="9570722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181">
                  <a:extLst>
                    <a:ext uri="{9D8B030D-6E8A-4147-A177-3AD203B41FA5}">
                      <a16:colId xmlns:a16="http://schemas.microsoft.com/office/drawing/2014/main" val="890454347"/>
                    </a:ext>
                  </a:extLst>
                </a:gridCol>
                <a:gridCol w="1206394">
                  <a:extLst>
                    <a:ext uri="{9D8B030D-6E8A-4147-A177-3AD203B41FA5}">
                      <a16:colId xmlns:a16="http://schemas.microsoft.com/office/drawing/2014/main" val="206124941"/>
                    </a:ext>
                  </a:extLst>
                </a:gridCol>
                <a:gridCol w="1363575">
                  <a:extLst>
                    <a:ext uri="{9D8B030D-6E8A-4147-A177-3AD203B41FA5}">
                      <a16:colId xmlns:a16="http://schemas.microsoft.com/office/drawing/2014/main" val="1157672091"/>
                    </a:ext>
                  </a:extLst>
                </a:gridCol>
                <a:gridCol w="3976572">
                  <a:extLst>
                    <a:ext uri="{9D8B030D-6E8A-4147-A177-3AD203B41FA5}">
                      <a16:colId xmlns:a16="http://schemas.microsoft.com/office/drawing/2014/main" val="1161912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Período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Fuente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Superficie cereales, legumbres, industriales y tubérculos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2006-2020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INE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CL" sz="1200" dirty="0">
                          <a:hlinkClick r:id="rId2"/>
                        </a:rPr>
                        <a:t>https://www.ine.cl/estadisticas/economia/agricultura-agroindustria-y-pesca/cosecha</a:t>
                      </a:r>
                      <a:endParaRPr lang="es-CL" sz="1200" dirty="0"/>
                    </a:p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80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Rendimiento cereales, legumbre, industriales y tubérculos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2013-2020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INE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20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Superficie cultivos perennes (frutícola)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1817-2020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3"/>
                        </a:rPr>
                        <a:t>https://icet.odepa.gob.cl/</a:t>
                      </a:r>
                      <a:r>
                        <a:rPr lang="es-CL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7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Empresas (tipo y número) y trabajadores dependientes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2019-2020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 err="1"/>
                        <a:t>Sii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DATAPYME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3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Exportaciones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2018-2020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Servicio Nacional de Aduanas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DATACOMERCIO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453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Precios diarios cultivos anuales y perennes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del 11 de noviembre a la fecha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4"/>
                        </a:rPr>
                        <a:t>https://www.odepa.gob.cl/publicaciones/boletines/boletin-diario-de-precios-y-volumenes-de-frutas-en-mercados-mayoristas</a:t>
                      </a:r>
                      <a:r>
                        <a:rPr lang="es-CL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30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483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0" y="1129293"/>
            <a:ext cx="7474172" cy="9139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1.2a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cultivos</a:t>
            </a:r>
            <a:r>
              <a:rPr lang="en-US" sz="2800" dirty="0"/>
              <a:t> </a:t>
            </a:r>
            <a:r>
              <a:rPr lang="en-US" sz="2800" dirty="0" err="1"/>
              <a:t>perennes</a:t>
            </a:r>
            <a:endParaRPr lang="en-US" sz="2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5239142" y="1859901"/>
            <a:ext cx="3782937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200" dirty="0"/>
              <a:t>Para cada subcategoría las siguientes estadísticas productivas y socio-económicas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Superficie según especie y variedad por comuna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Producción según especie y variedad por Comuna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Evolución histórica superficie y variedad por comuna.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Sistemas de riego por comuna.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Edad huertos por comuna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Exportaciones (evolución mensual). Cantidad (Kg) y monto (USD FOB).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Principales países destino de exportaciones por especie.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Importaciones (países de origen por especie)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Evolución de precio (USD/FOB) mensual por especie.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Precios a productor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Precios en principales ferias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Trabajadores dependientes especie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Número y tipo de empresas (nivel comuna)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Número de agroindustria por comuna</a:t>
            </a:r>
          </a:p>
          <a:p>
            <a:pPr>
              <a:spcAft>
                <a:spcPts val="600"/>
              </a:spcAft>
            </a:pPr>
            <a:endParaRPr lang="es-CL" sz="1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802638" y="583886"/>
            <a:ext cx="4653282" cy="3487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 (nivel 2: </a:t>
            </a:r>
            <a:r>
              <a:rPr lang="es-CL" sz="1600" b="1" dirty="0" err="1">
                <a:solidFill>
                  <a:schemeClr val="bg1"/>
                </a:solidFill>
              </a:rPr>
              <a:t>semi-específico</a:t>
            </a:r>
            <a:r>
              <a:rPr lang="es-CL" sz="1600" b="1" dirty="0">
                <a:solidFill>
                  <a:schemeClr val="bg1"/>
                </a:solidFill>
              </a:rPr>
              <a:t>) Pagado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433918" y="2979027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>
                <a:solidFill>
                  <a:schemeClr val="bg1"/>
                </a:solidFill>
              </a:rPr>
              <a:t>Patricio (</a:t>
            </a:r>
            <a:r>
              <a:rPr lang="es-CL" dirty="0" err="1">
                <a:solidFill>
                  <a:schemeClr val="bg1"/>
                </a:solidFill>
              </a:rPr>
              <a:t>Power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bi</a:t>
            </a:r>
            <a:r>
              <a:rPr lang="es-CL" dirty="0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3991427"/>
              </p:ext>
            </p:extLst>
          </p:nvPr>
        </p:nvGraphicFramePr>
        <p:xfrm>
          <a:off x="1136430" y="2239887"/>
          <a:ext cx="3892976" cy="4343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514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5" name="Marcador de contenido 14">
            <a:extLst>
              <a:ext uri="{FF2B5EF4-FFF2-40B4-BE49-F238E27FC236}">
                <a16:creationId xmlns:a16="http://schemas.microsoft.com/office/drawing/2014/main" id="{225AD36C-404A-43E6-93DA-C8DD85C19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590853"/>
              </p:ext>
            </p:extLst>
          </p:nvPr>
        </p:nvGraphicFramePr>
        <p:xfrm>
          <a:off x="4305489" y="1743659"/>
          <a:ext cx="4852952" cy="4125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DBD7DFCA-E258-42CC-B26B-0FA1871AEEE9}"/>
              </a:ext>
            </a:extLst>
          </p:cNvPr>
          <p:cNvSpPr txBox="1"/>
          <p:nvPr/>
        </p:nvSpPr>
        <p:spPr>
          <a:xfrm flipH="1">
            <a:off x="939798" y="925772"/>
            <a:ext cx="870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Producto 1.2a: Estadísticas cultivos perennes (visualización variables)</a:t>
            </a:r>
          </a:p>
        </p:txBody>
      </p:sp>
      <p:graphicFrame>
        <p:nvGraphicFramePr>
          <p:cNvPr id="9" name="Marcador de contenido 14">
            <a:extLst>
              <a:ext uri="{FF2B5EF4-FFF2-40B4-BE49-F238E27FC236}">
                <a16:creationId xmlns:a16="http://schemas.microsoft.com/office/drawing/2014/main" id="{FD336763-82A3-4674-B2C6-C4BE3BFA48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6901871"/>
              </p:ext>
            </p:extLst>
          </p:nvPr>
        </p:nvGraphicFramePr>
        <p:xfrm>
          <a:off x="1108866" y="1815728"/>
          <a:ext cx="2707640" cy="4053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4C7823F4-0761-4517-894C-9D8F7C70C7C9}"/>
              </a:ext>
            </a:extLst>
          </p:cNvPr>
          <p:cNvSpPr txBox="1"/>
          <p:nvPr/>
        </p:nvSpPr>
        <p:spPr>
          <a:xfrm>
            <a:off x="466342" y="448055"/>
            <a:ext cx="4522217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 1 (nivel 2: </a:t>
            </a:r>
            <a:r>
              <a:rPr lang="es-CL" sz="1600" b="1" dirty="0" err="1">
                <a:solidFill>
                  <a:schemeClr val="bg1"/>
                </a:solidFill>
              </a:rPr>
              <a:t>semi-específico</a:t>
            </a:r>
            <a:r>
              <a:rPr lang="es-CL" sz="1600" b="1" dirty="0">
                <a:solidFill>
                  <a:schemeClr val="bg1"/>
                </a:solidFill>
              </a:rPr>
              <a:t>) Pagado</a:t>
            </a:r>
            <a:endParaRPr lang="es-C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252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0" y="1121695"/>
            <a:ext cx="7474172" cy="8002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1.2a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cultivos</a:t>
            </a:r>
            <a:r>
              <a:rPr lang="en-US" sz="2800" dirty="0"/>
              <a:t> </a:t>
            </a:r>
            <a:r>
              <a:rPr lang="en-US" sz="2800" dirty="0" err="1"/>
              <a:t>perennes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18158" y="57577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3CC80B3C-10CA-4D7E-A589-6F07A6B01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433165"/>
              </p:ext>
            </p:extLst>
          </p:nvPr>
        </p:nvGraphicFramePr>
        <p:xfrm>
          <a:off x="414764" y="1921914"/>
          <a:ext cx="9570722" cy="4468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181">
                  <a:extLst>
                    <a:ext uri="{9D8B030D-6E8A-4147-A177-3AD203B41FA5}">
                      <a16:colId xmlns:a16="http://schemas.microsoft.com/office/drawing/2014/main" val="890454347"/>
                    </a:ext>
                  </a:extLst>
                </a:gridCol>
                <a:gridCol w="1206394">
                  <a:extLst>
                    <a:ext uri="{9D8B030D-6E8A-4147-A177-3AD203B41FA5}">
                      <a16:colId xmlns:a16="http://schemas.microsoft.com/office/drawing/2014/main" val="206124941"/>
                    </a:ext>
                  </a:extLst>
                </a:gridCol>
                <a:gridCol w="1363575">
                  <a:extLst>
                    <a:ext uri="{9D8B030D-6E8A-4147-A177-3AD203B41FA5}">
                      <a16:colId xmlns:a16="http://schemas.microsoft.com/office/drawing/2014/main" val="1157672091"/>
                    </a:ext>
                  </a:extLst>
                </a:gridCol>
                <a:gridCol w="3976572">
                  <a:extLst>
                    <a:ext uri="{9D8B030D-6E8A-4147-A177-3AD203B41FA5}">
                      <a16:colId xmlns:a16="http://schemas.microsoft.com/office/drawing/2014/main" val="1161912277"/>
                    </a:ext>
                  </a:extLst>
                </a:gridCol>
              </a:tblGrid>
              <a:tr h="308736">
                <a:tc>
                  <a:txBody>
                    <a:bodyPr/>
                    <a:lstStyle/>
                    <a:p>
                      <a:r>
                        <a:rPr lang="es-CL" sz="1200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Período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Fuente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0847"/>
                  </a:ext>
                </a:extLst>
              </a:tr>
              <a:tr h="442953">
                <a:tc>
                  <a:txBody>
                    <a:bodyPr/>
                    <a:lstStyle/>
                    <a:p>
                      <a:r>
                        <a:rPr lang="es-CL" sz="1200" dirty="0"/>
                        <a:t>Superficie, variedades, sistemas de riego cultivos perennes (frutícola)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1817-2020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2"/>
                        </a:rPr>
                        <a:t>https://icet.odepa.gob.cl/</a:t>
                      </a:r>
                      <a:r>
                        <a:rPr lang="es-CL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76227"/>
                  </a:ext>
                </a:extLst>
              </a:tr>
              <a:tr h="442953">
                <a:tc>
                  <a:txBody>
                    <a:bodyPr/>
                    <a:lstStyle/>
                    <a:p>
                      <a:r>
                        <a:rPr lang="es-CL" sz="1200" dirty="0"/>
                        <a:t>Empresas (tipo y número) y trabajadores dependientes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2019-2020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 err="1"/>
                        <a:t>Sii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DATAPYME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37525"/>
                  </a:ext>
                </a:extLst>
              </a:tr>
              <a:tr h="442953">
                <a:tc>
                  <a:txBody>
                    <a:bodyPr/>
                    <a:lstStyle/>
                    <a:p>
                      <a:r>
                        <a:rPr lang="es-CL" sz="1200" dirty="0"/>
                        <a:t>Exportaciones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2018-2020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Servicio Nacional de Aduanas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DATACOMERCIO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453356"/>
                  </a:ext>
                </a:extLst>
              </a:tr>
              <a:tr h="620134">
                <a:tc>
                  <a:txBody>
                    <a:bodyPr/>
                    <a:lstStyle/>
                    <a:p>
                      <a:r>
                        <a:rPr lang="es-CL" sz="1200" dirty="0"/>
                        <a:t>Precios diarios cultivos anuales y perennes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del 11 de noviembre a la fecha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3"/>
                        </a:rPr>
                        <a:t>https://www.odepa.gob.cl/publicaciones/boletines/boletin-diario-de-precios-y-volumenes-de-frutas-en-mercados-mayoristas</a:t>
                      </a:r>
                      <a:r>
                        <a:rPr lang="es-CL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304509"/>
                  </a:ext>
                </a:extLst>
              </a:tr>
              <a:tr h="620134">
                <a:tc>
                  <a:txBody>
                    <a:bodyPr/>
                    <a:lstStyle/>
                    <a:p>
                      <a:r>
                        <a:rPr lang="es-CL" sz="1200" dirty="0"/>
                        <a:t>Colocaciones fruticultura (mensual)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Agosto 2012- febrero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Comisión para el mercado financiero (CMF)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4"/>
                        </a:rPr>
                        <a:t>https://www.sbif.cl/sbifweb/servlet/InfoFinanciera?indice=4.1&amp;idCategoria=564&amp;tipocont=0</a:t>
                      </a:r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184219"/>
                  </a:ext>
                </a:extLst>
              </a:tr>
              <a:tr h="797315">
                <a:tc>
                  <a:txBody>
                    <a:bodyPr/>
                    <a:lstStyle/>
                    <a:p>
                      <a:r>
                        <a:rPr lang="es-CL" sz="1200" dirty="0"/>
                        <a:t>Evolución superficie plantada por región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1991- 2020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5"/>
                        </a:rPr>
                        <a:t>https://www.odepa.gob.cl/estadisticas-del-sector/estadisticas-productivas</a:t>
                      </a:r>
                      <a:r>
                        <a:rPr lang="es-CL" sz="1200" dirty="0"/>
                        <a:t> </a:t>
                      </a:r>
                    </a:p>
                    <a:p>
                      <a:r>
                        <a:rPr lang="es-CL" sz="1200" dirty="0">
                          <a:hlinkClick r:id="rId2"/>
                        </a:rPr>
                        <a:t>https://icet.odepa.gob.cl/</a:t>
                      </a:r>
                      <a:r>
                        <a:rPr lang="es-CL" sz="1200" dirty="0"/>
                        <a:t> </a:t>
                      </a:r>
                    </a:p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250368"/>
                  </a:ext>
                </a:extLst>
              </a:tr>
              <a:tr h="685139">
                <a:tc>
                  <a:txBody>
                    <a:bodyPr/>
                    <a:lstStyle/>
                    <a:p>
                      <a:r>
                        <a:rPr lang="es-CL" sz="1200" dirty="0"/>
                        <a:t>Proceso agroindustrial por especie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2017-2019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ODEPA-CIREN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Citar como: Directorio Agroindustria Hortofrutícola. Actualización Enero 2020. ODEPA-CIREN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379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7097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3302</Words>
  <Application>Microsoft Office PowerPoint</Application>
  <PresentationFormat>Panorámica</PresentationFormat>
  <Paragraphs>611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Tema de Office</vt:lpstr>
      <vt:lpstr>Producto (y subproductos)  Estadísticas Agrícolas</vt:lpstr>
      <vt:lpstr>Bases de datos</vt:lpstr>
      <vt:lpstr>Estructura de  sub-productos de Producto 1.</vt:lpstr>
      <vt:lpstr>1.1 Estadísticas cultivos agrícolas</vt:lpstr>
      <vt:lpstr>Presentación de PowerPoint</vt:lpstr>
      <vt:lpstr>1.1 Estadísticas cultivos agrícolas</vt:lpstr>
      <vt:lpstr>1.2a Estadísticas cultivos perennes</vt:lpstr>
      <vt:lpstr>Presentación de PowerPoint</vt:lpstr>
      <vt:lpstr>1.2a Estadísticas cultivos perennes</vt:lpstr>
      <vt:lpstr>1.2b Estadísticas cultivos anuales</vt:lpstr>
      <vt:lpstr>Presentación de PowerPoint</vt:lpstr>
      <vt:lpstr>1.2b Estadísticas cultivos anuales</vt:lpstr>
      <vt:lpstr>1.3 Estadísticas Cereales</vt:lpstr>
      <vt:lpstr>Presentación de PowerPoint</vt:lpstr>
      <vt:lpstr>1.3a Estadísticas cereales</vt:lpstr>
      <vt:lpstr>1.3 Estadísticas Uva</vt:lpstr>
      <vt:lpstr>Presentación de PowerPoint</vt:lpstr>
      <vt:lpstr>Presentación de PowerPoint</vt:lpstr>
      <vt:lpstr>Pendientes</vt:lpstr>
      <vt:lpstr>Versión anterior</vt:lpstr>
      <vt:lpstr>1. Estadísticas Agrícolas</vt:lpstr>
      <vt:lpstr>1. Estadísticas Agrícolas</vt:lpstr>
      <vt:lpstr>1. Estadísticas Agrícolas</vt:lpstr>
      <vt:lpstr>Estadísticas productivas–Cultivos permanentes -Fruticultura</vt:lpstr>
      <vt:lpstr>Estadísticas económicas –Cultivos permanentes -Fruticultura</vt:lpstr>
      <vt:lpstr>Estadísticas sociales –Cultivos permanentes -Fruticultura</vt:lpstr>
      <vt:lpstr>Estadísticas productivas–Cultivos anuales -cereales, legumbres, tubérculos, industriales y hortalizas)</vt:lpstr>
      <vt:lpstr>Estadísticas económicas –Cultivos anuales</vt:lpstr>
      <vt:lpstr>Estadísticas sociales –Cultivos anuales</vt:lpstr>
      <vt:lpstr>Christian Castro</vt:lpstr>
      <vt:lpstr>2. Estadísticas Pecuarias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Productos Power Bi</dc:title>
  <dc:creator>clauduarte r</dc:creator>
  <cp:lastModifiedBy>clauduarte r</cp:lastModifiedBy>
  <cp:revision>30</cp:revision>
  <dcterms:created xsi:type="dcterms:W3CDTF">2020-11-12T20:32:08Z</dcterms:created>
  <dcterms:modified xsi:type="dcterms:W3CDTF">2020-11-13T23:21:47Z</dcterms:modified>
</cp:coreProperties>
</file>