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7887-5E73-4D31-9AF2-BB767E44C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5AE50D-B28C-481E-8684-A14639890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B498EF-FD83-42EE-88C9-7BEF7D26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FEC6E-BE85-4EB6-873C-71B539B3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BF145-71CB-4489-8E39-85988DCA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2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E1C07-68AB-48E4-A3A0-F12C1EC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85F37B-B31E-4B0A-A2AC-A3C84997F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289FFB-435D-44B0-B1A5-C5F3E1AE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056BB-A11E-4C81-BA61-8036B6D5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E134D8-76A3-449A-A7AE-FA479CE7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60349D-3D60-437E-9D83-71EDEC6BE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BE0DD3-3BB6-43FF-8531-3B4620555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A0401-C222-4EE1-BD79-9AD9DC3E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87B3E-3D74-49AE-986A-28CB775F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5FBF4-5900-46A6-9B6F-2EAC2E73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59F7-38B8-4277-BCF8-4CB9194A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7A226-652F-4338-BC13-AAD26470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DA33B-55E4-40AB-AA08-4195F06D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15428-9F79-4176-927B-42E9E3BD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401DD-4795-47F2-BF68-583669CC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22BE3-B50B-4B02-A7FD-752020D8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F3340-FC50-4786-8822-7D818CF8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0C525-203E-4DC8-80ED-84B92D83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3C9EA-BDB9-49C2-8EF5-AE8683F8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A2553-A38B-4BB4-B072-A329755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E1C40-A15F-43BD-BD80-582F811E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EA8F0-F5D4-4256-9B34-DAD55EF87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B0E19E-76B3-4073-95DE-20F0D346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6DBA5E-C501-4080-BD94-F03A6ACA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088B87-D751-482B-8BDF-5BB16B51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7B9F4-6A0A-4325-99AE-053CE91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8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31DB3-1F9D-4BFA-9E26-E1E00A84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47D904-C17A-4CE1-9B86-1A059E0D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EAD303-FF09-4FAB-9B1F-4CBDAA91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9D7C78-D103-40A7-BE7D-6680B43FC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798940-AD6B-415E-957F-DE8FE37EE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8171A6-8CA1-4DFC-9697-B6A5B414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0AFF9F-E43B-472E-BEC3-8E236BEC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962A26-3783-498B-BC92-2046FEB6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1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E5C4-F8F0-4131-AEA3-159DB2AA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993696-3DEF-4B4F-B80D-904C3E05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1F6727-8209-407A-8EC4-97C74084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5809CC-BEBE-4FA0-85E3-3454D4CB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E66240-7709-440A-A93E-EEF68D2E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C9EEEA-0F2B-4A43-B56B-9D16964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E72D0F-EBA2-431E-8C02-A26A20A8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925B7-2E52-47F2-BA3A-C669C388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895408-18DE-49B6-A54E-E391034E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A38C9-8157-4D47-A75D-B5DA505D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C72B7-1643-4D28-8580-320999EC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0CD49A-5C09-4608-8FD8-6C7C959E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CBF4E3-57A7-4738-829C-DD07FD95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33F76-BB32-4845-866F-FC83FFC3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E4C5D2-2B31-46BD-809C-D4683B7F9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82F63-74E8-4F56-9193-F73FAD3F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6BE56B-97A3-4EA1-9D5E-BE668620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4C37B8-2F37-4FED-B57A-A0B233BA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1C695-5768-4B94-8FF8-2AB7FAB7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047E9C-74F1-4120-B4DC-7D2F93F2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33A66B-9834-436C-B063-2C43DB8B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1ECD3-42DB-4377-8B25-E4C3FF905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C01E-8823-41CE-8045-1A7342EC76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9706A-DFC5-4DBF-8E35-2ED68CE1B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16F30E-D16D-402A-933F-E1FFDF39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DC65-77B6-4612-AEBE-0139E3AFA9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af.cl/incendios-forestales/incendios-forestales-en-chile/estadisticas-historica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af.cl/cms/editorweb/transparencia/solicitud_informac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transparencia.cl/PortalPdT/web/guest/directorio-de-organismos-regulados?p_p_id=pdtorganismos_WAR_pdtorganismosportlet&amp;orgcode=aa5dbe72a9059aaafbfe901233d062f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4CB6D2-F128-45DC-BCC7-40CCC5021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Solicitud BD Incendios Forestales Chile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00E29D-82C7-4519-A7DE-7E80C1E06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E6588-58F5-4386-AC64-2D879D62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https://www.conaf.cl/incendios-forestales/incendios-forestales-en-chile/estadisticas-historicas/</a:t>
            </a:r>
            <a:r>
              <a:rPr lang="en-US" sz="1200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69CC37-BB3A-4AF3-95E8-855A9101B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156" y="1947545"/>
            <a:ext cx="10127928" cy="4351338"/>
          </a:xfr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C88F12E-EC98-4F67-812B-DA59EA9DE65A}"/>
              </a:ext>
            </a:extLst>
          </p:cNvPr>
          <p:cNvSpPr/>
          <p:nvPr/>
        </p:nvSpPr>
        <p:spPr>
          <a:xfrm>
            <a:off x="5468987" y="3158331"/>
            <a:ext cx="2290078" cy="661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0A1970-DBFA-4AD2-87EF-C974D1AD7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7" y="1276350"/>
            <a:ext cx="10395853" cy="4828223"/>
          </a:xfr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AD2D6F0-9448-4DAF-ADE9-C9A4A0E392B0}"/>
              </a:ext>
            </a:extLst>
          </p:cNvPr>
          <p:cNvSpPr/>
          <p:nvPr/>
        </p:nvSpPr>
        <p:spPr>
          <a:xfrm>
            <a:off x="1091297" y="3293665"/>
            <a:ext cx="2290078" cy="270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75CA15-9F4F-4D98-98E0-344FFA733786}"/>
              </a:ext>
            </a:extLst>
          </p:cNvPr>
          <p:cNvSpPr txBox="1"/>
          <p:nvPr/>
        </p:nvSpPr>
        <p:spPr>
          <a:xfrm>
            <a:off x="957947" y="430261"/>
            <a:ext cx="106339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https://www.conaf.cl/cms/editorweb/transparencia/solicitud_informacion.html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6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1F1FE84-8864-4257-8419-1015A7C7B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724" y="1825625"/>
            <a:ext cx="8638551" cy="4351338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2AF418D-D616-438D-93D9-A30798D36353}"/>
              </a:ext>
            </a:extLst>
          </p:cNvPr>
          <p:cNvSpPr txBox="1"/>
          <p:nvPr/>
        </p:nvSpPr>
        <p:spPr>
          <a:xfrm>
            <a:off x="781050" y="542836"/>
            <a:ext cx="9634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https://www.portaltransparencia.cl/PortalPdT/web/guest/directorio-de-organismos-regulados?p_p_id=pdtorganismos_WAR_pdtorganismosportlet&amp;orgcode=aa5dbe72a9059aaafbfe901233d062f1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589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E0175-57D9-4005-A743-727AA210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0D9AE6-676B-4AA6-BA69-ED67C28D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271" y="1825625"/>
            <a:ext cx="7657457" cy="4351338"/>
          </a:xfr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0A6A633-ACBB-48DA-B342-48E1B479E029}"/>
              </a:ext>
            </a:extLst>
          </p:cNvPr>
          <p:cNvSpPr/>
          <p:nvPr/>
        </p:nvSpPr>
        <p:spPr>
          <a:xfrm>
            <a:off x="3429000" y="3925094"/>
            <a:ext cx="6248399" cy="5611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C24CF-F923-423F-A2B2-B8D0593C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481455-A602-4EFF-9791-0398A18C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371" y="1690688"/>
            <a:ext cx="7899508" cy="4351338"/>
          </a:xfrm>
        </p:spPr>
      </p:pic>
    </p:spTree>
    <p:extLst>
      <p:ext uri="{BB962C8B-B14F-4D97-AF65-F5344CB8AC3E}">
        <p14:creationId xmlns:p14="http://schemas.microsoft.com/office/powerpoint/2010/main" val="4268587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Solicitud BD Incendios Forestales Chile</vt:lpstr>
      <vt:lpstr>https://www.conaf.cl/incendios-forestales/incendios-forestales-en-chile/estadisticas-historicas/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Solicitud BD Incendios Forestales Chile</dc:title>
  <dc:creator>Claudia Garrido</dc:creator>
  <cp:lastModifiedBy>Claudia Garrido</cp:lastModifiedBy>
  <cp:revision>1</cp:revision>
  <dcterms:created xsi:type="dcterms:W3CDTF">2021-08-30T20:57:33Z</dcterms:created>
  <dcterms:modified xsi:type="dcterms:W3CDTF">2021-08-30T21:13:58Z</dcterms:modified>
</cp:coreProperties>
</file>