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897BF-9176-4C1B-86EF-33FCF0064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5127A-75E6-4BA7-A105-BEC9D5BB5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A8354E-95DB-4DE8-82D9-527A9E50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D2A5-EB52-4555-B48F-2CFC31C59E50}" type="datetimeFigureOut">
              <a:rPr lang="es-CL" smtClean="0"/>
              <a:t>02-12-2020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9AC36-16B9-485A-96E4-E21AEE71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F8212D-078E-42B3-9244-D47EA371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5C15-1F03-4D1E-B8A9-1D2F5914C0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718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76606-8EE2-47F3-9AF3-11418DA3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B0D85B-147B-4B6A-980A-DF8ACB37A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0A3D6-EC58-417C-8B56-3AC7C019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D2A5-EB52-4555-B48F-2CFC31C59E50}" type="datetimeFigureOut">
              <a:rPr lang="es-CL" smtClean="0"/>
              <a:t>02-12-2020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5C0B7B-89E2-462E-AE3A-217BD9C2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F4C020-9BE4-4B6E-BD09-1142B201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5C15-1F03-4D1E-B8A9-1D2F5914C0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096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6A50D8-45F3-4C41-8BB5-94144CE48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BBF574-D629-430A-9A6F-5854FEACE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0453B-0170-424E-B8ED-FB3DEBB8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D2A5-EB52-4555-B48F-2CFC31C59E50}" type="datetimeFigureOut">
              <a:rPr lang="es-CL" smtClean="0"/>
              <a:t>02-12-2020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B96B58-100D-4980-B409-7A6755A1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5C271D-1B47-4255-90D3-CB56219C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5C15-1F03-4D1E-B8A9-1D2F5914C0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834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9B908-9C6D-434C-A67F-A70EAB4A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46F5-64BB-445E-819A-B560D17C4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BB3389-DA80-483E-BF7E-E9954CA6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D2A5-EB52-4555-B48F-2CFC31C59E50}" type="datetimeFigureOut">
              <a:rPr lang="es-CL" smtClean="0"/>
              <a:t>02-12-2020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C34F5A-FCB5-44F3-BBBF-2BA89447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2ED650-1BBA-436F-AC28-FDEDB6D5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5C15-1F03-4D1E-B8A9-1D2F5914C0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329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77AB4-EA21-4A4F-B110-8DFBDC19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5FC2DD-8BF3-4E3F-ACF6-28C11F550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8AD64B-2132-4728-8FFF-4CA09113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D2A5-EB52-4555-B48F-2CFC31C59E50}" type="datetimeFigureOut">
              <a:rPr lang="es-CL" smtClean="0"/>
              <a:t>02-12-2020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3C940D-ABE4-4E91-919D-5A30CAA1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D1DE3B-B105-4375-B2AA-3332CB8E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5C15-1F03-4D1E-B8A9-1D2F5914C0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050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B2CDB-EDBF-4235-9A06-7353FFA9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AB6D8E-59A9-4FFC-811E-8CBB43C75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FC39F1-F588-4B22-838E-A385414F1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0E5194-23E4-4CE5-A039-ECE981F5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D2A5-EB52-4555-B48F-2CFC31C59E50}" type="datetimeFigureOut">
              <a:rPr lang="es-CL" smtClean="0"/>
              <a:t>02-12-2020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4AD8EC-E3FA-4FE6-BC5B-DBE04480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E08B22-9B83-4B59-B5D7-A9A5B3D8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5C15-1F03-4D1E-B8A9-1D2F5914C0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946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6C9A6-ECF3-4EBD-985D-997C835E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0B773F-7DDF-4D1A-831A-27E0884A6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90F274-454B-40DF-B6E1-4CF09A4AA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9FAA6A-0759-4F26-B2F5-F4CCFCDD6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F56B97-44E5-4BF8-9DE1-746AEA4EA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05ADAC-0BE6-4427-B5E9-1824F7D4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D2A5-EB52-4555-B48F-2CFC31C59E50}" type="datetimeFigureOut">
              <a:rPr lang="es-CL" smtClean="0"/>
              <a:t>02-12-2020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83C8FD-E394-4C70-A645-63CA3FCD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433480-88DC-4AEF-9F13-133C1100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5C15-1F03-4D1E-B8A9-1D2F5914C0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597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D384A-D891-4C05-A22D-2F706D28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E36CD9-A98A-49CB-8765-5C91B5AD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D2A5-EB52-4555-B48F-2CFC31C59E50}" type="datetimeFigureOut">
              <a:rPr lang="es-CL" smtClean="0"/>
              <a:t>02-12-2020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A3D28C-31B5-4EE3-BA83-B8FF4FAD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78C390-B106-4C7D-8503-681500CB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5C15-1F03-4D1E-B8A9-1D2F5914C0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344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883731-7E70-4E09-A638-6030A323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D2A5-EB52-4555-B48F-2CFC31C59E50}" type="datetimeFigureOut">
              <a:rPr lang="es-CL" smtClean="0"/>
              <a:t>02-12-2020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7A6387-26D7-414F-A843-EE13E4AA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C5A7B9-2E24-47BF-B646-CA9FA398C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5C15-1F03-4D1E-B8A9-1D2F5914C0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669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4F998-0302-4FBA-A94E-26A72CAE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D74995-7C1B-4834-A09E-06D87925B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7F92BA-E0E4-4601-9261-8EFD97D58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78EB6A-D7AC-4C04-9E5C-D8C6417F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D2A5-EB52-4555-B48F-2CFC31C59E50}" type="datetimeFigureOut">
              <a:rPr lang="es-CL" smtClean="0"/>
              <a:t>02-12-2020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F61BA7-EB3F-411F-9126-020AF54B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8AA396-7B9E-462D-B6AC-4096C002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5C15-1F03-4D1E-B8A9-1D2F5914C0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300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94A1F-45F8-4C91-8D84-F993D741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2B1160-AD18-4762-BFD9-D9D3CB366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C3EF15-E729-40AC-A2B4-9283F70FC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3E74DE-FC6E-484B-A807-BC6904EF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D2A5-EB52-4555-B48F-2CFC31C59E50}" type="datetimeFigureOut">
              <a:rPr lang="es-CL" smtClean="0"/>
              <a:t>02-12-2020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600DBB-F208-4256-B2C1-7E820573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D7860A-DA0E-45DD-853E-19825B26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5C15-1F03-4D1E-B8A9-1D2F5914C0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325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2F112E-2282-4CC8-9045-BF62C341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2F8044-771E-4BDD-A53A-DF8D24D06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F9DF53-005A-436A-8CAE-EFABB3392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9D2A5-EB52-4555-B48F-2CFC31C59E50}" type="datetimeFigureOut">
              <a:rPr lang="es-CL" smtClean="0"/>
              <a:t>02-12-2020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EF4BED-689B-4CF7-AA27-CC147DC3A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857421-2DA1-4C46-B7C6-10301C1E9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15C15-1F03-4D1E-B8A9-1D2F5914C0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701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215ED-CC2A-4A39-A971-E3B9F965A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Glosario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1EB6E5-CFD8-47D5-9566-95ED9F968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135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94BCD-50D6-4382-85AC-B7F0342D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6030C5-B83E-40E9-A61C-91E0E63A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Plantaciones tres bolillos: Las plantas forman un triángulo equilátero (misma distancia entre plantas y entre surcos (alcanzan más plantas por ha)</a:t>
            </a:r>
          </a:p>
          <a:p>
            <a:r>
              <a:rPr lang="es-CL" dirty="0"/>
              <a:t>15% más plantas.</a:t>
            </a:r>
          </a:p>
        </p:txBody>
      </p:sp>
    </p:spTree>
    <p:extLst>
      <p:ext uri="{BB962C8B-B14F-4D97-AF65-F5344CB8AC3E}">
        <p14:creationId xmlns:p14="http://schemas.microsoft.com/office/powerpoint/2010/main" val="3109673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31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Glosario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Garrido</dc:creator>
  <cp:lastModifiedBy>Claudia Garrido</cp:lastModifiedBy>
  <cp:revision>3</cp:revision>
  <dcterms:created xsi:type="dcterms:W3CDTF">2020-12-02T15:11:55Z</dcterms:created>
  <dcterms:modified xsi:type="dcterms:W3CDTF">2020-12-03T03:15:09Z</dcterms:modified>
</cp:coreProperties>
</file>