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77650-11CD-4D6F-87EA-699D613A6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0F7041-8E36-447E-969D-8C49B45FD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69737-E98A-490E-9935-26972BEF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43C4-4169-4B0E-A5B8-A3A07A91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205E9-894F-403C-9AF0-7CFADC2B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05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10C9-13D0-4838-B4A5-E473CF15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A073A5-1F7B-4737-9442-8FB351D49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97C67-0021-40EE-8371-FFB345AA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6C08BF-794B-42C6-A18A-0768A296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8F80AF-9BE1-491A-ABDD-A1D1B114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9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617042-468D-4660-8526-73F5FFAB2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51E92A-17E0-4E58-AF9D-E2080E433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10207-B356-412F-8F0D-C7984EDF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D371E-A353-4B67-86F4-B8CDD13A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64B7E0-BDDA-4C67-8AB5-A7B8CCE9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12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89CB1-2EBF-4FDC-8A50-85FE9CBA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DF0B93-DF2C-4A01-8779-F7A3F467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D00377-2675-44AA-A55E-7DD75B7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9365A-384F-4748-9BA5-2DC13064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657543-2FE9-49A7-9DF6-A7C2AE7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55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59E34-BB2F-45C8-A297-37A75F8F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0DB9BF-C355-4BA9-B154-C4BC4EF9C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BD978C-2CB0-4B3E-B343-046492CC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DC165-29F3-4064-831B-9576D6BE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66AD2-0C59-4327-A1A1-2FD8036B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88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7F37E-4C5D-4229-8996-3C0EBB57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6CB492-C5AB-4B00-BB73-FE7237B31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0FB5BB-69AE-4FEA-AB73-513B6A57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F3285C-6EB5-4E70-B514-A44FAF48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4ED2C7-70EC-441A-B648-B632433B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10FE6F-D548-4304-BE06-A1290138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04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62ADA-E8D1-446C-869A-0A7173A8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C7F41E-975F-4F54-AC19-B5CD6695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CF225C-0A61-4E85-8B55-5562BB0A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BAF138-0108-4D3F-8AC0-8BCE2231A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7E0113-5275-4CEB-991C-806153C8A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0D14BB-DA87-4161-8D70-7C14E52C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E103C1-DD39-4C90-B179-E3CFE31B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6E2236-F3B4-4854-992B-B5D2F120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714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4A758-07AA-4FE8-917E-EE6A856E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50DC25-1218-43CD-8487-DD7BA5EF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AF0BD0-E971-456D-B2BC-4680A856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7DA95C-2A79-472B-89BA-DCB65269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7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74CA38-0364-41A6-9B3A-1FA1B258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E57D83-8F1B-44C9-A1B5-9F2A919B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431BD3-6F88-4C12-A317-0CBE00DF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41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C6B3B-469E-465F-8C7A-29818774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2789B-1BC9-4FAA-84B5-443D6DC6B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C41ABF-A5C5-4DDB-BF07-1E089F015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BA7ECE-B178-4BCE-B61C-5DE54C8E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D60AA-61B2-44BF-9AA5-8C052AD0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7CB838-CD20-481E-90F0-35780F54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62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57678-BBA2-4A82-B4E2-9CC3D9D5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E8C63B-2AF3-4564-9FD7-F07D9BB30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024D00-BD93-4EB0-9739-A8CE767CA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C254D4-51F3-4DA2-9CC3-F64F430D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93EF1C-CAA8-4E8C-91FE-FDEB36C1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A27637-E501-4B4B-AFA1-571752A4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64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6BD61D-EE9F-4C64-A783-D30D7AC6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E24778-EE37-492D-B488-D99141CBE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E2CB8B-2435-4E33-BCA3-F909AFDA6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08E9-3C10-41FC-B67D-0A68B48124C7}" type="datetimeFigureOut">
              <a:rPr lang="es-ES" smtClean="0"/>
              <a:t>17/09/2020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865D4-43CA-46CA-B212-2775E1433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210B5-7AD9-4ACB-8AD8-27DD60F3E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162E7-14D6-440C-8694-FDBA34068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82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6216F0-FF73-4B82-AFE8-90F8385B1754}"/>
              </a:ext>
            </a:extLst>
          </p:cNvPr>
          <p:cNvSpPr/>
          <p:nvPr/>
        </p:nvSpPr>
        <p:spPr>
          <a:xfrm>
            <a:off x="4642357" y="229804"/>
            <a:ext cx="1990725" cy="661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DELITOS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E6CC04-3168-45AC-BA41-F2FFCA871D52}"/>
              </a:ext>
            </a:extLst>
          </p:cNvPr>
          <p:cNvSpPr/>
          <p:nvPr/>
        </p:nvSpPr>
        <p:spPr>
          <a:xfrm>
            <a:off x="9955938" y="1051634"/>
            <a:ext cx="1990725" cy="43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GLOSARIO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62CCDC-3CA3-4736-A9D1-11E7B0FB7D74}"/>
              </a:ext>
            </a:extLst>
          </p:cNvPr>
          <p:cNvSpPr/>
          <p:nvPr/>
        </p:nvSpPr>
        <p:spPr>
          <a:xfrm>
            <a:off x="1208381" y="1650044"/>
            <a:ext cx="2249655" cy="437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CLASIFICACIÓN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5079E81-1799-4A7D-8E3C-9AAE496AA38D}"/>
              </a:ext>
            </a:extLst>
          </p:cNvPr>
          <p:cNvSpPr/>
          <p:nvPr/>
        </p:nvSpPr>
        <p:spPr>
          <a:xfrm>
            <a:off x="1467311" y="2309163"/>
            <a:ext cx="1990725" cy="437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Grupo1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D852F4E-FC84-4765-99FE-B27FBFC11717}"/>
              </a:ext>
            </a:extLst>
          </p:cNvPr>
          <p:cNvSpPr/>
          <p:nvPr/>
        </p:nvSpPr>
        <p:spPr>
          <a:xfrm>
            <a:off x="1467311" y="4205057"/>
            <a:ext cx="1990725" cy="437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Grupo2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E4FC92-16F0-4ED7-A89C-4DC0B55508B0}"/>
              </a:ext>
            </a:extLst>
          </p:cNvPr>
          <p:cNvSpPr/>
          <p:nvPr/>
        </p:nvSpPr>
        <p:spPr>
          <a:xfrm>
            <a:off x="1467311" y="5207956"/>
            <a:ext cx="1990725" cy="4375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Grupo3</a:t>
            </a:r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AA23835-149A-488D-A9AB-BE1E4FD5D9E1}"/>
              </a:ext>
            </a:extLst>
          </p:cNvPr>
          <p:cNvSpPr/>
          <p:nvPr/>
        </p:nvSpPr>
        <p:spPr>
          <a:xfrm>
            <a:off x="3795603" y="1979602"/>
            <a:ext cx="1693508" cy="437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delito1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4BD24C2-46C7-4D5B-8B3A-689A5BA36540}"/>
              </a:ext>
            </a:extLst>
          </p:cNvPr>
          <p:cNvSpPr/>
          <p:nvPr/>
        </p:nvSpPr>
        <p:spPr>
          <a:xfrm>
            <a:off x="5007719" y="4386314"/>
            <a:ext cx="1693508" cy="437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delito2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EEA2D47-14F9-40C8-8D5E-F0C4CAFA07F1}"/>
              </a:ext>
            </a:extLst>
          </p:cNvPr>
          <p:cNvSpPr/>
          <p:nvPr/>
        </p:nvSpPr>
        <p:spPr>
          <a:xfrm>
            <a:off x="4244991" y="5667567"/>
            <a:ext cx="1693508" cy="437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delito3</a:t>
            </a:r>
            <a:endParaRPr lang="es-ES" dirty="0"/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5A1F8852-BCB6-4215-9320-7A3CDFE20911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3458036" y="2198400"/>
            <a:ext cx="337567" cy="329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F1E5DA27-97AB-46F7-BEBE-67E32FA9C1BB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458036" y="2527961"/>
            <a:ext cx="1549683" cy="20771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41FC56E7-2E58-478C-BB10-23B95735A69F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458036" y="2527961"/>
            <a:ext cx="786955" cy="3358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781F0341-233F-4E6D-925D-9DF9ED62682E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H="1" flipV="1">
            <a:off x="1208381" y="1868841"/>
            <a:ext cx="258930" cy="659119"/>
          </a:xfrm>
          <a:prstGeom prst="bentConnector3">
            <a:avLst>
              <a:gd name="adj1" fmla="val -88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DBCE43F-B3C7-42E4-B8A8-47520043C5A7}"/>
              </a:ext>
            </a:extLst>
          </p:cNvPr>
          <p:cNvCxnSpPr>
            <a:cxnSpLocks/>
            <a:stCxn id="8" idx="1"/>
            <a:endCxn id="12" idx="1"/>
          </p:cNvCxnSpPr>
          <p:nvPr/>
        </p:nvCxnSpPr>
        <p:spPr>
          <a:xfrm rot="10800000" flipH="1" flipV="1">
            <a:off x="1208381" y="1868841"/>
            <a:ext cx="258930" cy="2555013"/>
          </a:xfrm>
          <a:prstGeom prst="bentConnector3">
            <a:avLst>
              <a:gd name="adj1" fmla="val -88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F4FF2D5D-FCB6-48A0-A865-547E26EC251D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1208381" y="1868842"/>
            <a:ext cx="258930" cy="3557912"/>
          </a:xfrm>
          <a:prstGeom prst="bentConnector3">
            <a:avLst>
              <a:gd name="adj1" fmla="val -88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5A1A4C8F-0074-4F68-9675-52BAAC4E2A1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3605853" y="-381823"/>
            <a:ext cx="759224" cy="33045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91B4578D-D1F9-458B-B9AB-92C511A52FAF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6633082" y="560312"/>
            <a:ext cx="4318219" cy="49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5F2FDF3-7F25-4810-9454-778E30166BD8}"/>
              </a:ext>
            </a:extLst>
          </p:cNvPr>
          <p:cNvSpPr/>
          <p:nvPr/>
        </p:nvSpPr>
        <p:spPr>
          <a:xfrm>
            <a:off x="5752731" y="2277565"/>
            <a:ext cx="1269529" cy="11817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DETENCIONES</a:t>
            </a:r>
          </a:p>
          <a:p>
            <a:pPr algn="ctr"/>
            <a:r>
              <a:rPr lang="es-ES" sz="1200" dirty="0" smtClean="0"/>
              <a:t>Frecuencia</a:t>
            </a:r>
          </a:p>
          <a:p>
            <a:pPr algn="ctr"/>
            <a:r>
              <a:rPr lang="es-ES" sz="1200" dirty="0" smtClean="0"/>
              <a:t>Tasa/100mil</a:t>
            </a:r>
          </a:p>
          <a:p>
            <a:pPr algn="ctr"/>
            <a:r>
              <a:rPr lang="es-ES" sz="1200" dirty="0" smtClean="0"/>
              <a:t>Variación</a:t>
            </a:r>
          </a:p>
          <a:p>
            <a:pPr algn="ctr"/>
            <a:r>
              <a:rPr lang="es-ES" sz="1200" dirty="0" smtClean="0"/>
              <a:t>Cruces</a:t>
            </a:r>
          </a:p>
          <a:p>
            <a:pPr algn="ctr"/>
            <a:r>
              <a:rPr lang="es-ES" sz="1200" dirty="0" smtClean="0"/>
              <a:t>Los top 10</a:t>
            </a:r>
          </a:p>
          <a:p>
            <a:pPr algn="ctr"/>
            <a:endParaRPr lang="es-ES" sz="1200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59EC6DA-D670-48EA-BEEC-CE6C518E5697}"/>
              </a:ext>
            </a:extLst>
          </p:cNvPr>
          <p:cNvSpPr/>
          <p:nvPr/>
        </p:nvSpPr>
        <p:spPr>
          <a:xfrm>
            <a:off x="10951301" y="2951247"/>
            <a:ext cx="1083212" cy="12538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REGIÓN</a:t>
            </a:r>
          </a:p>
          <a:p>
            <a:pPr algn="ctr"/>
            <a:r>
              <a:rPr lang="es-ES" dirty="0" smtClean="0"/>
              <a:t>COMUNA</a:t>
            </a:r>
            <a:endParaRPr lang="es-ES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D6EC844-268B-48CF-A359-26AB7697DD17}"/>
              </a:ext>
            </a:extLst>
          </p:cNvPr>
          <p:cNvSpPr/>
          <p:nvPr/>
        </p:nvSpPr>
        <p:spPr>
          <a:xfrm>
            <a:off x="7123013" y="2277566"/>
            <a:ext cx="1111719" cy="1542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CASOS </a:t>
            </a:r>
            <a:r>
              <a:rPr lang="es-ES" sz="1200" dirty="0" smtClean="0"/>
              <a:t>POLICIALES</a:t>
            </a:r>
          </a:p>
          <a:p>
            <a:pPr algn="ctr"/>
            <a:r>
              <a:rPr lang="es-ES" sz="1200" dirty="0"/>
              <a:t>Frecuencia</a:t>
            </a:r>
          </a:p>
          <a:p>
            <a:pPr algn="ctr"/>
            <a:r>
              <a:rPr lang="es-ES" sz="1200" dirty="0"/>
              <a:t>Tasa/100mil</a:t>
            </a:r>
          </a:p>
          <a:p>
            <a:pPr algn="ctr"/>
            <a:r>
              <a:rPr lang="es-ES" sz="1200" dirty="0"/>
              <a:t>Variación</a:t>
            </a:r>
          </a:p>
          <a:p>
            <a:pPr algn="ctr"/>
            <a:r>
              <a:rPr lang="es-ES" sz="1200" dirty="0"/>
              <a:t>Cruces</a:t>
            </a:r>
          </a:p>
          <a:p>
            <a:pPr algn="ctr"/>
            <a:r>
              <a:rPr lang="es-ES" sz="1200" dirty="0"/>
              <a:t>Los top </a:t>
            </a:r>
            <a:r>
              <a:rPr lang="es-ES" sz="1200" dirty="0" smtClean="0"/>
              <a:t>10</a:t>
            </a:r>
          </a:p>
          <a:p>
            <a:pPr algn="ctr"/>
            <a:endParaRPr lang="es-ES" sz="1200" dirty="0"/>
          </a:p>
          <a:p>
            <a:pPr algn="ctr"/>
            <a:endParaRPr lang="es-ES" sz="1200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3E9E4B9-1830-4277-B905-8689EE122414}"/>
              </a:ext>
            </a:extLst>
          </p:cNvPr>
          <p:cNvSpPr/>
          <p:nvPr/>
        </p:nvSpPr>
        <p:spPr>
          <a:xfrm>
            <a:off x="8363413" y="2267508"/>
            <a:ext cx="975896" cy="15520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DENUNCIAS</a:t>
            </a:r>
          </a:p>
          <a:p>
            <a:pPr algn="ctr"/>
            <a:r>
              <a:rPr lang="es-ES" sz="1200" dirty="0"/>
              <a:t>Frecuencia</a:t>
            </a:r>
          </a:p>
          <a:p>
            <a:pPr algn="ctr"/>
            <a:r>
              <a:rPr lang="es-ES" sz="1200" dirty="0"/>
              <a:t>Tasa/100mil</a:t>
            </a:r>
          </a:p>
          <a:p>
            <a:pPr algn="ctr"/>
            <a:r>
              <a:rPr lang="es-ES" sz="1200" dirty="0"/>
              <a:t>Variación</a:t>
            </a:r>
          </a:p>
          <a:p>
            <a:pPr algn="ctr"/>
            <a:r>
              <a:rPr lang="es-ES" sz="1200" dirty="0"/>
              <a:t>Cruces</a:t>
            </a:r>
          </a:p>
          <a:p>
            <a:pPr algn="ctr"/>
            <a:r>
              <a:rPr lang="es-ES" sz="1200" dirty="0"/>
              <a:t>Los top </a:t>
            </a:r>
            <a:r>
              <a:rPr lang="es-ES" sz="1200" dirty="0" smtClean="0"/>
              <a:t>10</a:t>
            </a:r>
          </a:p>
          <a:p>
            <a:pPr algn="ctr"/>
            <a:endParaRPr lang="es-ES" sz="1200" dirty="0"/>
          </a:p>
          <a:p>
            <a:pPr algn="ctr"/>
            <a:endParaRPr lang="es-ES" sz="1200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76759549-7117-44DE-AD60-F9C732248C4A}"/>
              </a:ext>
            </a:extLst>
          </p:cNvPr>
          <p:cNvSpPr/>
          <p:nvPr/>
        </p:nvSpPr>
        <p:spPr>
          <a:xfrm>
            <a:off x="9467990" y="2283470"/>
            <a:ext cx="975896" cy="1536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APREHENDIDOS</a:t>
            </a:r>
          </a:p>
          <a:p>
            <a:pPr algn="ctr"/>
            <a:r>
              <a:rPr lang="es-ES" sz="1200" dirty="0"/>
              <a:t>Frecuencia</a:t>
            </a:r>
          </a:p>
          <a:p>
            <a:pPr algn="ctr"/>
            <a:r>
              <a:rPr lang="es-ES" sz="1200" dirty="0"/>
              <a:t>Tasa/100mil</a:t>
            </a:r>
          </a:p>
          <a:p>
            <a:pPr algn="ctr"/>
            <a:r>
              <a:rPr lang="es-ES" sz="1200" dirty="0"/>
              <a:t>Variación</a:t>
            </a:r>
          </a:p>
          <a:p>
            <a:pPr algn="ctr"/>
            <a:r>
              <a:rPr lang="es-ES" sz="1200" dirty="0"/>
              <a:t>Cruces</a:t>
            </a:r>
          </a:p>
          <a:p>
            <a:pPr algn="ctr"/>
            <a:r>
              <a:rPr lang="es-ES" sz="1200" dirty="0"/>
              <a:t>Los top </a:t>
            </a:r>
            <a:r>
              <a:rPr lang="es-ES" sz="1200" dirty="0" smtClean="0"/>
              <a:t>10</a:t>
            </a:r>
          </a:p>
          <a:p>
            <a:pPr algn="ctr"/>
            <a:endParaRPr lang="es-ES" sz="1200" dirty="0"/>
          </a:p>
        </p:txBody>
      </p: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B34E8CDE-21D9-49C5-A54A-0D0A1F8C5617}"/>
              </a:ext>
            </a:extLst>
          </p:cNvPr>
          <p:cNvCxnSpPr>
            <a:cxnSpLocks/>
            <a:stCxn id="16" idx="0"/>
            <a:endCxn id="50" idx="0"/>
          </p:cNvCxnSpPr>
          <p:nvPr/>
        </p:nvCxnSpPr>
        <p:spPr>
          <a:xfrm rot="16200000" flipH="1">
            <a:off x="5365944" y="1256014"/>
            <a:ext cx="297963" cy="1745139"/>
          </a:xfrm>
          <a:prstGeom prst="bentConnector3">
            <a:avLst>
              <a:gd name="adj1" fmla="val -76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1DCEF57F-AFB6-4BB6-A8FC-1F051E99AA53}"/>
              </a:ext>
            </a:extLst>
          </p:cNvPr>
          <p:cNvCxnSpPr>
            <a:cxnSpLocks/>
            <a:stCxn id="16" idx="0"/>
            <a:endCxn id="56" idx="0"/>
          </p:cNvCxnSpPr>
          <p:nvPr/>
        </p:nvCxnSpPr>
        <p:spPr>
          <a:xfrm rot="16200000" flipH="1">
            <a:off x="6011633" y="610326"/>
            <a:ext cx="297964" cy="3036516"/>
          </a:xfrm>
          <a:prstGeom prst="bentConnector3">
            <a:avLst>
              <a:gd name="adj1" fmla="val -76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69079FB1-8C7D-46DC-AA0B-17C3F4FF14A3}"/>
              </a:ext>
            </a:extLst>
          </p:cNvPr>
          <p:cNvCxnSpPr>
            <a:cxnSpLocks/>
            <a:stCxn id="16" idx="0"/>
            <a:endCxn id="59" idx="0"/>
          </p:cNvCxnSpPr>
          <p:nvPr/>
        </p:nvCxnSpPr>
        <p:spPr>
          <a:xfrm rot="16200000" flipH="1">
            <a:off x="6602906" y="19053"/>
            <a:ext cx="287906" cy="4209004"/>
          </a:xfrm>
          <a:prstGeom prst="bentConnector3">
            <a:avLst>
              <a:gd name="adj1" fmla="val -79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49EB3E8-D244-47B2-B125-8CD0CCAED88F}"/>
              </a:ext>
            </a:extLst>
          </p:cNvPr>
          <p:cNvCxnSpPr>
            <a:cxnSpLocks/>
            <a:stCxn id="16" idx="0"/>
            <a:endCxn id="61" idx="0"/>
          </p:cNvCxnSpPr>
          <p:nvPr/>
        </p:nvCxnSpPr>
        <p:spPr>
          <a:xfrm rot="16200000" flipH="1">
            <a:off x="7147213" y="-525254"/>
            <a:ext cx="303868" cy="5313581"/>
          </a:xfrm>
          <a:prstGeom prst="bentConnector3">
            <a:avLst>
              <a:gd name="adj1" fmla="val -75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8978630" y="4823910"/>
            <a:ext cx="118677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CL" dirty="0" smtClean="0"/>
              <a:t>periodo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72548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46</Words>
  <Application>Microsoft Office PowerPoint</Application>
  <PresentationFormat>Panorámica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Patricio Emanuelli</dc:creator>
  <cp:lastModifiedBy>usuario</cp:lastModifiedBy>
  <cp:revision>5</cp:revision>
  <dcterms:created xsi:type="dcterms:W3CDTF">2020-09-17T14:24:24Z</dcterms:created>
  <dcterms:modified xsi:type="dcterms:W3CDTF">2020-09-18T17:23:47Z</dcterms:modified>
</cp:coreProperties>
</file>