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2676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9610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00808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08514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5011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33243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04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73957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005733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66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2766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57F364-62F5-4612-BCF7-6D1BC1F93F2F}" type="datetimeFigureOut">
              <a:rPr lang="es-CL" smtClean="0"/>
              <a:t>13-11-2020</a:t>
            </a:fld>
            <a:endParaRPr lang="es-C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577B1-FFB3-4ACA-A67F-890F599050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31225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431EA17-5BBD-4D60-9935-852BF318D535}"/>
              </a:ext>
            </a:extLst>
          </p:cNvPr>
          <p:cNvSpPr/>
          <p:nvPr/>
        </p:nvSpPr>
        <p:spPr>
          <a:xfrm>
            <a:off x="3158973" y="1616761"/>
            <a:ext cx="145773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BD Lagos</a:t>
            </a:r>
            <a:endParaRPr lang="es-CL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D7ADB13-1287-41D7-BFE9-57FDCA32DD91}"/>
              </a:ext>
            </a:extLst>
          </p:cNvPr>
          <p:cNvSpPr/>
          <p:nvPr/>
        </p:nvSpPr>
        <p:spPr>
          <a:xfrm>
            <a:off x="944192" y="1285461"/>
            <a:ext cx="145773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Calidad de agua</a:t>
            </a:r>
            <a:endParaRPr lang="es-CL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F2338E4-15F6-4040-A010-C2332F39530C}"/>
              </a:ext>
            </a:extLst>
          </p:cNvPr>
          <p:cNvSpPr/>
          <p:nvPr/>
        </p:nvSpPr>
        <p:spPr>
          <a:xfrm>
            <a:off x="901147" y="2133596"/>
            <a:ext cx="1457739" cy="5168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Fitoplancton</a:t>
            </a:r>
            <a:endParaRPr lang="es-CL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D5C901C6-73BE-4870-846D-ACE50FAC446F}"/>
              </a:ext>
            </a:extLst>
          </p:cNvPr>
          <p:cNvSpPr/>
          <p:nvPr/>
        </p:nvSpPr>
        <p:spPr>
          <a:xfrm>
            <a:off x="3365628" y="4609264"/>
            <a:ext cx="2073966" cy="5168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Derechos de agua</a:t>
            </a:r>
            <a:endParaRPr lang="es-CL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B138A30-AA48-4AC9-B415-85C320BE8631}"/>
              </a:ext>
            </a:extLst>
          </p:cNvPr>
          <p:cNvSpPr/>
          <p:nvPr/>
        </p:nvSpPr>
        <p:spPr>
          <a:xfrm>
            <a:off x="483167" y="4258712"/>
            <a:ext cx="2431773" cy="5168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Consuntivos/No consuntivos</a:t>
            </a:r>
            <a:endParaRPr lang="es-CL" dirty="0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21B2D41D-44D1-480C-A105-5D37438CCC52}"/>
              </a:ext>
            </a:extLst>
          </p:cNvPr>
          <p:cNvSpPr/>
          <p:nvPr/>
        </p:nvSpPr>
        <p:spPr>
          <a:xfrm>
            <a:off x="457174" y="5028023"/>
            <a:ext cx="2431773" cy="5168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Renuncias</a:t>
            </a:r>
            <a:endParaRPr lang="es-CL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1B35AD8-15AD-4941-BFB9-C2DC2BF6CA4C}"/>
              </a:ext>
            </a:extLst>
          </p:cNvPr>
          <p:cNvSpPr/>
          <p:nvPr/>
        </p:nvSpPr>
        <p:spPr>
          <a:xfrm>
            <a:off x="236116" y="3437906"/>
            <a:ext cx="2678826" cy="516835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Inscripciones Conservador Bienes </a:t>
            </a:r>
            <a:r>
              <a:rPr lang="es-MX" dirty="0" err="1"/>
              <a:t>Raices</a:t>
            </a:r>
            <a:endParaRPr lang="es-CL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7B740579-9B87-4D4F-8542-918221829065}"/>
              </a:ext>
            </a:extLst>
          </p:cNvPr>
          <p:cNvSpPr/>
          <p:nvPr/>
        </p:nvSpPr>
        <p:spPr>
          <a:xfrm>
            <a:off x="6831494" y="1398103"/>
            <a:ext cx="2073966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Inventario</a:t>
            </a:r>
            <a:endParaRPr lang="es-CL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A68B08FD-16F7-4E3A-B8D9-EE2B3680A36A}"/>
              </a:ext>
            </a:extLst>
          </p:cNvPr>
          <p:cNvSpPr/>
          <p:nvPr/>
        </p:nvSpPr>
        <p:spPr>
          <a:xfrm>
            <a:off x="9467023" y="493640"/>
            <a:ext cx="2073966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Obras mayores/menores</a:t>
            </a:r>
            <a:endParaRPr lang="es-CL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728045D-7E76-4BAB-BE20-8B06D6201BAD}"/>
              </a:ext>
            </a:extLst>
          </p:cNvPr>
          <p:cNvSpPr/>
          <p:nvPr/>
        </p:nvSpPr>
        <p:spPr>
          <a:xfrm>
            <a:off x="9467023" y="1202634"/>
            <a:ext cx="2073966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Cuencas y lagos</a:t>
            </a:r>
            <a:endParaRPr lang="es-CL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55C400E-96B3-44BA-A861-0DF688A02505}"/>
              </a:ext>
            </a:extLst>
          </p:cNvPr>
          <p:cNvSpPr/>
          <p:nvPr/>
        </p:nvSpPr>
        <p:spPr>
          <a:xfrm>
            <a:off x="9462054" y="1891745"/>
            <a:ext cx="2073966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Obras captación aguas</a:t>
            </a:r>
            <a:endParaRPr lang="es-CL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D2FC738-C35A-44F4-B161-56FD242CC0AA}"/>
              </a:ext>
            </a:extLst>
          </p:cNvPr>
          <p:cNvSpPr/>
          <p:nvPr/>
        </p:nvSpPr>
        <p:spPr>
          <a:xfrm>
            <a:off x="9457086" y="2574232"/>
            <a:ext cx="2534483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Extracciones efectivas aguas subterráneas</a:t>
            </a:r>
            <a:endParaRPr lang="es-CL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713F3610-44DF-4C64-B94C-1F2A084A8172}"/>
              </a:ext>
            </a:extLst>
          </p:cNvPr>
          <p:cNvSpPr/>
          <p:nvPr/>
        </p:nvSpPr>
        <p:spPr>
          <a:xfrm>
            <a:off x="9457086" y="3256719"/>
            <a:ext cx="2073966" cy="516835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Obras estatales</a:t>
            </a:r>
            <a:endParaRPr lang="es-CL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716C1715-A93B-4260-A831-F52ED15D8E57}"/>
              </a:ext>
            </a:extLst>
          </p:cNvPr>
          <p:cNvSpPr/>
          <p:nvPr/>
        </p:nvSpPr>
        <p:spPr>
          <a:xfrm>
            <a:off x="6534981" y="4609265"/>
            <a:ext cx="2073966" cy="516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Residuos líquidos</a:t>
            </a:r>
            <a:endParaRPr lang="es-CL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F4BE7FE0-6ED6-460E-9CEE-92B715CBC156}"/>
              </a:ext>
            </a:extLst>
          </p:cNvPr>
          <p:cNvSpPr/>
          <p:nvPr/>
        </p:nvSpPr>
        <p:spPr>
          <a:xfrm>
            <a:off x="9236765" y="4449420"/>
            <a:ext cx="2534483" cy="516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Riles/termoeléctricas</a:t>
            </a:r>
            <a:endParaRPr lang="es-CL" dirty="0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30027359-C026-4CB3-9BC7-7F31C2C44EBC}"/>
              </a:ext>
            </a:extLst>
          </p:cNvPr>
          <p:cNvSpPr/>
          <p:nvPr/>
        </p:nvSpPr>
        <p:spPr>
          <a:xfrm>
            <a:off x="9236765" y="5330690"/>
            <a:ext cx="2073966" cy="516835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Emisiones/mercurio/RPM</a:t>
            </a:r>
            <a:endParaRPr lang="es-CL" dirty="0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362828E7-3813-4201-9339-126AD286F19F}"/>
              </a:ext>
            </a:extLst>
          </p:cNvPr>
          <p:cNvSpPr/>
          <p:nvPr/>
        </p:nvSpPr>
        <p:spPr>
          <a:xfrm>
            <a:off x="4757528" y="291543"/>
            <a:ext cx="2073966" cy="516835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DGA</a:t>
            </a:r>
            <a:endParaRPr lang="es-CL" dirty="0"/>
          </a:p>
        </p:txBody>
      </p:sp>
      <p:cxnSp>
        <p:nvCxnSpPr>
          <p:cNvPr id="86" name="Conector: angular 85">
            <a:extLst>
              <a:ext uri="{FF2B5EF4-FFF2-40B4-BE49-F238E27FC236}">
                <a16:creationId xmlns:a16="http://schemas.microsoft.com/office/drawing/2014/main" id="{466F09C1-3510-43BE-9A9C-5E1FAC38E833}"/>
              </a:ext>
            </a:extLst>
          </p:cNvPr>
          <p:cNvCxnSpPr>
            <a:stCxn id="84" idx="2"/>
            <a:endCxn id="5" idx="3"/>
          </p:cNvCxnSpPr>
          <p:nvPr/>
        </p:nvCxnSpPr>
        <p:spPr>
          <a:xfrm rot="5400000">
            <a:off x="4672212" y="752879"/>
            <a:ext cx="1066801" cy="1177799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ector: angular 87">
            <a:extLst>
              <a:ext uri="{FF2B5EF4-FFF2-40B4-BE49-F238E27FC236}">
                <a16:creationId xmlns:a16="http://schemas.microsoft.com/office/drawing/2014/main" id="{7384F8B9-5B25-4A89-97AB-8CE7D96E606B}"/>
              </a:ext>
            </a:extLst>
          </p:cNvPr>
          <p:cNvCxnSpPr>
            <a:stCxn id="84" idx="2"/>
            <a:endCxn id="21" idx="1"/>
          </p:cNvCxnSpPr>
          <p:nvPr/>
        </p:nvCxnSpPr>
        <p:spPr>
          <a:xfrm rot="16200000" flipH="1">
            <a:off x="5888931" y="713957"/>
            <a:ext cx="848143" cy="1036983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ector: angular 89">
            <a:extLst>
              <a:ext uri="{FF2B5EF4-FFF2-40B4-BE49-F238E27FC236}">
                <a16:creationId xmlns:a16="http://schemas.microsoft.com/office/drawing/2014/main" id="{D315082D-5A01-422B-BE67-56F878C853E7}"/>
              </a:ext>
            </a:extLst>
          </p:cNvPr>
          <p:cNvCxnSpPr>
            <a:stCxn id="84" idx="2"/>
            <a:endCxn id="11" idx="3"/>
          </p:cNvCxnSpPr>
          <p:nvPr/>
        </p:nvCxnSpPr>
        <p:spPr>
          <a:xfrm rot="5400000">
            <a:off x="3587401" y="2660572"/>
            <a:ext cx="4059304" cy="354917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ector: angular 92">
            <a:extLst>
              <a:ext uri="{FF2B5EF4-FFF2-40B4-BE49-F238E27FC236}">
                <a16:creationId xmlns:a16="http://schemas.microsoft.com/office/drawing/2014/main" id="{E88193CE-DF29-4E2A-937A-771742089319}"/>
              </a:ext>
            </a:extLst>
          </p:cNvPr>
          <p:cNvCxnSpPr>
            <a:stCxn id="84" idx="2"/>
            <a:endCxn id="33" idx="1"/>
          </p:cNvCxnSpPr>
          <p:nvPr/>
        </p:nvCxnSpPr>
        <p:spPr>
          <a:xfrm rot="16200000" flipH="1">
            <a:off x="4135094" y="2467795"/>
            <a:ext cx="4059305" cy="740470"/>
          </a:xfrm>
          <a:prstGeom prst="bentConnector2">
            <a:avLst/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ector: angular 94">
            <a:extLst>
              <a:ext uri="{FF2B5EF4-FFF2-40B4-BE49-F238E27FC236}">
                <a16:creationId xmlns:a16="http://schemas.microsoft.com/office/drawing/2014/main" id="{110C479F-03D3-4902-8577-48A4AB9DD116}"/>
              </a:ext>
            </a:extLst>
          </p:cNvPr>
          <p:cNvCxnSpPr>
            <a:stCxn id="5" idx="1"/>
            <a:endCxn id="7" idx="3"/>
          </p:cNvCxnSpPr>
          <p:nvPr/>
        </p:nvCxnSpPr>
        <p:spPr>
          <a:xfrm rot="10800000">
            <a:off x="2401931" y="1543879"/>
            <a:ext cx="757042" cy="3313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ector: angular 97">
            <a:extLst>
              <a:ext uri="{FF2B5EF4-FFF2-40B4-BE49-F238E27FC236}">
                <a16:creationId xmlns:a16="http://schemas.microsoft.com/office/drawing/2014/main" id="{2FEB2BD4-70C3-486A-922D-48C8013C7C67}"/>
              </a:ext>
            </a:extLst>
          </p:cNvPr>
          <p:cNvCxnSpPr>
            <a:stCxn id="5" idx="1"/>
            <a:endCxn id="9" idx="3"/>
          </p:cNvCxnSpPr>
          <p:nvPr/>
        </p:nvCxnSpPr>
        <p:spPr>
          <a:xfrm rot="10800000" flipV="1">
            <a:off x="2358887" y="1875178"/>
            <a:ext cx="800087" cy="51683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ector: angular 99">
            <a:extLst>
              <a:ext uri="{FF2B5EF4-FFF2-40B4-BE49-F238E27FC236}">
                <a16:creationId xmlns:a16="http://schemas.microsoft.com/office/drawing/2014/main" id="{8789AB08-41AB-4155-A851-520E47E8F7A7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 flipV="1">
            <a:off x="8905460" y="752058"/>
            <a:ext cx="561563" cy="904463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ector: angular 101">
            <a:extLst>
              <a:ext uri="{FF2B5EF4-FFF2-40B4-BE49-F238E27FC236}">
                <a16:creationId xmlns:a16="http://schemas.microsoft.com/office/drawing/2014/main" id="{684D41EC-9456-420D-B4FB-D9B2A52903CC}"/>
              </a:ext>
            </a:extLst>
          </p:cNvPr>
          <p:cNvCxnSpPr>
            <a:stCxn id="21" idx="3"/>
            <a:endCxn id="25" idx="1"/>
          </p:cNvCxnSpPr>
          <p:nvPr/>
        </p:nvCxnSpPr>
        <p:spPr>
          <a:xfrm flipV="1">
            <a:off x="8905460" y="1461052"/>
            <a:ext cx="561563" cy="19546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Conector: angular 103">
            <a:extLst>
              <a:ext uri="{FF2B5EF4-FFF2-40B4-BE49-F238E27FC236}">
                <a16:creationId xmlns:a16="http://schemas.microsoft.com/office/drawing/2014/main" id="{2DB6FFF2-6EEA-4E0C-B33B-6A93704067D4}"/>
              </a:ext>
            </a:extLst>
          </p:cNvPr>
          <p:cNvCxnSpPr>
            <a:stCxn id="21" idx="3"/>
            <a:endCxn id="27" idx="1"/>
          </p:cNvCxnSpPr>
          <p:nvPr/>
        </p:nvCxnSpPr>
        <p:spPr>
          <a:xfrm>
            <a:off x="8905460" y="1656521"/>
            <a:ext cx="556594" cy="493642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ector: angular 105">
            <a:extLst>
              <a:ext uri="{FF2B5EF4-FFF2-40B4-BE49-F238E27FC236}">
                <a16:creationId xmlns:a16="http://schemas.microsoft.com/office/drawing/2014/main" id="{EC4EC544-CF05-42AA-918E-8B06E63E8617}"/>
              </a:ext>
            </a:extLst>
          </p:cNvPr>
          <p:cNvCxnSpPr>
            <a:stCxn id="21" idx="3"/>
            <a:endCxn id="29" idx="1"/>
          </p:cNvCxnSpPr>
          <p:nvPr/>
        </p:nvCxnSpPr>
        <p:spPr>
          <a:xfrm>
            <a:off x="8905460" y="1656521"/>
            <a:ext cx="551626" cy="1176129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ector: angular 107">
            <a:extLst>
              <a:ext uri="{FF2B5EF4-FFF2-40B4-BE49-F238E27FC236}">
                <a16:creationId xmlns:a16="http://schemas.microsoft.com/office/drawing/2014/main" id="{068EE059-55D2-4AC6-979B-2C28D32A59AC}"/>
              </a:ext>
            </a:extLst>
          </p:cNvPr>
          <p:cNvCxnSpPr>
            <a:stCxn id="21" idx="3"/>
            <a:endCxn id="31" idx="1"/>
          </p:cNvCxnSpPr>
          <p:nvPr/>
        </p:nvCxnSpPr>
        <p:spPr>
          <a:xfrm>
            <a:off x="8905460" y="1656521"/>
            <a:ext cx="551626" cy="1858616"/>
          </a:xfrm>
          <a:prstGeom prst="bent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ector: angular 117">
            <a:extLst>
              <a:ext uri="{FF2B5EF4-FFF2-40B4-BE49-F238E27FC236}">
                <a16:creationId xmlns:a16="http://schemas.microsoft.com/office/drawing/2014/main" id="{BBC282C6-E9E6-4BAF-B012-6BF9328F42C5}"/>
              </a:ext>
            </a:extLst>
          </p:cNvPr>
          <p:cNvCxnSpPr>
            <a:stCxn id="11" idx="1"/>
            <a:endCxn id="13" idx="3"/>
          </p:cNvCxnSpPr>
          <p:nvPr/>
        </p:nvCxnSpPr>
        <p:spPr>
          <a:xfrm rot="10800000">
            <a:off x="2914940" y="4517130"/>
            <a:ext cx="450688" cy="3505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2" name="Conector: angular 121">
            <a:extLst>
              <a:ext uri="{FF2B5EF4-FFF2-40B4-BE49-F238E27FC236}">
                <a16:creationId xmlns:a16="http://schemas.microsoft.com/office/drawing/2014/main" id="{BC726ECA-26F7-4AB3-8D10-33E1676A5996}"/>
              </a:ext>
            </a:extLst>
          </p:cNvPr>
          <p:cNvCxnSpPr>
            <a:stCxn id="11" idx="1"/>
            <a:endCxn id="17" idx="3"/>
          </p:cNvCxnSpPr>
          <p:nvPr/>
        </p:nvCxnSpPr>
        <p:spPr>
          <a:xfrm rot="10800000" flipV="1">
            <a:off x="2888948" y="4867681"/>
            <a:ext cx="476681" cy="4187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4" name="Conector: angular 123">
            <a:extLst>
              <a:ext uri="{FF2B5EF4-FFF2-40B4-BE49-F238E27FC236}">
                <a16:creationId xmlns:a16="http://schemas.microsoft.com/office/drawing/2014/main" id="{78FB4BF6-A52B-43EF-B19A-2B5D349BDC31}"/>
              </a:ext>
            </a:extLst>
          </p:cNvPr>
          <p:cNvCxnSpPr>
            <a:cxnSpLocks/>
            <a:stCxn id="11" idx="1"/>
            <a:endCxn id="19" idx="3"/>
          </p:cNvCxnSpPr>
          <p:nvPr/>
        </p:nvCxnSpPr>
        <p:spPr>
          <a:xfrm rot="10800000">
            <a:off x="2914942" y="3696324"/>
            <a:ext cx="450686" cy="11713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1" name="Conector: angular 130">
            <a:extLst>
              <a:ext uri="{FF2B5EF4-FFF2-40B4-BE49-F238E27FC236}">
                <a16:creationId xmlns:a16="http://schemas.microsoft.com/office/drawing/2014/main" id="{44D1C329-8E77-4E18-8E52-A43B12AF606D}"/>
              </a:ext>
            </a:extLst>
          </p:cNvPr>
          <p:cNvCxnSpPr>
            <a:stCxn id="33" idx="3"/>
            <a:endCxn id="35" idx="1"/>
          </p:cNvCxnSpPr>
          <p:nvPr/>
        </p:nvCxnSpPr>
        <p:spPr>
          <a:xfrm flipV="1">
            <a:off x="8608947" y="4707838"/>
            <a:ext cx="627818" cy="159845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Conector: angular 132">
            <a:extLst>
              <a:ext uri="{FF2B5EF4-FFF2-40B4-BE49-F238E27FC236}">
                <a16:creationId xmlns:a16="http://schemas.microsoft.com/office/drawing/2014/main" id="{5E17D0E2-DB85-49EF-BCC4-73E83D078A25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8608947" y="4867683"/>
            <a:ext cx="627818" cy="721425"/>
          </a:xfrm>
          <a:prstGeom prst="bentConnector3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8493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453</TotalTime>
  <Words>46</Words>
  <Application>Microsoft Office PowerPoint</Application>
  <PresentationFormat>Panorámica</PresentationFormat>
  <Paragraphs>17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paularojas@alumnos.uai.cl</dc:creator>
  <cp:lastModifiedBy>paularojas@alumnos.uai.cl</cp:lastModifiedBy>
  <cp:revision>6</cp:revision>
  <dcterms:created xsi:type="dcterms:W3CDTF">2020-11-11T14:54:51Z</dcterms:created>
  <dcterms:modified xsi:type="dcterms:W3CDTF">2020-11-14T00:11:33Z</dcterms:modified>
</cp:coreProperties>
</file>