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EA4DE-B693-4462-8FB4-404B356B177A}" type="doc">
      <dgm:prSet loTypeId="urn:microsoft.com/office/officeart/2005/8/layout/hierarchy2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CL"/>
        </a:p>
      </dgm:t>
    </dgm:pt>
    <dgm:pt modelId="{FEA7469B-70F1-46A4-BA0F-6E146D29AD65}">
      <dgm:prSet phldrT="[Texto]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 dirty="0"/>
        </a:p>
      </dgm:t>
    </dgm:pt>
    <dgm:pt modelId="{93B2811B-75BC-4325-B35E-21CD10EE3805}" type="parTrans" cxnId="{D159C463-AF3C-4F6A-B945-6454473F4920}">
      <dgm:prSet/>
      <dgm:spPr/>
      <dgm:t>
        <a:bodyPr/>
        <a:lstStyle/>
        <a:p>
          <a:endParaRPr lang="es-CL"/>
        </a:p>
      </dgm:t>
    </dgm:pt>
    <dgm:pt modelId="{771AA531-A0A2-44B1-9DE4-E9C4E0640B04}" type="sibTrans" cxnId="{D159C463-AF3C-4F6A-B945-6454473F4920}">
      <dgm:prSet/>
      <dgm:spPr/>
      <dgm:t>
        <a:bodyPr/>
        <a:lstStyle/>
        <a:p>
          <a:endParaRPr lang="es-CL"/>
        </a:p>
      </dgm:t>
    </dgm:pt>
    <dgm:pt modelId="{9330820D-5B8C-4F29-B97F-2CC307D58BD5}">
      <dgm:prSet phldrT="[Texto]"/>
      <dgm:spPr>
        <a:solidFill>
          <a:srgbClr val="0070C0">
            <a:alpha val="70000"/>
          </a:srgbClr>
        </a:solidFill>
      </dgm:spPr>
      <dgm:t>
        <a:bodyPr/>
        <a:lstStyle/>
        <a:p>
          <a:r>
            <a:rPr lang="es-ES" dirty="0"/>
            <a:t>Ubicación en mapa, georreferenciación según dirección ingresada.</a:t>
          </a:r>
        </a:p>
        <a:p>
          <a:endParaRPr lang="es-CL" dirty="0"/>
        </a:p>
      </dgm:t>
    </dgm:pt>
    <dgm:pt modelId="{2B466E4E-F1CA-4AAC-9945-2CB731F11EC1}" type="parTrans" cxnId="{7558F665-0181-43FC-A3A3-0D1AD6D1D04B}">
      <dgm:prSet/>
      <dgm:spPr/>
      <dgm:t>
        <a:bodyPr/>
        <a:lstStyle/>
        <a:p>
          <a:endParaRPr lang="es-CL"/>
        </a:p>
      </dgm:t>
    </dgm:pt>
    <dgm:pt modelId="{7DC1FE5E-F1C7-405D-BBDB-0D42679D70D9}" type="sibTrans" cxnId="{7558F665-0181-43FC-A3A3-0D1AD6D1D04B}">
      <dgm:prSet/>
      <dgm:spPr/>
      <dgm:t>
        <a:bodyPr/>
        <a:lstStyle/>
        <a:p>
          <a:endParaRPr lang="es-CL"/>
        </a:p>
      </dgm:t>
    </dgm:pt>
    <dgm:pt modelId="{DF454F7C-A1D7-4D8D-BAAC-8DD8B6C84D88}">
      <dgm:prSet/>
      <dgm:spPr>
        <a:solidFill>
          <a:srgbClr val="92D050">
            <a:alpha val="70000"/>
          </a:srgbClr>
        </a:solidFill>
      </dgm:spPr>
      <dgm:t>
        <a:bodyPr/>
        <a:lstStyle/>
        <a:p>
          <a:r>
            <a:rPr lang="es-ES" dirty="0"/>
            <a:t>Búsqueda de establecimiento por nombre</a:t>
          </a:r>
          <a:endParaRPr lang="es-CL" dirty="0"/>
        </a:p>
      </dgm:t>
    </dgm:pt>
    <dgm:pt modelId="{898AB3DA-C9B3-464E-ACD2-970ADDDF43E1}" type="parTrans" cxnId="{E44F6A53-E64E-4C10-B3E0-BD8E5F878600}">
      <dgm:prSet/>
      <dgm:spPr/>
      <dgm:t>
        <a:bodyPr/>
        <a:lstStyle/>
        <a:p>
          <a:endParaRPr lang="es-CL"/>
        </a:p>
      </dgm:t>
    </dgm:pt>
    <dgm:pt modelId="{077C6961-860A-4C1A-83FA-B528528F57DD}" type="sibTrans" cxnId="{E44F6A53-E64E-4C10-B3E0-BD8E5F878600}">
      <dgm:prSet/>
      <dgm:spPr/>
      <dgm:t>
        <a:bodyPr/>
        <a:lstStyle/>
        <a:p>
          <a:endParaRPr lang="es-CL"/>
        </a:p>
      </dgm:t>
    </dgm:pt>
    <dgm:pt modelId="{72649E0A-4AA5-4343-834D-F579ECAE2B01}">
      <dgm:prSet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s-ES" dirty="0"/>
            <a:t>Selección</a:t>
          </a:r>
          <a:r>
            <a:rPr lang="es-ES" baseline="0" dirty="0"/>
            <a:t> en mapa por dependencia, indicador desempeño, Nivel educación.</a:t>
          </a:r>
          <a:endParaRPr lang="es-CL" dirty="0"/>
        </a:p>
      </dgm:t>
    </dgm:pt>
    <dgm:pt modelId="{9A0D4119-F71E-4BFE-B4EB-D14F2C9CA746}" type="parTrans" cxnId="{3B91B46D-E40C-49C6-9EC3-FDFD778CF7E7}">
      <dgm:prSet/>
      <dgm:spPr/>
      <dgm:t>
        <a:bodyPr/>
        <a:lstStyle/>
        <a:p>
          <a:endParaRPr lang="es-CL"/>
        </a:p>
      </dgm:t>
    </dgm:pt>
    <dgm:pt modelId="{28AB4752-E140-44F5-AC8F-AED145D141E0}" type="sibTrans" cxnId="{3B91B46D-E40C-49C6-9EC3-FDFD778CF7E7}">
      <dgm:prSet/>
      <dgm:spPr/>
      <dgm:t>
        <a:bodyPr/>
        <a:lstStyle/>
        <a:p>
          <a:endParaRPr lang="es-CL"/>
        </a:p>
      </dgm:t>
    </dgm:pt>
    <dgm:pt modelId="{5F5708E9-B092-4F21-9C96-47BB9F855174}">
      <dgm:prSet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es-ES" dirty="0"/>
            <a:t>Una</a:t>
          </a:r>
          <a:r>
            <a:rPr lang="es-ES" baseline="0" dirty="0"/>
            <a:t> vez encontrado, entrega de información sobre el establecimiento</a:t>
          </a:r>
          <a:endParaRPr lang="es-CL" dirty="0"/>
        </a:p>
      </dgm:t>
    </dgm:pt>
    <dgm:pt modelId="{C97C27CF-5CB2-4022-89A6-A6472631EDB8}" type="parTrans" cxnId="{B246A713-5C0C-45A7-AD4E-78DE03C706E8}">
      <dgm:prSet/>
      <dgm:spPr/>
      <dgm:t>
        <a:bodyPr/>
        <a:lstStyle/>
        <a:p>
          <a:endParaRPr lang="es-CL"/>
        </a:p>
      </dgm:t>
    </dgm:pt>
    <dgm:pt modelId="{4531B3F5-DA33-420A-8ADB-5475D1154B16}" type="sibTrans" cxnId="{B246A713-5C0C-45A7-AD4E-78DE03C706E8}">
      <dgm:prSet/>
      <dgm:spPr/>
      <dgm:t>
        <a:bodyPr/>
        <a:lstStyle/>
        <a:p>
          <a:endParaRPr lang="es-CL"/>
        </a:p>
      </dgm:t>
    </dgm:pt>
    <dgm:pt modelId="{EABCFDD4-3BB4-4AF1-A356-CF6781288793}">
      <dgm:prSet/>
      <dgm:spPr/>
      <dgm:t>
        <a:bodyPr/>
        <a:lstStyle/>
        <a:p>
          <a:r>
            <a:rPr lang="es-ES" dirty="0"/>
            <a:t>Información en documentos sobre los conceptos utilizados en la evaluación de los establecimientos</a:t>
          </a:r>
          <a:endParaRPr lang="es-CL" dirty="0"/>
        </a:p>
      </dgm:t>
    </dgm:pt>
    <dgm:pt modelId="{6D168BEA-78ED-4FEE-8B30-952908BF3008}" type="parTrans" cxnId="{524754E0-C01C-4B61-BD2D-F4D2D52CACEB}">
      <dgm:prSet/>
      <dgm:spPr/>
      <dgm:t>
        <a:bodyPr/>
        <a:lstStyle/>
        <a:p>
          <a:endParaRPr lang="es-CL"/>
        </a:p>
      </dgm:t>
    </dgm:pt>
    <dgm:pt modelId="{F2B641A3-3E4D-42E0-B818-97CB5AB07FB6}" type="sibTrans" cxnId="{524754E0-C01C-4B61-BD2D-F4D2D52CACEB}">
      <dgm:prSet/>
      <dgm:spPr/>
      <dgm:t>
        <a:bodyPr/>
        <a:lstStyle/>
        <a:p>
          <a:endParaRPr lang="es-CL"/>
        </a:p>
      </dgm:t>
    </dgm:pt>
    <dgm:pt modelId="{CA1584AC-9A37-4E47-837F-79BDF23CD673}">
      <dgm:prSet/>
      <dgm:spPr>
        <a:solidFill>
          <a:srgbClr val="0070C0">
            <a:alpha val="30000"/>
          </a:srgbClr>
        </a:solidFill>
      </dgm:spPr>
      <dgm:t>
        <a:bodyPr/>
        <a:lstStyle/>
        <a:p>
          <a:r>
            <a:rPr lang="es-ES" dirty="0"/>
            <a:t>Una vez seleccionado el colegio ingresar a información del establecimiento</a:t>
          </a:r>
          <a:endParaRPr lang="es-CL" dirty="0"/>
        </a:p>
      </dgm:t>
    </dgm:pt>
    <dgm:pt modelId="{908F7087-E1F8-4E18-91B1-82D03AFF263E}" type="parTrans" cxnId="{E17E6016-37CC-40A7-918D-8E4F0F35FAB2}">
      <dgm:prSet/>
      <dgm:spPr/>
      <dgm:t>
        <a:bodyPr/>
        <a:lstStyle/>
        <a:p>
          <a:endParaRPr lang="es-CL"/>
        </a:p>
      </dgm:t>
    </dgm:pt>
    <dgm:pt modelId="{233C7B41-D3D2-4D4C-BB6D-76FC015840C4}" type="sibTrans" cxnId="{E17E6016-37CC-40A7-918D-8E4F0F35FAB2}">
      <dgm:prSet/>
      <dgm:spPr/>
      <dgm:t>
        <a:bodyPr/>
        <a:lstStyle/>
        <a:p>
          <a:endParaRPr lang="es-CL"/>
        </a:p>
      </dgm:t>
    </dgm:pt>
    <dgm:pt modelId="{258AF614-C08E-4A50-A778-B1275667C68A}">
      <dgm:prSet/>
      <dgm:spPr>
        <a:solidFill>
          <a:srgbClr val="92D050">
            <a:alpha val="30000"/>
          </a:srgbClr>
        </a:solidFill>
      </dgm:spPr>
      <dgm:t>
        <a:bodyPr/>
        <a:lstStyle/>
        <a:p>
          <a:r>
            <a:rPr lang="es-ES" dirty="0"/>
            <a:t>Selección desde 2 a 4 colegios según tipo de educación (publica o privada), para poder realizar comparación </a:t>
          </a:r>
          <a:endParaRPr lang="es-CL" dirty="0"/>
        </a:p>
      </dgm:t>
    </dgm:pt>
    <dgm:pt modelId="{A50A1F71-C5E5-4A59-8681-2976D0AE05C0}" type="parTrans" cxnId="{0AC649B8-F7DA-4287-BEA9-631A4EC2157A}">
      <dgm:prSet/>
      <dgm:spPr/>
      <dgm:t>
        <a:bodyPr/>
        <a:lstStyle/>
        <a:p>
          <a:endParaRPr lang="es-CL"/>
        </a:p>
      </dgm:t>
    </dgm:pt>
    <dgm:pt modelId="{9609CE98-4507-46C6-AD85-EC7EBDC623B9}" type="sibTrans" cxnId="{0AC649B8-F7DA-4287-BEA9-631A4EC2157A}">
      <dgm:prSet/>
      <dgm:spPr/>
      <dgm:t>
        <a:bodyPr/>
        <a:lstStyle/>
        <a:p>
          <a:endParaRPr lang="es-CL"/>
        </a:p>
      </dgm:t>
    </dgm:pt>
    <dgm:pt modelId="{CFB7FD21-2528-4FF1-A3F4-EB28B2AF1C50}" type="pres">
      <dgm:prSet presAssocID="{C3CEA4DE-B693-4462-8FB4-404B356B177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DC92C4-4CE2-43D4-9A0A-D0D139C4551B}" type="pres">
      <dgm:prSet presAssocID="{FEA7469B-70F1-46A4-BA0F-6E146D29AD65}" presName="root1" presStyleCnt="0"/>
      <dgm:spPr/>
    </dgm:pt>
    <dgm:pt modelId="{CF78F121-E014-4F12-80D3-DF8D4453A1B3}" type="pres">
      <dgm:prSet presAssocID="{FEA7469B-70F1-46A4-BA0F-6E146D29AD65}" presName="LevelOneTextNode" presStyleLbl="node0" presStyleIdx="0" presStyleCnt="1" custScaleX="126335" custScaleY="39969">
        <dgm:presLayoutVars>
          <dgm:chPref val="3"/>
        </dgm:presLayoutVars>
      </dgm:prSet>
      <dgm:spPr/>
    </dgm:pt>
    <dgm:pt modelId="{12908DB9-D13C-40C7-B960-825ED873AA26}" type="pres">
      <dgm:prSet presAssocID="{FEA7469B-70F1-46A4-BA0F-6E146D29AD65}" presName="level2hierChild" presStyleCnt="0"/>
      <dgm:spPr/>
    </dgm:pt>
    <dgm:pt modelId="{BA531AE7-D486-4E16-86C6-5C8D5C22D2B9}" type="pres">
      <dgm:prSet presAssocID="{2B466E4E-F1CA-4AAC-9945-2CB731F11EC1}" presName="conn2-1" presStyleLbl="parChTrans1D2" presStyleIdx="0" presStyleCnt="3"/>
      <dgm:spPr/>
    </dgm:pt>
    <dgm:pt modelId="{25BD437F-34BC-4976-9B0A-56784D0E5BBF}" type="pres">
      <dgm:prSet presAssocID="{2B466E4E-F1CA-4AAC-9945-2CB731F11EC1}" presName="connTx" presStyleLbl="parChTrans1D2" presStyleIdx="0" presStyleCnt="3"/>
      <dgm:spPr/>
    </dgm:pt>
    <dgm:pt modelId="{E7A17C6E-70C2-475C-ABEE-8176D2C95D2B}" type="pres">
      <dgm:prSet presAssocID="{9330820D-5B8C-4F29-B97F-2CC307D58BD5}" presName="root2" presStyleCnt="0"/>
      <dgm:spPr/>
    </dgm:pt>
    <dgm:pt modelId="{13C4CFD5-84EC-4C8F-A250-E1ADD03EACF6}" type="pres">
      <dgm:prSet presAssocID="{9330820D-5B8C-4F29-B97F-2CC307D58BD5}" presName="LevelTwoTextNode" presStyleLbl="node2" presStyleIdx="0" presStyleCnt="3">
        <dgm:presLayoutVars>
          <dgm:chPref val="3"/>
        </dgm:presLayoutVars>
      </dgm:prSet>
      <dgm:spPr/>
    </dgm:pt>
    <dgm:pt modelId="{61AF6815-544C-454D-92B1-5FD1DBA1601A}" type="pres">
      <dgm:prSet presAssocID="{9330820D-5B8C-4F29-B97F-2CC307D58BD5}" presName="level3hierChild" presStyleCnt="0"/>
      <dgm:spPr/>
    </dgm:pt>
    <dgm:pt modelId="{97EE2892-E2FC-44A0-8DE2-BDF8520124AE}" type="pres">
      <dgm:prSet presAssocID="{9A0D4119-F71E-4BFE-B4EB-D14F2C9CA746}" presName="conn2-1" presStyleLbl="parChTrans1D3" presStyleIdx="0" presStyleCnt="2"/>
      <dgm:spPr/>
    </dgm:pt>
    <dgm:pt modelId="{D7972D24-423E-4594-B2C2-B562A6A5D176}" type="pres">
      <dgm:prSet presAssocID="{9A0D4119-F71E-4BFE-B4EB-D14F2C9CA746}" presName="connTx" presStyleLbl="parChTrans1D3" presStyleIdx="0" presStyleCnt="2"/>
      <dgm:spPr/>
    </dgm:pt>
    <dgm:pt modelId="{F5D53D83-67F5-4379-9CA5-F8BF41EE6DF6}" type="pres">
      <dgm:prSet presAssocID="{72649E0A-4AA5-4343-834D-F579ECAE2B01}" presName="root2" presStyleCnt="0"/>
      <dgm:spPr/>
    </dgm:pt>
    <dgm:pt modelId="{7AB92191-4592-4449-995D-C66B0D2A2A84}" type="pres">
      <dgm:prSet presAssocID="{72649E0A-4AA5-4343-834D-F579ECAE2B01}" presName="LevelTwoTextNode" presStyleLbl="node3" presStyleIdx="0" presStyleCnt="2">
        <dgm:presLayoutVars>
          <dgm:chPref val="3"/>
        </dgm:presLayoutVars>
      </dgm:prSet>
      <dgm:spPr/>
    </dgm:pt>
    <dgm:pt modelId="{EB13921F-A0C2-479D-B4B5-C04F601854B6}" type="pres">
      <dgm:prSet presAssocID="{72649E0A-4AA5-4343-834D-F579ECAE2B01}" presName="level3hierChild" presStyleCnt="0"/>
      <dgm:spPr/>
    </dgm:pt>
    <dgm:pt modelId="{5BB28577-C633-4CFE-96A5-A24DADEC7C3C}" type="pres">
      <dgm:prSet presAssocID="{908F7087-E1F8-4E18-91B1-82D03AFF263E}" presName="conn2-1" presStyleLbl="parChTrans1D4" presStyleIdx="0" presStyleCnt="2"/>
      <dgm:spPr/>
    </dgm:pt>
    <dgm:pt modelId="{9C2393CA-FCF8-4B77-BCFD-BB2D69106D67}" type="pres">
      <dgm:prSet presAssocID="{908F7087-E1F8-4E18-91B1-82D03AFF263E}" presName="connTx" presStyleLbl="parChTrans1D4" presStyleIdx="0" presStyleCnt="2"/>
      <dgm:spPr/>
    </dgm:pt>
    <dgm:pt modelId="{1D3A9EA2-109D-4478-A1DD-0B592F287C19}" type="pres">
      <dgm:prSet presAssocID="{CA1584AC-9A37-4E47-837F-79BDF23CD673}" presName="root2" presStyleCnt="0"/>
      <dgm:spPr/>
    </dgm:pt>
    <dgm:pt modelId="{2F0C6E74-B9AB-43E0-81D0-192453B387E8}" type="pres">
      <dgm:prSet presAssocID="{CA1584AC-9A37-4E47-837F-79BDF23CD673}" presName="LevelTwoTextNode" presStyleLbl="node4" presStyleIdx="0" presStyleCnt="2">
        <dgm:presLayoutVars>
          <dgm:chPref val="3"/>
        </dgm:presLayoutVars>
      </dgm:prSet>
      <dgm:spPr/>
    </dgm:pt>
    <dgm:pt modelId="{B610297D-8040-49FE-AA6B-C854BE5BF25B}" type="pres">
      <dgm:prSet presAssocID="{CA1584AC-9A37-4E47-837F-79BDF23CD673}" presName="level3hierChild" presStyleCnt="0"/>
      <dgm:spPr/>
    </dgm:pt>
    <dgm:pt modelId="{47CB7777-CFD9-475A-984F-72F335DC50FE}" type="pres">
      <dgm:prSet presAssocID="{898AB3DA-C9B3-464E-ACD2-970ADDDF43E1}" presName="conn2-1" presStyleLbl="parChTrans1D2" presStyleIdx="1" presStyleCnt="3"/>
      <dgm:spPr/>
    </dgm:pt>
    <dgm:pt modelId="{61A9A5F8-E710-4727-8EE7-FCD8DCE3C28F}" type="pres">
      <dgm:prSet presAssocID="{898AB3DA-C9B3-464E-ACD2-970ADDDF43E1}" presName="connTx" presStyleLbl="parChTrans1D2" presStyleIdx="1" presStyleCnt="3"/>
      <dgm:spPr/>
    </dgm:pt>
    <dgm:pt modelId="{27823021-B4D9-4653-A391-E1AC3E433D4C}" type="pres">
      <dgm:prSet presAssocID="{DF454F7C-A1D7-4D8D-BAAC-8DD8B6C84D88}" presName="root2" presStyleCnt="0"/>
      <dgm:spPr/>
    </dgm:pt>
    <dgm:pt modelId="{81BA1721-B0C2-4566-985D-ADE1466C4AD8}" type="pres">
      <dgm:prSet presAssocID="{DF454F7C-A1D7-4D8D-BAAC-8DD8B6C84D88}" presName="LevelTwoTextNode" presStyleLbl="node2" presStyleIdx="1" presStyleCnt="3">
        <dgm:presLayoutVars>
          <dgm:chPref val="3"/>
        </dgm:presLayoutVars>
      </dgm:prSet>
      <dgm:spPr/>
    </dgm:pt>
    <dgm:pt modelId="{A363D7B6-F1DB-4A8C-B591-CB1C1CDA3AB1}" type="pres">
      <dgm:prSet presAssocID="{DF454F7C-A1D7-4D8D-BAAC-8DD8B6C84D88}" presName="level3hierChild" presStyleCnt="0"/>
      <dgm:spPr/>
    </dgm:pt>
    <dgm:pt modelId="{3463002D-367C-4943-A683-F1C1F076D60F}" type="pres">
      <dgm:prSet presAssocID="{C97C27CF-5CB2-4022-89A6-A6472631EDB8}" presName="conn2-1" presStyleLbl="parChTrans1D3" presStyleIdx="1" presStyleCnt="2"/>
      <dgm:spPr/>
    </dgm:pt>
    <dgm:pt modelId="{F399D9EB-8974-422C-AE87-2F1E2DFC476D}" type="pres">
      <dgm:prSet presAssocID="{C97C27CF-5CB2-4022-89A6-A6472631EDB8}" presName="connTx" presStyleLbl="parChTrans1D3" presStyleIdx="1" presStyleCnt="2"/>
      <dgm:spPr/>
    </dgm:pt>
    <dgm:pt modelId="{36EF406C-7EE1-43AE-BDFC-C8D8425657EC}" type="pres">
      <dgm:prSet presAssocID="{5F5708E9-B092-4F21-9C96-47BB9F855174}" presName="root2" presStyleCnt="0"/>
      <dgm:spPr/>
    </dgm:pt>
    <dgm:pt modelId="{B1BED0A5-40E4-49D4-8B77-FFD21853B544}" type="pres">
      <dgm:prSet presAssocID="{5F5708E9-B092-4F21-9C96-47BB9F855174}" presName="LevelTwoTextNode" presStyleLbl="node3" presStyleIdx="1" presStyleCnt="2" custLinFactNeighborX="1806">
        <dgm:presLayoutVars>
          <dgm:chPref val="3"/>
        </dgm:presLayoutVars>
      </dgm:prSet>
      <dgm:spPr/>
    </dgm:pt>
    <dgm:pt modelId="{B90C9A3B-07CF-4586-A799-9C21AC15E14A}" type="pres">
      <dgm:prSet presAssocID="{5F5708E9-B092-4F21-9C96-47BB9F855174}" presName="level3hierChild" presStyleCnt="0"/>
      <dgm:spPr/>
    </dgm:pt>
    <dgm:pt modelId="{6BA5BFD6-C2B7-457F-81D8-7FC23743A58F}" type="pres">
      <dgm:prSet presAssocID="{A50A1F71-C5E5-4A59-8681-2976D0AE05C0}" presName="conn2-1" presStyleLbl="parChTrans1D4" presStyleIdx="1" presStyleCnt="2"/>
      <dgm:spPr/>
    </dgm:pt>
    <dgm:pt modelId="{E7C5AF88-983D-4609-B4F0-5E8F30D80FCA}" type="pres">
      <dgm:prSet presAssocID="{A50A1F71-C5E5-4A59-8681-2976D0AE05C0}" presName="connTx" presStyleLbl="parChTrans1D4" presStyleIdx="1" presStyleCnt="2"/>
      <dgm:spPr/>
    </dgm:pt>
    <dgm:pt modelId="{DA71D6FA-ABFD-4061-95BB-CD0582D4815B}" type="pres">
      <dgm:prSet presAssocID="{258AF614-C08E-4A50-A778-B1275667C68A}" presName="root2" presStyleCnt="0"/>
      <dgm:spPr/>
    </dgm:pt>
    <dgm:pt modelId="{7CCE623C-B3A7-45B9-83FD-D08F5DDD1663}" type="pres">
      <dgm:prSet presAssocID="{258AF614-C08E-4A50-A778-B1275667C68A}" presName="LevelTwoTextNode" presStyleLbl="node4" presStyleIdx="1" presStyleCnt="2">
        <dgm:presLayoutVars>
          <dgm:chPref val="3"/>
        </dgm:presLayoutVars>
      </dgm:prSet>
      <dgm:spPr/>
    </dgm:pt>
    <dgm:pt modelId="{B63E113D-CB0E-418E-94D0-696FE3C181E4}" type="pres">
      <dgm:prSet presAssocID="{258AF614-C08E-4A50-A778-B1275667C68A}" presName="level3hierChild" presStyleCnt="0"/>
      <dgm:spPr/>
    </dgm:pt>
    <dgm:pt modelId="{DBDFE9D0-2783-42AE-9A0A-B3CD8AAD7346}" type="pres">
      <dgm:prSet presAssocID="{6D168BEA-78ED-4FEE-8B30-952908BF3008}" presName="conn2-1" presStyleLbl="parChTrans1D2" presStyleIdx="2" presStyleCnt="3"/>
      <dgm:spPr/>
    </dgm:pt>
    <dgm:pt modelId="{56A43CE8-08D9-4B22-854A-C41B7AEC6DBA}" type="pres">
      <dgm:prSet presAssocID="{6D168BEA-78ED-4FEE-8B30-952908BF3008}" presName="connTx" presStyleLbl="parChTrans1D2" presStyleIdx="2" presStyleCnt="3"/>
      <dgm:spPr/>
    </dgm:pt>
    <dgm:pt modelId="{12540DB7-F854-48A8-A54F-B0B23607F57C}" type="pres">
      <dgm:prSet presAssocID="{EABCFDD4-3BB4-4AF1-A356-CF6781288793}" presName="root2" presStyleCnt="0"/>
      <dgm:spPr/>
    </dgm:pt>
    <dgm:pt modelId="{23A9C0DB-6BBE-46C8-BF72-43FB2ED435D2}" type="pres">
      <dgm:prSet presAssocID="{EABCFDD4-3BB4-4AF1-A356-CF6781288793}" presName="LevelTwoTextNode" presStyleLbl="node2" presStyleIdx="2" presStyleCnt="3">
        <dgm:presLayoutVars>
          <dgm:chPref val="3"/>
        </dgm:presLayoutVars>
      </dgm:prSet>
      <dgm:spPr/>
    </dgm:pt>
    <dgm:pt modelId="{A050D96C-23A1-4411-BF31-1D983F8CC1E6}" type="pres">
      <dgm:prSet presAssocID="{EABCFDD4-3BB4-4AF1-A356-CF6781288793}" presName="level3hierChild" presStyleCnt="0"/>
      <dgm:spPr/>
    </dgm:pt>
  </dgm:ptLst>
  <dgm:cxnLst>
    <dgm:cxn modelId="{5DA71301-264F-4A55-ABB0-63AAD4B1A3F4}" type="presOf" srcId="{6D168BEA-78ED-4FEE-8B30-952908BF3008}" destId="{56A43CE8-08D9-4B22-854A-C41B7AEC6DBA}" srcOrd="1" destOrd="0" presId="urn:microsoft.com/office/officeart/2005/8/layout/hierarchy2"/>
    <dgm:cxn modelId="{98E24D05-D538-40C5-86A9-E96868C82F1A}" type="presOf" srcId="{72649E0A-4AA5-4343-834D-F579ECAE2B01}" destId="{7AB92191-4592-4449-995D-C66B0D2A2A84}" srcOrd="0" destOrd="0" presId="urn:microsoft.com/office/officeart/2005/8/layout/hierarchy2"/>
    <dgm:cxn modelId="{E74DCB12-327F-4431-B777-F07DF6AEA260}" type="presOf" srcId="{898AB3DA-C9B3-464E-ACD2-970ADDDF43E1}" destId="{61A9A5F8-E710-4727-8EE7-FCD8DCE3C28F}" srcOrd="1" destOrd="0" presId="urn:microsoft.com/office/officeart/2005/8/layout/hierarchy2"/>
    <dgm:cxn modelId="{B246A713-5C0C-45A7-AD4E-78DE03C706E8}" srcId="{DF454F7C-A1D7-4D8D-BAAC-8DD8B6C84D88}" destId="{5F5708E9-B092-4F21-9C96-47BB9F855174}" srcOrd="0" destOrd="0" parTransId="{C97C27CF-5CB2-4022-89A6-A6472631EDB8}" sibTransId="{4531B3F5-DA33-420A-8ADB-5475D1154B16}"/>
    <dgm:cxn modelId="{E17E6016-37CC-40A7-918D-8E4F0F35FAB2}" srcId="{72649E0A-4AA5-4343-834D-F579ECAE2B01}" destId="{CA1584AC-9A37-4E47-837F-79BDF23CD673}" srcOrd="0" destOrd="0" parTransId="{908F7087-E1F8-4E18-91B1-82D03AFF263E}" sibTransId="{233C7B41-D3D2-4D4C-BB6D-76FC015840C4}"/>
    <dgm:cxn modelId="{214FE92C-E501-478A-B6C7-0D8A8893DF35}" type="presOf" srcId="{A50A1F71-C5E5-4A59-8681-2976D0AE05C0}" destId="{6BA5BFD6-C2B7-457F-81D8-7FC23743A58F}" srcOrd="0" destOrd="0" presId="urn:microsoft.com/office/officeart/2005/8/layout/hierarchy2"/>
    <dgm:cxn modelId="{22BCF32C-6FAE-43F3-BC2A-4E6AE5CE5278}" type="presOf" srcId="{258AF614-C08E-4A50-A778-B1275667C68A}" destId="{7CCE623C-B3A7-45B9-83FD-D08F5DDD1663}" srcOrd="0" destOrd="0" presId="urn:microsoft.com/office/officeart/2005/8/layout/hierarchy2"/>
    <dgm:cxn modelId="{888C0F34-7073-4B22-8715-2C3A50ACEADB}" type="presOf" srcId="{C97C27CF-5CB2-4022-89A6-A6472631EDB8}" destId="{F399D9EB-8974-422C-AE87-2F1E2DFC476D}" srcOrd="1" destOrd="0" presId="urn:microsoft.com/office/officeart/2005/8/layout/hierarchy2"/>
    <dgm:cxn modelId="{F5CD0E3F-07B6-46DA-BBF1-BBE0B4554E00}" type="presOf" srcId="{2B466E4E-F1CA-4AAC-9945-2CB731F11EC1}" destId="{BA531AE7-D486-4E16-86C6-5C8D5C22D2B9}" srcOrd="0" destOrd="0" presId="urn:microsoft.com/office/officeart/2005/8/layout/hierarchy2"/>
    <dgm:cxn modelId="{D784E95D-FA19-4EAE-A386-F131138F678D}" type="presOf" srcId="{5F5708E9-B092-4F21-9C96-47BB9F855174}" destId="{B1BED0A5-40E4-49D4-8B77-FFD21853B544}" srcOrd="0" destOrd="0" presId="urn:microsoft.com/office/officeart/2005/8/layout/hierarchy2"/>
    <dgm:cxn modelId="{D159C463-AF3C-4F6A-B945-6454473F4920}" srcId="{C3CEA4DE-B693-4462-8FB4-404B356B177A}" destId="{FEA7469B-70F1-46A4-BA0F-6E146D29AD65}" srcOrd="0" destOrd="0" parTransId="{93B2811B-75BC-4325-B35E-21CD10EE3805}" sibTransId="{771AA531-A0A2-44B1-9DE4-E9C4E0640B04}"/>
    <dgm:cxn modelId="{7558F665-0181-43FC-A3A3-0D1AD6D1D04B}" srcId="{FEA7469B-70F1-46A4-BA0F-6E146D29AD65}" destId="{9330820D-5B8C-4F29-B97F-2CC307D58BD5}" srcOrd="0" destOrd="0" parTransId="{2B466E4E-F1CA-4AAC-9945-2CB731F11EC1}" sibTransId="{7DC1FE5E-F1C7-405D-BBDB-0D42679D70D9}"/>
    <dgm:cxn modelId="{35FB964C-34D4-48D0-B237-6DD5CA7EF216}" type="presOf" srcId="{C3CEA4DE-B693-4462-8FB4-404B356B177A}" destId="{CFB7FD21-2528-4FF1-A3F4-EB28B2AF1C50}" srcOrd="0" destOrd="0" presId="urn:microsoft.com/office/officeart/2005/8/layout/hierarchy2"/>
    <dgm:cxn modelId="{3B91B46D-E40C-49C6-9EC3-FDFD778CF7E7}" srcId="{9330820D-5B8C-4F29-B97F-2CC307D58BD5}" destId="{72649E0A-4AA5-4343-834D-F579ECAE2B01}" srcOrd="0" destOrd="0" parTransId="{9A0D4119-F71E-4BFE-B4EB-D14F2C9CA746}" sibTransId="{28AB4752-E140-44F5-AC8F-AED145D141E0}"/>
    <dgm:cxn modelId="{E44F6A53-E64E-4C10-B3E0-BD8E5F878600}" srcId="{FEA7469B-70F1-46A4-BA0F-6E146D29AD65}" destId="{DF454F7C-A1D7-4D8D-BAAC-8DD8B6C84D88}" srcOrd="1" destOrd="0" parTransId="{898AB3DA-C9B3-464E-ACD2-970ADDDF43E1}" sibTransId="{077C6961-860A-4C1A-83FA-B528528F57DD}"/>
    <dgm:cxn modelId="{6414E077-C3CA-4B83-BA71-8F000D390484}" type="presOf" srcId="{898AB3DA-C9B3-464E-ACD2-970ADDDF43E1}" destId="{47CB7777-CFD9-475A-984F-72F335DC50FE}" srcOrd="0" destOrd="0" presId="urn:microsoft.com/office/officeart/2005/8/layout/hierarchy2"/>
    <dgm:cxn modelId="{ED471A7A-F09E-44C2-8008-4F3BF9561B6C}" type="presOf" srcId="{A50A1F71-C5E5-4A59-8681-2976D0AE05C0}" destId="{E7C5AF88-983D-4609-B4F0-5E8F30D80FCA}" srcOrd="1" destOrd="0" presId="urn:microsoft.com/office/officeart/2005/8/layout/hierarchy2"/>
    <dgm:cxn modelId="{3F7ABC9A-F6EC-48A1-8393-70FBA1FDD29A}" type="presOf" srcId="{2B466E4E-F1CA-4AAC-9945-2CB731F11EC1}" destId="{25BD437F-34BC-4976-9B0A-56784D0E5BBF}" srcOrd="1" destOrd="0" presId="urn:microsoft.com/office/officeart/2005/8/layout/hierarchy2"/>
    <dgm:cxn modelId="{011F68AA-5561-4B55-9359-A60233901E5C}" type="presOf" srcId="{FEA7469B-70F1-46A4-BA0F-6E146D29AD65}" destId="{CF78F121-E014-4F12-80D3-DF8D4453A1B3}" srcOrd="0" destOrd="0" presId="urn:microsoft.com/office/officeart/2005/8/layout/hierarchy2"/>
    <dgm:cxn modelId="{86AFCEAA-49E8-49B9-B744-3F975B22E385}" type="presOf" srcId="{9A0D4119-F71E-4BFE-B4EB-D14F2C9CA746}" destId="{D7972D24-423E-4594-B2C2-B562A6A5D176}" srcOrd="1" destOrd="0" presId="urn:microsoft.com/office/officeart/2005/8/layout/hierarchy2"/>
    <dgm:cxn modelId="{6475EDAA-E608-468D-A4CF-472F4219CE40}" type="presOf" srcId="{908F7087-E1F8-4E18-91B1-82D03AFF263E}" destId="{5BB28577-C633-4CFE-96A5-A24DADEC7C3C}" srcOrd="0" destOrd="0" presId="urn:microsoft.com/office/officeart/2005/8/layout/hierarchy2"/>
    <dgm:cxn modelId="{5D1A5DB7-1697-437F-B3B4-594DB5821828}" type="presOf" srcId="{9330820D-5B8C-4F29-B97F-2CC307D58BD5}" destId="{13C4CFD5-84EC-4C8F-A250-E1ADD03EACF6}" srcOrd="0" destOrd="0" presId="urn:microsoft.com/office/officeart/2005/8/layout/hierarchy2"/>
    <dgm:cxn modelId="{0AC649B8-F7DA-4287-BEA9-631A4EC2157A}" srcId="{5F5708E9-B092-4F21-9C96-47BB9F855174}" destId="{258AF614-C08E-4A50-A778-B1275667C68A}" srcOrd="0" destOrd="0" parTransId="{A50A1F71-C5E5-4A59-8681-2976D0AE05C0}" sibTransId="{9609CE98-4507-46C6-AD85-EC7EBDC623B9}"/>
    <dgm:cxn modelId="{6D4506BC-5A3E-44DE-8B54-0EE2684205EC}" type="presOf" srcId="{EABCFDD4-3BB4-4AF1-A356-CF6781288793}" destId="{23A9C0DB-6BBE-46C8-BF72-43FB2ED435D2}" srcOrd="0" destOrd="0" presId="urn:microsoft.com/office/officeart/2005/8/layout/hierarchy2"/>
    <dgm:cxn modelId="{F2730DC3-D836-44D7-A63D-CEE7604B746C}" type="presOf" srcId="{C97C27CF-5CB2-4022-89A6-A6472631EDB8}" destId="{3463002D-367C-4943-A683-F1C1F076D60F}" srcOrd="0" destOrd="0" presId="urn:microsoft.com/office/officeart/2005/8/layout/hierarchy2"/>
    <dgm:cxn modelId="{27F437C7-8624-43F2-BB07-E7CC6EA2F066}" type="presOf" srcId="{DF454F7C-A1D7-4D8D-BAAC-8DD8B6C84D88}" destId="{81BA1721-B0C2-4566-985D-ADE1466C4AD8}" srcOrd="0" destOrd="0" presId="urn:microsoft.com/office/officeart/2005/8/layout/hierarchy2"/>
    <dgm:cxn modelId="{F4CFB9CA-83FF-4317-8E97-2234778ADCF7}" type="presOf" srcId="{6D168BEA-78ED-4FEE-8B30-952908BF3008}" destId="{DBDFE9D0-2783-42AE-9A0A-B3CD8AAD7346}" srcOrd="0" destOrd="0" presId="urn:microsoft.com/office/officeart/2005/8/layout/hierarchy2"/>
    <dgm:cxn modelId="{17C247D4-C84F-413E-8BA4-D750840F64E8}" type="presOf" srcId="{CA1584AC-9A37-4E47-837F-79BDF23CD673}" destId="{2F0C6E74-B9AB-43E0-81D0-192453B387E8}" srcOrd="0" destOrd="0" presId="urn:microsoft.com/office/officeart/2005/8/layout/hierarchy2"/>
    <dgm:cxn modelId="{55E7D4D6-B4EB-43A3-B79C-518066EFB964}" type="presOf" srcId="{908F7087-E1F8-4E18-91B1-82D03AFF263E}" destId="{9C2393CA-FCF8-4B77-BCFD-BB2D69106D67}" srcOrd="1" destOrd="0" presId="urn:microsoft.com/office/officeart/2005/8/layout/hierarchy2"/>
    <dgm:cxn modelId="{524754E0-C01C-4B61-BD2D-F4D2D52CACEB}" srcId="{FEA7469B-70F1-46A4-BA0F-6E146D29AD65}" destId="{EABCFDD4-3BB4-4AF1-A356-CF6781288793}" srcOrd="2" destOrd="0" parTransId="{6D168BEA-78ED-4FEE-8B30-952908BF3008}" sibTransId="{F2B641A3-3E4D-42E0-B818-97CB5AB07FB6}"/>
    <dgm:cxn modelId="{FFEA6DE3-F6DD-43F3-BAE8-CD4C7BE93610}" type="presOf" srcId="{9A0D4119-F71E-4BFE-B4EB-D14F2C9CA746}" destId="{97EE2892-E2FC-44A0-8DE2-BDF8520124AE}" srcOrd="0" destOrd="0" presId="urn:microsoft.com/office/officeart/2005/8/layout/hierarchy2"/>
    <dgm:cxn modelId="{78D741E6-428B-4ABB-BC49-F5052FBC109F}" type="presParOf" srcId="{CFB7FD21-2528-4FF1-A3F4-EB28B2AF1C50}" destId="{7DDC92C4-4CE2-43D4-9A0A-D0D139C4551B}" srcOrd="0" destOrd="0" presId="urn:microsoft.com/office/officeart/2005/8/layout/hierarchy2"/>
    <dgm:cxn modelId="{ADC5AED3-B9E1-4DEC-9767-6579969ADFD3}" type="presParOf" srcId="{7DDC92C4-4CE2-43D4-9A0A-D0D139C4551B}" destId="{CF78F121-E014-4F12-80D3-DF8D4453A1B3}" srcOrd="0" destOrd="0" presId="urn:microsoft.com/office/officeart/2005/8/layout/hierarchy2"/>
    <dgm:cxn modelId="{D145A1A9-926F-40A0-B56E-3159C4B42D2F}" type="presParOf" srcId="{7DDC92C4-4CE2-43D4-9A0A-D0D139C4551B}" destId="{12908DB9-D13C-40C7-B960-825ED873AA26}" srcOrd="1" destOrd="0" presId="urn:microsoft.com/office/officeart/2005/8/layout/hierarchy2"/>
    <dgm:cxn modelId="{E0328EF6-A5E1-4BD4-A9F3-3CB34F22FBBA}" type="presParOf" srcId="{12908DB9-D13C-40C7-B960-825ED873AA26}" destId="{BA531AE7-D486-4E16-86C6-5C8D5C22D2B9}" srcOrd="0" destOrd="0" presId="urn:microsoft.com/office/officeart/2005/8/layout/hierarchy2"/>
    <dgm:cxn modelId="{1BAB2F10-A131-4F2A-B83A-04344C1939BC}" type="presParOf" srcId="{BA531AE7-D486-4E16-86C6-5C8D5C22D2B9}" destId="{25BD437F-34BC-4976-9B0A-56784D0E5BBF}" srcOrd="0" destOrd="0" presId="urn:microsoft.com/office/officeart/2005/8/layout/hierarchy2"/>
    <dgm:cxn modelId="{7FA6C22A-C205-495B-81B2-DC0F1B0F2B6B}" type="presParOf" srcId="{12908DB9-D13C-40C7-B960-825ED873AA26}" destId="{E7A17C6E-70C2-475C-ABEE-8176D2C95D2B}" srcOrd="1" destOrd="0" presId="urn:microsoft.com/office/officeart/2005/8/layout/hierarchy2"/>
    <dgm:cxn modelId="{040BB1C7-0D84-4D81-B6A2-A66FC7B58C0E}" type="presParOf" srcId="{E7A17C6E-70C2-475C-ABEE-8176D2C95D2B}" destId="{13C4CFD5-84EC-4C8F-A250-E1ADD03EACF6}" srcOrd="0" destOrd="0" presId="urn:microsoft.com/office/officeart/2005/8/layout/hierarchy2"/>
    <dgm:cxn modelId="{94DAAD37-C261-49FF-9952-3F705C7087EA}" type="presParOf" srcId="{E7A17C6E-70C2-475C-ABEE-8176D2C95D2B}" destId="{61AF6815-544C-454D-92B1-5FD1DBA1601A}" srcOrd="1" destOrd="0" presId="urn:microsoft.com/office/officeart/2005/8/layout/hierarchy2"/>
    <dgm:cxn modelId="{CC21DB98-37EA-4318-A448-7DDCD45F4316}" type="presParOf" srcId="{61AF6815-544C-454D-92B1-5FD1DBA1601A}" destId="{97EE2892-E2FC-44A0-8DE2-BDF8520124AE}" srcOrd="0" destOrd="0" presId="urn:microsoft.com/office/officeart/2005/8/layout/hierarchy2"/>
    <dgm:cxn modelId="{9A15DC9B-1A24-41E5-9C1C-F2D26DA88BE4}" type="presParOf" srcId="{97EE2892-E2FC-44A0-8DE2-BDF8520124AE}" destId="{D7972D24-423E-4594-B2C2-B562A6A5D176}" srcOrd="0" destOrd="0" presId="urn:microsoft.com/office/officeart/2005/8/layout/hierarchy2"/>
    <dgm:cxn modelId="{8ED46453-1DEE-4AB2-8D66-A8FFF1695F78}" type="presParOf" srcId="{61AF6815-544C-454D-92B1-5FD1DBA1601A}" destId="{F5D53D83-67F5-4379-9CA5-F8BF41EE6DF6}" srcOrd="1" destOrd="0" presId="urn:microsoft.com/office/officeart/2005/8/layout/hierarchy2"/>
    <dgm:cxn modelId="{46238EE8-C2C0-4CD2-A84B-C71AEBFED58F}" type="presParOf" srcId="{F5D53D83-67F5-4379-9CA5-F8BF41EE6DF6}" destId="{7AB92191-4592-4449-995D-C66B0D2A2A84}" srcOrd="0" destOrd="0" presId="urn:microsoft.com/office/officeart/2005/8/layout/hierarchy2"/>
    <dgm:cxn modelId="{1619E31C-2EDC-41AF-B4AA-D8F2C5A792AF}" type="presParOf" srcId="{F5D53D83-67F5-4379-9CA5-F8BF41EE6DF6}" destId="{EB13921F-A0C2-479D-B4B5-C04F601854B6}" srcOrd="1" destOrd="0" presId="urn:microsoft.com/office/officeart/2005/8/layout/hierarchy2"/>
    <dgm:cxn modelId="{0B0CDC82-6395-4EFE-93A4-87CC11BBC6CC}" type="presParOf" srcId="{EB13921F-A0C2-479D-B4B5-C04F601854B6}" destId="{5BB28577-C633-4CFE-96A5-A24DADEC7C3C}" srcOrd="0" destOrd="0" presId="urn:microsoft.com/office/officeart/2005/8/layout/hierarchy2"/>
    <dgm:cxn modelId="{1AF6DC16-1218-4A1A-9134-BE8D82905F47}" type="presParOf" srcId="{5BB28577-C633-4CFE-96A5-A24DADEC7C3C}" destId="{9C2393CA-FCF8-4B77-BCFD-BB2D69106D67}" srcOrd="0" destOrd="0" presId="urn:microsoft.com/office/officeart/2005/8/layout/hierarchy2"/>
    <dgm:cxn modelId="{1283478A-FAE9-49E3-B81B-CF737F8BD469}" type="presParOf" srcId="{EB13921F-A0C2-479D-B4B5-C04F601854B6}" destId="{1D3A9EA2-109D-4478-A1DD-0B592F287C19}" srcOrd="1" destOrd="0" presId="urn:microsoft.com/office/officeart/2005/8/layout/hierarchy2"/>
    <dgm:cxn modelId="{288695FB-6F8E-4741-8404-CA13B53B68FA}" type="presParOf" srcId="{1D3A9EA2-109D-4478-A1DD-0B592F287C19}" destId="{2F0C6E74-B9AB-43E0-81D0-192453B387E8}" srcOrd="0" destOrd="0" presId="urn:microsoft.com/office/officeart/2005/8/layout/hierarchy2"/>
    <dgm:cxn modelId="{5DEC97AA-550D-4081-81EE-8D3D80864437}" type="presParOf" srcId="{1D3A9EA2-109D-4478-A1DD-0B592F287C19}" destId="{B610297D-8040-49FE-AA6B-C854BE5BF25B}" srcOrd="1" destOrd="0" presId="urn:microsoft.com/office/officeart/2005/8/layout/hierarchy2"/>
    <dgm:cxn modelId="{2483B246-E9F2-4A39-AEF6-7F19410999C5}" type="presParOf" srcId="{12908DB9-D13C-40C7-B960-825ED873AA26}" destId="{47CB7777-CFD9-475A-984F-72F335DC50FE}" srcOrd="2" destOrd="0" presId="urn:microsoft.com/office/officeart/2005/8/layout/hierarchy2"/>
    <dgm:cxn modelId="{335F4A09-4A70-4B2E-8E72-4AEE1B29149A}" type="presParOf" srcId="{47CB7777-CFD9-475A-984F-72F335DC50FE}" destId="{61A9A5F8-E710-4727-8EE7-FCD8DCE3C28F}" srcOrd="0" destOrd="0" presId="urn:microsoft.com/office/officeart/2005/8/layout/hierarchy2"/>
    <dgm:cxn modelId="{C6F58C28-47CA-4C09-8DD1-ED311645F7D7}" type="presParOf" srcId="{12908DB9-D13C-40C7-B960-825ED873AA26}" destId="{27823021-B4D9-4653-A391-E1AC3E433D4C}" srcOrd="3" destOrd="0" presId="urn:microsoft.com/office/officeart/2005/8/layout/hierarchy2"/>
    <dgm:cxn modelId="{A6DA93FB-7A50-49C8-8750-9B330B696FE5}" type="presParOf" srcId="{27823021-B4D9-4653-A391-E1AC3E433D4C}" destId="{81BA1721-B0C2-4566-985D-ADE1466C4AD8}" srcOrd="0" destOrd="0" presId="urn:microsoft.com/office/officeart/2005/8/layout/hierarchy2"/>
    <dgm:cxn modelId="{01CEFA29-A1F7-4F3D-AB6C-C095D1F7B437}" type="presParOf" srcId="{27823021-B4D9-4653-A391-E1AC3E433D4C}" destId="{A363D7B6-F1DB-4A8C-B591-CB1C1CDA3AB1}" srcOrd="1" destOrd="0" presId="urn:microsoft.com/office/officeart/2005/8/layout/hierarchy2"/>
    <dgm:cxn modelId="{FD1B4E4D-8018-44FD-809B-466D04E6005E}" type="presParOf" srcId="{A363D7B6-F1DB-4A8C-B591-CB1C1CDA3AB1}" destId="{3463002D-367C-4943-A683-F1C1F076D60F}" srcOrd="0" destOrd="0" presId="urn:microsoft.com/office/officeart/2005/8/layout/hierarchy2"/>
    <dgm:cxn modelId="{A83F6136-0740-4443-9205-82286F4E0B8A}" type="presParOf" srcId="{3463002D-367C-4943-A683-F1C1F076D60F}" destId="{F399D9EB-8974-422C-AE87-2F1E2DFC476D}" srcOrd="0" destOrd="0" presId="urn:microsoft.com/office/officeart/2005/8/layout/hierarchy2"/>
    <dgm:cxn modelId="{1F6F66A6-045A-4D85-A29F-7ED2311988A3}" type="presParOf" srcId="{A363D7B6-F1DB-4A8C-B591-CB1C1CDA3AB1}" destId="{36EF406C-7EE1-43AE-BDFC-C8D8425657EC}" srcOrd="1" destOrd="0" presId="urn:microsoft.com/office/officeart/2005/8/layout/hierarchy2"/>
    <dgm:cxn modelId="{0D5B0D40-5455-494B-8414-2F71636F2B8C}" type="presParOf" srcId="{36EF406C-7EE1-43AE-BDFC-C8D8425657EC}" destId="{B1BED0A5-40E4-49D4-8B77-FFD21853B544}" srcOrd="0" destOrd="0" presId="urn:microsoft.com/office/officeart/2005/8/layout/hierarchy2"/>
    <dgm:cxn modelId="{11072D44-BE8C-4DAD-A259-41018125DC9B}" type="presParOf" srcId="{36EF406C-7EE1-43AE-BDFC-C8D8425657EC}" destId="{B90C9A3B-07CF-4586-A799-9C21AC15E14A}" srcOrd="1" destOrd="0" presId="urn:microsoft.com/office/officeart/2005/8/layout/hierarchy2"/>
    <dgm:cxn modelId="{FBD4558C-B148-4316-B5D8-DB7F3F42F65D}" type="presParOf" srcId="{B90C9A3B-07CF-4586-A799-9C21AC15E14A}" destId="{6BA5BFD6-C2B7-457F-81D8-7FC23743A58F}" srcOrd="0" destOrd="0" presId="urn:microsoft.com/office/officeart/2005/8/layout/hierarchy2"/>
    <dgm:cxn modelId="{37C9CCC4-4878-4219-9612-902C10BE884B}" type="presParOf" srcId="{6BA5BFD6-C2B7-457F-81D8-7FC23743A58F}" destId="{E7C5AF88-983D-4609-B4F0-5E8F30D80FCA}" srcOrd="0" destOrd="0" presId="urn:microsoft.com/office/officeart/2005/8/layout/hierarchy2"/>
    <dgm:cxn modelId="{782EB1C6-EC40-4ECB-8DA5-687BF9C89DFF}" type="presParOf" srcId="{B90C9A3B-07CF-4586-A799-9C21AC15E14A}" destId="{DA71D6FA-ABFD-4061-95BB-CD0582D4815B}" srcOrd="1" destOrd="0" presId="urn:microsoft.com/office/officeart/2005/8/layout/hierarchy2"/>
    <dgm:cxn modelId="{6A219134-3B9D-4D5A-8B10-811C00B7C45D}" type="presParOf" srcId="{DA71D6FA-ABFD-4061-95BB-CD0582D4815B}" destId="{7CCE623C-B3A7-45B9-83FD-D08F5DDD1663}" srcOrd="0" destOrd="0" presId="urn:microsoft.com/office/officeart/2005/8/layout/hierarchy2"/>
    <dgm:cxn modelId="{8D4D7973-307A-4D95-8C01-93A9BE01F7F5}" type="presParOf" srcId="{DA71D6FA-ABFD-4061-95BB-CD0582D4815B}" destId="{B63E113D-CB0E-418E-94D0-696FE3C181E4}" srcOrd="1" destOrd="0" presId="urn:microsoft.com/office/officeart/2005/8/layout/hierarchy2"/>
    <dgm:cxn modelId="{F9A0EAA9-61A1-4EC0-A53B-98D7A8FD34D3}" type="presParOf" srcId="{12908DB9-D13C-40C7-B960-825ED873AA26}" destId="{DBDFE9D0-2783-42AE-9A0A-B3CD8AAD7346}" srcOrd="4" destOrd="0" presId="urn:microsoft.com/office/officeart/2005/8/layout/hierarchy2"/>
    <dgm:cxn modelId="{028030AB-CEB5-4929-8C4B-30D7D6A1CD1B}" type="presParOf" srcId="{DBDFE9D0-2783-42AE-9A0A-B3CD8AAD7346}" destId="{56A43CE8-08D9-4B22-854A-C41B7AEC6DBA}" srcOrd="0" destOrd="0" presId="urn:microsoft.com/office/officeart/2005/8/layout/hierarchy2"/>
    <dgm:cxn modelId="{F4A17877-A842-4294-8903-6D8D0CDF433C}" type="presParOf" srcId="{12908DB9-D13C-40C7-B960-825ED873AA26}" destId="{12540DB7-F854-48A8-A54F-B0B23607F57C}" srcOrd="5" destOrd="0" presId="urn:microsoft.com/office/officeart/2005/8/layout/hierarchy2"/>
    <dgm:cxn modelId="{E59F0147-C211-4A35-B12F-B6B73B76FC8B}" type="presParOf" srcId="{12540DB7-F854-48A8-A54F-B0B23607F57C}" destId="{23A9C0DB-6BBE-46C8-BF72-43FB2ED435D2}" srcOrd="0" destOrd="0" presId="urn:microsoft.com/office/officeart/2005/8/layout/hierarchy2"/>
    <dgm:cxn modelId="{E5AC0D47-69C2-4EC5-AF7A-39C82A97F682}" type="presParOf" srcId="{12540DB7-F854-48A8-A54F-B0B23607F57C}" destId="{A050D96C-23A1-4411-BF31-1D983F8CC1E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0AB7FE-6E1F-4351-B998-462EB8C3D0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F871CF66-CBC8-4324-82EE-8F903C477BB0}">
      <dgm:prSet phldrT="[Texto]"/>
      <dgm:spPr>
        <a:solidFill>
          <a:srgbClr val="00B050"/>
        </a:solidFill>
      </dgm:spPr>
      <dgm:t>
        <a:bodyPr/>
        <a:lstStyle/>
        <a:p>
          <a:r>
            <a:rPr lang="es-ES" dirty="0"/>
            <a:t>Información del establecimiento</a:t>
          </a:r>
          <a:endParaRPr lang="es-CL" dirty="0"/>
        </a:p>
      </dgm:t>
    </dgm:pt>
    <dgm:pt modelId="{C347B008-C28A-41D2-A428-C5CFA3FEC151}" type="parTrans" cxnId="{55349E36-A912-4130-8514-E7F724FFD9A0}">
      <dgm:prSet/>
      <dgm:spPr/>
      <dgm:t>
        <a:bodyPr/>
        <a:lstStyle/>
        <a:p>
          <a:endParaRPr lang="es-CL"/>
        </a:p>
      </dgm:t>
    </dgm:pt>
    <dgm:pt modelId="{30A72D64-A6EC-4B4A-A4A3-FB59C1D32498}" type="sibTrans" cxnId="{55349E36-A912-4130-8514-E7F724FFD9A0}">
      <dgm:prSet/>
      <dgm:spPr/>
      <dgm:t>
        <a:bodyPr/>
        <a:lstStyle/>
        <a:p>
          <a:endParaRPr lang="es-CL"/>
        </a:p>
      </dgm:t>
    </dgm:pt>
    <dgm:pt modelId="{A80685D4-EE84-489D-BD2D-A12AD1F05BB4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ES" dirty="0"/>
            <a:t>Ubicación en mapa</a:t>
          </a:r>
          <a:endParaRPr lang="es-CL" dirty="0"/>
        </a:p>
      </dgm:t>
    </dgm:pt>
    <dgm:pt modelId="{3DB453CD-85D4-4BD4-A101-E51DCE36CB9E}" type="parTrans" cxnId="{D529EAB5-8F4D-4AFF-8843-2B7003D37EFC}">
      <dgm:prSet/>
      <dgm:spPr/>
      <dgm:t>
        <a:bodyPr/>
        <a:lstStyle/>
        <a:p>
          <a:endParaRPr lang="es-CL"/>
        </a:p>
      </dgm:t>
    </dgm:pt>
    <dgm:pt modelId="{F95FA767-3E54-4C23-A810-9F025323FD4A}" type="sibTrans" cxnId="{D529EAB5-8F4D-4AFF-8843-2B7003D37EFC}">
      <dgm:prSet/>
      <dgm:spPr/>
      <dgm:t>
        <a:bodyPr/>
        <a:lstStyle/>
        <a:p>
          <a:endParaRPr lang="es-CL"/>
        </a:p>
      </dgm:t>
    </dgm:pt>
    <dgm:pt modelId="{9C770D4D-A47C-4035-A077-00B15F8C523B}">
      <dgm:prSet phldrT="[Texto]"/>
      <dgm:spPr>
        <a:solidFill>
          <a:srgbClr val="00B050"/>
        </a:solidFill>
      </dgm:spPr>
      <dgm:t>
        <a:bodyPr/>
        <a:lstStyle/>
        <a:p>
          <a:r>
            <a:rPr lang="es-ES" dirty="0"/>
            <a:t>Comparación de colegios</a:t>
          </a:r>
          <a:endParaRPr lang="es-CL" dirty="0"/>
        </a:p>
      </dgm:t>
    </dgm:pt>
    <dgm:pt modelId="{7EF1650A-F167-4D8D-9BD5-7B79DEA21532}" type="parTrans" cxnId="{B59323D9-563B-4716-B002-AF36ED223E6C}">
      <dgm:prSet/>
      <dgm:spPr/>
      <dgm:t>
        <a:bodyPr/>
        <a:lstStyle/>
        <a:p>
          <a:endParaRPr lang="es-CL"/>
        </a:p>
      </dgm:t>
    </dgm:pt>
    <dgm:pt modelId="{EF0AD828-0FEA-48C5-9A5C-10E25FCD85E6}" type="sibTrans" cxnId="{B59323D9-563B-4716-B002-AF36ED223E6C}">
      <dgm:prSet/>
      <dgm:spPr/>
      <dgm:t>
        <a:bodyPr/>
        <a:lstStyle/>
        <a:p>
          <a:endParaRPr lang="es-CL"/>
        </a:p>
      </dgm:t>
    </dgm:pt>
    <dgm:pt modelId="{3A68FE36-D379-4176-8E33-E4815230A731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ES" dirty="0"/>
            <a:t>Comparación utilizando comuna</a:t>
          </a:r>
          <a:endParaRPr lang="es-CL" dirty="0"/>
        </a:p>
      </dgm:t>
    </dgm:pt>
    <dgm:pt modelId="{74E4ADA6-1398-449C-8A32-E81B1AFCEB80}" type="parTrans" cxnId="{B58DCCF0-3003-41E7-93C9-45A046D1C8DF}">
      <dgm:prSet/>
      <dgm:spPr/>
      <dgm:t>
        <a:bodyPr/>
        <a:lstStyle/>
        <a:p>
          <a:endParaRPr lang="es-CL"/>
        </a:p>
      </dgm:t>
    </dgm:pt>
    <dgm:pt modelId="{029CE934-6C30-42E5-A244-9832BC97AE6A}" type="sibTrans" cxnId="{B58DCCF0-3003-41E7-93C9-45A046D1C8DF}">
      <dgm:prSet/>
      <dgm:spPr/>
      <dgm:t>
        <a:bodyPr/>
        <a:lstStyle/>
        <a:p>
          <a:endParaRPr lang="es-CL"/>
        </a:p>
      </dgm:t>
    </dgm:pt>
    <dgm:pt modelId="{62EB5426-174E-4AB9-B48B-3FA10B5BDB90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ES" dirty="0"/>
            <a:t>Comparación utilizando tipo de educación </a:t>
          </a:r>
          <a:endParaRPr lang="es-CL" dirty="0"/>
        </a:p>
      </dgm:t>
    </dgm:pt>
    <dgm:pt modelId="{5D34034E-5F56-4411-A3D8-9B9BEE6D2553}" type="parTrans" cxnId="{268C5E28-16D1-4F4A-BA06-A4C5018CD43B}">
      <dgm:prSet/>
      <dgm:spPr/>
      <dgm:t>
        <a:bodyPr/>
        <a:lstStyle/>
        <a:p>
          <a:endParaRPr lang="es-CL"/>
        </a:p>
      </dgm:t>
    </dgm:pt>
    <dgm:pt modelId="{B6C3D594-AAA9-4E2C-AFDA-EA65416A3331}" type="sibTrans" cxnId="{268C5E28-16D1-4F4A-BA06-A4C5018CD43B}">
      <dgm:prSet/>
      <dgm:spPr/>
      <dgm:t>
        <a:bodyPr/>
        <a:lstStyle/>
        <a:p>
          <a:endParaRPr lang="es-CL"/>
        </a:p>
      </dgm:t>
    </dgm:pt>
    <dgm:pt modelId="{5D410423-E57B-47F5-9BC2-5365578746CF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CL" dirty="0"/>
            <a:t>Resultados Simce</a:t>
          </a:r>
        </a:p>
      </dgm:t>
    </dgm:pt>
    <dgm:pt modelId="{3DF99B14-119D-44C2-8C07-5AF91CDB7CA9}" type="parTrans" cxnId="{054E2B32-6A1B-4675-8B25-1ECA5021C167}">
      <dgm:prSet/>
      <dgm:spPr/>
      <dgm:t>
        <a:bodyPr/>
        <a:lstStyle/>
        <a:p>
          <a:endParaRPr lang="es-CL"/>
        </a:p>
      </dgm:t>
    </dgm:pt>
    <dgm:pt modelId="{6395B293-4E0D-4093-B92A-7F56B106D81C}" type="sibTrans" cxnId="{054E2B32-6A1B-4675-8B25-1ECA5021C167}">
      <dgm:prSet/>
      <dgm:spPr/>
      <dgm:t>
        <a:bodyPr/>
        <a:lstStyle/>
        <a:p>
          <a:endParaRPr lang="es-CL"/>
        </a:p>
      </dgm:t>
    </dgm:pt>
    <dgm:pt modelId="{5726D2A0-BEB0-414D-8E52-3FE395B6E88B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CL" dirty="0"/>
            <a:t>Indicadores de Desempeño</a:t>
          </a:r>
        </a:p>
      </dgm:t>
    </dgm:pt>
    <dgm:pt modelId="{87FC156E-2D17-45F1-9989-B3504B0F4BDA}" type="parTrans" cxnId="{48FF160B-241F-42B7-96AD-A72F1BDF9709}">
      <dgm:prSet/>
      <dgm:spPr/>
      <dgm:t>
        <a:bodyPr/>
        <a:lstStyle/>
        <a:p>
          <a:endParaRPr lang="es-CL"/>
        </a:p>
      </dgm:t>
    </dgm:pt>
    <dgm:pt modelId="{5D4EF704-0DA3-4112-BACB-D40482D53F16}" type="sibTrans" cxnId="{48FF160B-241F-42B7-96AD-A72F1BDF9709}">
      <dgm:prSet/>
      <dgm:spPr/>
      <dgm:t>
        <a:bodyPr/>
        <a:lstStyle/>
        <a:p>
          <a:endParaRPr lang="es-CL"/>
        </a:p>
      </dgm:t>
    </dgm:pt>
    <dgm:pt modelId="{93BEEDA4-14E7-4CCA-A5C4-3F3CF9FBCE4C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ES" dirty="0"/>
            <a:t>Puntaje Indicador Autoestima académica y motivación escolar del colegio</a:t>
          </a:r>
          <a:endParaRPr lang="es-CL" dirty="0"/>
        </a:p>
      </dgm:t>
    </dgm:pt>
    <dgm:pt modelId="{F010F830-C33B-48B8-A781-B42DAFE2C1FA}" type="parTrans" cxnId="{C165EDF6-F2ED-40DD-8EE7-783451E0F4AA}">
      <dgm:prSet/>
      <dgm:spPr/>
      <dgm:t>
        <a:bodyPr/>
        <a:lstStyle/>
        <a:p>
          <a:endParaRPr lang="es-CL"/>
        </a:p>
      </dgm:t>
    </dgm:pt>
    <dgm:pt modelId="{0D542E01-C040-4DB9-8F64-9B688FDA9E8B}" type="sibTrans" cxnId="{C165EDF6-F2ED-40DD-8EE7-783451E0F4AA}">
      <dgm:prSet/>
      <dgm:spPr/>
      <dgm:t>
        <a:bodyPr/>
        <a:lstStyle/>
        <a:p>
          <a:endParaRPr lang="es-CL"/>
        </a:p>
      </dgm:t>
    </dgm:pt>
    <dgm:pt modelId="{C055EF93-F073-4335-BFE7-E8C29C3F5FFC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CL" dirty="0"/>
            <a:t>Puntaje Indicador Clima de Convivencia escolar del colegio</a:t>
          </a:r>
        </a:p>
      </dgm:t>
    </dgm:pt>
    <dgm:pt modelId="{806B6A52-37D6-4D2D-ADF1-F630C3D26D1F}" type="parTrans" cxnId="{004D6273-F2FE-4E26-BFBE-421D8ACAFAB6}">
      <dgm:prSet/>
      <dgm:spPr/>
      <dgm:t>
        <a:bodyPr/>
        <a:lstStyle/>
        <a:p>
          <a:endParaRPr lang="es-CL"/>
        </a:p>
      </dgm:t>
    </dgm:pt>
    <dgm:pt modelId="{292EE4F8-AB75-4CDF-B977-88B38E282AF4}" type="sibTrans" cxnId="{004D6273-F2FE-4E26-BFBE-421D8ACAFAB6}">
      <dgm:prSet/>
      <dgm:spPr/>
      <dgm:t>
        <a:bodyPr/>
        <a:lstStyle/>
        <a:p>
          <a:endParaRPr lang="es-CL"/>
        </a:p>
      </dgm:t>
    </dgm:pt>
    <dgm:pt modelId="{7A8B0FAC-F6D4-4DB7-8EF0-D98059CCE46C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ES" dirty="0"/>
            <a:t>Puntaje Indicador Participación y formación ciudadana del colegio</a:t>
          </a:r>
          <a:endParaRPr lang="es-CL" dirty="0"/>
        </a:p>
      </dgm:t>
    </dgm:pt>
    <dgm:pt modelId="{262B3858-ABB2-4B6A-A089-50D6A71DD640}" type="parTrans" cxnId="{15BBFD43-A681-4D85-BCC8-C694EFACE36E}">
      <dgm:prSet/>
      <dgm:spPr/>
      <dgm:t>
        <a:bodyPr/>
        <a:lstStyle/>
        <a:p>
          <a:endParaRPr lang="es-CL"/>
        </a:p>
      </dgm:t>
    </dgm:pt>
    <dgm:pt modelId="{FDD26FCA-B6D0-4F45-9EE4-962ADD1356BA}" type="sibTrans" cxnId="{15BBFD43-A681-4D85-BCC8-C694EFACE36E}">
      <dgm:prSet/>
      <dgm:spPr/>
      <dgm:t>
        <a:bodyPr/>
        <a:lstStyle/>
        <a:p>
          <a:endParaRPr lang="es-CL"/>
        </a:p>
      </dgm:t>
    </dgm:pt>
    <dgm:pt modelId="{84390FBD-718C-4D7F-9422-FE3AE6669BF2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ES"/>
            <a:t>Puntaje Indicador Hábitos de vida saludable del colegio</a:t>
          </a:r>
          <a:endParaRPr lang="es-CL"/>
        </a:p>
      </dgm:t>
    </dgm:pt>
    <dgm:pt modelId="{34B38784-9DD1-4D92-97C9-625A72574B0F}" type="parTrans" cxnId="{513634FB-6542-4456-8800-A4F27311A2F7}">
      <dgm:prSet/>
      <dgm:spPr/>
      <dgm:t>
        <a:bodyPr/>
        <a:lstStyle/>
        <a:p>
          <a:endParaRPr lang="es-CL"/>
        </a:p>
      </dgm:t>
    </dgm:pt>
    <dgm:pt modelId="{29CCCCCB-12C8-4120-8335-18CC8599E56D}" type="sibTrans" cxnId="{513634FB-6542-4456-8800-A4F27311A2F7}">
      <dgm:prSet/>
      <dgm:spPr/>
      <dgm:t>
        <a:bodyPr/>
        <a:lstStyle/>
        <a:p>
          <a:endParaRPr lang="es-CL"/>
        </a:p>
      </dgm:t>
    </dgm:pt>
    <dgm:pt modelId="{2F9AB48A-EBFD-421D-ADD8-31F776DCEDFE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ES" dirty="0"/>
            <a:t>Cantidad de matricula total y diferenciada por genero</a:t>
          </a:r>
          <a:endParaRPr lang="es-CL" dirty="0"/>
        </a:p>
      </dgm:t>
    </dgm:pt>
    <dgm:pt modelId="{ECEAB8B7-8AAF-4C1A-8314-977050B152AD}" type="parTrans" cxnId="{3A7D7681-E24C-4791-AE19-F214EAA429F7}">
      <dgm:prSet/>
      <dgm:spPr/>
      <dgm:t>
        <a:bodyPr/>
        <a:lstStyle/>
        <a:p>
          <a:endParaRPr lang="es-CL"/>
        </a:p>
      </dgm:t>
    </dgm:pt>
    <dgm:pt modelId="{AB3B0FC1-466D-46AF-953C-B34A3EDE438A}" type="sibTrans" cxnId="{3A7D7681-E24C-4791-AE19-F214EAA429F7}">
      <dgm:prSet/>
      <dgm:spPr/>
      <dgm:t>
        <a:bodyPr/>
        <a:lstStyle/>
        <a:p>
          <a:endParaRPr lang="es-CL"/>
        </a:p>
      </dgm:t>
    </dgm:pt>
    <dgm:pt modelId="{7242DF31-6554-43F6-B081-7DFEC3F1D019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CL"/>
            <a:t>Orientación Religiosa</a:t>
          </a:r>
        </a:p>
      </dgm:t>
    </dgm:pt>
    <dgm:pt modelId="{DB2B9DF2-B04B-4BEC-9A95-8877FE58A1B5}" type="parTrans" cxnId="{D071FFC9-8E3D-4B94-98C9-79F3B9037231}">
      <dgm:prSet/>
      <dgm:spPr/>
      <dgm:t>
        <a:bodyPr/>
        <a:lstStyle/>
        <a:p>
          <a:endParaRPr lang="es-CL"/>
        </a:p>
      </dgm:t>
    </dgm:pt>
    <dgm:pt modelId="{E8B1C010-1CAD-40AB-BD28-C89DD17F6B17}" type="sibTrans" cxnId="{D071FFC9-8E3D-4B94-98C9-79F3B9037231}">
      <dgm:prSet/>
      <dgm:spPr/>
      <dgm:t>
        <a:bodyPr/>
        <a:lstStyle/>
        <a:p>
          <a:endParaRPr lang="es-CL"/>
        </a:p>
      </dgm:t>
    </dgm:pt>
    <dgm:pt modelId="{EDA26E43-CEDC-4FD1-AD1D-6DCB5BD079F9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CL" dirty="0"/>
            <a:t>Cantidad Docentes</a:t>
          </a:r>
        </a:p>
      </dgm:t>
    </dgm:pt>
    <dgm:pt modelId="{6571D55A-0393-4A47-A0B9-5627A5A03D0C}" type="parTrans" cxnId="{53FB8BD2-784C-4093-9159-15878BD91C45}">
      <dgm:prSet/>
      <dgm:spPr/>
      <dgm:t>
        <a:bodyPr/>
        <a:lstStyle/>
        <a:p>
          <a:endParaRPr lang="es-CL"/>
        </a:p>
      </dgm:t>
    </dgm:pt>
    <dgm:pt modelId="{4D636A4B-E23D-4362-A1B8-393B7195493F}" type="sibTrans" cxnId="{53FB8BD2-784C-4093-9159-15878BD91C45}">
      <dgm:prSet/>
      <dgm:spPr/>
      <dgm:t>
        <a:bodyPr/>
        <a:lstStyle/>
        <a:p>
          <a:endParaRPr lang="es-CL"/>
        </a:p>
      </dgm:t>
    </dgm:pt>
    <dgm:pt modelId="{8ED215DF-5A5A-4DFF-9DD8-4315752B16CC}">
      <dgm:prSet/>
      <dgm:spPr>
        <a:solidFill>
          <a:srgbClr val="92D050">
            <a:alpha val="90000"/>
          </a:srgbClr>
        </a:solidFill>
      </dgm:spPr>
      <dgm:t>
        <a:bodyPr/>
        <a:lstStyle/>
        <a:p>
          <a:endParaRPr lang="es-CL" dirty="0"/>
        </a:p>
      </dgm:t>
    </dgm:pt>
    <dgm:pt modelId="{B0BB5560-F8CF-4B9B-A990-715119C06B13}" type="parTrans" cxnId="{B1E71EA3-84C6-4138-B325-CB395E52C27C}">
      <dgm:prSet/>
      <dgm:spPr/>
      <dgm:t>
        <a:bodyPr/>
        <a:lstStyle/>
        <a:p>
          <a:endParaRPr lang="es-CL"/>
        </a:p>
      </dgm:t>
    </dgm:pt>
    <dgm:pt modelId="{61BCFD29-62BE-4DDA-8150-9FDF11CF4850}" type="sibTrans" cxnId="{B1E71EA3-84C6-4138-B325-CB395E52C27C}">
      <dgm:prSet/>
      <dgm:spPr/>
      <dgm:t>
        <a:bodyPr/>
        <a:lstStyle/>
        <a:p>
          <a:endParaRPr lang="es-CL"/>
        </a:p>
      </dgm:t>
    </dgm:pt>
    <dgm:pt modelId="{AF1FE798-C233-4867-8406-06F8620EEACB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ES" dirty="0"/>
            <a:t>Comparación utilizando Indicador de desempeño</a:t>
          </a:r>
          <a:endParaRPr lang="es-CL" dirty="0"/>
        </a:p>
      </dgm:t>
    </dgm:pt>
    <dgm:pt modelId="{F151FF29-6B27-48DD-B36B-DAAD788A5FD3}" type="parTrans" cxnId="{B4FF5323-8A7E-4215-BE46-947CF4085081}">
      <dgm:prSet/>
      <dgm:spPr/>
      <dgm:t>
        <a:bodyPr/>
        <a:lstStyle/>
        <a:p>
          <a:endParaRPr lang="es-CL"/>
        </a:p>
      </dgm:t>
    </dgm:pt>
    <dgm:pt modelId="{7F39E5D9-5257-4430-8E77-9DFB09463BB7}" type="sibTrans" cxnId="{B4FF5323-8A7E-4215-BE46-947CF4085081}">
      <dgm:prSet/>
      <dgm:spPr/>
      <dgm:t>
        <a:bodyPr/>
        <a:lstStyle/>
        <a:p>
          <a:endParaRPr lang="es-CL"/>
        </a:p>
      </dgm:t>
    </dgm:pt>
    <dgm:pt modelId="{6CBBFE77-115F-488B-AD6F-4473EA2D8FC7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ES" dirty="0"/>
            <a:t>Tipo de educación (tres sub tipo, Publica, Subvencionada y Particular)</a:t>
          </a:r>
          <a:endParaRPr lang="es-CL" dirty="0"/>
        </a:p>
      </dgm:t>
    </dgm:pt>
    <dgm:pt modelId="{FECFB98F-7D4C-405A-A31A-F2573B9997FC}" type="parTrans" cxnId="{AB9A5F99-FBF0-4C6B-8E40-A1563827D8C0}">
      <dgm:prSet/>
      <dgm:spPr/>
      <dgm:t>
        <a:bodyPr/>
        <a:lstStyle/>
        <a:p>
          <a:endParaRPr lang="es-CL"/>
        </a:p>
      </dgm:t>
    </dgm:pt>
    <dgm:pt modelId="{C4D4FBBD-6156-4389-865D-C49B4A758C49}" type="sibTrans" cxnId="{AB9A5F99-FBF0-4C6B-8E40-A1563827D8C0}">
      <dgm:prSet/>
      <dgm:spPr/>
      <dgm:t>
        <a:bodyPr/>
        <a:lstStyle/>
        <a:p>
          <a:endParaRPr lang="es-CL"/>
        </a:p>
      </dgm:t>
    </dgm:pt>
    <dgm:pt modelId="{2A121BE2-C8F1-428B-8D39-CE11AADE062D}" type="pres">
      <dgm:prSet presAssocID="{C10AB7FE-6E1F-4351-B998-462EB8C3D004}" presName="Name0" presStyleCnt="0">
        <dgm:presLayoutVars>
          <dgm:dir/>
          <dgm:animLvl val="lvl"/>
          <dgm:resizeHandles val="exact"/>
        </dgm:presLayoutVars>
      </dgm:prSet>
      <dgm:spPr/>
    </dgm:pt>
    <dgm:pt modelId="{BA313FC9-2ECD-47AB-BA3F-EAE04F5534DE}" type="pres">
      <dgm:prSet presAssocID="{F871CF66-CBC8-4324-82EE-8F903C477BB0}" presName="composite" presStyleCnt="0"/>
      <dgm:spPr/>
    </dgm:pt>
    <dgm:pt modelId="{14FB5F78-924E-4CC9-A1F7-A2E09E42B932}" type="pres">
      <dgm:prSet presAssocID="{F871CF66-CBC8-4324-82EE-8F903C477BB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E2650DB-4D93-4B83-A43B-10A14FA59C5E}" type="pres">
      <dgm:prSet presAssocID="{F871CF66-CBC8-4324-82EE-8F903C477BB0}" presName="desTx" presStyleLbl="alignAccFollowNode1" presStyleIdx="0" presStyleCnt="2">
        <dgm:presLayoutVars>
          <dgm:bulletEnabled val="1"/>
        </dgm:presLayoutVars>
      </dgm:prSet>
      <dgm:spPr/>
    </dgm:pt>
    <dgm:pt modelId="{2477711D-1B6F-4D11-B460-2D57ED95C29E}" type="pres">
      <dgm:prSet presAssocID="{30A72D64-A6EC-4B4A-A4A3-FB59C1D32498}" presName="space" presStyleCnt="0"/>
      <dgm:spPr/>
    </dgm:pt>
    <dgm:pt modelId="{5D121745-15C8-48AC-8430-6A47CF67C927}" type="pres">
      <dgm:prSet presAssocID="{9C770D4D-A47C-4035-A077-00B15F8C523B}" presName="composite" presStyleCnt="0"/>
      <dgm:spPr/>
    </dgm:pt>
    <dgm:pt modelId="{5B4EF6BF-2F5C-4CC9-B182-9C2C0303AB5B}" type="pres">
      <dgm:prSet presAssocID="{9C770D4D-A47C-4035-A077-00B15F8C523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0C4178B-73F2-4D7F-8E56-CEF7EE8BE015}" type="pres">
      <dgm:prSet presAssocID="{9C770D4D-A47C-4035-A077-00B15F8C523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CE7B05-056F-4A88-842D-2E6FFF6C8189}" type="presOf" srcId="{9C770D4D-A47C-4035-A077-00B15F8C523B}" destId="{5B4EF6BF-2F5C-4CC9-B182-9C2C0303AB5B}" srcOrd="0" destOrd="0" presId="urn:microsoft.com/office/officeart/2005/8/layout/hList1"/>
    <dgm:cxn modelId="{4F804008-E714-4951-A9A6-227760672536}" type="presOf" srcId="{6CBBFE77-115F-488B-AD6F-4473EA2D8FC7}" destId="{FE2650DB-4D93-4B83-A43B-10A14FA59C5E}" srcOrd="0" destOrd="1" presId="urn:microsoft.com/office/officeart/2005/8/layout/hList1"/>
    <dgm:cxn modelId="{48FF160B-241F-42B7-96AD-A72F1BDF9709}" srcId="{F871CF66-CBC8-4324-82EE-8F903C477BB0}" destId="{5726D2A0-BEB0-414D-8E52-3FE395B6E88B}" srcOrd="3" destOrd="0" parTransId="{87FC156E-2D17-45F1-9989-B3504B0F4BDA}" sibTransId="{5D4EF704-0DA3-4112-BACB-D40482D53F16}"/>
    <dgm:cxn modelId="{B4FF5323-8A7E-4215-BE46-947CF4085081}" srcId="{9C770D4D-A47C-4035-A077-00B15F8C523B}" destId="{AF1FE798-C233-4867-8406-06F8620EEACB}" srcOrd="2" destOrd="0" parTransId="{F151FF29-6B27-48DD-B36B-DAAD788A5FD3}" sibTransId="{7F39E5D9-5257-4430-8E77-9DFB09463BB7}"/>
    <dgm:cxn modelId="{9BC9CC23-85BF-483C-9835-AB2B8078BB3F}" type="presOf" srcId="{5726D2A0-BEB0-414D-8E52-3FE395B6E88B}" destId="{FE2650DB-4D93-4B83-A43B-10A14FA59C5E}" srcOrd="0" destOrd="3" presId="urn:microsoft.com/office/officeart/2005/8/layout/hList1"/>
    <dgm:cxn modelId="{268C5E28-16D1-4F4A-BA06-A4C5018CD43B}" srcId="{9C770D4D-A47C-4035-A077-00B15F8C523B}" destId="{62EB5426-174E-4AB9-B48B-3FA10B5BDB90}" srcOrd="1" destOrd="0" parTransId="{5D34034E-5F56-4411-A3D8-9B9BEE6D2553}" sibTransId="{B6C3D594-AAA9-4E2C-AFDA-EA65416A3331}"/>
    <dgm:cxn modelId="{054E2B32-6A1B-4675-8B25-1ECA5021C167}" srcId="{F871CF66-CBC8-4324-82EE-8F903C477BB0}" destId="{5D410423-E57B-47F5-9BC2-5365578746CF}" srcOrd="2" destOrd="0" parTransId="{3DF99B14-119D-44C2-8C07-5AF91CDB7CA9}" sibTransId="{6395B293-4E0D-4093-B92A-7F56B106D81C}"/>
    <dgm:cxn modelId="{55349E36-A912-4130-8514-E7F724FFD9A0}" srcId="{C10AB7FE-6E1F-4351-B998-462EB8C3D004}" destId="{F871CF66-CBC8-4324-82EE-8F903C477BB0}" srcOrd="0" destOrd="0" parTransId="{C347B008-C28A-41D2-A428-C5CFA3FEC151}" sibTransId="{30A72D64-A6EC-4B4A-A4A3-FB59C1D32498}"/>
    <dgm:cxn modelId="{C8F9503B-C5FB-4713-98E6-AD05A1E177C3}" type="presOf" srcId="{5D410423-E57B-47F5-9BC2-5365578746CF}" destId="{FE2650DB-4D93-4B83-A43B-10A14FA59C5E}" srcOrd="0" destOrd="2" presId="urn:microsoft.com/office/officeart/2005/8/layout/hList1"/>
    <dgm:cxn modelId="{7A65A85B-DD23-4D4B-92F6-E0668B2ECD15}" type="presOf" srcId="{8ED215DF-5A5A-4DFF-9DD8-4315752B16CC}" destId="{FE2650DB-4D93-4B83-A43B-10A14FA59C5E}" srcOrd="0" destOrd="11" presId="urn:microsoft.com/office/officeart/2005/8/layout/hList1"/>
    <dgm:cxn modelId="{15BBFD43-A681-4D85-BCC8-C694EFACE36E}" srcId="{F871CF66-CBC8-4324-82EE-8F903C477BB0}" destId="{7A8B0FAC-F6D4-4DB7-8EF0-D98059CCE46C}" srcOrd="6" destOrd="0" parTransId="{262B3858-ABB2-4B6A-A089-50D6A71DD640}" sibTransId="{FDD26FCA-B6D0-4F45-9EE4-962ADD1356BA}"/>
    <dgm:cxn modelId="{5FA79646-EF14-4316-AF7C-A8914DE5B480}" type="presOf" srcId="{2F9AB48A-EBFD-421D-ADD8-31F776DCEDFE}" destId="{FE2650DB-4D93-4B83-A43B-10A14FA59C5E}" srcOrd="0" destOrd="8" presId="urn:microsoft.com/office/officeart/2005/8/layout/hList1"/>
    <dgm:cxn modelId="{8F80E149-5BA9-480A-8810-75549DBC6857}" type="presOf" srcId="{93BEEDA4-14E7-4CCA-A5C4-3F3CF9FBCE4C}" destId="{FE2650DB-4D93-4B83-A43B-10A14FA59C5E}" srcOrd="0" destOrd="4" presId="urn:microsoft.com/office/officeart/2005/8/layout/hList1"/>
    <dgm:cxn modelId="{34125B4C-674D-4111-840C-A7A7B1413124}" type="presOf" srcId="{3A68FE36-D379-4176-8E33-E4815230A731}" destId="{50C4178B-73F2-4D7F-8E56-CEF7EE8BE015}" srcOrd="0" destOrd="0" presId="urn:microsoft.com/office/officeart/2005/8/layout/hList1"/>
    <dgm:cxn modelId="{FED15D6F-7EA6-48FA-B5FD-1E2EBE2725C3}" type="presOf" srcId="{62EB5426-174E-4AB9-B48B-3FA10B5BDB90}" destId="{50C4178B-73F2-4D7F-8E56-CEF7EE8BE015}" srcOrd="0" destOrd="1" presId="urn:microsoft.com/office/officeart/2005/8/layout/hList1"/>
    <dgm:cxn modelId="{66D9DA50-A662-4CF3-B02B-0BC45C95ED6F}" type="presOf" srcId="{F871CF66-CBC8-4324-82EE-8F903C477BB0}" destId="{14FB5F78-924E-4CC9-A1F7-A2E09E42B932}" srcOrd="0" destOrd="0" presId="urn:microsoft.com/office/officeart/2005/8/layout/hList1"/>
    <dgm:cxn modelId="{004D6273-F2FE-4E26-BFBE-421D8ACAFAB6}" srcId="{F871CF66-CBC8-4324-82EE-8F903C477BB0}" destId="{C055EF93-F073-4335-BFE7-E8C29C3F5FFC}" srcOrd="5" destOrd="0" parTransId="{806B6A52-37D6-4D2D-ADF1-F630C3D26D1F}" sibTransId="{292EE4F8-AB75-4CDF-B977-88B38E282AF4}"/>
    <dgm:cxn modelId="{3A7D7681-E24C-4791-AE19-F214EAA429F7}" srcId="{F871CF66-CBC8-4324-82EE-8F903C477BB0}" destId="{2F9AB48A-EBFD-421D-ADD8-31F776DCEDFE}" srcOrd="8" destOrd="0" parTransId="{ECEAB8B7-8AAF-4C1A-8314-977050B152AD}" sibTransId="{AB3B0FC1-466D-46AF-953C-B34A3EDE438A}"/>
    <dgm:cxn modelId="{0AB40096-BA3B-4A9F-92A7-F05618BA96FD}" type="presOf" srcId="{84390FBD-718C-4D7F-9422-FE3AE6669BF2}" destId="{FE2650DB-4D93-4B83-A43B-10A14FA59C5E}" srcOrd="0" destOrd="7" presId="urn:microsoft.com/office/officeart/2005/8/layout/hList1"/>
    <dgm:cxn modelId="{AB9A5F99-FBF0-4C6B-8E40-A1563827D8C0}" srcId="{F871CF66-CBC8-4324-82EE-8F903C477BB0}" destId="{6CBBFE77-115F-488B-AD6F-4473EA2D8FC7}" srcOrd="1" destOrd="0" parTransId="{FECFB98F-7D4C-405A-A31A-F2573B9997FC}" sibTransId="{C4D4FBBD-6156-4389-865D-C49B4A758C49}"/>
    <dgm:cxn modelId="{01B0F49D-7B3B-4724-B7EE-D44E624389F9}" type="presOf" srcId="{A80685D4-EE84-489D-BD2D-A12AD1F05BB4}" destId="{FE2650DB-4D93-4B83-A43B-10A14FA59C5E}" srcOrd="0" destOrd="0" presId="urn:microsoft.com/office/officeart/2005/8/layout/hList1"/>
    <dgm:cxn modelId="{B1E71EA3-84C6-4138-B325-CB395E52C27C}" srcId="{F871CF66-CBC8-4324-82EE-8F903C477BB0}" destId="{8ED215DF-5A5A-4DFF-9DD8-4315752B16CC}" srcOrd="11" destOrd="0" parTransId="{B0BB5560-F8CF-4B9B-A990-715119C06B13}" sibTransId="{61BCFD29-62BE-4DDA-8150-9FDF11CF4850}"/>
    <dgm:cxn modelId="{682CF4AB-9557-4ECC-9603-49DDEA99F90B}" type="presOf" srcId="{7242DF31-6554-43F6-B081-7DFEC3F1D019}" destId="{FE2650DB-4D93-4B83-A43B-10A14FA59C5E}" srcOrd="0" destOrd="9" presId="urn:microsoft.com/office/officeart/2005/8/layout/hList1"/>
    <dgm:cxn modelId="{D529EAB5-8F4D-4AFF-8843-2B7003D37EFC}" srcId="{F871CF66-CBC8-4324-82EE-8F903C477BB0}" destId="{A80685D4-EE84-489D-BD2D-A12AD1F05BB4}" srcOrd="0" destOrd="0" parTransId="{3DB453CD-85D4-4BD4-A101-E51DCE36CB9E}" sibTransId="{F95FA767-3E54-4C23-A810-9F025323FD4A}"/>
    <dgm:cxn modelId="{14404CB8-9C88-45A3-88B5-AA9AC4861642}" type="presOf" srcId="{C055EF93-F073-4335-BFE7-E8C29C3F5FFC}" destId="{FE2650DB-4D93-4B83-A43B-10A14FA59C5E}" srcOrd="0" destOrd="5" presId="urn:microsoft.com/office/officeart/2005/8/layout/hList1"/>
    <dgm:cxn modelId="{C659B6BD-99A7-4CAD-8179-2F401617751D}" type="presOf" srcId="{7A8B0FAC-F6D4-4DB7-8EF0-D98059CCE46C}" destId="{FE2650DB-4D93-4B83-A43B-10A14FA59C5E}" srcOrd="0" destOrd="6" presId="urn:microsoft.com/office/officeart/2005/8/layout/hList1"/>
    <dgm:cxn modelId="{D071FFC9-8E3D-4B94-98C9-79F3B9037231}" srcId="{F871CF66-CBC8-4324-82EE-8F903C477BB0}" destId="{7242DF31-6554-43F6-B081-7DFEC3F1D019}" srcOrd="9" destOrd="0" parTransId="{DB2B9DF2-B04B-4BEC-9A95-8877FE58A1B5}" sibTransId="{E8B1C010-1CAD-40AB-BD28-C89DD17F6B17}"/>
    <dgm:cxn modelId="{53FB8BD2-784C-4093-9159-15878BD91C45}" srcId="{F871CF66-CBC8-4324-82EE-8F903C477BB0}" destId="{EDA26E43-CEDC-4FD1-AD1D-6DCB5BD079F9}" srcOrd="10" destOrd="0" parTransId="{6571D55A-0393-4A47-A0B9-5627A5A03D0C}" sibTransId="{4D636A4B-E23D-4362-A1B8-393B7195493F}"/>
    <dgm:cxn modelId="{54AE39D7-1F0E-4578-95CE-B3EE1FD4DB79}" type="presOf" srcId="{AF1FE798-C233-4867-8406-06F8620EEACB}" destId="{50C4178B-73F2-4D7F-8E56-CEF7EE8BE015}" srcOrd="0" destOrd="2" presId="urn:microsoft.com/office/officeart/2005/8/layout/hList1"/>
    <dgm:cxn modelId="{B59323D9-563B-4716-B002-AF36ED223E6C}" srcId="{C10AB7FE-6E1F-4351-B998-462EB8C3D004}" destId="{9C770D4D-A47C-4035-A077-00B15F8C523B}" srcOrd="1" destOrd="0" parTransId="{7EF1650A-F167-4D8D-9BD5-7B79DEA21532}" sibTransId="{EF0AD828-0FEA-48C5-9A5C-10E25FCD85E6}"/>
    <dgm:cxn modelId="{B58DCCF0-3003-41E7-93C9-45A046D1C8DF}" srcId="{9C770D4D-A47C-4035-A077-00B15F8C523B}" destId="{3A68FE36-D379-4176-8E33-E4815230A731}" srcOrd="0" destOrd="0" parTransId="{74E4ADA6-1398-449C-8A32-E81B1AFCEB80}" sibTransId="{029CE934-6C30-42E5-A244-9832BC97AE6A}"/>
    <dgm:cxn modelId="{068CAFF3-4BFD-4365-A18D-3E3FAA8683A1}" type="presOf" srcId="{EDA26E43-CEDC-4FD1-AD1D-6DCB5BD079F9}" destId="{FE2650DB-4D93-4B83-A43B-10A14FA59C5E}" srcOrd="0" destOrd="10" presId="urn:microsoft.com/office/officeart/2005/8/layout/hList1"/>
    <dgm:cxn modelId="{C165EDF6-F2ED-40DD-8EE7-783451E0F4AA}" srcId="{F871CF66-CBC8-4324-82EE-8F903C477BB0}" destId="{93BEEDA4-14E7-4CCA-A5C4-3F3CF9FBCE4C}" srcOrd="4" destOrd="0" parTransId="{F010F830-C33B-48B8-A781-B42DAFE2C1FA}" sibTransId="{0D542E01-C040-4DB9-8F64-9B688FDA9E8B}"/>
    <dgm:cxn modelId="{513634FB-6542-4456-8800-A4F27311A2F7}" srcId="{F871CF66-CBC8-4324-82EE-8F903C477BB0}" destId="{84390FBD-718C-4D7F-9422-FE3AE6669BF2}" srcOrd="7" destOrd="0" parTransId="{34B38784-9DD1-4D92-97C9-625A72574B0F}" sibTransId="{29CCCCCB-12C8-4120-8335-18CC8599E56D}"/>
    <dgm:cxn modelId="{9BDAC5FD-7920-4B58-9EC1-B4D7E5AF7870}" type="presOf" srcId="{C10AB7FE-6E1F-4351-B998-462EB8C3D004}" destId="{2A121BE2-C8F1-428B-8D39-CE11AADE062D}" srcOrd="0" destOrd="0" presId="urn:microsoft.com/office/officeart/2005/8/layout/hList1"/>
    <dgm:cxn modelId="{15FC64EA-4320-46CB-AC6F-9A04DE1E5334}" type="presParOf" srcId="{2A121BE2-C8F1-428B-8D39-CE11AADE062D}" destId="{BA313FC9-2ECD-47AB-BA3F-EAE04F5534DE}" srcOrd="0" destOrd="0" presId="urn:microsoft.com/office/officeart/2005/8/layout/hList1"/>
    <dgm:cxn modelId="{DD809D82-7CEE-4374-97FB-C74E9A543DFE}" type="presParOf" srcId="{BA313FC9-2ECD-47AB-BA3F-EAE04F5534DE}" destId="{14FB5F78-924E-4CC9-A1F7-A2E09E42B932}" srcOrd="0" destOrd="0" presId="urn:microsoft.com/office/officeart/2005/8/layout/hList1"/>
    <dgm:cxn modelId="{C52F0561-E6B3-4FC4-BCC8-18965DC20818}" type="presParOf" srcId="{BA313FC9-2ECD-47AB-BA3F-EAE04F5534DE}" destId="{FE2650DB-4D93-4B83-A43B-10A14FA59C5E}" srcOrd="1" destOrd="0" presId="urn:microsoft.com/office/officeart/2005/8/layout/hList1"/>
    <dgm:cxn modelId="{EDE54450-C0C3-4622-BD64-25C5C48C1D3B}" type="presParOf" srcId="{2A121BE2-C8F1-428B-8D39-CE11AADE062D}" destId="{2477711D-1B6F-4D11-B460-2D57ED95C29E}" srcOrd="1" destOrd="0" presId="urn:microsoft.com/office/officeart/2005/8/layout/hList1"/>
    <dgm:cxn modelId="{413AE7D6-7BCB-4338-A5F2-5BF31749D8C2}" type="presParOf" srcId="{2A121BE2-C8F1-428B-8D39-CE11AADE062D}" destId="{5D121745-15C8-48AC-8430-6A47CF67C927}" srcOrd="2" destOrd="0" presId="urn:microsoft.com/office/officeart/2005/8/layout/hList1"/>
    <dgm:cxn modelId="{2414509F-733D-4914-B1D0-20D140E119F2}" type="presParOf" srcId="{5D121745-15C8-48AC-8430-6A47CF67C927}" destId="{5B4EF6BF-2F5C-4CC9-B182-9C2C0303AB5B}" srcOrd="0" destOrd="0" presId="urn:microsoft.com/office/officeart/2005/8/layout/hList1"/>
    <dgm:cxn modelId="{17EE4F9E-9F2B-4344-8618-8DA5BB0610A7}" type="presParOf" srcId="{5D121745-15C8-48AC-8430-6A47CF67C927}" destId="{50C4178B-73F2-4D7F-8E56-CEF7EE8BE0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8F121-E014-4F12-80D3-DF8D4453A1B3}">
      <dsp:nvSpPr>
        <dsp:cNvPr id="0" name=""/>
        <dsp:cNvSpPr/>
      </dsp:nvSpPr>
      <dsp:spPr>
        <a:xfrm>
          <a:off x="4319" y="1651948"/>
          <a:ext cx="2780517" cy="439840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 dirty="0"/>
        </a:p>
      </dsp:txBody>
      <dsp:txXfrm>
        <a:off x="17201" y="1664830"/>
        <a:ext cx="2754753" cy="414076"/>
      </dsp:txXfrm>
    </dsp:sp>
    <dsp:sp modelId="{BA531AE7-D486-4E16-86C6-5C8D5C22D2B9}">
      <dsp:nvSpPr>
        <dsp:cNvPr id="0" name=""/>
        <dsp:cNvSpPr/>
      </dsp:nvSpPr>
      <dsp:spPr>
        <a:xfrm rot="18289469">
          <a:off x="2454210" y="1212652"/>
          <a:ext cx="1541618" cy="52910"/>
        </a:xfrm>
        <a:custGeom>
          <a:avLst/>
          <a:gdLst/>
          <a:ahLst/>
          <a:cxnLst/>
          <a:rect l="0" t="0" r="0" b="0"/>
          <a:pathLst>
            <a:path>
              <a:moveTo>
                <a:pt x="0" y="26455"/>
              </a:moveTo>
              <a:lnTo>
                <a:pt x="1541618" y="26455"/>
              </a:lnTo>
            </a:path>
          </a:pathLst>
        </a:custGeom>
        <a:noFill/>
        <a:ln w="19050" cap="rnd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3186478" y="1200567"/>
        <a:ext cx="77080" cy="77080"/>
      </dsp:txXfrm>
    </dsp:sp>
    <dsp:sp modelId="{13C4CFD5-84EC-4C8F-A250-E1ADD03EACF6}">
      <dsp:nvSpPr>
        <dsp:cNvPr id="0" name=""/>
        <dsp:cNvSpPr/>
      </dsp:nvSpPr>
      <dsp:spPr>
        <a:xfrm>
          <a:off x="3665200" y="56119"/>
          <a:ext cx="2200908" cy="1100454"/>
        </a:xfrm>
        <a:prstGeom prst="roundRect">
          <a:avLst>
            <a:gd name="adj" fmla="val 10000"/>
          </a:avLst>
        </a:prstGeom>
        <a:solidFill>
          <a:srgbClr val="0070C0">
            <a:alpha val="7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Ubicación en mapa, georreferenciación según dirección ingresada.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 dirty="0"/>
        </a:p>
      </dsp:txBody>
      <dsp:txXfrm>
        <a:off x="3697431" y="88350"/>
        <a:ext cx="2136446" cy="1035992"/>
      </dsp:txXfrm>
    </dsp:sp>
    <dsp:sp modelId="{97EE2892-E2FC-44A0-8DE2-BDF8520124AE}">
      <dsp:nvSpPr>
        <dsp:cNvPr id="0" name=""/>
        <dsp:cNvSpPr/>
      </dsp:nvSpPr>
      <dsp:spPr>
        <a:xfrm>
          <a:off x="5866109" y="579891"/>
          <a:ext cx="880363" cy="52910"/>
        </a:xfrm>
        <a:custGeom>
          <a:avLst/>
          <a:gdLst/>
          <a:ahLst/>
          <a:cxnLst/>
          <a:rect l="0" t="0" r="0" b="0"/>
          <a:pathLst>
            <a:path>
              <a:moveTo>
                <a:pt x="0" y="26455"/>
              </a:moveTo>
              <a:lnTo>
                <a:pt x="880363" y="26455"/>
              </a:lnTo>
            </a:path>
          </a:pathLst>
        </a:custGeom>
        <a:noFill/>
        <a:ln w="19050" cap="rnd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6284282" y="584337"/>
        <a:ext cx="44018" cy="44018"/>
      </dsp:txXfrm>
    </dsp:sp>
    <dsp:sp modelId="{7AB92191-4592-4449-995D-C66B0D2A2A84}">
      <dsp:nvSpPr>
        <dsp:cNvPr id="0" name=""/>
        <dsp:cNvSpPr/>
      </dsp:nvSpPr>
      <dsp:spPr>
        <a:xfrm>
          <a:off x="6746472" y="56119"/>
          <a:ext cx="2200908" cy="1100454"/>
        </a:xfrm>
        <a:prstGeom prst="roundRect">
          <a:avLst>
            <a:gd name="adj" fmla="val 10000"/>
          </a:avLst>
        </a:prstGeom>
        <a:solidFill>
          <a:srgbClr val="00B0F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Selección</a:t>
          </a:r>
          <a:r>
            <a:rPr lang="es-ES" sz="1300" kern="1200" baseline="0" dirty="0"/>
            <a:t> en mapa por dependencia, indicador desempeño, Nivel educación.</a:t>
          </a:r>
          <a:endParaRPr lang="es-CL" sz="1300" kern="1200" dirty="0"/>
        </a:p>
      </dsp:txBody>
      <dsp:txXfrm>
        <a:off x="6778703" y="88350"/>
        <a:ext cx="2136446" cy="1035992"/>
      </dsp:txXfrm>
    </dsp:sp>
    <dsp:sp modelId="{5BB28577-C633-4CFE-96A5-A24DADEC7C3C}">
      <dsp:nvSpPr>
        <dsp:cNvPr id="0" name=""/>
        <dsp:cNvSpPr/>
      </dsp:nvSpPr>
      <dsp:spPr>
        <a:xfrm>
          <a:off x="8947381" y="579891"/>
          <a:ext cx="880363" cy="52910"/>
        </a:xfrm>
        <a:custGeom>
          <a:avLst/>
          <a:gdLst/>
          <a:ahLst/>
          <a:cxnLst/>
          <a:rect l="0" t="0" r="0" b="0"/>
          <a:pathLst>
            <a:path>
              <a:moveTo>
                <a:pt x="0" y="26455"/>
              </a:moveTo>
              <a:lnTo>
                <a:pt x="880363" y="26455"/>
              </a:lnTo>
            </a:path>
          </a:pathLst>
        </a:custGeom>
        <a:noFill/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9365553" y="584337"/>
        <a:ext cx="44018" cy="44018"/>
      </dsp:txXfrm>
    </dsp:sp>
    <dsp:sp modelId="{2F0C6E74-B9AB-43E0-81D0-192453B387E8}">
      <dsp:nvSpPr>
        <dsp:cNvPr id="0" name=""/>
        <dsp:cNvSpPr/>
      </dsp:nvSpPr>
      <dsp:spPr>
        <a:xfrm>
          <a:off x="9827744" y="56119"/>
          <a:ext cx="2200908" cy="1100454"/>
        </a:xfrm>
        <a:prstGeom prst="roundRect">
          <a:avLst>
            <a:gd name="adj" fmla="val 10000"/>
          </a:avLst>
        </a:prstGeom>
        <a:solidFill>
          <a:srgbClr val="0070C0">
            <a:alpha val="3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Una vez seleccionado el colegio ingresar a información del establecimiento</a:t>
          </a:r>
          <a:endParaRPr lang="es-CL" sz="1300" kern="1200" dirty="0"/>
        </a:p>
      </dsp:txBody>
      <dsp:txXfrm>
        <a:off x="9859975" y="88350"/>
        <a:ext cx="2136446" cy="1035992"/>
      </dsp:txXfrm>
    </dsp:sp>
    <dsp:sp modelId="{47CB7777-CFD9-475A-984F-72F335DC50FE}">
      <dsp:nvSpPr>
        <dsp:cNvPr id="0" name=""/>
        <dsp:cNvSpPr/>
      </dsp:nvSpPr>
      <dsp:spPr>
        <a:xfrm>
          <a:off x="2784837" y="1845413"/>
          <a:ext cx="880363" cy="52910"/>
        </a:xfrm>
        <a:custGeom>
          <a:avLst/>
          <a:gdLst/>
          <a:ahLst/>
          <a:cxnLst/>
          <a:rect l="0" t="0" r="0" b="0"/>
          <a:pathLst>
            <a:path>
              <a:moveTo>
                <a:pt x="0" y="26455"/>
              </a:moveTo>
              <a:lnTo>
                <a:pt x="880363" y="26455"/>
              </a:lnTo>
            </a:path>
          </a:pathLst>
        </a:custGeom>
        <a:noFill/>
        <a:ln w="19050" cap="rnd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3203010" y="1849859"/>
        <a:ext cx="44018" cy="44018"/>
      </dsp:txXfrm>
    </dsp:sp>
    <dsp:sp modelId="{81BA1721-B0C2-4566-985D-ADE1466C4AD8}">
      <dsp:nvSpPr>
        <dsp:cNvPr id="0" name=""/>
        <dsp:cNvSpPr/>
      </dsp:nvSpPr>
      <dsp:spPr>
        <a:xfrm>
          <a:off x="3665200" y="1321641"/>
          <a:ext cx="2200908" cy="1100454"/>
        </a:xfrm>
        <a:prstGeom prst="roundRect">
          <a:avLst>
            <a:gd name="adj" fmla="val 10000"/>
          </a:avLst>
        </a:prstGeom>
        <a:solidFill>
          <a:srgbClr val="92D050">
            <a:alpha val="7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Búsqueda de establecimiento por nombre</a:t>
          </a:r>
          <a:endParaRPr lang="es-CL" sz="1300" kern="1200" dirty="0"/>
        </a:p>
      </dsp:txBody>
      <dsp:txXfrm>
        <a:off x="3697431" y="1353872"/>
        <a:ext cx="2136446" cy="1035992"/>
      </dsp:txXfrm>
    </dsp:sp>
    <dsp:sp modelId="{3463002D-367C-4943-A683-F1C1F076D60F}">
      <dsp:nvSpPr>
        <dsp:cNvPr id="0" name=""/>
        <dsp:cNvSpPr/>
      </dsp:nvSpPr>
      <dsp:spPr>
        <a:xfrm>
          <a:off x="5866109" y="1845413"/>
          <a:ext cx="920111" cy="52910"/>
        </a:xfrm>
        <a:custGeom>
          <a:avLst/>
          <a:gdLst/>
          <a:ahLst/>
          <a:cxnLst/>
          <a:rect l="0" t="0" r="0" b="0"/>
          <a:pathLst>
            <a:path>
              <a:moveTo>
                <a:pt x="0" y="26455"/>
              </a:moveTo>
              <a:lnTo>
                <a:pt x="920111" y="26455"/>
              </a:lnTo>
            </a:path>
          </a:pathLst>
        </a:custGeom>
        <a:noFill/>
        <a:ln w="19050" cap="rnd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6303162" y="1848866"/>
        <a:ext cx="46005" cy="46005"/>
      </dsp:txXfrm>
    </dsp:sp>
    <dsp:sp modelId="{B1BED0A5-40E4-49D4-8B77-FFD21853B544}">
      <dsp:nvSpPr>
        <dsp:cNvPr id="0" name=""/>
        <dsp:cNvSpPr/>
      </dsp:nvSpPr>
      <dsp:spPr>
        <a:xfrm>
          <a:off x="6786221" y="1321641"/>
          <a:ext cx="2200908" cy="1100454"/>
        </a:xfrm>
        <a:prstGeom prst="roundRect">
          <a:avLst>
            <a:gd name="adj" fmla="val 10000"/>
          </a:avLst>
        </a:prstGeom>
        <a:solidFill>
          <a:srgbClr val="92D05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Una</a:t>
          </a:r>
          <a:r>
            <a:rPr lang="es-ES" sz="1300" kern="1200" baseline="0" dirty="0"/>
            <a:t> vez encontrado, entrega de información sobre el establecimiento</a:t>
          </a:r>
          <a:endParaRPr lang="es-CL" sz="1300" kern="1200" dirty="0"/>
        </a:p>
      </dsp:txBody>
      <dsp:txXfrm>
        <a:off x="6818452" y="1353872"/>
        <a:ext cx="2136446" cy="1035992"/>
      </dsp:txXfrm>
    </dsp:sp>
    <dsp:sp modelId="{6BA5BFD6-C2B7-457F-81D8-7FC23743A58F}">
      <dsp:nvSpPr>
        <dsp:cNvPr id="0" name=""/>
        <dsp:cNvSpPr/>
      </dsp:nvSpPr>
      <dsp:spPr>
        <a:xfrm>
          <a:off x="8987129" y="1845413"/>
          <a:ext cx="840614" cy="52910"/>
        </a:xfrm>
        <a:custGeom>
          <a:avLst/>
          <a:gdLst/>
          <a:ahLst/>
          <a:cxnLst/>
          <a:rect l="0" t="0" r="0" b="0"/>
          <a:pathLst>
            <a:path>
              <a:moveTo>
                <a:pt x="0" y="26455"/>
              </a:moveTo>
              <a:lnTo>
                <a:pt x="840614" y="26455"/>
              </a:lnTo>
            </a:path>
          </a:pathLst>
        </a:custGeom>
        <a:noFill/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9386421" y="1850853"/>
        <a:ext cx="42030" cy="42030"/>
      </dsp:txXfrm>
    </dsp:sp>
    <dsp:sp modelId="{7CCE623C-B3A7-45B9-83FD-D08F5DDD1663}">
      <dsp:nvSpPr>
        <dsp:cNvPr id="0" name=""/>
        <dsp:cNvSpPr/>
      </dsp:nvSpPr>
      <dsp:spPr>
        <a:xfrm>
          <a:off x="9827744" y="1321641"/>
          <a:ext cx="2200908" cy="1100454"/>
        </a:xfrm>
        <a:prstGeom prst="roundRect">
          <a:avLst>
            <a:gd name="adj" fmla="val 10000"/>
          </a:avLst>
        </a:prstGeom>
        <a:solidFill>
          <a:srgbClr val="92D050">
            <a:alpha val="3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Selección desde 2 a 4 colegios según tipo de educación (publica o privada), para poder realizar comparación </a:t>
          </a:r>
          <a:endParaRPr lang="es-CL" sz="1300" kern="1200" dirty="0"/>
        </a:p>
      </dsp:txBody>
      <dsp:txXfrm>
        <a:off x="9859975" y="1353872"/>
        <a:ext cx="2136446" cy="1035992"/>
      </dsp:txXfrm>
    </dsp:sp>
    <dsp:sp modelId="{DBDFE9D0-2783-42AE-9A0A-B3CD8AAD7346}">
      <dsp:nvSpPr>
        <dsp:cNvPr id="0" name=""/>
        <dsp:cNvSpPr/>
      </dsp:nvSpPr>
      <dsp:spPr>
        <a:xfrm rot="3310531">
          <a:off x="2454210" y="2478175"/>
          <a:ext cx="1541618" cy="52910"/>
        </a:xfrm>
        <a:custGeom>
          <a:avLst/>
          <a:gdLst/>
          <a:ahLst/>
          <a:cxnLst/>
          <a:rect l="0" t="0" r="0" b="0"/>
          <a:pathLst>
            <a:path>
              <a:moveTo>
                <a:pt x="0" y="26455"/>
              </a:moveTo>
              <a:lnTo>
                <a:pt x="1541618" y="26455"/>
              </a:lnTo>
            </a:path>
          </a:pathLst>
        </a:custGeom>
        <a:noFill/>
        <a:ln w="19050" cap="rnd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3186478" y="2466089"/>
        <a:ext cx="77080" cy="77080"/>
      </dsp:txXfrm>
    </dsp:sp>
    <dsp:sp modelId="{23A9C0DB-6BBE-46C8-BF72-43FB2ED435D2}">
      <dsp:nvSpPr>
        <dsp:cNvPr id="0" name=""/>
        <dsp:cNvSpPr/>
      </dsp:nvSpPr>
      <dsp:spPr>
        <a:xfrm>
          <a:off x="3665200" y="2587164"/>
          <a:ext cx="2200908" cy="1100454"/>
        </a:xfrm>
        <a:prstGeom prst="roundRect">
          <a:avLst>
            <a:gd name="adj" fmla="val 10000"/>
          </a:avLst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Información en documentos sobre los conceptos utilizados en la evaluación de los establecimientos</a:t>
          </a:r>
          <a:endParaRPr lang="es-CL" sz="1300" kern="1200" dirty="0"/>
        </a:p>
      </dsp:txBody>
      <dsp:txXfrm>
        <a:off x="3697431" y="2619395"/>
        <a:ext cx="2136446" cy="1035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B5F78-924E-4CC9-A1F7-A2E09E42B932}">
      <dsp:nvSpPr>
        <dsp:cNvPr id="0" name=""/>
        <dsp:cNvSpPr/>
      </dsp:nvSpPr>
      <dsp:spPr>
        <a:xfrm>
          <a:off x="52" y="274304"/>
          <a:ext cx="5016134" cy="37440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Información del establecimiento</a:t>
          </a:r>
          <a:endParaRPr lang="es-CL" sz="1300" kern="1200" dirty="0"/>
        </a:p>
      </dsp:txBody>
      <dsp:txXfrm>
        <a:off x="52" y="274304"/>
        <a:ext cx="5016134" cy="374400"/>
      </dsp:txXfrm>
    </dsp:sp>
    <dsp:sp modelId="{FE2650DB-4D93-4B83-A43B-10A14FA59C5E}">
      <dsp:nvSpPr>
        <dsp:cNvPr id="0" name=""/>
        <dsp:cNvSpPr/>
      </dsp:nvSpPr>
      <dsp:spPr>
        <a:xfrm>
          <a:off x="52" y="648704"/>
          <a:ext cx="5016134" cy="3425760"/>
        </a:xfrm>
        <a:prstGeom prst="rect">
          <a:avLst/>
        </a:prstGeom>
        <a:solidFill>
          <a:srgbClr val="92D050">
            <a:alpha val="90000"/>
          </a:srgb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Ubicación en mapa</a:t>
          </a:r>
          <a:endParaRPr lang="es-C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Tipo de educación (tres sub tipo, Publica, Subvencionada y Particular)</a:t>
          </a:r>
          <a:endParaRPr lang="es-C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Resultados Simce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Indicadores de Desempeño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Puntaje Indicador Autoestima académica y motivación escolar del colegio</a:t>
          </a:r>
          <a:endParaRPr lang="es-C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Puntaje Indicador Clima de Convivencia escolar del colegio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Puntaje Indicador Participación y formación ciudadana del colegio</a:t>
          </a:r>
          <a:endParaRPr lang="es-C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Puntaje Indicador Hábitos de vida saludable del colegio</a:t>
          </a:r>
          <a:endParaRPr lang="es-CL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Cantidad de matricula total y diferenciada por genero</a:t>
          </a:r>
          <a:endParaRPr lang="es-C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/>
            <a:t>Orientación Religiosa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Cantidad Docentes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L" sz="1300" kern="1200" dirty="0"/>
        </a:p>
      </dsp:txBody>
      <dsp:txXfrm>
        <a:off x="52" y="648704"/>
        <a:ext cx="5016134" cy="3425760"/>
      </dsp:txXfrm>
    </dsp:sp>
    <dsp:sp modelId="{5B4EF6BF-2F5C-4CC9-B182-9C2C0303AB5B}">
      <dsp:nvSpPr>
        <dsp:cNvPr id="0" name=""/>
        <dsp:cNvSpPr/>
      </dsp:nvSpPr>
      <dsp:spPr>
        <a:xfrm>
          <a:off x="5718445" y="274304"/>
          <a:ext cx="5016134" cy="37440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Comparación de colegios</a:t>
          </a:r>
          <a:endParaRPr lang="es-CL" sz="1300" kern="1200" dirty="0"/>
        </a:p>
      </dsp:txBody>
      <dsp:txXfrm>
        <a:off x="5718445" y="274304"/>
        <a:ext cx="5016134" cy="374400"/>
      </dsp:txXfrm>
    </dsp:sp>
    <dsp:sp modelId="{50C4178B-73F2-4D7F-8E56-CEF7EE8BE015}">
      <dsp:nvSpPr>
        <dsp:cNvPr id="0" name=""/>
        <dsp:cNvSpPr/>
      </dsp:nvSpPr>
      <dsp:spPr>
        <a:xfrm>
          <a:off x="5718445" y="648704"/>
          <a:ext cx="5016134" cy="3425760"/>
        </a:xfrm>
        <a:prstGeom prst="rect">
          <a:avLst/>
        </a:prstGeom>
        <a:solidFill>
          <a:srgbClr val="92D050">
            <a:alpha val="90000"/>
          </a:srgb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Comparación utilizando comuna</a:t>
          </a:r>
          <a:endParaRPr lang="es-C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Comparación utilizando tipo de educación </a:t>
          </a:r>
          <a:endParaRPr lang="es-C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Comparación utilizando Indicador de desempeño</a:t>
          </a:r>
          <a:endParaRPr lang="es-CL" sz="1300" kern="1200" dirty="0"/>
        </a:p>
      </dsp:txBody>
      <dsp:txXfrm>
        <a:off x="5718445" y="648704"/>
        <a:ext cx="5016134" cy="342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226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09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9891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81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96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501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782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548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903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590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998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467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386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703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917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835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393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1703D2-AAED-49B9-B87C-3A4B07610A44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653D-7E82-4F96-BF0B-3595D13C1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2071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CEAC8AC-5527-4854-90AB-B6CE7E6C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26" y="755375"/>
            <a:ext cx="6158948" cy="82380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2A0B480-E22A-4E8E-9359-09BECD4CF065}"/>
              </a:ext>
            </a:extLst>
          </p:cNvPr>
          <p:cNvSpPr txBox="1"/>
          <p:nvPr/>
        </p:nvSpPr>
        <p:spPr>
          <a:xfrm>
            <a:off x="636104" y="2107095"/>
            <a:ext cx="112643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educación de niños y jóvenes siempre es un tema relevante en la sociedad, tanto para las autoridades como los padres.</a:t>
            </a:r>
          </a:p>
          <a:p>
            <a:endParaRPr lang="es-ES" dirty="0"/>
          </a:p>
          <a:p>
            <a:r>
              <a:rPr lang="es-ES" dirty="0"/>
              <a:t>La elección de un buen colegio que sea accesible económicamente, cercano a cada hogar o lugar de trabajo de los padres, no siempre resulta fácil, a menos que se pueda contar con una base de datos actualizada y georreferenciada con toda la información necesaria.  </a:t>
            </a:r>
          </a:p>
          <a:p>
            <a:endParaRPr lang="es-ES" dirty="0"/>
          </a:p>
          <a:p>
            <a:r>
              <a:rPr lang="es-ES" dirty="0"/>
              <a:t>Para las autoridades municipales y de cada institución educacional, es de gran utilidad el hecho de estar actualizados de manera rápida y eficiente de la evolución que tiene cada establecimiento, para el desarrollo de estrategias de trabajo y competitividad.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013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4E5065-6DF1-4EE5-BE5B-4B1F53EF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781878"/>
            <a:ext cx="10717696" cy="5395085"/>
          </a:xfrm>
        </p:spPr>
        <p:txBody>
          <a:bodyPr>
            <a:normAutofit fontScale="47500" lnSpcReduction="20000"/>
          </a:bodyPr>
          <a:lstStyle/>
          <a:p>
            <a:r>
              <a:rPr lang="es-ES" sz="3600" dirty="0"/>
              <a:t>Producto Inmediato pensado para los padres o apoderados de niños, niñas y adolescentes que estén en la búsqueda de colegios para sus hijos</a:t>
            </a:r>
          </a:p>
          <a:p>
            <a:pPr marL="0" indent="0">
              <a:buNone/>
            </a:pPr>
            <a:r>
              <a:rPr lang="es-ES" sz="3600" dirty="0"/>
              <a:t> </a:t>
            </a:r>
          </a:p>
          <a:p>
            <a:r>
              <a:rPr lang="es-ES" sz="3600" dirty="0"/>
              <a:t>Como producto inmediato, aplicación o pagina web que entregue información sobre ubicación y comparación de estándares y resultados entre colegios</a:t>
            </a:r>
          </a:p>
          <a:p>
            <a:endParaRPr lang="es-ES" sz="3600" dirty="0"/>
          </a:p>
          <a:p>
            <a:r>
              <a:rPr lang="es-ES" sz="3600" dirty="0"/>
              <a:t>Diseño de colores pasteles y claros para generar cercanía con las personas que interactúen con la pagina o aplicación, con pasos cortos y rápidos para obtener la información</a:t>
            </a:r>
            <a:r>
              <a:rPr lang="es-ES" sz="3100" dirty="0"/>
              <a:t>.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pPr marL="0" indent="0">
              <a:buNone/>
            </a:pPr>
            <a:r>
              <a:rPr lang="es-ES" sz="1600" dirty="0"/>
              <a:t>		</a:t>
            </a:r>
          </a:p>
          <a:p>
            <a:endParaRPr lang="es-ES" sz="1600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EA63CF-707E-4EBC-B8E6-1938A187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41"/>
            <a:ext cx="10515600" cy="1144863"/>
          </a:xfrm>
        </p:spPr>
        <p:txBody>
          <a:bodyPr>
            <a:normAutofit/>
          </a:bodyPr>
          <a:lstStyle/>
          <a:p>
            <a:pPr algn="ctr"/>
            <a:r>
              <a:rPr lang="es-ES" sz="3000" dirty="0"/>
              <a:t>Producto Inmediato</a:t>
            </a:r>
            <a:endParaRPr lang="es-CL" sz="3000" dirty="0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ACDA44CD-9E9F-420B-8557-8A0F8E659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163893"/>
              </p:ext>
            </p:extLst>
          </p:nvPr>
        </p:nvGraphicFramePr>
        <p:xfrm>
          <a:off x="159026" y="3114262"/>
          <a:ext cx="12032973" cy="3743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52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C7EC8D8-7A7E-4D51-AA50-683F1501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14" y="503719"/>
            <a:ext cx="6157494" cy="82303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487C35-23DC-443E-8341-FD084FEDA845}"/>
              </a:ext>
            </a:extLst>
          </p:cNvPr>
          <p:cNvSpPr txBox="1"/>
          <p:nvPr/>
        </p:nvSpPr>
        <p:spPr>
          <a:xfrm>
            <a:off x="443948" y="1326750"/>
            <a:ext cx="11304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Sección Búsqueda por georreferenciación</a:t>
            </a:r>
          </a:p>
          <a:p>
            <a:endParaRPr lang="es-ES" dirty="0"/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úsqueda en mapa según dirección que obtenga automática el sistema de búsqueda o bien ingresando la dirección que cada persona quisiera,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además se podrá buscar seleccionando dependencia de establecimiento (publico, privado, subvencionado), , indicador desempeño, Nivel educación. E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la búsqueda al seleccionar el colegio, entrega información de resultados.</a:t>
            </a:r>
          </a:p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Imagen que usa en este momento agencia de educación:</a:t>
            </a:r>
          </a:p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CL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79737C5-066B-4DC3-A8D4-0F164C49E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84" r="2795" b="27135"/>
          <a:stretch/>
        </p:blipFill>
        <p:spPr>
          <a:xfrm>
            <a:off x="1563757" y="3731289"/>
            <a:ext cx="9687337" cy="28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92F4AE2-ACC4-4BE7-8221-36D6DC22F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15" y="2428344"/>
            <a:ext cx="10827434" cy="3444539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7FCAE19-C0E3-4FF6-832C-652B7A5AC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471" y="253048"/>
            <a:ext cx="6157494" cy="82303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B3FF8C6-AD19-4D5A-97A8-0D6F4DBAB64A}"/>
              </a:ext>
            </a:extLst>
          </p:cNvPr>
          <p:cNvSpPr txBox="1"/>
          <p:nvPr/>
        </p:nvSpPr>
        <p:spPr>
          <a:xfrm>
            <a:off x="436098" y="1434904"/>
            <a:ext cx="1141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Variables para Búsqueda por georreferenciación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1902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0CF04-1A96-4AE9-8B2D-CC2CB464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715617"/>
            <a:ext cx="10707757" cy="2027583"/>
          </a:xfrm>
        </p:spPr>
        <p:txBody>
          <a:bodyPr/>
          <a:lstStyle/>
          <a:p>
            <a:r>
              <a:rPr lang="es-ES" sz="1600" dirty="0"/>
              <a:t>Sección Búsqueda de establecimiento por nombre</a:t>
            </a:r>
            <a:br>
              <a:rPr lang="es-ES" sz="1600" dirty="0"/>
            </a:br>
            <a:br>
              <a:rPr lang="es-ES" sz="1600" dirty="0"/>
            </a:br>
            <a:r>
              <a:rPr lang="es-ES" sz="1600" dirty="0"/>
              <a:t> Búsqueda por nombre del establecimiento, al resultado de búsqueda entrega de información completa del establecimiento. </a:t>
            </a:r>
            <a:br>
              <a:rPr lang="es-ES" sz="1600" dirty="0"/>
            </a:br>
            <a:r>
              <a:rPr lang="es-ES" sz="1600" dirty="0"/>
              <a:t> Al realizar búsqueda poder realizar comparación, opción de 2 a 4 colegios, mismo tipo de dependencia (publica, privada o subvencionado),  comuna. </a:t>
            </a:r>
            <a:br>
              <a:rPr lang="es-ES" sz="1600" dirty="0"/>
            </a:br>
            <a:br>
              <a:rPr lang="es-ES" sz="1600" dirty="0"/>
            </a:br>
            <a:r>
              <a:rPr lang="es-ES" sz="1600" dirty="0"/>
              <a:t>Imágenes de información agencia calidad y comparativo de radar.cl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/>
              <a:t> </a:t>
            </a:r>
            <a:endParaRPr lang="es-CL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9B5004-017B-4CCC-A9F1-E310B429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090" y="170739"/>
            <a:ext cx="5170550" cy="3612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7CD471-15F4-4581-AF78-42EA849AB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40" t="19584" r="22608" b="6223"/>
          <a:stretch/>
        </p:blipFill>
        <p:spPr>
          <a:xfrm>
            <a:off x="0" y="2779994"/>
            <a:ext cx="3339549" cy="39072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70BA260-73CA-4DBB-8E9F-880C9B2A92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69" t="22648" r="134" b="37191"/>
          <a:stretch/>
        </p:blipFill>
        <p:spPr>
          <a:xfrm>
            <a:off x="3286540" y="5193775"/>
            <a:ext cx="3571491" cy="14934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AF8EAF-9C46-47E5-AAAE-3CB972262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07" t="23577" r="3308" b="22038"/>
          <a:stretch/>
        </p:blipFill>
        <p:spPr>
          <a:xfrm>
            <a:off x="4877645" y="2779994"/>
            <a:ext cx="7208338" cy="29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2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2065C-2815-46F8-9660-18D7C4FC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5" y="1285460"/>
            <a:ext cx="9600260" cy="567787"/>
          </a:xfrm>
        </p:spPr>
        <p:txBody>
          <a:bodyPr/>
          <a:lstStyle/>
          <a:p>
            <a:r>
              <a:rPr lang="es-ES" sz="1800" dirty="0"/>
              <a:t>Variables para Búsqueda de establecimiento por nombre</a:t>
            </a:r>
            <a:br>
              <a:rPr lang="es-ES" dirty="0"/>
            </a:br>
            <a:endParaRPr lang="es-CL" dirty="0"/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3E7DDB04-CA2A-4611-A06D-C37C8938D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668304"/>
              </p:ext>
            </p:extLst>
          </p:nvPr>
        </p:nvGraphicFramePr>
        <p:xfrm>
          <a:off x="450203" y="1853248"/>
          <a:ext cx="10734632" cy="4348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D2A8EB3E-319D-4930-B639-50A5E0055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406" y="198085"/>
            <a:ext cx="6157494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1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C444-AF2A-428A-B86D-D31D8D9A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9" y="1311964"/>
            <a:ext cx="10880035" cy="5009323"/>
          </a:xfrm>
        </p:spPr>
        <p:txBody>
          <a:bodyPr/>
          <a:lstStyle/>
          <a:p>
            <a:r>
              <a:rPr lang="es-ES" sz="1800" dirty="0"/>
              <a:t>Sección Información en documentos sobre los conceptos utilizados en la evaluación de los establecimientos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/>
              <a:t>   Entrega de información sobre conceptos y métodos de como  se calcula las categoría de desempeño 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/>
              <a:t>Información fuente agencia de calidad de la educación.</a:t>
            </a:r>
            <a:br>
              <a:rPr lang="es-ES" sz="1800" dirty="0"/>
            </a:br>
            <a:endParaRPr lang="es-CL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E6777B-0277-42E9-BDC5-298A97B60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74" y="253048"/>
            <a:ext cx="6163590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46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556</Words>
  <Application>Microsoft Office PowerPoint</Application>
  <PresentationFormat>Panorámica</PresentationFormat>
  <Paragraphs>56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Presentación de PowerPoint</vt:lpstr>
      <vt:lpstr>Producto Inmediato</vt:lpstr>
      <vt:lpstr>Presentación de PowerPoint</vt:lpstr>
      <vt:lpstr>Presentación de PowerPoint</vt:lpstr>
      <vt:lpstr>Sección Búsqueda de establecimiento por nombre   Búsqueda por nombre del establecimiento, al resultado de búsqueda entrega de información completa del establecimiento.   Al realizar búsqueda poder realizar comparación, opción de 2 a 4 colegios, mismo tipo de dependencia (publica, privada o subvencionado),  comuna.   Imágenes de información agencia calidad y comparativo de radar.cl   </vt:lpstr>
      <vt:lpstr>Variables para Búsqueda de establecimiento por nombre </vt:lpstr>
      <vt:lpstr>Sección Información en documentos sobre los conceptos utilizados en la evaluación de los establecimientos     Entrega de información sobre conceptos y métodos de como  se calcula las categoría de desempeño   Información fuente agencia de calidad de la educación.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SILVIA VALDES</dc:creator>
  <cp:lastModifiedBy>SILVIA VALDES</cp:lastModifiedBy>
  <cp:revision>17</cp:revision>
  <dcterms:created xsi:type="dcterms:W3CDTF">2020-09-15T01:33:23Z</dcterms:created>
  <dcterms:modified xsi:type="dcterms:W3CDTF">2020-09-15T03:22:53Z</dcterms:modified>
</cp:coreProperties>
</file>